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19"/>
  </p:notesMasterIdLst>
  <p:handoutMasterIdLst>
    <p:handoutMasterId r:id="rId20"/>
  </p:handoutMasterIdLst>
  <p:sldIdLst>
    <p:sldId id="357" r:id="rId3"/>
    <p:sldId id="257" r:id="rId4"/>
    <p:sldId id="259" r:id="rId5"/>
    <p:sldId id="290" r:id="rId6"/>
    <p:sldId id="292" r:id="rId7"/>
    <p:sldId id="335" r:id="rId8"/>
    <p:sldId id="293" r:id="rId9"/>
    <p:sldId id="307" r:id="rId10"/>
    <p:sldId id="297" r:id="rId11"/>
    <p:sldId id="342" r:id="rId12"/>
    <p:sldId id="351" r:id="rId13"/>
    <p:sldId id="343" r:id="rId14"/>
    <p:sldId id="353" r:id="rId15"/>
    <p:sldId id="355" r:id="rId16"/>
    <p:sldId id="356"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16" y="32"/>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166BF69-3CD3-4113-BEA0-84FAF86B05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21AC6D80-733B-4E29-992C-AEC9CE80AE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7808EB-3491-4C32-A65F-A0CD38DDAA48}" type="datetimeFigureOut">
              <a:rPr lang="en-US" smtClean="0"/>
              <a:t>2/13/2023</a:t>
            </a:fld>
            <a:endParaRPr lang="en-US"/>
          </a:p>
        </p:txBody>
      </p:sp>
      <p:sp>
        <p:nvSpPr>
          <p:cNvPr id="4" name="Footer Placeholder 3">
            <a:extLst>
              <a:ext uri="{FF2B5EF4-FFF2-40B4-BE49-F238E27FC236}">
                <a16:creationId xmlns:a16="http://schemas.microsoft.com/office/drawing/2014/main" xmlns="" id="{CB55A0FE-6222-4C0B-A711-451A88E11C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5190B22-68AA-45C8-B56C-AE2010D36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36377B-7F44-4886-AFD6-865DCEA0CDF7}" type="slidenum">
              <a:rPr lang="en-US" smtClean="0"/>
              <a:t>‹#›</a:t>
            </a:fld>
            <a:endParaRPr lang="en-US"/>
          </a:p>
        </p:txBody>
      </p:sp>
    </p:spTree>
    <p:extLst>
      <p:ext uri="{BB962C8B-B14F-4D97-AF65-F5344CB8AC3E}">
        <p14:creationId xmlns:p14="http://schemas.microsoft.com/office/powerpoint/2010/main" val="4181451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B4010-CCD7-401E-9DEB-D289619BD648}"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41505-C5F9-44D9-A018-2CE2467833F4}" type="slidenum">
              <a:rPr lang="en-US" smtClean="0"/>
              <a:t>‹#›</a:t>
            </a:fld>
            <a:endParaRPr lang="en-US"/>
          </a:p>
        </p:txBody>
      </p:sp>
    </p:spTree>
    <p:extLst>
      <p:ext uri="{BB962C8B-B14F-4D97-AF65-F5344CB8AC3E}">
        <p14:creationId xmlns:p14="http://schemas.microsoft.com/office/powerpoint/2010/main" val="375836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708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Hương Thảo – Zalo 0972115126</a:t>
            </a:r>
            <a:endParaRPr lang="en-US" dirty="0"/>
          </a:p>
        </p:txBody>
      </p:sp>
      <p:sp>
        <p:nvSpPr>
          <p:cNvPr id="4" name="Slide Number Placeholder 3"/>
          <p:cNvSpPr>
            <a:spLocks noGrp="1"/>
          </p:cNvSpPr>
          <p:nvPr>
            <p:ph type="sldNum" sz="quarter" idx="5"/>
          </p:nvPr>
        </p:nvSpPr>
        <p:spPr/>
        <p:txBody>
          <a:bodyPr/>
          <a:lstStyle/>
          <a:p>
            <a:fld id="{DF741505-C5F9-44D9-A018-2CE2467833F4}" type="slidenum">
              <a:rPr lang="en-US" smtClean="0"/>
              <a:t>16</a:t>
            </a:fld>
            <a:endParaRPr lang="en-US"/>
          </a:p>
        </p:txBody>
      </p:sp>
    </p:spTree>
    <p:extLst>
      <p:ext uri="{BB962C8B-B14F-4D97-AF65-F5344CB8AC3E}">
        <p14:creationId xmlns:p14="http://schemas.microsoft.com/office/powerpoint/2010/main" val="86985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459E2-EE22-4248-AF92-81655BBC4DC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0F3E497-889A-4D06-84FE-C411DD4E56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9DC5FFC-BB23-4BC5-8978-9F5B4372DB36}"/>
              </a:ext>
            </a:extLst>
          </p:cNvPr>
          <p:cNvSpPr>
            <a:spLocks noGrp="1"/>
          </p:cNvSpPr>
          <p:nvPr>
            <p:ph type="dt" sz="half" idx="10"/>
          </p:nvPr>
        </p:nvSpPr>
        <p:spPr>
          <a:xfrm>
            <a:off x="838200" y="6356350"/>
            <a:ext cx="2743200" cy="365125"/>
          </a:xfrm>
          <a:prstGeom prst="rect">
            <a:avLst/>
          </a:prstGeom>
        </p:spPr>
        <p:txBody>
          <a:bodyPr/>
          <a:lstStyle/>
          <a:p>
            <a:fld id="{521988B1-9478-4CA8-A859-8731952A2021}" type="datetimeFigureOut">
              <a:rPr lang="en-US" smtClean="0"/>
              <a:t>2/13/2023</a:t>
            </a:fld>
            <a:endParaRPr lang="en-US"/>
          </a:p>
        </p:txBody>
      </p:sp>
      <p:sp>
        <p:nvSpPr>
          <p:cNvPr id="5" name="Footer Placeholder 4">
            <a:extLst>
              <a:ext uri="{FF2B5EF4-FFF2-40B4-BE49-F238E27FC236}">
                <a16:creationId xmlns:a16="http://schemas.microsoft.com/office/drawing/2014/main" xmlns="" id="{61A44953-C422-4695-8CAF-1519F4C9F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56C8DCE-29CC-4533-B950-2A1CAD3F52B3}"/>
              </a:ext>
            </a:extLst>
          </p:cNvPr>
          <p:cNvSpPr>
            <a:spLocks noGrp="1"/>
          </p:cNvSpPr>
          <p:nvPr>
            <p:ph type="sldNum" sz="quarter" idx="12"/>
          </p:nvPr>
        </p:nvSpPr>
        <p:spPr>
          <a:xfrm>
            <a:off x="8610600" y="6356350"/>
            <a:ext cx="2743200" cy="365125"/>
          </a:xfrm>
          <a:prstGeom prst="rect">
            <a:avLst/>
          </a:prstGeom>
        </p:spPr>
        <p:txBody>
          <a:bodyPr/>
          <a:lstStyle/>
          <a:p>
            <a:fld id="{79DEA60D-3979-47EA-9678-D6ECC4925CDF}" type="slidenum">
              <a:rPr lang="en-US" smtClean="0"/>
              <a:t>‹#›</a:t>
            </a:fld>
            <a:endParaRPr lang="en-US"/>
          </a:p>
        </p:txBody>
      </p:sp>
    </p:spTree>
    <p:extLst>
      <p:ext uri="{BB962C8B-B14F-4D97-AF65-F5344CB8AC3E}">
        <p14:creationId xmlns:p14="http://schemas.microsoft.com/office/powerpoint/2010/main" val="390220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79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688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2023/2/13</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512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2023/2/13</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07242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2023/2/13</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2408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2023/2/13</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20178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2023/2/13</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8870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2023/2/13</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4612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2023/2/13</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04170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2023/2/13</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004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F8AC18-4F6E-4780-8F6E-E38E7BB748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8A66273-3FC4-42AD-8172-3ADD9D74787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481B93-F010-40CB-B191-10D766A80DCA}"/>
              </a:ext>
            </a:extLst>
          </p:cNvPr>
          <p:cNvSpPr>
            <a:spLocks noGrp="1"/>
          </p:cNvSpPr>
          <p:nvPr>
            <p:ph type="dt" sz="half" idx="10"/>
          </p:nvPr>
        </p:nvSpPr>
        <p:spPr>
          <a:xfrm>
            <a:off x="838200" y="6356350"/>
            <a:ext cx="2743200" cy="365125"/>
          </a:xfrm>
          <a:prstGeom prst="rect">
            <a:avLst/>
          </a:prstGeom>
        </p:spPr>
        <p:txBody>
          <a:bodyPr/>
          <a:lstStyle/>
          <a:p>
            <a:fld id="{521988B1-9478-4CA8-A859-8731952A2021}" type="datetimeFigureOut">
              <a:rPr lang="en-US" smtClean="0"/>
              <a:t>2/13/2023</a:t>
            </a:fld>
            <a:endParaRPr lang="en-US"/>
          </a:p>
        </p:txBody>
      </p:sp>
      <p:sp>
        <p:nvSpPr>
          <p:cNvPr id="5" name="Footer Placeholder 4">
            <a:extLst>
              <a:ext uri="{FF2B5EF4-FFF2-40B4-BE49-F238E27FC236}">
                <a16:creationId xmlns:a16="http://schemas.microsoft.com/office/drawing/2014/main" xmlns="" id="{06EFA984-6CEC-4CA0-A794-AA9A0011FE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7362AF9-4957-4390-A7C3-AC4B837E5AF1}"/>
              </a:ext>
            </a:extLst>
          </p:cNvPr>
          <p:cNvSpPr>
            <a:spLocks noGrp="1"/>
          </p:cNvSpPr>
          <p:nvPr>
            <p:ph type="sldNum" sz="quarter" idx="12"/>
          </p:nvPr>
        </p:nvSpPr>
        <p:spPr>
          <a:xfrm>
            <a:off x="8610600" y="6356350"/>
            <a:ext cx="2743200" cy="365125"/>
          </a:xfrm>
          <a:prstGeom prst="rect">
            <a:avLst/>
          </a:prstGeom>
        </p:spPr>
        <p:txBody>
          <a:bodyPr/>
          <a:lstStyle/>
          <a:p>
            <a:fld id="{79DEA60D-3979-47EA-9678-D6ECC4925CDF}" type="slidenum">
              <a:rPr lang="en-US" smtClean="0"/>
              <a:t>‹#›</a:t>
            </a:fld>
            <a:endParaRPr lang="en-US"/>
          </a:p>
        </p:txBody>
      </p:sp>
    </p:spTree>
    <p:extLst>
      <p:ext uri="{BB962C8B-B14F-4D97-AF65-F5344CB8AC3E}">
        <p14:creationId xmlns:p14="http://schemas.microsoft.com/office/powerpoint/2010/main" val="3650231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2023/2/13</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60526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2023/2/13</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6670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2023/2/13</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0329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F4528B-1891-4E8F-AC70-D05556D9C0E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1E4BB31-60C7-4BF4-B003-5B7FDDB9ABC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3AB928D-1C75-44E0-8242-75554A7A2682}"/>
              </a:ext>
            </a:extLst>
          </p:cNvPr>
          <p:cNvSpPr>
            <a:spLocks noGrp="1"/>
          </p:cNvSpPr>
          <p:nvPr>
            <p:ph type="dt" sz="half" idx="10"/>
          </p:nvPr>
        </p:nvSpPr>
        <p:spPr>
          <a:xfrm>
            <a:off x="838200" y="6356350"/>
            <a:ext cx="2743200" cy="365125"/>
          </a:xfrm>
          <a:prstGeom prst="rect">
            <a:avLst/>
          </a:prstGeom>
        </p:spPr>
        <p:txBody>
          <a:bodyPr/>
          <a:lstStyle/>
          <a:p>
            <a:fld id="{521988B1-9478-4CA8-A859-8731952A2021}" type="datetimeFigureOut">
              <a:rPr lang="en-US" smtClean="0"/>
              <a:t>2/13/2023</a:t>
            </a:fld>
            <a:endParaRPr lang="en-US"/>
          </a:p>
        </p:txBody>
      </p:sp>
      <p:sp>
        <p:nvSpPr>
          <p:cNvPr id="5" name="Footer Placeholder 4">
            <a:extLst>
              <a:ext uri="{FF2B5EF4-FFF2-40B4-BE49-F238E27FC236}">
                <a16:creationId xmlns:a16="http://schemas.microsoft.com/office/drawing/2014/main" xmlns="" id="{9D3EA431-1598-47BE-B371-C07FCC419C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3CEC0D8-F968-4E7A-8B5A-5CDE25E5ECBD}"/>
              </a:ext>
            </a:extLst>
          </p:cNvPr>
          <p:cNvSpPr>
            <a:spLocks noGrp="1"/>
          </p:cNvSpPr>
          <p:nvPr>
            <p:ph type="sldNum" sz="quarter" idx="12"/>
          </p:nvPr>
        </p:nvSpPr>
        <p:spPr>
          <a:xfrm>
            <a:off x="8610600" y="6356350"/>
            <a:ext cx="2743200" cy="365125"/>
          </a:xfrm>
          <a:prstGeom prst="rect">
            <a:avLst/>
          </a:prstGeom>
        </p:spPr>
        <p:txBody>
          <a:bodyPr/>
          <a:lstStyle/>
          <a:p>
            <a:fld id="{79DEA60D-3979-47EA-9678-D6ECC4925CDF}" type="slidenum">
              <a:rPr lang="en-US" smtClean="0"/>
              <a:t>‹#›</a:t>
            </a:fld>
            <a:endParaRPr lang="en-US"/>
          </a:p>
        </p:txBody>
      </p:sp>
      <p:pic>
        <p:nvPicPr>
          <p:cNvPr id="7" name="Picture 6">
            <a:extLst>
              <a:ext uri="{FF2B5EF4-FFF2-40B4-BE49-F238E27FC236}">
                <a16:creationId xmlns:a16="http://schemas.microsoft.com/office/drawing/2014/main" xmlns="" id="{5EFEBE5D-5120-48FF-BDC6-62DBA3156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xmlns="" id="{ADFD5B6D-0240-43CA-AAEE-B2F23BD871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xmlns="" id="{F93F0360-A3B1-48B3-94A7-CCAA67D776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xmlns="" id="{D7C26C2B-279B-4637-889D-CAFFB5607D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62189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D45F0-0FF3-4BC1-A326-D66C3DAC1F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D15C880-3E0C-40B1-8809-EC510E90E29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AC882D3-D59C-41E6-B55B-86582D2CC43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321025-F873-4AC3-91EF-39E7613B53E2}"/>
              </a:ext>
            </a:extLst>
          </p:cNvPr>
          <p:cNvSpPr>
            <a:spLocks noGrp="1"/>
          </p:cNvSpPr>
          <p:nvPr>
            <p:ph type="dt" sz="half" idx="10"/>
          </p:nvPr>
        </p:nvSpPr>
        <p:spPr>
          <a:xfrm>
            <a:off x="838200" y="6356350"/>
            <a:ext cx="2743200" cy="365125"/>
          </a:xfrm>
          <a:prstGeom prst="rect">
            <a:avLst/>
          </a:prstGeom>
        </p:spPr>
        <p:txBody>
          <a:bodyPr/>
          <a:lstStyle/>
          <a:p>
            <a:fld id="{521988B1-9478-4CA8-A859-8731952A2021}" type="datetimeFigureOut">
              <a:rPr lang="en-US" smtClean="0"/>
              <a:t>2/13/2023</a:t>
            </a:fld>
            <a:endParaRPr lang="en-US"/>
          </a:p>
        </p:txBody>
      </p:sp>
      <p:sp>
        <p:nvSpPr>
          <p:cNvPr id="6" name="Footer Placeholder 5">
            <a:extLst>
              <a:ext uri="{FF2B5EF4-FFF2-40B4-BE49-F238E27FC236}">
                <a16:creationId xmlns:a16="http://schemas.microsoft.com/office/drawing/2014/main" xmlns="" id="{9F820D0F-1C29-4A22-8BA6-CE649DDA66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8CC16A2-243F-45E5-A6BC-FC9DDC1037EA}"/>
              </a:ext>
            </a:extLst>
          </p:cNvPr>
          <p:cNvSpPr>
            <a:spLocks noGrp="1"/>
          </p:cNvSpPr>
          <p:nvPr>
            <p:ph type="sldNum" sz="quarter" idx="12"/>
          </p:nvPr>
        </p:nvSpPr>
        <p:spPr>
          <a:xfrm>
            <a:off x="8610600" y="6356350"/>
            <a:ext cx="2743200" cy="365125"/>
          </a:xfrm>
          <a:prstGeom prst="rect">
            <a:avLst/>
          </a:prstGeom>
        </p:spPr>
        <p:txBody>
          <a:bodyPr/>
          <a:lstStyle/>
          <a:p>
            <a:fld id="{79DEA60D-3979-47EA-9678-D6ECC4925CDF}" type="slidenum">
              <a:rPr lang="en-US" smtClean="0"/>
              <a:t>‹#›</a:t>
            </a:fld>
            <a:endParaRPr lang="en-US"/>
          </a:p>
        </p:txBody>
      </p:sp>
    </p:spTree>
    <p:extLst>
      <p:ext uri="{BB962C8B-B14F-4D97-AF65-F5344CB8AC3E}">
        <p14:creationId xmlns:p14="http://schemas.microsoft.com/office/powerpoint/2010/main" val="345229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2E0BC-B96A-4C41-9F6B-2F9867E91B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E708C87-9DD4-42C5-83EE-03B01FB5C0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B7431D4-0AAE-4F17-A195-FBD9425C579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547993B-D2CA-42F1-B6B6-1A1B96A2A0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599B9B3-1AF5-486B-BE24-80FD288F467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F6BC47A-EEA1-4CB3-9684-4C71814A6F64}"/>
              </a:ext>
            </a:extLst>
          </p:cNvPr>
          <p:cNvSpPr>
            <a:spLocks noGrp="1"/>
          </p:cNvSpPr>
          <p:nvPr>
            <p:ph type="dt" sz="half" idx="10"/>
          </p:nvPr>
        </p:nvSpPr>
        <p:spPr>
          <a:xfrm>
            <a:off x="838200" y="6356350"/>
            <a:ext cx="2743200" cy="365125"/>
          </a:xfrm>
          <a:prstGeom prst="rect">
            <a:avLst/>
          </a:prstGeom>
        </p:spPr>
        <p:txBody>
          <a:bodyPr/>
          <a:lstStyle/>
          <a:p>
            <a:fld id="{521988B1-9478-4CA8-A859-8731952A2021}" type="datetimeFigureOut">
              <a:rPr lang="en-US" smtClean="0"/>
              <a:t>2/13/2023</a:t>
            </a:fld>
            <a:endParaRPr lang="en-US"/>
          </a:p>
        </p:txBody>
      </p:sp>
      <p:sp>
        <p:nvSpPr>
          <p:cNvPr id="8" name="Footer Placeholder 7">
            <a:extLst>
              <a:ext uri="{FF2B5EF4-FFF2-40B4-BE49-F238E27FC236}">
                <a16:creationId xmlns:a16="http://schemas.microsoft.com/office/drawing/2014/main" xmlns="" id="{9D839FBD-05CB-484E-862C-EB25B7F20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6A82B8E9-0C87-4F14-8071-92FCB6986EB7}"/>
              </a:ext>
            </a:extLst>
          </p:cNvPr>
          <p:cNvSpPr>
            <a:spLocks noGrp="1"/>
          </p:cNvSpPr>
          <p:nvPr>
            <p:ph type="sldNum" sz="quarter" idx="12"/>
          </p:nvPr>
        </p:nvSpPr>
        <p:spPr>
          <a:xfrm>
            <a:off x="8610600" y="6356350"/>
            <a:ext cx="2743200" cy="365125"/>
          </a:xfrm>
          <a:prstGeom prst="rect">
            <a:avLst/>
          </a:prstGeom>
        </p:spPr>
        <p:txBody>
          <a:bodyPr/>
          <a:lstStyle/>
          <a:p>
            <a:fld id="{79DEA60D-3979-47EA-9678-D6ECC4925CDF}" type="slidenum">
              <a:rPr lang="en-US" smtClean="0"/>
              <a:t>‹#›</a:t>
            </a:fld>
            <a:endParaRPr lang="en-US"/>
          </a:p>
        </p:txBody>
      </p:sp>
    </p:spTree>
    <p:extLst>
      <p:ext uri="{BB962C8B-B14F-4D97-AF65-F5344CB8AC3E}">
        <p14:creationId xmlns:p14="http://schemas.microsoft.com/office/powerpoint/2010/main" val="204675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20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60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B8788-322E-40D0-B0E5-CD6DA0A5F67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23B1B12-F0E6-4883-BDC7-16C82FF5508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737F2D6-58D4-4204-A5B6-1068E04DA8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FDBC814-8E8B-484A-BA30-AD231B1FA907}"/>
              </a:ext>
            </a:extLst>
          </p:cNvPr>
          <p:cNvSpPr>
            <a:spLocks noGrp="1"/>
          </p:cNvSpPr>
          <p:nvPr>
            <p:ph type="dt" sz="half" idx="10"/>
          </p:nvPr>
        </p:nvSpPr>
        <p:spPr>
          <a:xfrm>
            <a:off x="838200" y="6356350"/>
            <a:ext cx="2743200" cy="365125"/>
          </a:xfrm>
          <a:prstGeom prst="rect">
            <a:avLst/>
          </a:prstGeom>
        </p:spPr>
        <p:txBody>
          <a:bodyPr/>
          <a:lstStyle/>
          <a:p>
            <a:fld id="{521988B1-9478-4CA8-A859-8731952A2021}" type="datetimeFigureOut">
              <a:rPr lang="en-US" smtClean="0"/>
              <a:t>2/13/2023</a:t>
            </a:fld>
            <a:endParaRPr lang="en-US"/>
          </a:p>
        </p:txBody>
      </p:sp>
      <p:sp>
        <p:nvSpPr>
          <p:cNvPr id="6" name="Footer Placeholder 5">
            <a:extLst>
              <a:ext uri="{FF2B5EF4-FFF2-40B4-BE49-F238E27FC236}">
                <a16:creationId xmlns:a16="http://schemas.microsoft.com/office/drawing/2014/main" xmlns="" id="{9E418AB0-B90D-4925-A804-CB206F1C46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E729E79-EC05-4310-8400-C77AEE23E45E}"/>
              </a:ext>
            </a:extLst>
          </p:cNvPr>
          <p:cNvSpPr>
            <a:spLocks noGrp="1"/>
          </p:cNvSpPr>
          <p:nvPr>
            <p:ph type="sldNum" sz="quarter" idx="12"/>
          </p:nvPr>
        </p:nvSpPr>
        <p:spPr>
          <a:xfrm>
            <a:off x="8610600" y="6356350"/>
            <a:ext cx="2743200" cy="365125"/>
          </a:xfrm>
          <a:prstGeom prst="rect">
            <a:avLst/>
          </a:prstGeom>
        </p:spPr>
        <p:txBody>
          <a:bodyPr/>
          <a:lstStyle/>
          <a:p>
            <a:fld id="{79DEA60D-3979-47EA-9678-D6ECC4925CDF}" type="slidenum">
              <a:rPr lang="en-US" smtClean="0"/>
              <a:t>‹#›</a:t>
            </a:fld>
            <a:endParaRPr lang="en-US"/>
          </a:p>
        </p:txBody>
      </p:sp>
      <p:pic>
        <p:nvPicPr>
          <p:cNvPr id="8" name="Picture 7">
            <a:extLst>
              <a:ext uri="{FF2B5EF4-FFF2-40B4-BE49-F238E27FC236}">
                <a16:creationId xmlns:a16="http://schemas.microsoft.com/office/drawing/2014/main" xmlns="" id="{6A1007F0-3BC5-40ED-9A8B-4530C34EDB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xmlns="" id="{5A8C0638-3F0B-4413-9419-94A598B2D8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xmlns="" id="{CB135295-527C-435D-92C0-73205F75A5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xmlns="" id="{63B99F0B-6539-4533-A3E4-5CDC6799FA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22720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0CD2B0-45BC-44E1-A112-C0F199E1E6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2B9F80B-2A77-4F51-8448-019BD545806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C0525F0-8AE4-4D99-BBDD-9304B9B9B6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2004D9-6DDF-4BAD-BFD9-CD031E264E27}"/>
              </a:ext>
            </a:extLst>
          </p:cNvPr>
          <p:cNvSpPr>
            <a:spLocks noGrp="1"/>
          </p:cNvSpPr>
          <p:nvPr>
            <p:ph type="dt" sz="half" idx="10"/>
          </p:nvPr>
        </p:nvSpPr>
        <p:spPr>
          <a:xfrm>
            <a:off x="838200" y="6356350"/>
            <a:ext cx="2743200" cy="365125"/>
          </a:xfrm>
          <a:prstGeom prst="rect">
            <a:avLst/>
          </a:prstGeom>
        </p:spPr>
        <p:txBody>
          <a:bodyPr/>
          <a:lstStyle/>
          <a:p>
            <a:fld id="{521988B1-9478-4CA8-A859-8731952A2021}" type="datetimeFigureOut">
              <a:rPr lang="en-US" smtClean="0"/>
              <a:t>2/13/2023</a:t>
            </a:fld>
            <a:endParaRPr lang="en-US"/>
          </a:p>
        </p:txBody>
      </p:sp>
      <p:sp>
        <p:nvSpPr>
          <p:cNvPr id="6" name="Footer Placeholder 5">
            <a:extLst>
              <a:ext uri="{FF2B5EF4-FFF2-40B4-BE49-F238E27FC236}">
                <a16:creationId xmlns:a16="http://schemas.microsoft.com/office/drawing/2014/main" xmlns="" id="{CB130D66-FE74-4EB5-A5E9-4B4022D50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B3C1B55-8BB1-4BB3-A63D-ED58F7AF34DE}"/>
              </a:ext>
            </a:extLst>
          </p:cNvPr>
          <p:cNvSpPr>
            <a:spLocks noGrp="1"/>
          </p:cNvSpPr>
          <p:nvPr>
            <p:ph type="sldNum" sz="quarter" idx="12"/>
          </p:nvPr>
        </p:nvSpPr>
        <p:spPr>
          <a:xfrm>
            <a:off x="8610600" y="6356350"/>
            <a:ext cx="2743200" cy="365125"/>
          </a:xfrm>
          <a:prstGeom prst="rect">
            <a:avLst/>
          </a:prstGeom>
        </p:spPr>
        <p:txBody>
          <a:bodyPr/>
          <a:lstStyle/>
          <a:p>
            <a:fld id="{79DEA60D-3979-47EA-9678-D6ECC4925CDF}" type="slidenum">
              <a:rPr lang="en-US" smtClean="0"/>
              <a:t>‹#›</a:t>
            </a:fld>
            <a:endParaRPr lang="en-US"/>
          </a:p>
        </p:txBody>
      </p:sp>
    </p:spTree>
    <p:extLst>
      <p:ext uri="{BB962C8B-B14F-4D97-AF65-F5344CB8AC3E}">
        <p14:creationId xmlns:p14="http://schemas.microsoft.com/office/powerpoint/2010/main" val="303800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37C377F-71AE-449F-B148-64657E32D3C2}"/>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9931"/>
          <a:stretch/>
        </p:blipFill>
        <p:spPr>
          <a:xfrm>
            <a:off x="-46363" y="-1"/>
            <a:ext cx="12284726" cy="6981371"/>
          </a:xfrm>
          <a:prstGeom prst="rect">
            <a:avLst/>
          </a:prstGeom>
        </p:spPr>
      </p:pic>
    </p:spTree>
    <p:extLst>
      <p:ext uri="{BB962C8B-B14F-4D97-AF65-F5344CB8AC3E}">
        <p14:creationId xmlns:p14="http://schemas.microsoft.com/office/powerpoint/2010/main" val="1172178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xmlns="" id="{A5624532-C045-4469-B18E-49CB452B1D5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57326" y="400049"/>
            <a:ext cx="1095077" cy="1095077"/>
          </a:xfrm>
          <a:prstGeom prst="rect">
            <a:avLst/>
          </a:prstGeom>
        </p:spPr>
      </p:pic>
    </p:spTree>
    <p:extLst>
      <p:ext uri="{BB962C8B-B14F-4D97-AF65-F5344CB8AC3E}">
        <p14:creationId xmlns:p14="http://schemas.microsoft.com/office/powerpoint/2010/main" val="32302088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26.png"/><Relationship Id="rId12" Type="http://schemas.openxmlformats.org/officeDocument/2006/relationships/audio" Target="NUL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
            <a:ext cx="1090863" cy="1090863"/>
          </a:xfrm>
          <a:prstGeom prst="rect">
            <a:avLst/>
          </a:prstGeom>
        </p:spPr>
      </p:pic>
      <p:sp>
        <p:nvSpPr>
          <p:cNvPr id="6" name="TextBox 5"/>
          <p:cNvSpPr txBox="1"/>
          <p:nvPr/>
        </p:nvSpPr>
        <p:spPr>
          <a:xfrm>
            <a:off x="3109336" y="253044"/>
            <a:ext cx="6593465" cy="553998"/>
          </a:xfrm>
          <a:prstGeom prst="rect">
            <a:avLst/>
          </a:prstGeom>
          <a:noFill/>
        </p:spPr>
        <p:txBody>
          <a:bodyPr wrap="square" rtlCol="0">
            <a:spAutoFit/>
          </a:bodyPr>
          <a:lstStyle/>
          <a:p>
            <a:pPr>
              <a:defRPr/>
            </a:pPr>
            <a:r>
              <a:rPr lang="en-US" sz="3000" b="1" dirty="0">
                <a:solidFill>
                  <a:srgbClr val="70AD47">
                    <a:lumMod val="75000"/>
                  </a:srgbClr>
                </a:solidFill>
                <a:latin typeface="Times New Roman" pitchFamily="18" charset="0"/>
                <a:cs typeface="Times New Roman" pitchFamily="18" charset="0"/>
              </a:rPr>
              <a:t>TRƯỜNG TIỂU HỌC PHÚC LỢI</a:t>
            </a:r>
            <a:endParaRPr lang="vi-VN" sz="3000" b="1" dirty="0">
              <a:solidFill>
                <a:srgbClr val="70AD47">
                  <a:lumMod val="75000"/>
                </a:srgbClr>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19C6FF74-A3CD-43E9-B936-B3D00B198B50}"/>
              </a:ext>
            </a:extLst>
          </p:cNvPr>
          <p:cNvSpPr txBox="1"/>
          <p:nvPr/>
        </p:nvSpPr>
        <p:spPr>
          <a:xfrm>
            <a:off x="3764527" y="1016340"/>
            <a:ext cx="4662945" cy="646331"/>
          </a:xfrm>
          <a:prstGeom prst="rect">
            <a:avLst/>
          </a:prstGeom>
          <a:noFill/>
        </p:spPr>
        <p:txBody>
          <a:bodyPr wrap="square" rtlCol="0">
            <a:spAutoFit/>
          </a:bodyPr>
          <a:lstStyle/>
          <a:p>
            <a:pPr algn="ctr">
              <a:defRPr/>
            </a:pPr>
            <a:r>
              <a:rPr lang="en-US" sz="3600" b="1" spc="-151" dirty="0">
                <a:solidFill>
                  <a:srgbClr val="135E98"/>
                </a:solidFill>
                <a:latin typeface="Times New Roman" pitchFamily="18" charset="0"/>
                <a:ea typeface="LNTH-Kids  Chinese Font 1" panose="02010600030101010101" pitchFamily="2" charset="-128"/>
                <a:cs typeface="Times New Roman" pitchFamily="18" charset="0"/>
              </a:rPr>
              <a:t>TUẦN </a:t>
            </a:r>
            <a:r>
              <a:rPr lang="en-US" sz="3600" b="1" spc="-151" dirty="0" smtClean="0">
                <a:solidFill>
                  <a:srgbClr val="135E98"/>
                </a:solidFill>
                <a:latin typeface="Times New Roman" pitchFamily="18" charset="0"/>
                <a:ea typeface="LNTH-Kids  Chinese Font 1" panose="02010600030101010101" pitchFamily="2" charset="-128"/>
                <a:cs typeface="Times New Roman" pitchFamily="18" charset="0"/>
              </a:rPr>
              <a:t>22</a:t>
            </a:r>
            <a:endParaRPr lang="en-US" sz="3600" b="1" spc="-151" dirty="0">
              <a:solidFill>
                <a:srgbClr val="135E98"/>
              </a:solidFill>
              <a:latin typeface="Times New Roman" pitchFamily="18" charset="0"/>
              <a:ea typeface="LNTH-Kids  Chinese Font 1" panose="02010600030101010101" pitchFamily="2" charset="-128"/>
              <a:cs typeface="Times New Roman" pitchFamily="18" charset="0"/>
            </a:endParaRPr>
          </a:p>
        </p:txBody>
      </p:sp>
      <p:sp>
        <p:nvSpPr>
          <p:cNvPr id="8" name="TextBox 7"/>
          <p:cNvSpPr txBox="1"/>
          <p:nvPr/>
        </p:nvSpPr>
        <p:spPr>
          <a:xfrm>
            <a:off x="91280" y="2054234"/>
            <a:ext cx="12100720" cy="2308324"/>
          </a:xfrm>
          <a:prstGeom prst="rect">
            <a:avLst/>
          </a:prstGeom>
          <a:noFill/>
        </p:spPr>
        <p:txBody>
          <a:bodyPr wrap="square" rtlCol="0">
            <a:spAutoFit/>
          </a:bodyPr>
          <a:lstStyle/>
          <a:p>
            <a:pPr algn="ctr">
              <a:defRPr/>
            </a:pPr>
            <a:r>
              <a:rPr lang="vi-VN" sz="4800" b="1" dirty="0">
                <a:solidFill>
                  <a:srgbClr val="002060"/>
                </a:solidFill>
                <a:latin typeface="Times New Roman" pitchFamily="18" charset="0"/>
                <a:ea typeface="Zilla Slab" pitchFamily="2" charset="0"/>
                <a:cs typeface="Times New Roman" pitchFamily="18" charset="0"/>
              </a:rPr>
              <a:t>Tự nhiên xã hội</a:t>
            </a:r>
            <a:endParaRPr lang="en-US" sz="4800" b="1" dirty="0">
              <a:solidFill>
                <a:srgbClr val="002060"/>
              </a:solidFill>
              <a:latin typeface="Times New Roman" pitchFamily="18" charset="0"/>
              <a:ea typeface="Zilla Slab" pitchFamily="2" charset="0"/>
              <a:cs typeface="Times New Roman" pitchFamily="18" charset="0"/>
            </a:endParaRPr>
          </a:p>
          <a:p>
            <a:pPr algn="ctr">
              <a:defRPr/>
            </a:pPr>
            <a:endParaRPr lang="en-US" sz="4800" b="1" dirty="0" smtClean="0">
              <a:solidFill>
                <a:srgbClr val="5B9BD5">
                  <a:lumMod val="50000"/>
                </a:srgbClr>
              </a:solidFill>
              <a:latin typeface="Times New Roman" panose="02020603050405020304" pitchFamily="18" charset="0"/>
              <a:ea typeface="Zilla Slab" pitchFamily="2" charset="0"/>
              <a:cs typeface="Times New Roman" panose="02020603050405020304" pitchFamily="18" charset="0"/>
            </a:endParaRPr>
          </a:p>
          <a:p>
            <a:pPr algn="ctr">
              <a:defRPr/>
            </a:pPr>
            <a:r>
              <a:rPr lang="vi-VN" sz="4800" b="1" dirty="0" smtClean="0">
                <a:solidFill>
                  <a:srgbClr val="5B9BD5">
                    <a:lumMod val="50000"/>
                  </a:srgbClr>
                </a:solidFill>
                <a:latin typeface="Times New Roman" panose="02020603050405020304" pitchFamily="18" charset="0"/>
                <a:ea typeface="Zilla Slab" pitchFamily="2" charset="0"/>
                <a:cs typeface="Times New Roman" panose="02020603050405020304" pitchFamily="18" charset="0"/>
              </a:rPr>
              <a:t>(</a:t>
            </a:r>
            <a:r>
              <a:rPr lang="vi-VN" sz="4800" b="1" dirty="0">
                <a:solidFill>
                  <a:srgbClr val="5B9BD5">
                    <a:lumMod val="50000"/>
                  </a:srgbClr>
                </a:solidFill>
                <a:latin typeface="Times New Roman" panose="02020603050405020304" pitchFamily="18" charset="0"/>
                <a:ea typeface="Zilla Slab" pitchFamily="2" charset="0"/>
                <a:cs typeface="Times New Roman" panose="02020603050405020304" pitchFamily="18" charset="0"/>
              </a:rPr>
              <a:t>tiết </a:t>
            </a:r>
            <a:r>
              <a:rPr lang="en-US" sz="4800" b="1" dirty="0">
                <a:solidFill>
                  <a:srgbClr val="5B9BD5">
                    <a:lumMod val="50000"/>
                  </a:srgbClr>
                </a:solidFill>
                <a:latin typeface="Times New Roman" panose="02020603050405020304" pitchFamily="18" charset="0"/>
                <a:ea typeface="Zilla Slab" pitchFamily="2" charset="0"/>
                <a:cs typeface="Times New Roman" panose="02020603050405020304" pitchFamily="18" charset="0"/>
              </a:rPr>
              <a:t>1</a:t>
            </a:r>
            <a:r>
              <a:rPr lang="vi-VN" sz="4800" b="1" dirty="0">
                <a:solidFill>
                  <a:srgbClr val="5B9BD5">
                    <a:lumMod val="50000"/>
                  </a:srgbClr>
                </a:solidFill>
                <a:latin typeface="Times New Roman" panose="02020603050405020304" pitchFamily="18" charset="0"/>
                <a:ea typeface="Zilla Slab" pitchFamily="2" charset="0"/>
                <a:cs typeface="Times New Roman" panose="02020603050405020304" pitchFamily="18" charset="0"/>
              </a:rPr>
              <a:t>)</a:t>
            </a:r>
          </a:p>
        </p:txBody>
      </p:sp>
      <p:sp>
        <p:nvSpPr>
          <p:cNvPr id="9" name="Rectangle 8"/>
          <p:cNvSpPr/>
          <p:nvPr/>
        </p:nvSpPr>
        <p:spPr>
          <a:xfrm>
            <a:off x="-1480008" y="292231"/>
            <a:ext cx="1306027" cy="1173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B694E0B3-0DFE-4CAF-90B8-E3649BEC5DCB}"/>
              </a:ext>
            </a:extLst>
          </p:cNvPr>
          <p:cNvPicPr>
            <a:picLocks noChangeAspect="1"/>
          </p:cNvPicPr>
          <p:nvPr/>
        </p:nvPicPr>
        <p:blipFill>
          <a:blip r:embed="rId4"/>
          <a:stretch>
            <a:fillRect/>
          </a:stretch>
        </p:blipFill>
        <p:spPr>
          <a:xfrm>
            <a:off x="1548807" y="2360068"/>
            <a:ext cx="9882473" cy="1877731"/>
          </a:xfrm>
          <a:prstGeom prst="rect">
            <a:avLst/>
          </a:prstGeom>
        </p:spPr>
      </p:pic>
    </p:spTree>
    <p:extLst>
      <p:ext uri="{BB962C8B-B14F-4D97-AF65-F5344CB8AC3E}">
        <p14:creationId xmlns:p14="http://schemas.microsoft.com/office/powerpoint/2010/main" val="2310524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C126C0D-440F-4FF6-9EED-685B79E39FD2}"/>
              </a:ext>
            </a:extLst>
          </p:cNvPr>
          <p:cNvSpPr/>
          <p:nvPr/>
        </p:nvSpPr>
        <p:spPr>
          <a:xfrm>
            <a:off x="228600" y="220714"/>
            <a:ext cx="11726912" cy="65269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xmlns="" id="{1164190E-4326-4F9A-BD63-50B6FFC6D324}"/>
              </a:ext>
            </a:extLst>
          </p:cNvPr>
          <p:cNvSpPr/>
          <p:nvPr/>
        </p:nvSpPr>
        <p:spPr>
          <a:xfrm>
            <a:off x="711841" y="1458899"/>
            <a:ext cx="10524663" cy="1752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err="1">
                <a:solidFill>
                  <a:prstClr val="black"/>
                </a:solidFill>
                <a:latin typeface="Arial" panose="020B0604020202020204" pitchFamily="34" charset="0"/>
                <a:cs typeface="Arial" panose="020B0604020202020204" pitchFamily="34" charset="0"/>
              </a:rPr>
              <a:t>Miệng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thực</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quản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dạ</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dày</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ruột</a:t>
            </a:r>
            <a:r>
              <a:rPr lang="en-US" sz="3200" i="1" dirty="0">
                <a:solidFill>
                  <a:prstClr val="black"/>
                </a:solidFill>
                <a:latin typeface="Arial" panose="020B0604020202020204" pitchFamily="34" charset="0"/>
                <a:cs typeface="Arial" panose="020B0604020202020204" pitchFamily="34" charset="0"/>
              </a:rPr>
              <a:t> non, </a:t>
            </a:r>
            <a:r>
              <a:rPr lang="en-US" sz="3200" i="1" dirty="0" err="1">
                <a:solidFill>
                  <a:prstClr val="black"/>
                </a:solidFill>
                <a:latin typeface="Arial" panose="020B0604020202020204" pitchFamily="34" charset="0"/>
                <a:cs typeface="Arial" panose="020B0604020202020204" pitchFamily="34" charset="0"/>
              </a:rPr>
              <a:t>ruột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già</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và</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hậu</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môn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kết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nối</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với</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nhau</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thành</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ống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tiêu</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hóa</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1" name="Picture 2">
            <a:extLst>
              <a:ext uri="{FF2B5EF4-FFF2-40B4-BE49-F238E27FC236}">
                <a16:creationId xmlns:a16="http://schemas.microsoft.com/office/drawing/2014/main" xmlns="" id="{61A60E70-6BF3-45B6-BC5C-4C49E3FAE7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794" y="1667437"/>
            <a:ext cx="495171" cy="4951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8FD382F3-1ADC-424A-8355-C312F7188B8A}"/>
              </a:ext>
            </a:extLst>
          </p:cNvPr>
          <p:cNvSpPr txBox="1"/>
          <p:nvPr/>
        </p:nvSpPr>
        <p:spPr>
          <a:xfrm>
            <a:off x="1108983" y="470807"/>
            <a:ext cx="10096500" cy="769441"/>
          </a:xfrm>
          <a:prstGeom prst="rect">
            <a:avLst/>
          </a:prstGeom>
          <a:noFill/>
        </p:spPr>
        <p:txBody>
          <a:bodyPr wrap="square" rtlCol="0">
            <a:spAutoFit/>
          </a:bodyPr>
          <a:lstStyle/>
          <a:p>
            <a:pPr algn="ctr"/>
            <a:r>
              <a:rPr lang="nl-NL" sz="4400" b="1">
                <a:solidFill>
                  <a:srgbClr val="FF0000"/>
                </a:solidFill>
                <a:effectLst/>
                <a:ea typeface="Times New Roman" panose="02020603050405020304" pitchFamily="18" charset="0"/>
                <a:cs typeface="Times New Roman" panose="02020603050405020304" pitchFamily="18" charset="0"/>
              </a:rPr>
              <a:t>Cơ quan </a:t>
            </a:r>
            <a:r>
              <a:rPr lang="nl-NL" sz="4400" b="1" dirty="0">
                <a:solidFill>
                  <a:srgbClr val="FF0000"/>
                </a:solidFill>
                <a:effectLst/>
                <a:ea typeface="Times New Roman" panose="02020603050405020304" pitchFamily="18" charset="0"/>
                <a:cs typeface="Times New Roman" panose="02020603050405020304" pitchFamily="18" charset="0"/>
              </a:rPr>
              <a:t>tiêu hóa gồm: </a:t>
            </a:r>
            <a:endParaRPr lang="en-US" sz="4400" b="1" dirty="0">
              <a:solidFill>
                <a:srgbClr val="FF0000"/>
              </a:solidFill>
              <a:effectLst/>
              <a:ea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xmlns="" id="{F25595C9-2A78-4833-A22B-99F7C4C761BE}"/>
              </a:ext>
            </a:extLst>
          </p:cNvPr>
          <p:cNvSpPr/>
          <p:nvPr/>
        </p:nvSpPr>
        <p:spPr>
          <a:xfrm>
            <a:off x="700955" y="3734013"/>
            <a:ext cx="10524663" cy="1752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vi-VN" sz="3200" i="1" dirty="0">
                <a:solidFill>
                  <a:prstClr val="black"/>
                </a:solidFill>
                <a:cs typeface="Arial" panose="020B0604020202020204" pitchFamily="34" charset="0"/>
              </a:rPr>
              <a:t>Ống tiêu hóa bắt đầu từ miệng và kết thúc tại hậu môn,</a:t>
            </a:r>
            <a:r>
              <a:rPr lang="ja-JP" altLang="en-US" sz="3200" i="1" dirty="0">
                <a:solidFill>
                  <a:prstClr val="black"/>
                </a:solidFill>
                <a:cs typeface="Arial" panose="020B0604020202020204" pitchFamily="34" charset="0"/>
              </a:rPr>
              <a:t>　</a:t>
            </a:r>
            <a:r>
              <a:rPr lang="vi-VN" sz="3200" i="1" dirty="0">
                <a:solidFill>
                  <a:prstClr val="black"/>
                </a:solidFill>
                <a:cs typeface="Arial" panose="020B0604020202020204" pitchFamily="34" charset="0"/>
              </a:rPr>
              <a:t>dài đến 7m,</a:t>
            </a:r>
            <a:r>
              <a:rPr lang="ja-JP" altLang="en-US" sz="3200" i="1" dirty="0">
                <a:solidFill>
                  <a:prstClr val="black"/>
                </a:solidFill>
                <a:cs typeface="Arial" panose="020B0604020202020204" pitchFamily="34" charset="0"/>
              </a:rPr>
              <a:t>　</a:t>
            </a:r>
            <a:r>
              <a:rPr lang="vi-VN" sz="3200" i="1" dirty="0">
                <a:solidFill>
                  <a:prstClr val="black"/>
                </a:solidFill>
                <a:cs typeface="Arial" panose="020B0604020202020204" pitchFamily="34" charset="0"/>
              </a:rPr>
              <a:t>gấp 4 lần chiều cao của người trưởng thành.</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9" name="Picture 2">
            <a:extLst>
              <a:ext uri="{FF2B5EF4-FFF2-40B4-BE49-F238E27FC236}">
                <a16:creationId xmlns:a16="http://schemas.microsoft.com/office/drawing/2014/main" xmlns="" id="{935BACB7-16EF-4830-833D-37CCE5F730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908" y="3942551"/>
            <a:ext cx="495171" cy="49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C126C0D-440F-4FF6-9EED-685B79E39FD2}"/>
              </a:ext>
            </a:extLst>
          </p:cNvPr>
          <p:cNvSpPr/>
          <p:nvPr/>
        </p:nvSpPr>
        <p:spPr>
          <a:xfrm>
            <a:off x="228600" y="220714"/>
            <a:ext cx="11726912" cy="65269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xmlns="" id="{1164190E-4326-4F9A-BD63-50B6FFC6D324}"/>
              </a:ext>
            </a:extLst>
          </p:cNvPr>
          <p:cNvSpPr/>
          <p:nvPr/>
        </p:nvSpPr>
        <p:spPr>
          <a:xfrm>
            <a:off x="522515" y="675127"/>
            <a:ext cx="10866390" cy="8162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err="1">
                <a:solidFill>
                  <a:prstClr val="black"/>
                </a:solidFill>
                <a:latin typeface="Arial" panose="020B0604020202020204" pitchFamily="34" charset="0"/>
                <a:cs typeface="Arial" panose="020B0604020202020204" pitchFamily="34" charset="0"/>
              </a:rPr>
              <a:t>Thực</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quản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là</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một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ống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dài</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khoảng</a:t>
            </a:r>
            <a:r>
              <a:rPr lang="en-US" sz="3200" i="1" dirty="0">
                <a:solidFill>
                  <a:prstClr val="black"/>
                </a:solidFill>
                <a:latin typeface="Arial" panose="020B0604020202020204" pitchFamily="34" charset="0"/>
                <a:cs typeface="Arial" panose="020B0604020202020204" pitchFamily="34" charset="0"/>
              </a:rPr>
              <a:t> 25cm.</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2">
            <a:extLst>
              <a:ext uri="{FF2B5EF4-FFF2-40B4-BE49-F238E27FC236}">
                <a16:creationId xmlns:a16="http://schemas.microsoft.com/office/drawing/2014/main" xmlns="" id="{61A60E70-6BF3-45B6-BC5C-4C49E3FAE7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79" y="905436"/>
            <a:ext cx="495171" cy="49517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xmlns="" id="{F25595C9-2A78-4833-A22B-99F7C4C761BE}"/>
              </a:ext>
            </a:extLst>
          </p:cNvPr>
          <p:cNvSpPr/>
          <p:nvPr/>
        </p:nvSpPr>
        <p:spPr>
          <a:xfrm>
            <a:off x="570327" y="1872556"/>
            <a:ext cx="10903216" cy="1273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vi-VN" sz="3200" i="1" dirty="0">
                <a:solidFill>
                  <a:prstClr val="black"/>
                </a:solidFill>
                <a:cs typeface="Arial" panose="020B0604020202020204" pitchFamily="34" charset="0"/>
              </a:rPr>
              <a:t>Dạ dày là phần phình to nhất của ống tiêu hóa, làm thành cái túi có thể tích khoảng 1200cm3.</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2">
            <a:extLst>
              <a:ext uri="{FF2B5EF4-FFF2-40B4-BE49-F238E27FC236}">
                <a16:creationId xmlns:a16="http://schemas.microsoft.com/office/drawing/2014/main" xmlns="" id="{935BACB7-16EF-4830-833D-37CCE5F730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80" y="2081094"/>
            <a:ext cx="495171" cy="4951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xmlns="" id="{417BF1EE-3A25-452C-B1F2-D9AAFA2E6AB4}"/>
              </a:ext>
            </a:extLst>
          </p:cNvPr>
          <p:cNvSpPr/>
          <p:nvPr/>
        </p:nvSpPr>
        <p:spPr>
          <a:xfrm>
            <a:off x="548556" y="3548956"/>
            <a:ext cx="10903216" cy="1273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vi-VN" sz="3200" i="1" dirty="0">
                <a:solidFill>
                  <a:prstClr val="black"/>
                </a:solidFill>
                <a:cs typeface="Arial" panose="020B0604020202020204" pitchFamily="34" charset="0"/>
              </a:rPr>
              <a:t>Ruột non là phần dài nhất của ống tiêu hóa, dài từ 4-6m ở người trưởng thành.</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2">
            <a:extLst>
              <a:ext uri="{FF2B5EF4-FFF2-40B4-BE49-F238E27FC236}">
                <a16:creationId xmlns:a16="http://schemas.microsoft.com/office/drawing/2014/main" xmlns="" id="{D572A4FA-E8CC-412A-849A-8BE7282C29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509" y="3757494"/>
            <a:ext cx="495171" cy="49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91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C126C0D-440F-4FF6-9EED-685B79E39FD2}"/>
              </a:ext>
            </a:extLst>
          </p:cNvPr>
          <p:cNvSpPr/>
          <p:nvPr/>
        </p:nvSpPr>
        <p:spPr>
          <a:xfrm>
            <a:off x="94588" y="220714"/>
            <a:ext cx="11860924" cy="65269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xmlns="" id="{A3EEC902-E72A-4210-B1B7-4FB013BD288C}"/>
              </a:ext>
            </a:extLst>
          </p:cNvPr>
          <p:cNvSpPr/>
          <p:nvPr/>
        </p:nvSpPr>
        <p:spPr>
          <a:xfrm>
            <a:off x="685800" y="326572"/>
            <a:ext cx="10983686" cy="805542"/>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Ghép các thẻ chữ thích hợp vào sơ đồ cơ quan tiêu hóa.</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97555EA7-3CBD-43E0-92EF-BE040AFDDC40}"/>
              </a:ext>
            </a:extLst>
          </p:cNvPr>
          <p:cNvPicPr>
            <a:picLocks noChangeAspect="1"/>
          </p:cNvPicPr>
          <p:nvPr/>
        </p:nvPicPr>
        <p:blipFill>
          <a:blip r:embed="rId2"/>
          <a:stretch>
            <a:fillRect/>
          </a:stretch>
        </p:blipFill>
        <p:spPr>
          <a:xfrm>
            <a:off x="2605766" y="1396092"/>
            <a:ext cx="7055657" cy="4623707"/>
          </a:xfrm>
          <a:prstGeom prst="rect">
            <a:avLst/>
          </a:prstGeom>
        </p:spPr>
      </p:pic>
    </p:spTree>
    <p:extLst>
      <p:ext uri="{BB962C8B-B14F-4D97-AF65-F5344CB8AC3E}">
        <p14:creationId xmlns:p14="http://schemas.microsoft.com/office/powerpoint/2010/main" val="39712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C126C0D-440F-4FF6-9EED-685B79E39FD2}"/>
              </a:ext>
            </a:extLst>
          </p:cNvPr>
          <p:cNvSpPr/>
          <p:nvPr/>
        </p:nvSpPr>
        <p:spPr>
          <a:xfrm>
            <a:off x="94588" y="220714"/>
            <a:ext cx="11860924" cy="65269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Tự nhiên xã hội lớp 3 Bài 18: Cơ quan tiêu hoá trang 74 - Kết nối tri thức (ảnh 1)">
            <a:extLst>
              <a:ext uri="{FF2B5EF4-FFF2-40B4-BE49-F238E27FC236}">
                <a16:creationId xmlns:a16="http://schemas.microsoft.com/office/drawing/2014/main" xmlns="" id="{4F6639C6-CD75-4665-9895-DF8838511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527" y="400730"/>
            <a:ext cx="6876962" cy="5956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C126C0D-440F-4FF6-9EED-685B79E39FD2}"/>
              </a:ext>
            </a:extLst>
          </p:cNvPr>
          <p:cNvSpPr/>
          <p:nvPr/>
        </p:nvSpPr>
        <p:spPr>
          <a:xfrm>
            <a:off x="94588" y="220714"/>
            <a:ext cx="11860924" cy="65269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A462FD61-7397-4C76-A1DD-83AC93318C2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969" b="97031" l="3125" r="90000"/>
                    </a14:imgEffect>
                  </a14:imgLayer>
                </a14:imgProps>
              </a:ext>
              <a:ext uri="{28A0092B-C50C-407E-A947-70E740481C1C}">
                <a14:useLocalDpi xmlns:a14="http://schemas.microsoft.com/office/drawing/2010/main" val="0"/>
              </a:ext>
            </a:extLst>
          </a:blip>
          <a:stretch>
            <a:fillRect/>
          </a:stretch>
        </p:blipFill>
        <p:spPr>
          <a:xfrm>
            <a:off x="2965421" y="2478936"/>
            <a:ext cx="3966029" cy="3966029"/>
          </a:xfrm>
          <a:prstGeom prst="rect">
            <a:avLst/>
          </a:prstGeom>
        </p:spPr>
      </p:pic>
      <p:sp>
        <p:nvSpPr>
          <p:cNvPr id="7" name="Rectangle: Rounded Corners 6">
            <a:extLst>
              <a:ext uri="{FF2B5EF4-FFF2-40B4-BE49-F238E27FC236}">
                <a16:creationId xmlns:a16="http://schemas.microsoft.com/office/drawing/2014/main" xmlns="" id="{30EDFEFB-A46C-4ED1-ABE2-604BAD1BCD6C}"/>
              </a:ext>
            </a:extLst>
          </p:cNvPr>
          <p:cNvSpPr/>
          <p:nvPr/>
        </p:nvSpPr>
        <p:spPr>
          <a:xfrm>
            <a:off x="1023257" y="544411"/>
            <a:ext cx="10428513" cy="1915759"/>
          </a:xfrm>
          <a:custGeom>
            <a:avLst/>
            <a:gdLst>
              <a:gd name="connsiteX0" fmla="*/ 0 w 10428513"/>
              <a:gd name="connsiteY0" fmla="*/ 319300 h 1915759"/>
              <a:gd name="connsiteX1" fmla="*/ 319300 w 10428513"/>
              <a:gd name="connsiteY1" fmla="*/ 0 h 1915759"/>
              <a:gd name="connsiteX2" fmla="*/ 993076 w 10428513"/>
              <a:gd name="connsiteY2" fmla="*/ 0 h 1915759"/>
              <a:gd name="connsiteX3" fmla="*/ 1373155 w 10428513"/>
              <a:gd name="connsiteY3" fmla="*/ 0 h 1915759"/>
              <a:gd name="connsiteX4" fmla="*/ 1655335 w 10428513"/>
              <a:gd name="connsiteY4" fmla="*/ 0 h 1915759"/>
              <a:gd name="connsiteX5" fmla="*/ 2231212 w 10428513"/>
              <a:gd name="connsiteY5" fmla="*/ 0 h 1915759"/>
              <a:gd name="connsiteX6" fmla="*/ 2611291 w 10428513"/>
              <a:gd name="connsiteY6" fmla="*/ 0 h 1915759"/>
              <a:gd name="connsiteX7" fmla="*/ 3285068 w 10428513"/>
              <a:gd name="connsiteY7" fmla="*/ 0 h 1915759"/>
              <a:gd name="connsiteX8" fmla="*/ 3567248 w 10428513"/>
              <a:gd name="connsiteY8" fmla="*/ 0 h 1915759"/>
              <a:gd name="connsiteX9" fmla="*/ 3947327 w 10428513"/>
              <a:gd name="connsiteY9" fmla="*/ 0 h 1915759"/>
              <a:gd name="connsiteX10" fmla="*/ 4621103 w 10428513"/>
              <a:gd name="connsiteY10" fmla="*/ 0 h 1915759"/>
              <a:gd name="connsiteX11" fmla="*/ 5196980 w 10428513"/>
              <a:gd name="connsiteY11" fmla="*/ 0 h 1915759"/>
              <a:gd name="connsiteX12" fmla="*/ 5968656 w 10428513"/>
              <a:gd name="connsiteY12" fmla="*/ 0 h 1915759"/>
              <a:gd name="connsiteX13" fmla="*/ 6740331 w 10428513"/>
              <a:gd name="connsiteY13" fmla="*/ 0 h 1915759"/>
              <a:gd name="connsiteX14" fmla="*/ 7120410 w 10428513"/>
              <a:gd name="connsiteY14" fmla="*/ 0 h 1915759"/>
              <a:gd name="connsiteX15" fmla="*/ 7598388 w 10428513"/>
              <a:gd name="connsiteY15" fmla="*/ 0 h 1915759"/>
              <a:gd name="connsiteX16" fmla="*/ 8272165 w 10428513"/>
              <a:gd name="connsiteY16" fmla="*/ 0 h 1915759"/>
              <a:gd name="connsiteX17" fmla="*/ 8554344 w 10428513"/>
              <a:gd name="connsiteY17" fmla="*/ 0 h 1915759"/>
              <a:gd name="connsiteX18" fmla="*/ 9032323 w 10428513"/>
              <a:gd name="connsiteY18" fmla="*/ 0 h 1915759"/>
              <a:gd name="connsiteX19" fmla="*/ 9510301 w 10428513"/>
              <a:gd name="connsiteY19" fmla="*/ 0 h 1915759"/>
              <a:gd name="connsiteX20" fmla="*/ 10109213 w 10428513"/>
              <a:gd name="connsiteY20" fmla="*/ 0 h 1915759"/>
              <a:gd name="connsiteX21" fmla="*/ 10428513 w 10428513"/>
              <a:gd name="connsiteY21" fmla="*/ 319300 h 1915759"/>
              <a:gd name="connsiteX22" fmla="*/ 10428513 w 10428513"/>
              <a:gd name="connsiteY22" fmla="*/ 757791 h 1915759"/>
              <a:gd name="connsiteX23" fmla="*/ 10428513 w 10428513"/>
              <a:gd name="connsiteY23" fmla="*/ 1196283 h 1915759"/>
              <a:gd name="connsiteX24" fmla="*/ 10428513 w 10428513"/>
              <a:gd name="connsiteY24" fmla="*/ 1596459 h 1915759"/>
              <a:gd name="connsiteX25" fmla="*/ 10109213 w 10428513"/>
              <a:gd name="connsiteY25" fmla="*/ 1915759 h 1915759"/>
              <a:gd name="connsiteX26" fmla="*/ 9435437 w 10428513"/>
              <a:gd name="connsiteY26" fmla="*/ 1915759 h 1915759"/>
              <a:gd name="connsiteX27" fmla="*/ 8957459 w 10428513"/>
              <a:gd name="connsiteY27" fmla="*/ 1915759 h 1915759"/>
              <a:gd name="connsiteX28" fmla="*/ 8675279 w 10428513"/>
              <a:gd name="connsiteY28" fmla="*/ 1915759 h 1915759"/>
              <a:gd name="connsiteX29" fmla="*/ 8295200 w 10428513"/>
              <a:gd name="connsiteY29" fmla="*/ 1915759 h 1915759"/>
              <a:gd name="connsiteX30" fmla="*/ 7719322 w 10428513"/>
              <a:gd name="connsiteY30" fmla="*/ 1915759 h 1915759"/>
              <a:gd name="connsiteX31" fmla="*/ 7143445 w 10428513"/>
              <a:gd name="connsiteY31" fmla="*/ 1915759 h 1915759"/>
              <a:gd name="connsiteX32" fmla="*/ 6665467 w 10428513"/>
              <a:gd name="connsiteY32" fmla="*/ 1915759 h 1915759"/>
              <a:gd name="connsiteX33" fmla="*/ 5991691 w 10428513"/>
              <a:gd name="connsiteY33" fmla="*/ 1915759 h 1915759"/>
              <a:gd name="connsiteX34" fmla="*/ 5709511 w 10428513"/>
              <a:gd name="connsiteY34" fmla="*/ 1915759 h 1915759"/>
              <a:gd name="connsiteX35" fmla="*/ 5133634 w 10428513"/>
              <a:gd name="connsiteY35" fmla="*/ 1915759 h 1915759"/>
              <a:gd name="connsiteX36" fmla="*/ 4655656 w 10428513"/>
              <a:gd name="connsiteY36" fmla="*/ 1915759 h 1915759"/>
              <a:gd name="connsiteX37" fmla="*/ 4079778 w 10428513"/>
              <a:gd name="connsiteY37" fmla="*/ 1915759 h 1915759"/>
              <a:gd name="connsiteX38" fmla="*/ 3699699 w 10428513"/>
              <a:gd name="connsiteY38" fmla="*/ 1915759 h 1915759"/>
              <a:gd name="connsiteX39" fmla="*/ 3319620 w 10428513"/>
              <a:gd name="connsiteY39" fmla="*/ 1915759 h 1915759"/>
              <a:gd name="connsiteX40" fmla="*/ 2645844 w 10428513"/>
              <a:gd name="connsiteY40" fmla="*/ 1915759 h 1915759"/>
              <a:gd name="connsiteX41" fmla="*/ 2265765 w 10428513"/>
              <a:gd name="connsiteY41" fmla="*/ 1915759 h 1915759"/>
              <a:gd name="connsiteX42" fmla="*/ 1689888 w 10428513"/>
              <a:gd name="connsiteY42" fmla="*/ 1915759 h 1915759"/>
              <a:gd name="connsiteX43" fmla="*/ 1114011 w 10428513"/>
              <a:gd name="connsiteY43" fmla="*/ 1915759 h 1915759"/>
              <a:gd name="connsiteX44" fmla="*/ 831831 w 10428513"/>
              <a:gd name="connsiteY44" fmla="*/ 1915759 h 1915759"/>
              <a:gd name="connsiteX45" fmla="*/ 319300 w 10428513"/>
              <a:gd name="connsiteY45" fmla="*/ 1915759 h 1915759"/>
              <a:gd name="connsiteX46" fmla="*/ 0 w 10428513"/>
              <a:gd name="connsiteY46" fmla="*/ 1596459 h 1915759"/>
              <a:gd name="connsiteX47" fmla="*/ 0 w 10428513"/>
              <a:gd name="connsiteY47" fmla="*/ 1157968 h 1915759"/>
              <a:gd name="connsiteX48" fmla="*/ 0 w 10428513"/>
              <a:gd name="connsiteY48" fmla="*/ 706705 h 1915759"/>
              <a:gd name="connsiteX49" fmla="*/ 0 w 10428513"/>
              <a:gd name="connsiteY49" fmla="*/ 319300 h 191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428513" h="1915759" fill="none" extrusionOk="0">
                <a:moveTo>
                  <a:pt x="0" y="319300"/>
                </a:moveTo>
                <a:cubicBezTo>
                  <a:pt x="9610" y="159115"/>
                  <a:pt x="132052" y="-43337"/>
                  <a:pt x="319300" y="0"/>
                </a:cubicBezTo>
                <a:cubicBezTo>
                  <a:pt x="531617" y="-63810"/>
                  <a:pt x="832166" y="50092"/>
                  <a:pt x="993076" y="0"/>
                </a:cubicBezTo>
                <a:cubicBezTo>
                  <a:pt x="1153986" y="-50092"/>
                  <a:pt x="1200017" y="29871"/>
                  <a:pt x="1373155" y="0"/>
                </a:cubicBezTo>
                <a:cubicBezTo>
                  <a:pt x="1546293" y="-29871"/>
                  <a:pt x="1598542" y="25659"/>
                  <a:pt x="1655335" y="0"/>
                </a:cubicBezTo>
                <a:cubicBezTo>
                  <a:pt x="1712128" y="-25659"/>
                  <a:pt x="2080102" y="17451"/>
                  <a:pt x="2231212" y="0"/>
                </a:cubicBezTo>
                <a:cubicBezTo>
                  <a:pt x="2382322" y="-17451"/>
                  <a:pt x="2505806" y="3318"/>
                  <a:pt x="2611291" y="0"/>
                </a:cubicBezTo>
                <a:cubicBezTo>
                  <a:pt x="2716776" y="-3318"/>
                  <a:pt x="2969476" y="63356"/>
                  <a:pt x="3285068" y="0"/>
                </a:cubicBezTo>
                <a:cubicBezTo>
                  <a:pt x="3600660" y="-63356"/>
                  <a:pt x="3473630" y="19969"/>
                  <a:pt x="3567248" y="0"/>
                </a:cubicBezTo>
                <a:cubicBezTo>
                  <a:pt x="3660866" y="-19969"/>
                  <a:pt x="3824472" y="33250"/>
                  <a:pt x="3947327" y="0"/>
                </a:cubicBezTo>
                <a:cubicBezTo>
                  <a:pt x="4070182" y="-33250"/>
                  <a:pt x="4326245" y="6752"/>
                  <a:pt x="4621103" y="0"/>
                </a:cubicBezTo>
                <a:cubicBezTo>
                  <a:pt x="4915961" y="-6752"/>
                  <a:pt x="5015809" y="25992"/>
                  <a:pt x="5196980" y="0"/>
                </a:cubicBezTo>
                <a:cubicBezTo>
                  <a:pt x="5378151" y="-25992"/>
                  <a:pt x="5703090" y="17602"/>
                  <a:pt x="5968656" y="0"/>
                </a:cubicBezTo>
                <a:cubicBezTo>
                  <a:pt x="6234222" y="-17602"/>
                  <a:pt x="6405868" y="80038"/>
                  <a:pt x="6740331" y="0"/>
                </a:cubicBezTo>
                <a:cubicBezTo>
                  <a:pt x="7074795" y="-80038"/>
                  <a:pt x="6968887" y="25986"/>
                  <a:pt x="7120410" y="0"/>
                </a:cubicBezTo>
                <a:cubicBezTo>
                  <a:pt x="7271933" y="-25986"/>
                  <a:pt x="7419695" y="3050"/>
                  <a:pt x="7598388" y="0"/>
                </a:cubicBezTo>
                <a:cubicBezTo>
                  <a:pt x="7777081" y="-3050"/>
                  <a:pt x="8020045" y="67401"/>
                  <a:pt x="8272165" y="0"/>
                </a:cubicBezTo>
                <a:cubicBezTo>
                  <a:pt x="8524285" y="-67401"/>
                  <a:pt x="8461967" y="29176"/>
                  <a:pt x="8554344" y="0"/>
                </a:cubicBezTo>
                <a:cubicBezTo>
                  <a:pt x="8646721" y="-29176"/>
                  <a:pt x="8932929" y="41419"/>
                  <a:pt x="9032323" y="0"/>
                </a:cubicBezTo>
                <a:cubicBezTo>
                  <a:pt x="9131717" y="-41419"/>
                  <a:pt x="9386756" y="25632"/>
                  <a:pt x="9510301" y="0"/>
                </a:cubicBezTo>
                <a:cubicBezTo>
                  <a:pt x="9633846" y="-25632"/>
                  <a:pt x="9892950" y="9521"/>
                  <a:pt x="10109213" y="0"/>
                </a:cubicBezTo>
                <a:cubicBezTo>
                  <a:pt x="10254181" y="37394"/>
                  <a:pt x="10425662" y="164084"/>
                  <a:pt x="10428513" y="319300"/>
                </a:cubicBezTo>
                <a:cubicBezTo>
                  <a:pt x="10472036" y="420826"/>
                  <a:pt x="10390682" y="571711"/>
                  <a:pt x="10428513" y="757791"/>
                </a:cubicBezTo>
                <a:cubicBezTo>
                  <a:pt x="10466344" y="943871"/>
                  <a:pt x="10385155" y="1073655"/>
                  <a:pt x="10428513" y="1196283"/>
                </a:cubicBezTo>
                <a:cubicBezTo>
                  <a:pt x="10471871" y="1318911"/>
                  <a:pt x="10408703" y="1498475"/>
                  <a:pt x="10428513" y="1596459"/>
                </a:cubicBezTo>
                <a:cubicBezTo>
                  <a:pt x="10449657" y="1819533"/>
                  <a:pt x="10297698" y="1943054"/>
                  <a:pt x="10109213" y="1915759"/>
                </a:cubicBezTo>
                <a:cubicBezTo>
                  <a:pt x="9782687" y="1966946"/>
                  <a:pt x="9745475" y="1909679"/>
                  <a:pt x="9435437" y="1915759"/>
                </a:cubicBezTo>
                <a:cubicBezTo>
                  <a:pt x="9125399" y="1921839"/>
                  <a:pt x="9089268" y="1890498"/>
                  <a:pt x="8957459" y="1915759"/>
                </a:cubicBezTo>
                <a:cubicBezTo>
                  <a:pt x="8825650" y="1941020"/>
                  <a:pt x="8784927" y="1910595"/>
                  <a:pt x="8675279" y="1915759"/>
                </a:cubicBezTo>
                <a:cubicBezTo>
                  <a:pt x="8565631" y="1920923"/>
                  <a:pt x="8427744" y="1872421"/>
                  <a:pt x="8295200" y="1915759"/>
                </a:cubicBezTo>
                <a:cubicBezTo>
                  <a:pt x="8162656" y="1959097"/>
                  <a:pt x="7856928" y="1856665"/>
                  <a:pt x="7719322" y="1915759"/>
                </a:cubicBezTo>
                <a:cubicBezTo>
                  <a:pt x="7581716" y="1974853"/>
                  <a:pt x="7328761" y="1873679"/>
                  <a:pt x="7143445" y="1915759"/>
                </a:cubicBezTo>
                <a:cubicBezTo>
                  <a:pt x="6958129" y="1957839"/>
                  <a:pt x="6873637" y="1908100"/>
                  <a:pt x="6665467" y="1915759"/>
                </a:cubicBezTo>
                <a:cubicBezTo>
                  <a:pt x="6457297" y="1923418"/>
                  <a:pt x="6318148" y="1862384"/>
                  <a:pt x="5991691" y="1915759"/>
                </a:cubicBezTo>
                <a:cubicBezTo>
                  <a:pt x="5665234" y="1969134"/>
                  <a:pt x="5826878" y="1893211"/>
                  <a:pt x="5709511" y="1915759"/>
                </a:cubicBezTo>
                <a:cubicBezTo>
                  <a:pt x="5592144" y="1938307"/>
                  <a:pt x="5281096" y="1891921"/>
                  <a:pt x="5133634" y="1915759"/>
                </a:cubicBezTo>
                <a:cubicBezTo>
                  <a:pt x="4986172" y="1939597"/>
                  <a:pt x="4822095" y="1874130"/>
                  <a:pt x="4655656" y="1915759"/>
                </a:cubicBezTo>
                <a:cubicBezTo>
                  <a:pt x="4489217" y="1957388"/>
                  <a:pt x="4272053" y="1904176"/>
                  <a:pt x="4079778" y="1915759"/>
                </a:cubicBezTo>
                <a:cubicBezTo>
                  <a:pt x="3887503" y="1927342"/>
                  <a:pt x="3806003" y="1911301"/>
                  <a:pt x="3699699" y="1915759"/>
                </a:cubicBezTo>
                <a:cubicBezTo>
                  <a:pt x="3593395" y="1920217"/>
                  <a:pt x="3491462" y="1876763"/>
                  <a:pt x="3319620" y="1915759"/>
                </a:cubicBezTo>
                <a:cubicBezTo>
                  <a:pt x="3147778" y="1954755"/>
                  <a:pt x="2844656" y="1875085"/>
                  <a:pt x="2645844" y="1915759"/>
                </a:cubicBezTo>
                <a:cubicBezTo>
                  <a:pt x="2447032" y="1956433"/>
                  <a:pt x="2403540" y="1871165"/>
                  <a:pt x="2265765" y="1915759"/>
                </a:cubicBezTo>
                <a:cubicBezTo>
                  <a:pt x="2127990" y="1960353"/>
                  <a:pt x="1955549" y="1848054"/>
                  <a:pt x="1689888" y="1915759"/>
                </a:cubicBezTo>
                <a:cubicBezTo>
                  <a:pt x="1424227" y="1983464"/>
                  <a:pt x="1379056" y="1914481"/>
                  <a:pt x="1114011" y="1915759"/>
                </a:cubicBezTo>
                <a:cubicBezTo>
                  <a:pt x="848966" y="1917037"/>
                  <a:pt x="956113" y="1896819"/>
                  <a:pt x="831831" y="1915759"/>
                </a:cubicBezTo>
                <a:cubicBezTo>
                  <a:pt x="707549" y="1934699"/>
                  <a:pt x="518539" y="1910440"/>
                  <a:pt x="319300" y="1915759"/>
                </a:cubicBezTo>
                <a:cubicBezTo>
                  <a:pt x="141568" y="1899973"/>
                  <a:pt x="-11919" y="1812795"/>
                  <a:pt x="0" y="1596459"/>
                </a:cubicBezTo>
                <a:cubicBezTo>
                  <a:pt x="-32345" y="1497341"/>
                  <a:pt x="18600" y="1346285"/>
                  <a:pt x="0" y="1157968"/>
                </a:cubicBezTo>
                <a:cubicBezTo>
                  <a:pt x="-18600" y="969651"/>
                  <a:pt x="32901" y="915912"/>
                  <a:pt x="0" y="706705"/>
                </a:cubicBezTo>
                <a:cubicBezTo>
                  <a:pt x="-32901" y="497498"/>
                  <a:pt x="27229" y="441073"/>
                  <a:pt x="0" y="319300"/>
                </a:cubicBezTo>
                <a:close/>
              </a:path>
              <a:path w="10428513" h="1915759" stroke="0" extrusionOk="0">
                <a:moveTo>
                  <a:pt x="0" y="319300"/>
                </a:moveTo>
                <a:cubicBezTo>
                  <a:pt x="14876" y="148283"/>
                  <a:pt x="148678" y="13121"/>
                  <a:pt x="319300" y="0"/>
                </a:cubicBezTo>
                <a:cubicBezTo>
                  <a:pt x="400507" y="-14826"/>
                  <a:pt x="464521" y="9625"/>
                  <a:pt x="601480" y="0"/>
                </a:cubicBezTo>
                <a:cubicBezTo>
                  <a:pt x="738439" y="-9625"/>
                  <a:pt x="963948" y="61744"/>
                  <a:pt x="1275256" y="0"/>
                </a:cubicBezTo>
                <a:cubicBezTo>
                  <a:pt x="1586564" y="-61744"/>
                  <a:pt x="1612404" y="62933"/>
                  <a:pt x="1851133" y="0"/>
                </a:cubicBezTo>
                <a:cubicBezTo>
                  <a:pt x="2089862" y="-62933"/>
                  <a:pt x="2046283" y="8664"/>
                  <a:pt x="2133313" y="0"/>
                </a:cubicBezTo>
                <a:cubicBezTo>
                  <a:pt x="2220343" y="-8664"/>
                  <a:pt x="2329291" y="24108"/>
                  <a:pt x="2415493" y="0"/>
                </a:cubicBezTo>
                <a:cubicBezTo>
                  <a:pt x="2501695" y="-24108"/>
                  <a:pt x="2600801" y="4812"/>
                  <a:pt x="2697673" y="0"/>
                </a:cubicBezTo>
                <a:cubicBezTo>
                  <a:pt x="2794545" y="-4812"/>
                  <a:pt x="3129122" y="4275"/>
                  <a:pt x="3273550" y="0"/>
                </a:cubicBezTo>
                <a:cubicBezTo>
                  <a:pt x="3417978" y="-4275"/>
                  <a:pt x="3537390" y="36436"/>
                  <a:pt x="3653629" y="0"/>
                </a:cubicBezTo>
                <a:cubicBezTo>
                  <a:pt x="3769868" y="-36436"/>
                  <a:pt x="4095350" y="73801"/>
                  <a:pt x="4425305" y="0"/>
                </a:cubicBezTo>
                <a:cubicBezTo>
                  <a:pt x="4755260" y="-73801"/>
                  <a:pt x="4965198" y="51112"/>
                  <a:pt x="5196980" y="0"/>
                </a:cubicBezTo>
                <a:cubicBezTo>
                  <a:pt x="5428762" y="-51112"/>
                  <a:pt x="5730608" y="75919"/>
                  <a:pt x="5870757" y="0"/>
                </a:cubicBezTo>
                <a:cubicBezTo>
                  <a:pt x="6010906" y="-75919"/>
                  <a:pt x="6156489" y="2089"/>
                  <a:pt x="6348735" y="0"/>
                </a:cubicBezTo>
                <a:cubicBezTo>
                  <a:pt x="6540981" y="-2089"/>
                  <a:pt x="6681636" y="39618"/>
                  <a:pt x="6826713" y="0"/>
                </a:cubicBezTo>
                <a:cubicBezTo>
                  <a:pt x="6971790" y="-39618"/>
                  <a:pt x="7419056" y="50500"/>
                  <a:pt x="7598388" y="0"/>
                </a:cubicBezTo>
                <a:cubicBezTo>
                  <a:pt x="7777721" y="-50500"/>
                  <a:pt x="7921222" y="10413"/>
                  <a:pt x="8174265" y="0"/>
                </a:cubicBezTo>
                <a:cubicBezTo>
                  <a:pt x="8427308" y="-10413"/>
                  <a:pt x="8712355" y="34418"/>
                  <a:pt x="8848042" y="0"/>
                </a:cubicBezTo>
                <a:cubicBezTo>
                  <a:pt x="8983729" y="-34418"/>
                  <a:pt x="9529739" y="148995"/>
                  <a:pt x="10109213" y="0"/>
                </a:cubicBezTo>
                <a:cubicBezTo>
                  <a:pt x="10328613" y="26837"/>
                  <a:pt x="10453770" y="183669"/>
                  <a:pt x="10428513" y="319300"/>
                </a:cubicBezTo>
                <a:cubicBezTo>
                  <a:pt x="10446720" y="432151"/>
                  <a:pt x="10395562" y="583689"/>
                  <a:pt x="10428513" y="770563"/>
                </a:cubicBezTo>
                <a:cubicBezTo>
                  <a:pt x="10461464" y="957437"/>
                  <a:pt x="10424709" y="1003090"/>
                  <a:pt x="10428513" y="1157968"/>
                </a:cubicBezTo>
                <a:cubicBezTo>
                  <a:pt x="10432317" y="1312847"/>
                  <a:pt x="10383219" y="1434019"/>
                  <a:pt x="10428513" y="1596459"/>
                </a:cubicBezTo>
                <a:cubicBezTo>
                  <a:pt x="10447626" y="1789379"/>
                  <a:pt x="10299037" y="1905167"/>
                  <a:pt x="10109213" y="1915759"/>
                </a:cubicBezTo>
                <a:cubicBezTo>
                  <a:pt x="9883742" y="1963271"/>
                  <a:pt x="9808293" y="1893227"/>
                  <a:pt x="9533336" y="1915759"/>
                </a:cubicBezTo>
                <a:cubicBezTo>
                  <a:pt x="9258379" y="1938291"/>
                  <a:pt x="9113218" y="1903464"/>
                  <a:pt x="8859559" y="1915759"/>
                </a:cubicBezTo>
                <a:cubicBezTo>
                  <a:pt x="8605900" y="1928054"/>
                  <a:pt x="8454054" y="1900628"/>
                  <a:pt x="8283682" y="1915759"/>
                </a:cubicBezTo>
                <a:cubicBezTo>
                  <a:pt x="8113310" y="1930890"/>
                  <a:pt x="7913193" y="1867711"/>
                  <a:pt x="7609906" y="1915759"/>
                </a:cubicBezTo>
                <a:cubicBezTo>
                  <a:pt x="7306619" y="1963807"/>
                  <a:pt x="7434424" y="1893466"/>
                  <a:pt x="7327726" y="1915759"/>
                </a:cubicBezTo>
                <a:cubicBezTo>
                  <a:pt x="7221028" y="1938052"/>
                  <a:pt x="7129000" y="1908601"/>
                  <a:pt x="6947647" y="1915759"/>
                </a:cubicBezTo>
                <a:cubicBezTo>
                  <a:pt x="6766294" y="1922917"/>
                  <a:pt x="6680698" y="1882273"/>
                  <a:pt x="6567568" y="1915759"/>
                </a:cubicBezTo>
                <a:cubicBezTo>
                  <a:pt x="6454438" y="1949245"/>
                  <a:pt x="6067774" y="1854117"/>
                  <a:pt x="5893792" y="1915759"/>
                </a:cubicBezTo>
                <a:cubicBezTo>
                  <a:pt x="5719810" y="1977401"/>
                  <a:pt x="5721343" y="1895429"/>
                  <a:pt x="5611612" y="1915759"/>
                </a:cubicBezTo>
                <a:cubicBezTo>
                  <a:pt x="5501881" y="1936089"/>
                  <a:pt x="5255836" y="1865858"/>
                  <a:pt x="4937835" y="1915759"/>
                </a:cubicBezTo>
                <a:cubicBezTo>
                  <a:pt x="4619834" y="1965660"/>
                  <a:pt x="4570932" y="1874156"/>
                  <a:pt x="4264059" y="1915759"/>
                </a:cubicBezTo>
                <a:cubicBezTo>
                  <a:pt x="3957186" y="1957362"/>
                  <a:pt x="3690007" y="1871205"/>
                  <a:pt x="3492384" y="1915759"/>
                </a:cubicBezTo>
                <a:cubicBezTo>
                  <a:pt x="3294761" y="1960313"/>
                  <a:pt x="3314937" y="1888469"/>
                  <a:pt x="3210204" y="1915759"/>
                </a:cubicBezTo>
                <a:cubicBezTo>
                  <a:pt x="3105471" y="1943049"/>
                  <a:pt x="2717505" y="1873260"/>
                  <a:pt x="2536427" y="1915759"/>
                </a:cubicBezTo>
                <a:cubicBezTo>
                  <a:pt x="2355349" y="1958258"/>
                  <a:pt x="2338314" y="1888330"/>
                  <a:pt x="2254248" y="1915759"/>
                </a:cubicBezTo>
                <a:cubicBezTo>
                  <a:pt x="2170182" y="1943188"/>
                  <a:pt x="1964834" y="1859144"/>
                  <a:pt x="1776269" y="1915759"/>
                </a:cubicBezTo>
                <a:cubicBezTo>
                  <a:pt x="1587704" y="1972374"/>
                  <a:pt x="1447530" y="1861550"/>
                  <a:pt x="1298291" y="1915759"/>
                </a:cubicBezTo>
                <a:cubicBezTo>
                  <a:pt x="1149052" y="1969968"/>
                  <a:pt x="996074" y="1907721"/>
                  <a:pt x="918212" y="1915759"/>
                </a:cubicBezTo>
                <a:cubicBezTo>
                  <a:pt x="840350" y="1923797"/>
                  <a:pt x="593579" y="1892032"/>
                  <a:pt x="319300" y="1915759"/>
                </a:cubicBezTo>
                <a:cubicBezTo>
                  <a:pt x="123026" y="1909695"/>
                  <a:pt x="-17787" y="1755758"/>
                  <a:pt x="0" y="1596459"/>
                </a:cubicBezTo>
                <a:cubicBezTo>
                  <a:pt x="-41162" y="1443304"/>
                  <a:pt x="11450" y="1341588"/>
                  <a:pt x="0" y="1196283"/>
                </a:cubicBezTo>
                <a:cubicBezTo>
                  <a:pt x="-11450" y="1050978"/>
                  <a:pt x="47483" y="909817"/>
                  <a:pt x="0" y="783334"/>
                </a:cubicBezTo>
                <a:cubicBezTo>
                  <a:pt x="-47483" y="656851"/>
                  <a:pt x="9019" y="542408"/>
                  <a:pt x="0" y="319300"/>
                </a:cubicBezTo>
                <a:close/>
              </a:path>
            </a:pathLst>
          </a:custGeom>
          <a:solidFill>
            <a:srgbClr val="FFFFCC"/>
          </a:solidFill>
          <a:ln w="38100">
            <a:solidFill>
              <a:srgbClr val="9999FF"/>
            </a:solidFill>
            <a:extLst>
              <a:ext uri="{C807C97D-BFC1-408E-A445-0C87EB9F89A2}">
                <ask:lineSketchStyleProps xmlns="" xmlns:ask="http://schemas.microsoft.com/office/drawing/2018/sketchyshapes" sd="1009384002">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n w="12700">
                  <a:solidFill>
                    <a:sysClr val="windowText" lastClr="000000"/>
                  </a:solidFill>
                </a:ln>
                <a:solidFill>
                  <a:srgbClr val="FF0000"/>
                </a:solidFill>
                <a:latin typeface="Calibri" panose="020F0502020204030204" pitchFamily="34" charset="0"/>
                <a:cs typeface="Calibri" panose="020F0502020204030204" pitchFamily="34" charset="0"/>
              </a:rPr>
              <a:t>C</a:t>
            </a:r>
            <a:r>
              <a:rPr lang="vi-VN" sz="3600" dirty="0">
                <a:ln w="12700">
                  <a:solidFill>
                    <a:sysClr val="windowText" lastClr="000000"/>
                  </a:solidFill>
                </a:ln>
                <a:solidFill>
                  <a:srgbClr val="FF0000"/>
                </a:solidFill>
                <a:latin typeface="Calibri" panose="020F0502020204030204" pitchFamily="34" charset="0"/>
                <a:cs typeface="Calibri" panose="020F0502020204030204" pitchFamily="34" charset="0"/>
              </a:rPr>
              <a:t>hỉ trên cơ thể một số bộ phận của cơ quan tiêu hóa theo sự cảm nhận vị trí của một số cơ quan mà các em vừa học được qua sơ đồ hình 1.</a:t>
            </a:r>
            <a:endParaRPr lang="en-US" sz="3600" dirty="0">
              <a:ln w="12700">
                <a:solidFill>
                  <a:sysClr val="windowText" lastClr="000000"/>
                </a:solidFill>
              </a:ln>
              <a:solidFill>
                <a:srgbClr val="FF000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3F6A2D4A-8CE0-44EE-92A8-3E0112D772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655"/>
          <a:stretch/>
        </p:blipFill>
        <p:spPr>
          <a:xfrm>
            <a:off x="4991976" y="2544250"/>
            <a:ext cx="3930675" cy="3708401"/>
          </a:xfrm>
          <a:prstGeom prst="rect">
            <a:avLst/>
          </a:prstGeom>
        </p:spPr>
      </p:pic>
    </p:spTree>
    <p:extLst>
      <p:ext uri="{BB962C8B-B14F-4D97-AF65-F5344CB8AC3E}">
        <p14:creationId xmlns:p14="http://schemas.microsoft.com/office/powerpoint/2010/main" val="50179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xEl>
                                              <p:pRg st="0" end="0"/>
                                            </p:txEl>
                                          </p:spTgt>
                                        </p:tgtEl>
                                        <p:attrNameLst>
                                          <p:attrName>r</p:attrName>
                                        </p:attrNameLst>
                                      </p:cBhvr>
                                    </p:animRot>
                                    <p:animRot by="-240000">
                                      <p:cBhvr>
                                        <p:cTn id="7" dur="200" fill="hold">
                                          <p:stCondLst>
                                            <p:cond delay="200"/>
                                          </p:stCondLst>
                                        </p:cTn>
                                        <p:tgtEl>
                                          <p:spTgt spid="7">
                                            <p:txEl>
                                              <p:pRg st="0" end="0"/>
                                            </p:txEl>
                                          </p:spTgt>
                                        </p:tgtEl>
                                        <p:attrNameLst>
                                          <p:attrName>r</p:attrName>
                                        </p:attrNameLst>
                                      </p:cBhvr>
                                    </p:animRot>
                                    <p:animRot by="240000">
                                      <p:cBhvr>
                                        <p:cTn id="8" dur="200" fill="hold">
                                          <p:stCondLst>
                                            <p:cond delay="400"/>
                                          </p:stCondLst>
                                        </p:cTn>
                                        <p:tgtEl>
                                          <p:spTgt spid="7">
                                            <p:txEl>
                                              <p:pRg st="0" end="0"/>
                                            </p:txEl>
                                          </p:spTgt>
                                        </p:tgtEl>
                                        <p:attrNameLst>
                                          <p:attrName>r</p:attrName>
                                        </p:attrNameLst>
                                      </p:cBhvr>
                                    </p:animRot>
                                    <p:animRot by="-240000">
                                      <p:cBhvr>
                                        <p:cTn id="9" dur="200" fill="hold">
                                          <p:stCondLst>
                                            <p:cond delay="600"/>
                                          </p:stCondLst>
                                        </p:cTn>
                                        <p:tgtEl>
                                          <p:spTgt spid="7">
                                            <p:txEl>
                                              <p:pRg st="0" end="0"/>
                                            </p:txEl>
                                          </p:spTgt>
                                        </p:tgtEl>
                                        <p:attrNameLst>
                                          <p:attrName>r</p:attrName>
                                        </p:attrNameLst>
                                      </p:cBhvr>
                                    </p:animRot>
                                    <p:animRot by="120000">
                                      <p:cBhvr>
                                        <p:cTn id="10" dur="200" fill="hold">
                                          <p:stCondLst>
                                            <p:cond delay="80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xmlns="" id="{E328F642-3FB4-45AD-9CEB-91582DA9D5FC}"/>
              </a:ext>
            </a:extLst>
          </p:cNvPr>
          <p:cNvSpPr/>
          <p:nvPr/>
        </p:nvSpPr>
        <p:spPr>
          <a:xfrm>
            <a:off x="1937263" y="2321672"/>
            <a:ext cx="8451338" cy="309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4000" i="1" dirty="0">
                <a:solidFill>
                  <a:schemeClr val="tx1"/>
                </a:solidFill>
                <a:latin typeface="Calibri" panose="020F0502020204030204" pitchFamily="34" charset="0"/>
                <a:cs typeface="Calibri" panose="020F0502020204030204" pitchFamily="34" charset="0"/>
              </a:rPr>
              <a:t>- </a:t>
            </a:r>
            <a:r>
              <a:rPr lang="vi-VN" sz="4000" i="1" dirty="0">
                <a:latin typeface="Calibri" panose="020F0502020204030204" pitchFamily="34" charset="0"/>
                <a:cs typeface="Calibri" panose="020F0502020204030204" pitchFamily="34" charset="0"/>
              </a:rPr>
              <a:t>Ôn kĩ và viết các bộ phận của cơ quan tiêu hóa vào vở.</a:t>
            </a:r>
            <a:endParaRPr lang="en-US" sz="4000" i="1" dirty="0">
              <a:solidFill>
                <a:schemeClr val="tx1"/>
              </a:solidFill>
              <a:latin typeface="Calibri" panose="020F0502020204030204" pitchFamily="34" charset="0"/>
              <a:cs typeface="Calibri" panose="020F0502020204030204" pitchFamily="34" charset="0"/>
            </a:endParaRPr>
          </a:p>
          <a:p>
            <a:pPr algn="just"/>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Chuẩn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bị</a:t>
            </a:r>
            <a:r>
              <a:rPr lang="en-US" sz="4000" i="1" dirty="0">
                <a:solidFill>
                  <a:schemeClr val="tx1"/>
                </a:solidFill>
                <a:latin typeface="Calibri" panose="020F0502020204030204" pitchFamily="34" charset="0"/>
                <a:cs typeface="Calibri" panose="020F0502020204030204" pitchFamily="34" charset="0"/>
              </a:rPr>
              <a:t> </a:t>
            </a:r>
            <a:r>
              <a:rPr lang="vi-VN" sz="4000" i="1" dirty="0">
                <a:solidFill>
                  <a:schemeClr val="tx1"/>
                </a:solidFill>
                <a:latin typeface="Calibri" panose="020F0502020204030204" pitchFamily="34" charset="0"/>
                <a:cs typeface="Calibri" panose="020F0502020204030204" pitchFamily="34" charset="0"/>
              </a:rPr>
              <a:t>tiết sau</a:t>
            </a:r>
          </a:p>
        </p:txBody>
      </p:sp>
      <p:pic>
        <p:nvPicPr>
          <p:cNvPr id="3" name="Picture 2">
            <a:extLst>
              <a:ext uri="{FF2B5EF4-FFF2-40B4-BE49-F238E27FC236}">
                <a16:creationId xmlns:a16="http://schemas.microsoft.com/office/drawing/2014/main" xmlns="" id="{D10379B3-02CF-46E4-8F61-2AA3016A4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0015" y="112000"/>
            <a:ext cx="3779848" cy="2920237"/>
          </a:xfrm>
          <a:prstGeom prst="rect">
            <a:avLst/>
          </a:prstGeom>
        </p:spPr>
      </p:pic>
    </p:spTree>
    <p:extLst>
      <p:ext uri="{BB962C8B-B14F-4D97-AF65-F5344CB8AC3E}">
        <p14:creationId xmlns:p14="http://schemas.microsoft.com/office/powerpoint/2010/main" val="2574137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88869FE-5CB6-43D9-BAF7-ED79AC242DD8}"/>
              </a:ext>
            </a:extLst>
          </p:cNvPr>
          <p:cNvSpPr/>
          <p:nvPr/>
        </p:nvSpPr>
        <p:spPr>
          <a:xfrm>
            <a:off x="171450" y="925974"/>
            <a:ext cx="11125200" cy="50169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0" i="1" u="none" strike="noStrike" kern="1200" cap="none" spc="0" normalizeH="0" baseline="0" noProof="0" dirty="0">
              <a:ln>
                <a:noFill/>
              </a:ln>
              <a:solidFill>
                <a:srgbClr val="C00000"/>
              </a:solidFill>
              <a:effectLst/>
              <a:uLnTx/>
              <a:uFillTx/>
              <a:latin typeface="UTM Avo" panose="02040603050506020204" pitchFamily="18" charset="0"/>
              <a:ea typeface="+mn-ea"/>
              <a:cs typeface="+mn-cs"/>
            </a:endParaRPr>
          </a:p>
        </p:txBody>
      </p:sp>
      <p:pic>
        <p:nvPicPr>
          <p:cNvPr id="2" name="Picture 1">
            <a:extLst>
              <a:ext uri="{FF2B5EF4-FFF2-40B4-BE49-F238E27FC236}">
                <a16:creationId xmlns:a16="http://schemas.microsoft.com/office/drawing/2014/main" xmlns="" id="{982C2A2C-7DF8-4876-B6A2-FDEDAC600F6D}"/>
              </a:ext>
            </a:extLst>
          </p:cNvPr>
          <p:cNvPicPr>
            <a:picLocks noChangeAspect="1"/>
          </p:cNvPicPr>
          <p:nvPr/>
        </p:nvPicPr>
        <p:blipFill>
          <a:blip r:embed="rId4"/>
          <a:stretch>
            <a:fillRect/>
          </a:stretch>
        </p:blipFill>
        <p:spPr>
          <a:xfrm>
            <a:off x="1314450" y="2664475"/>
            <a:ext cx="9810750" cy="1529049"/>
          </a:xfrm>
          <a:prstGeom prst="rect">
            <a:avLst/>
          </a:prstGeom>
        </p:spPr>
      </p:pic>
    </p:spTree>
    <p:extLst>
      <p:ext uri="{BB962C8B-B14F-4D97-AF65-F5344CB8AC3E}">
        <p14:creationId xmlns:p14="http://schemas.microsoft.com/office/powerpoint/2010/main" val="119606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a:extLst>
              <a:ext uri="{FF2B5EF4-FFF2-40B4-BE49-F238E27FC236}">
                <a16:creationId xmlns:a16="http://schemas.microsoft.com/office/drawing/2014/main" xmlns="" id="{8043176E-8A25-4308-9C42-884E3BCE0AF4}"/>
              </a:ext>
            </a:extLst>
          </p:cNvPr>
          <p:cNvSpPr/>
          <p:nvPr/>
        </p:nvSpPr>
        <p:spPr>
          <a:xfrm>
            <a:off x="126609" y="576775"/>
            <a:ext cx="11873133" cy="6105380"/>
          </a:xfrm>
          <a:custGeom>
            <a:avLst/>
            <a:gdLst>
              <a:gd name="connsiteX0" fmla="*/ 0 w 11254154"/>
              <a:gd name="connsiteY0" fmla="*/ 1015239 h 6091311"/>
              <a:gd name="connsiteX1" fmla="*/ 1015239 w 11254154"/>
              <a:gd name="connsiteY1" fmla="*/ 0 h 6091311"/>
              <a:gd name="connsiteX2" fmla="*/ 10238915 w 11254154"/>
              <a:gd name="connsiteY2" fmla="*/ 0 h 6091311"/>
              <a:gd name="connsiteX3" fmla="*/ 11254154 w 11254154"/>
              <a:gd name="connsiteY3" fmla="*/ 1015239 h 6091311"/>
              <a:gd name="connsiteX4" fmla="*/ 11254154 w 11254154"/>
              <a:gd name="connsiteY4" fmla="*/ 5076072 h 6091311"/>
              <a:gd name="connsiteX5" fmla="*/ 10238915 w 11254154"/>
              <a:gd name="connsiteY5" fmla="*/ 6091311 h 6091311"/>
              <a:gd name="connsiteX6" fmla="*/ 1015239 w 11254154"/>
              <a:gd name="connsiteY6" fmla="*/ 6091311 h 6091311"/>
              <a:gd name="connsiteX7" fmla="*/ 0 w 11254154"/>
              <a:gd name="connsiteY7" fmla="*/ 5076072 h 6091311"/>
              <a:gd name="connsiteX8" fmla="*/ 0 w 11254154"/>
              <a:gd name="connsiteY8" fmla="*/ 1015239 h 6091311"/>
              <a:gd name="connsiteX0" fmla="*/ 365760 w 11619914"/>
              <a:gd name="connsiteY0" fmla="*/ 1015239 h 6091311"/>
              <a:gd name="connsiteX1" fmla="*/ 1380999 w 11619914"/>
              <a:gd name="connsiteY1" fmla="*/ 0 h 6091311"/>
              <a:gd name="connsiteX2" fmla="*/ 10604675 w 11619914"/>
              <a:gd name="connsiteY2" fmla="*/ 0 h 6091311"/>
              <a:gd name="connsiteX3" fmla="*/ 11619914 w 11619914"/>
              <a:gd name="connsiteY3" fmla="*/ 1015239 h 6091311"/>
              <a:gd name="connsiteX4" fmla="*/ 11619914 w 11619914"/>
              <a:gd name="connsiteY4" fmla="*/ 5076072 h 6091311"/>
              <a:gd name="connsiteX5" fmla="*/ 10604675 w 11619914"/>
              <a:gd name="connsiteY5" fmla="*/ 6091311 h 6091311"/>
              <a:gd name="connsiteX6" fmla="*/ 1380999 w 11619914"/>
              <a:gd name="connsiteY6" fmla="*/ 6091311 h 6091311"/>
              <a:gd name="connsiteX7" fmla="*/ 365760 w 11619914"/>
              <a:gd name="connsiteY7" fmla="*/ 5076072 h 6091311"/>
              <a:gd name="connsiteX8" fmla="*/ 0 w 11619914"/>
              <a:gd name="connsiteY8" fmla="*/ 2222696 h 6091311"/>
              <a:gd name="connsiteX9" fmla="*/ 365760 w 11619914"/>
              <a:gd name="connsiteY9" fmla="*/ 1015239 h 6091311"/>
              <a:gd name="connsiteX0" fmla="*/ 365760 w 11859130"/>
              <a:gd name="connsiteY0" fmla="*/ 1015239 h 6091311"/>
              <a:gd name="connsiteX1" fmla="*/ 1380999 w 11859130"/>
              <a:gd name="connsiteY1" fmla="*/ 0 h 6091311"/>
              <a:gd name="connsiteX2" fmla="*/ 10604675 w 11859130"/>
              <a:gd name="connsiteY2" fmla="*/ 0 h 6091311"/>
              <a:gd name="connsiteX3" fmla="*/ 11619914 w 11859130"/>
              <a:gd name="connsiteY3" fmla="*/ 1015239 h 6091311"/>
              <a:gd name="connsiteX4" fmla="*/ 11859065 w 11859130"/>
              <a:gd name="connsiteY4" fmla="*/ 1617785 h 6091311"/>
              <a:gd name="connsiteX5" fmla="*/ 11619914 w 11859130"/>
              <a:gd name="connsiteY5" fmla="*/ 5076072 h 6091311"/>
              <a:gd name="connsiteX6" fmla="*/ 10604675 w 11859130"/>
              <a:gd name="connsiteY6" fmla="*/ 6091311 h 6091311"/>
              <a:gd name="connsiteX7" fmla="*/ 1380999 w 11859130"/>
              <a:gd name="connsiteY7" fmla="*/ 6091311 h 6091311"/>
              <a:gd name="connsiteX8" fmla="*/ 365760 w 11859130"/>
              <a:gd name="connsiteY8" fmla="*/ 5076072 h 6091311"/>
              <a:gd name="connsiteX9" fmla="*/ 0 w 11859130"/>
              <a:gd name="connsiteY9" fmla="*/ 2222696 h 6091311"/>
              <a:gd name="connsiteX10" fmla="*/ 365760 w 11859130"/>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365760 w 11873133"/>
              <a:gd name="connsiteY8" fmla="*/ 5076072 h 6091311"/>
              <a:gd name="connsiteX9" fmla="*/ 0 w 11873133"/>
              <a:gd name="connsiteY9" fmla="*/ 2222696 h 6091311"/>
              <a:gd name="connsiteX10" fmla="*/ 365760 w 11873133"/>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70339 w 11873133"/>
              <a:gd name="connsiteY8" fmla="*/ 5160478 h 6091311"/>
              <a:gd name="connsiteX9" fmla="*/ 0 w 11873133"/>
              <a:gd name="connsiteY9" fmla="*/ 2222696 h 6091311"/>
              <a:gd name="connsiteX10" fmla="*/ 365760 w 11873133"/>
              <a:gd name="connsiteY10" fmla="*/ 1015239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3133" h="6091311">
                <a:moveTo>
                  <a:pt x="365760" y="1015239"/>
                </a:moveTo>
                <a:cubicBezTo>
                  <a:pt x="365760" y="454538"/>
                  <a:pt x="820298" y="0"/>
                  <a:pt x="1380999" y="0"/>
                </a:cubicBezTo>
                <a:lnTo>
                  <a:pt x="10604675" y="0"/>
                </a:lnTo>
                <a:cubicBezTo>
                  <a:pt x="11165376" y="0"/>
                  <a:pt x="11619914" y="454538"/>
                  <a:pt x="11619914" y="1015239"/>
                </a:cubicBezTo>
                <a:cubicBezTo>
                  <a:pt x="11615225" y="1187952"/>
                  <a:pt x="11863754" y="1445072"/>
                  <a:pt x="11859065" y="1617785"/>
                </a:cubicBezTo>
                <a:cubicBezTo>
                  <a:pt x="11863754" y="2836197"/>
                  <a:pt x="11868444" y="4054608"/>
                  <a:pt x="11873133" y="5273020"/>
                </a:cubicBezTo>
                <a:cubicBezTo>
                  <a:pt x="11873133" y="5833721"/>
                  <a:pt x="11165376" y="6091311"/>
                  <a:pt x="10604675" y="6091311"/>
                </a:cubicBezTo>
                <a:lnTo>
                  <a:pt x="1380999" y="6091311"/>
                </a:lnTo>
                <a:cubicBezTo>
                  <a:pt x="820298" y="6091311"/>
                  <a:pt x="70339" y="5721179"/>
                  <a:pt x="70339" y="5160478"/>
                </a:cubicBezTo>
                <a:cubicBezTo>
                  <a:pt x="60961" y="4209353"/>
                  <a:pt x="9378" y="3173821"/>
                  <a:pt x="0" y="2222696"/>
                </a:cubicBezTo>
                <a:cubicBezTo>
                  <a:pt x="9378" y="1820210"/>
                  <a:pt x="356382" y="1417725"/>
                  <a:pt x="365760" y="1015239"/>
                </a:cubicBezTo>
                <a:close/>
              </a:path>
            </a:pathLst>
          </a:custGeom>
          <a:solidFill>
            <a:schemeClr val="bg1">
              <a:alpha val="70000"/>
            </a:scheme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xmlns="" id="{DE928A71-F642-4000-9F1E-887D813A5F4C}"/>
              </a:ext>
            </a:extLst>
          </p:cNvPr>
          <p:cNvPicPr>
            <a:picLocks noChangeAspect="1"/>
          </p:cNvPicPr>
          <p:nvPr/>
        </p:nvPicPr>
        <p:blipFill>
          <a:blip r:embed="rId2"/>
          <a:stretch>
            <a:fillRect/>
          </a:stretch>
        </p:blipFill>
        <p:spPr>
          <a:xfrm>
            <a:off x="4769282" y="1615450"/>
            <a:ext cx="3212870" cy="646232"/>
          </a:xfrm>
          <a:prstGeom prst="rect">
            <a:avLst/>
          </a:prstGeom>
        </p:spPr>
      </p:pic>
      <p:pic>
        <p:nvPicPr>
          <p:cNvPr id="3" name="Picture 2">
            <a:extLst>
              <a:ext uri="{FF2B5EF4-FFF2-40B4-BE49-F238E27FC236}">
                <a16:creationId xmlns:a16="http://schemas.microsoft.com/office/drawing/2014/main" xmlns="" id="{B694E0B3-0DFE-4CAF-90B8-E3649BEC5DCB}"/>
              </a:ext>
            </a:extLst>
          </p:cNvPr>
          <p:cNvPicPr>
            <a:picLocks noChangeAspect="1"/>
          </p:cNvPicPr>
          <p:nvPr/>
        </p:nvPicPr>
        <p:blipFill>
          <a:blip r:embed="rId3"/>
          <a:stretch>
            <a:fillRect/>
          </a:stretch>
        </p:blipFill>
        <p:spPr>
          <a:xfrm>
            <a:off x="1783413" y="2223434"/>
            <a:ext cx="9882473" cy="1877731"/>
          </a:xfrm>
          <a:prstGeom prst="rect">
            <a:avLst/>
          </a:prstGeom>
        </p:spPr>
      </p:pic>
      <p:sp>
        <p:nvSpPr>
          <p:cNvPr id="4" name="TextBox 3">
            <a:extLst>
              <a:ext uri="{FF2B5EF4-FFF2-40B4-BE49-F238E27FC236}">
                <a16:creationId xmlns:a16="http://schemas.microsoft.com/office/drawing/2014/main" xmlns="" id="{6963DDD7-BF0F-4500-B97B-86B3FAA62F66}"/>
              </a:ext>
            </a:extLst>
          </p:cNvPr>
          <p:cNvSpPr txBox="1"/>
          <p:nvPr/>
        </p:nvSpPr>
        <p:spPr>
          <a:xfrm>
            <a:off x="5876925" y="3581400"/>
            <a:ext cx="2371725" cy="646331"/>
          </a:xfrm>
          <a:prstGeom prst="rect">
            <a:avLst/>
          </a:prstGeom>
          <a:noFill/>
        </p:spPr>
        <p:txBody>
          <a:bodyPr wrap="square" rtlCol="0">
            <a:spAutoFit/>
          </a:bodyPr>
          <a:lstStyle/>
          <a:p>
            <a:r>
              <a:rPr lang="en-US" sz="3600" b="1" dirty="0"/>
              <a:t>(</a:t>
            </a:r>
            <a:r>
              <a:rPr lang="en-US" sz="3600" b="1" dirty="0" err="1"/>
              <a:t>Tiết</a:t>
            </a:r>
            <a:r>
              <a:rPr lang="en-US" sz="3600" b="1" dirty="0"/>
              <a:t> 1)</a:t>
            </a:r>
          </a:p>
        </p:txBody>
      </p:sp>
      <p:pic>
        <p:nvPicPr>
          <p:cNvPr id="7" name="Picture 6" descr="A picture containing vector graphics&#10;&#10;Description automatically generated">
            <a:extLst>
              <a:ext uri="{FF2B5EF4-FFF2-40B4-BE49-F238E27FC236}">
                <a16:creationId xmlns:a16="http://schemas.microsoft.com/office/drawing/2014/main" xmlns="" id="{57BCCF6F-9AB0-47AA-B86D-B1A27E41C8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775" y="3590925"/>
            <a:ext cx="3267075" cy="3267075"/>
          </a:xfrm>
          <a:prstGeom prst="rect">
            <a:avLst/>
          </a:prstGeom>
        </p:spPr>
      </p:pic>
      <p:pic>
        <p:nvPicPr>
          <p:cNvPr id="15" name="Picture 14">
            <a:extLst>
              <a:ext uri="{FF2B5EF4-FFF2-40B4-BE49-F238E27FC236}">
                <a16:creationId xmlns:a16="http://schemas.microsoft.com/office/drawing/2014/main" xmlns="" id="{36E29780-08C1-4964-9D15-B7602EA46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0649" y="3724274"/>
            <a:ext cx="2733675" cy="2733675"/>
          </a:xfrm>
          <a:prstGeom prst="rect">
            <a:avLst/>
          </a:prstGeom>
        </p:spPr>
      </p:pic>
      <p:sp>
        <p:nvSpPr>
          <p:cNvPr id="18" name="TextBox 17">
            <a:extLst>
              <a:ext uri="{FF2B5EF4-FFF2-40B4-BE49-F238E27FC236}">
                <a16:creationId xmlns:a16="http://schemas.microsoft.com/office/drawing/2014/main" xmlns="" id="{69AB8782-E03C-4B05-AD3B-0B51B38DA483}"/>
              </a:ext>
            </a:extLst>
          </p:cNvPr>
          <p:cNvSpPr txBox="1"/>
          <p:nvPr/>
        </p:nvSpPr>
        <p:spPr>
          <a:xfrm>
            <a:off x="4985658" y="6090947"/>
            <a:ext cx="6139542" cy="369332"/>
          </a:xfrm>
          <a:prstGeom prst="rect">
            <a:avLst/>
          </a:prstGeom>
          <a:noFill/>
        </p:spPr>
        <p:txBody>
          <a:bodyPr wrap="square">
            <a:spAutoFit/>
          </a:bodyPr>
          <a:lstStyle/>
          <a:p>
            <a:r>
              <a:rPr lang="vi-VN" dirty="0"/>
              <a:t>Hương Thảo – Zalo 0972115126</a:t>
            </a:r>
            <a:endParaRPr lang="en-US" dirty="0"/>
          </a:p>
        </p:txBody>
      </p:sp>
    </p:spTree>
    <p:extLst>
      <p:ext uri="{BB962C8B-B14F-4D97-AF65-F5344CB8AC3E}">
        <p14:creationId xmlns:p14="http://schemas.microsoft.com/office/powerpoint/2010/main" val="166773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231E33FC-865D-438B-9D83-0EAF618E1586}"/>
              </a:ext>
            </a:extLst>
          </p:cNvPr>
          <p:cNvGrpSpPr/>
          <p:nvPr/>
        </p:nvGrpSpPr>
        <p:grpSpPr>
          <a:xfrm>
            <a:off x="194205" y="632544"/>
            <a:ext cx="10113578" cy="3516629"/>
            <a:chOff x="2066036" y="-96935"/>
            <a:chExt cx="7059007" cy="2352490"/>
          </a:xfrm>
        </p:grpSpPr>
        <p:sp>
          <p:nvSpPr>
            <p:cNvPr id="10" name="Rectangle: Rounded Corners 9">
              <a:extLst>
                <a:ext uri="{FF2B5EF4-FFF2-40B4-BE49-F238E27FC236}">
                  <a16:creationId xmlns:a16="http://schemas.microsoft.com/office/drawing/2014/main" xmlns="" id="{0A0A6916-D9C7-4688-A822-6066751F93CE}"/>
                </a:ext>
              </a:extLst>
            </p:cNvPr>
            <p:cNvSpPr/>
            <p:nvPr/>
          </p:nvSpPr>
          <p:spPr>
            <a:xfrm>
              <a:off x="3535867" y="371890"/>
              <a:ext cx="5589176" cy="887121"/>
            </a:xfrm>
            <a:custGeom>
              <a:avLst/>
              <a:gdLst>
                <a:gd name="connsiteX0" fmla="*/ 0 w 5589176"/>
                <a:gd name="connsiteY0" fmla="*/ 147856 h 887121"/>
                <a:gd name="connsiteX1" fmla="*/ 147856 w 5589176"/>
                <a:gd name="connsiteY1" fmla="*/ 0 h 887121"/>
                <a:gd name="connsiteX2" fmla="*/ 650735 w 5589176"/>
                <a:gd name="connsiteY2" fmla="*/ 0 h 887121"/>
                <a:gd name="connsiteX3" fmla="*/ 1206549 w 5589176"/>
                <a:gd name="connsiteY3" fmla="*/ 0 h 887121"/>
                <a:gd name="connsiteX4" fmla="*/ 1815297 w 5589176"/>
                <a:gd name="connsiteY4" fmla="*/ 0 h 887121"/>
                <a:gd name="connsiteX5" fmla="*/ 2371111 w 5589176"/>
                <a:gd name="connsiteY5" fmla="*/ 0 h 887121"/>
                <a:gd name="connsiteX6" fmla="*/ 3138663 w 5589176"/>
                <a:gd name="connsiteY6" fmla="*/ 0 h 887121"/>
                <a:gd name="connsiteX7" fmla="*/ 3906215 w 5589176"/>
                <a:gd name="connsiteY7" fmla="*/ 0 h 887121"/>
                <a:gd name="connsiteX8" fmla="*/ 4514964 w 5589176"/>
                <a:gd name="connsiteY8" fmla="*/ 0 h 887121"/>
                <a:gd name="connsiteX9" fmla="*/ 5441320 w 5589176"/>
                <a:gd name="connsiteY9" fmla="*/ 0 h 887121"/>
                <a:gd name="connsiteX10" fmla="*/ 5589176 w 5589176"/>
                <a:gd name="connsiteY10" fmla="*/ 147856 h 887121"/>
                <a:gd name="connsiteX11" fmla="*/ 5589176 w 5589176"/>
                <a:gd name="connsiteY11" fmla="*/ 739265 h 887121"/>
                <a:gd name="connsiteX12" fmla="*/ 5441320 w 5589176"/>
                <a:gd name="connsiteY12" fmla="*/ 887121 h 887121"/>
                <a:gd name="connsiteX13" fmla="*/ 4938441 w 5589176"/>
                <a:gd name="connsiteY13" fmla="*/ 887121 h 887121"/>
                <a:gd name="connsiteX14" fmla="*/ 4329693 w 5589176"/>
                <a:gd name="connsiteY14" fmla="*/ 887121 h 887121"/>
                <a:gd name="connsiteX15" fmla="*/ 3615075 w 5589176"/>
                <a:gd name="connsiteY15" fmla="*/ 887121 h 887121"/>
                <a:gd name="connsiteX16" fmla="*/ 2900457 w 5589176"/>
                <a:gd name="connsiteY16" fmla="*/ 887121 h 887121"/>
                <a:gd name="connsiteX17" fmla="*/ 2132905 w 5589176"/>
                <a:gd name="connsiteY17" fmla="*/ 887121 h 887121"/>
                <a:gd name="connsiteX18" fmla="*/ 1471222 w 5589176"/>
                <a:gd name="connsiteY18" fmla="*/ 887121 h 887121"/>
                <a:gd name="connsiteX19" fmla="*/ 756604 w 5589176"/>
                <a:gd name="connsiteY19" fmla="*/ 887121 h 887121"/>
                <a:gd name="connsiteX20" fmla="*/ 147856 w 5589176"/>
                <a:gd name="connsiteY20" fmla="*/ 887121 h 887121"/>
                <a:gd name="connsiteX21" fmla="*/ 0 w 5589176"/>
                <a:gd name="connsiteY21" fmla="*/ 739265 h 887121"/>
                <a:gd name="connsiteX22" fmla="*/ 0 w 5589176"/>
                <a:gd name="connsiteY22" fmla="*/ 147856 h 88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89176" h="887121" fill="none" extrusionOk="0">
                  <a:moveTo>
                    <a:pt x="0" y="147856"/>
                  </a:moveTo>
                  <a:cubicBezTo>
                    <a:pt x="-11309" y="75825"/>
                    <a:pt x="54475" y="-2614"/>
                    <a:pt x="147856" y="0"/>
                  </a:cubicBezTo>
                  <a:cubicBezTo>
                    <a:pt x="359346" y="-19552"/>
                    <a:pt x="505847" y="-21567"/>
                    <a:pt x="650735" y="0"/>
                  </a:cubicBezTo>
                  <a:cubicBezTo>
                    <a:pt x="795623" y="21567"/>
                    <a:pt x="1071548" y="11398"/>
                    <a:pt x="1206549" y="0"/>
                  </a:cubicBezTo>
                  <a:cubicBezTo>
                    <a:pt x="1341550" y="-11398"/>
                    <a:pt x="1627387" y="4558"/>
                    <a:pt x="1815297" y="0"/>
                  </a:cubicBezTo>
                  <a:cubicBezTo>
                    <a:pt x="2003207" y="-4558"/>
                    <a:pt x="2238886" y="4486"/>
                    <a:pt x="2371111" y="0"/>
                  </a:cubicBezTo>
                  <a:cubicBezTo>
                    <a:pt x="2503336" y="-4486"/>
                    <a:pt x="2948444" y="-13450"/>
                    <a:pt x="3138663" y="0"/>
                  </a:cubicBezTo>
                  <a:cubicBezTo>
                    <a:pt x="3328882" y="13450"/>
                    <a:pt x="3562192" y="22501"/>
                    <a:pt x="3906215" y="0"/>
                  </a:cubicBezTo>
                  <a:cubicBezTo>
                    <a:pt x="4250238" y="-22501"/>
                    <a:pt x="4369327" y="25584"/>
                    <a:pt x="4514964" y="0"/>
                  </a:cubicBezTo>
                  <a:cubicBezTo>
                    <a:pt x="4660601" y="-25584"/>
                    <a:pt x="4993022" y="1630"/>
                    <a:pt x="5441320" y="0"/>
                  </a:cubicBezTo>
                  <a:cubicBezTo>
                    <a:pt x="5533658" y="1012"/>
                    <a:pt x="5600520" y="59908"/>
                    <a:pt x="5589176" y="147856"/>
                  </a:cubicBezTo>
                  <a:cubicBezTo>
                    <a:pt x="5560898" y="421830"/>
                    <a:pt x="5607746" y="523909"/>
                    <a:pt x="5589176" y="739265"/>
                  </a:cubicBezTo>
                  <a:cubicBezTo>
                    <a:pt x="5581033" y="835068"/>
                    <a:pt x="5535171" y="878485"/>
                    <a:pt x="5441320" y="887121"/>
                  </a:cubicBezTo>
                  <a:cubicBezTo>
                    <a:pt x="5254827" y="880264"/>
                    <a:pt x="5181783" y="888505"/>
                    <a:pt x="4938441" y="887121"/>
                  </a:cubicBezTo>
                  <a:cubicBezTo>
                    <a:pt x="4695099" y="885737"/>
                    <a:pt x="4555271" y="902114"/>
                    <a:pt x="4329693" y="887121"/>
                  </a:cubicBezTo>
                  <a:cubicBezTo>
                    <a:pt x="4104115" y="872128"/>
                    <a:pt x="3845431" y="894556"/>
                    <a:pt x="3615075" y="887121"/>
                  </a:cubicBezTo>
                  <a:cubicBezTo>
                    <a:pt x="3384719" y="879686"/>
                    <a:pt x="3192079" y="873641"/>
                    <a:pt x="2900457" y="887121"/>
                  </a:cubicBezTo>
                  <a:cubicBezTo>
                    <a:pt x="2608835" y="900601"/>
                    <a:pt x="2456823" y="922792"/>
                    <a:pt x="2132905" y="887121"/>
                  </a:cubicBezTo>
                  <a:cubicBezTo>
                    <a:pt x="1808987" y="851450"/>
                    <a:pt x="1780588" y="918015"/>
                    <a:pt x="1471222" y="887121"/>
                  </a:cubicBezTo>
                  <a:cubicBezTo>
                    <a:pt x="1161856" y="856227"/>
                    <a:pt x="1059252" y="885022"/>
                    <a:pt x="756604" y="887121"/>
                  </a:cubicBezTo>
                  <a:cubicBezTo>
                    <a:pt x="453956" y="889220"/>
                    <a:pt x="353191" y="876049"/>
                    <a:pt x="147856" y="887121"/>
                  </a:cubicBezTo>
                  <a:cubicBezTo>
                    <a:pt x="69757" y="882216"/>
                    <a:pt x="-2495" y="820129"/>
                    <a:pt x="0" y="739265"/>
                  </a:cubicBezTo>
                  <a:cubicBezTo>
                    <a:pt x="-5864" y="488817"/>
                    <a:pt x="-9931" y="416403"/>
                    <a:pt x="0" y="147856"/>
                  </a:cubicBezTo>
                  <a:close/>
                </a:path>
                <a:path w="5589176" h="887121" stroke="0" extrusionOk="0">
                  <a:moveTo>
                    <a:pt x="0" y="147856"/>
                  </a:moveTo>
                  <a:cubicBezTo>
                    <a:pt x="-276" y="68225"/>
                    <a:pt x="57271" y="-10415"/>
                    <a:pt x="147856" y="0"/>
                  </a:cubicBezTo>
                  <a:cubicBezTo>
                    <a:pt x="382469" y="3386"/>
                    <a:pt x="486771" y="-5941"/>
                    <a:pt x="703670" y="0"/>
                  </a:cubicBezTo>
                  <a:cubicBezTo>
                    <a:pt x="920569" y="5941"/>
                    <a:pt x="1089726" y="-3613"/>
                    <a:pt x="1418287" y="0"/>
                  </a:cubicBezTo>
                  <a:cubicBezTo>
                    <a:pt x="1746848" y="3613"/>
                    <a:pt x="1916410" y="-97"/>
                    <a:pt x="2132905" y="0"/>
                  </a:cubicBezTo>
                  <a:cubicBezTo>
                    <a:pt x="2349400" y="97"/>
                    <a:pt x="2501056" y="-23545"/>
                    <a:pt x="2741653" y="0"/>
                  </a:cubicBezTo>
                  <a:cubicBezTo>
                    <a:pt x="2982250" y="23545"/>
                    <a:pt x="3294524" y="29569"/>
                    <a:pt x="3509206" y="0"/>
                  </a:cubicBezTo>
                  <a:cubicBezTo>
                    <a:pt x="3723888" y="-29569"/>
                    <a:pt x="3871486" y="28002"/>
                    <a:pt x="4170889" y="0"/>
                  </a:cubicBezTo>
                  <a:cubicBezTo>
                    <a:pt x="4470292" y="-28002"/>
                    <a:pt x="4883716" y="61341"/>
                    <a:pt x="5441320" y="0"/>
                  </a:cubicBezTo>
                  <a:cubicBezTo>
                    <a:pt x="5529812" y="1215"/>
                    <a:pt x="5582232" y="63509"/>
                    <a:pt x="5589176" y="147856"/>
                  </a:cubicBezTo>
                  <a:cubicBezTo>
                    <a:pt x="5583096" y="266853"/>
                    <a:pt x="5580083" y="565120"/>
                    <a:pt x="5589176" y="739265"/>
                  </a:cubicBezTo>
                  <a:cubicBezTo>
                    <a:pt x="5598165" y="817542"/>
                    <a:pt x="5508972" y="876146"/>
                    <a:pt x="5441320" y="887121"/>
                  </a:cubicBezTo>
                  <a:cubicBezTo>
                    <a:pt x="5230337" y="889260"/>
                    <a:pt x="5152827" y="866058"/>
                    <a:pt x="4938441" y="887121"/>
                  </a:cubicBezTo>
                  <a:cubicBezTo>
                    <a:pt x="4724055" y="908184"/>
                    <a:pt x="4560595" y="885203"/>
                    <a:pt x="4276758" y="887121"/>
                  </a:cubicBezTo>
                  <a:cubicBezTo>
                    <a:pt x="3992921" y="889039"/>
                    <a:pt x="3786532" y="874465"/>
                    <a:pt x="3615075" y="887121"/>
                  </a:cubicBezTo>
                  <a:cubicBezTo>
                    <a:pt x="3443618" y="899777"/>
                    <a:pt x="3236191" y="902574"/>
                    <a:pt x="3112196" y="887121"/>
                  </a:cubicBezTo>
                  <a:cubicBezTo>
                    <a:pt x="2988201" y="871668"/>
                    <a:pt x="2731805" y="912578"/>
                    <a:pt x="2450513" y="887121"/>
                  </a:cubicBezTo>
                  <a:cubicBezTo>
                    <a:pt x="2169221" y="861664"/>
                    <a:pt x="2037538" y="889117"/>
                    <a:pt x="1788830" y="887121"/>
                  </a:cubicBezTo>
                  <a:cubicBezTo>
                    <a:pt x="1540122" y="885125"/>
                    <a:pt x="1433294" y="903347"/>
                    <a:pt x="1285951" y="887121"/>
                  </a:cubicBezTo>
                  <a:cubicBezTo>
                    <a:pt x="1138608" y="870895"/>
                    <a:pt x="905501" y="877829"/>
                    <a:pt x="783072" y="887121"/>
                  </a:cubicBezTo>
                  <a:cubicBezTo>
                    <a:pt x="660643" y="896413"/>
                    <a:pt x="318481" y="884850"/>
                    <a:pt x="147856" y="887121"/>
                  </a:cubicBezTo>
                  <a:cubicBezTo>
                    <a:pt x="64746" y="890069"/>
                    <a:pt x="2192" y="820850"/>
                    <a:pt x="0" y="739265"/>
                  </a:cubicBezTo>
                  <a:cubicBezTo>
                    <a:pt x="-20813" y="444706"/>
                    <a:pt x="2046" y="289715"/>
                    <a:pt x="0" y="147856"/>
                  </a:cubicBezTo>
                  <a:close/>
                </a:path>
              </a:pathLst>
            </a:custGeom>
            <a:ln>
              <a:solidFill>
                <a:schemeClr val="tx1"/>
              </a:solidFill>
              <a:prstDash val="dashDot"/>
              <a:extLst>
                <a:ext uri="{C807C97D-BFC1-408E-A445-0C87EB9F89A2}">
                  <ask:lineSketchStyleProps xmlns="" xmlns:ask="http://schemas.microsoft.com/office/drawing/2018/sketchyshapes" sd="81527074">
                    <a:prstGeom prst="round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Chỉ và nói tên các bộ phận chính của cơ quan tiêu hóa trong cơ thể người.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xmlns="" id="{D5F712D9-3226-4084-BCE4-8115E50A1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036" y="-96935"/>
              <a:ext cx="2359166" cy="2352490"/>
            </a:xfrm>
            <a:prstGeom prst="rect">
              <a:avLst/>
            </a:prstGeom>
          </p:spPr>
        </p:pic>
      </p:grpSp>
      <p:grpSp>
        <p:nvGrpSpPr>
          <p:cNvPr id="12" name="Group 11">
            <a:extLst>
              <a:ext uri="{FF2B5EF4-FFF2-40B4-BE49-F238E27FC236}">
                <a16:creationId xmlns:a16="http://schemas.microsoft.com/office/drawing/2014/main" xmlns="" id="{015441E4-5063-4575-A7B4-FC7FFE9F475A}"/>
              </a:ext>
            </a:extLst>
          </p:cNvPr>
          <p:cNvGrpSpPr/>
          <p:nvPr/>
        </p:nvGrpSpPr>
        <p:grpSpPr>
          <a:xfrm>
            <a:off x="654627" y="2270100"/>
            <a:ext cx="9653156" cy="2987700"/>
            <a:chOff x="2474729" y="1190605"/>
            <a:chExt cx="5801763" cy="1782781"/>
          </a:xfrm>
        </p:grpSpPr>
        <p:sp>
          <p:nvSpPr>
            <p:cNvPr id="13" name="Rectangle: Rounded Corners 12">
              <a:extLst>
                <a:ext uri="{FF2B5EF4-FFF2-40B4-BE49-F238E27FC236}">
                  <a16:creationId xmlns:a16="http://schemas.microsoft.com/office/drawing/2014/main" xmlns="" id="{70FABB11-A462-406C-B7A1-D634C874FE37}"/>
                </a:ext>
              </a:extLst>
            </p:cNvPr>
            <p:cNvSpPr/>
            <p:nvPr/>
          </p:nvSpPr>
          <p:spPr>
            <a:xfrm>
              <a:off x="3477846" y="1544776"/>
              <a:ext cx="4798646" cy="1428610"/>
            </a:xfrm>
            <a:custGeom>
              <a:avLst/>
              <a:gdLst>
                <a:gd name="connsiteX0" fmla="*/ 0 w 4798646"/>
                <a:gd name="connsiteY0" fmla="*/ 238106 h 1428610"/>
                <a:gd name="connsiteX1" fmla="*/ 238106 w 4798646"/>
                <a:gd name="connsiteY1" fmla="*/ 0 h 1428610"/>
                <a:gd name="connsiteX2" fmla="*/ 725924 w 4798646"/>
                <a:gd name="connsiteY2" fmla="*/ 0 h 1428610"/>
                <a:gd name="connsiteX3" fmla="*/ 1256965 w 4798646"/>
                <a:gd name="connsiteY3" fmla="*/ 0 h 1428610"/>
                <a:gd name="connsiteX4" fmla="*/ 1831232 w 4798646"/>
                <a:gd name="connsiteY4" fmla="*/ 0 h 1428610"/>
                <a:gd name="connsiteX5" fmla="*/ 2362274 w 4798646"/>
                <a:gd name="connsiteY5" fmla="*/ 0 h 1428610"/>
                <a:gd name="connsiteX6" fmla="*/ 3066213 w 4798646"/>
                <a:gd name="connsiteY6" fmla="*/ 0 h 1428610"/>
                <a:gd name="connsiteX7" fmla="*/ 3770152 w 4798646"/>
                <a:gd name="connsiteY7" fmla="*/ 0 h 1428610"/>
                <a:gd name="connsiteX8" fmla="*/ 4560540 w 4798646"/>
                <a:gd name="connsiteY8" fmla="*/ 0 h 1428610"/>
                <a:gd name="connsiteX9" fmla="*/ 4798646 w 4798646"/>
                <a:gd name="connsiteY9" fmla="*/ 238106 h 1428610"/>
                <a:gd name="connsiteX10" fmla="*/ 4798646 w 4798646"/>
                <a:gd name="connsiteY10" fmla="*/ 685733 h 1428610"/>
                <a:gd name="connsiteX11" fmla="*/ 4798646 w 4798646"/>
                <a:gd name="connsiteY11" fmla="*/ 1190504 h 1428610"/>
                <a:gd name="connsiteX12" fmla="*/ 4560540 w 4798646"/>
                <a:gd name="connsiteY12" fmla="*/ 1428610 h 1428610"/>
                <a:gd name="connsiteX13" fmla="*/ 4072722 w 4798646"/>
                <a:gd name="connsiteY13" fmla="*/ 1428610 h 1428610"/>
                <a:gd name="connsiteX14" fmla="*/ 3498456 w 4798646"/>
                <a:gd name="connsiteY14" fmla="*/ 1428610 h 1428610"/>
                <a:gd name="connsiteX15" fmla="*/ 2837741 w 4798646"/>
                <a:gd name="connsiteY15" fmla="*/ 1428610 h 1428610"/>
                <a:gd name="connsiteX16" fmla="*/ 2177026 w 4798646"/>
                <a:gd name="connsiteY16" fmla="*/ 1428610 h 1428610"/>
                <a:gd name="connsiteX17" fmla="*/ 1473087 w 4798646"/>
                <a:gd name="connsiteY17" fmla="*/ 1428610 h 1428610"/>
                <a:gd name="connsiteX18" fmla="*/ 855597 w 4798646"/>
                <a:gd name="connsiteY18" fmla="*/ 1428610 h 1428610"/>
                <a:gd name="connsiteX19" fmla="*/ 238106 w 4798646"/>
                <a:gd name="connsiteY19" fmla="*/ 1428610 h 1428610"/>
                <a:gd name="connsiteX20" fmla="*/ 0 w 4798646"/>
                <a:gd name="connsiteY20" fmla="*/ 1190504 h 1428610"/>
                <a:gd name="connsiteX21" fmla="*/ 0 w 4798646"/>
                <a:gd name="connsiteY21" fmla="*/ 714305 h 1428610"/>
                <a:gd name="connsiteX22" fmla="*/ 0 w 4798646"/>
                <a:gd name="connsiteY22" fmla="*/ 238106 h 142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98646" h="1428610" fill="none" extrusionOk="0">
                  <a:moveTo>
                    <a:pt x="0" y="238106"/>
                  </a:moveTo>
                  <a:cubicBezTo>
                    <a:pt x="-17591" y="121580"/>
                    <a:pt x="81916" y="-5505"/>
                    <a:pt x="238106" y="0"/>
                  </a:cubicBezTo>
                  <a:cubicBezTo>
                    <a:pt x="388114" y="-19526"/>
                    <a:pt x="494185" y="21373"/>
                    <a:pt x="725924" y="0"/>
                  </a:cubicBezTo>
                  <a:cubicBezTo>
                    <a:pt x="957663" y="-21373"/>
                    <a:pt x="1131301" y="-348"/>
                    <a:pt x="1256965" y="0"/>
                  </a:cubicBezTo>
                  <a:cubicBezTo>
                    <a:pt x="1382629" y="348"/>
                    <a:pt x="1629683" y="-18684"/>
                    <a:pt x="1831232" y="0"/>
                  </a:cubicBezTo>
                  <a:cubicBezTo>
                    <a:pt x="2032781" y="18684"/>
                    <a:pt x="2137410" y="20543"/>
                    <a:pt x="2362274" y="0"/>
                  </a:cubicBezTo>
                  <a:cubicBezTo>
                    <a:pt x="2587138" y="-20543"/>
                    <a:pt x="2753780" y="-30726"/>
                    <a:pt x="3066213" y="0"/>
                  </a:cubicBezTo>
                  <a:cubicBezTo>
                    <a:pt x="3378646" y="30726"/>
                    <a:pt x="3537698" y="5870"/>
                    <a:pt x="3770152" y="0"/>
                  </a:cubicBezTo>
                  <a:cubicBezTo>
                    <a:pt x="4002606" y="-5870"/>
                    <a:pt x="4249924" y="9881"/>
                    <a:pt x="4560540" y="0"/>
                  </a:cubicBezTo>
                  <a:cubicBezTo>
                    <a:pt x="4701342" y="-29383"/>
                    <a:pt x="4796616" y="110504"/>
                    <a:pt x="4798646" y="238106"/>
                  </a:cubicBezTo>
                  <a:cubicBezTo>
                    <a:pt x="4783246" y="391775"/>
                    <a:pt x="4818705" y="520703"/>
                    <a:pt x="4798646" y="685733"/>
                  </a:cubicBezTo>
                  <a:cubicBezTo>
                    <a:pt x="4778587" y="850763"/>
                    <a:pt x="4789525" y="938435"/>
                    <a:pt x="4798646" y="1190504"/>
                  </a:cubicBezTo>
                  <a:cubicBezTo>
                    <a:pt x="4782353" y="1350307"/>
                    <a:pt x="4705440" y="1419120"/>
                    <a:pt x="4560540" y="1428610"/>
                  </a:cubicBezTo>
                  <a:cubicBezTo>
                    <a:pt x="4420545" y="1439260"/>
                    <a:pt x="4188499" y="1413987"/>
                    <a:pt x="4072722" y="1428610"/>
                  </a:cubicBezTo>
                  <a:cubicBezTo>
                    <a:pt x="3956945" y="1443233"/>
                    <a:pt x="3773977" y="1438334"/>
                    <a:pt x="3498456" y="1428610"/>
                  </a:cubicBezTo>
                  <a:cubicBezTo>
                    <a:pt x="3222935" y="1418886"/>
                    <a:pt x="3117399" y="1442834"/>
                    <a:pt x="2837741" y="1428610"/>
                  </a:cubicBezTo>
                  <a:cubicBezTo>
                    <a:pt x="2558084" y="1414386"/>
                    <a:pt x="2360909" y="1451888"/>
                    <a:pt x="2177026" y="1428610"/>
                  </a:cubicBezTo>
                  <a:cubicBezTo>
                    <a:pt x="1993144" y="1405332"/>
                    <a:pt x="1802881" y="1457196"/>
                    <a:pt x="1473087" y="1428610"/>
                  </a:cubicBezTo>
                  <a:cubicBezTo>
                    <a:pt x="1143293" y="1400024"/>
                    <a:pt x="1079310" y="1406457"/>
                    <a:pt x="855597" y="1428610"/>
                  </a:cubicBezTo>
                  <a:cubicBezTo>
                    <a:pt x="631884" y="1450764"/>
                    <a:pt x="394000" y="1454162"/>
                    <a:pt x="238106" y="1428610"/>
                  </a:cubicBezTo>
                  <a:cubicBezTo>
                    <a:pt x="87593" y="1412144"/>
                    <a:pt x="-2278" y="1328716"/>
                    <a:pt x="0" y="1190504"/>
                  </a:cubicBezTo>
                  <a:cubicBezTo>
                    <a:pt x="-3418" y="1037183"/>
                    <a:pt x="-985" y="830428"/>
                    <a:pt x="0" y="714305"/>
                  </a:cubicBezTo>
                  <a:cubicBezTo>
                    <a:pt x="985" y="598182"/>
                    <a:pt x="22739" y="336425"/>
                    <a:pt x="0" y="238106"/>
                  </a:cubicBezTo>
                  <a:close/>
                </a:path>
                <a:path w="4798646" h="1428610" stroke="0" extrusionOk="0">
                  <a:moveTo>
                    <a:pt x="0" y="238106"/>
                  </a:moveTo>
                  <a:cubicBezTo>
                    <a:pt x="-2850" y="127540"/>
                    <a:pt x="90941" y="-18276"/>
                    <a:pt x="238106" y="0"/>
                  </a:cubicBezTo>
                  <a:cubicBezTo>
                    <a:pt x="443101" y="9947"/>
                    <a:pt x="509946" y="-5593"/>
                    <a:pt x="769148" y="0"/>
                  </a:cubicBezTo>
                  <a:cubicBezTo>
                    <a:pt x="1028350" y="5593"/>
                    <a:pt x="1244343" y="18084"/>
                    <a:pt x="1429863" y="0"/>
                  </a:cubicBezTo>
                  <a:cubicBezTo>
                    <a:pt x="1615383" y="-18084"/>
                    <a:pt x="1879711" y="-27254"/>
                    <a:pt x="2090578" y="0"/>
                  </a:cubicBezTo>
                  <a:cubicBezTo>
                    <a:pt x="2301445" y="27254"/>
                    <a:pt x="2408089" y="-24038"/>
                    <a:pt x="2664844" y="0"/>
                  </a:cubicBezTo>
                  <a:cubicBezTo>
                    <a:pt x="2921599" y="24038"/>
                    <a:pt x="3040426" y="-34537"/>
                    <a:pt x="3368783" y="0"/>
                  </a:cubicBezTo>
                  <a:cubicBezTo>
                    <a:pt x="3697140" y="34537"/>
                    <a:pt x="3852533" y="6168"/>
                    <a:pt x="3986274" y="0"/>
                  </a:cubicBezTo>
                  <a:cubicBezTo>
                    <a:pt x="4120015" y="-6168"/>
                    <a:pt x="4326528" y="-13993"/>
                    <a:pt x="4560540" y="0"/>
                  </a:cubicBezTo>
                  <a:cubicBezTo>
                    <a:pt x="4700264" y="1463"/>
                    <a:pt x="4774420" y="97227"/>
                    <a:pt x="4798646" y="238106"/>
                  </a:cubicBezTo>
                  <a:cubicBezTo>
                    <a:pt x="4796612" y="415321"/>
                    <a:pt x="4778275" y="545459"/>
                    <a:pt x="4798646" y="714305"/>
                  </a:cubicBezTo>
                  <a:cubicBezTo>
                    <a:pt x="4819017" y="883151"/>
                    <a:pt x="4812259" y="1088165"/>
                    <a:pt x="4798646" y="1190504"/>
                  </a:cubicBezTo>
                  <a:cubicBezTo>
                    <a:pt x="4818260" y="1304990"/>
                    <a:pt x="4664982" y="1441675"/>
                    <a:pt x="4560540" y="1428610"/>
                  </a:cubicBezTo>
                  <a:cubicBezTo>
                    <a:pt x="4279095" y="1441839"/>
                    <a:pt x="4220317" y="1404191"/>
                    <a:pt x="3986274" y="1428610"/>
                  </a:cubicBezTo>
                  <a:cubicBezTo>
                    <a:pt x="3752231" y="1453029"/>
                    <a:pt x="3575146" y="1407058"/>
                    <a:pt x="3368783" y="1428610"/>
                  </a:cubicBezTo>
                  <a:cubicBezTo>
                    <a:pt x="3162420" y="1450162"/>
                    <a:pt x="3106824" y="1447034"/>
                    <a:pt x="2880966" y="1428610"/>
                  </a:cubicBezTo>
                  <a:cubicBezTo>
                    <a:pt x="2655108" y="1410186"/>
                    <a:pt x="2437777" y="1445439"/>
                    <a:pt x="2263475" y="1428610"/>
                  </a:cubicBezTo>
                  <a:cubicBezTo>
                    <a:pt x="2089173" y="1411781"/>
                    <a:pt x="1821935" y="1401277"/>
                    <a:pt x="1645985" y="1428610"/>
                  </a:cubicBezTo>
                  <a:cubicBezTo>
                    <a:pt x="1470035" y="1455944"/>
                    <a:pt x="1397114" y="1446628"/>
                    <a:pt x="1158167" y="1428610"/>
                  </a:cubicBezTo>
                  <a:cubicBezTo>
                    <a:pt x="919220" y="1410592"/>
                    <a:pt x="645511" y="1442404"/>
                    <a:pt x="238106" y="1428610"/>
                  </a:cubicBezTo>
                  <a:cubicBezTo>
                    <a:pt x="110339" y="1427447"/>
                    <a:pt x="-7771" y="1344409"/>
                    <a:pt x="0" y="1190504"/>
                  </a:cubicBezTo>
                  <a:cubicBezTo>
                    <a:pt x="1903" y="1002037"/>
                    <a:pt x="-14463" y="894059"/>
                    <a:pt x="0" y="742877"/>
                  </a:cubicBezTo>
                  <a:cubicBezTo>
                    <a:pt x="14463" y="591695"/>
                    <a:pt x="14235" y="367534"/>
                    <a:pt x="0" y="238106"/>
                  </a:cubicBezTo>
                  <a:close/>
                </a:path>
              </a:pathLst>
            </a:custGeom>
            <a:ln>
              <a:solidFill>
                <a:schemeClr val="tx1"/>
              </a:solidFill>
              <a:prstDash val="dashDot"/>
              <a:extLst>
                <a:ext uri="{C807C97D-BFC1-408E-A445-0C87EB9F89A2}">
                  <ask:lineSketchStyleProps xmlns="" xmlns:ask="http://schemas.microsoft.com/office/drawing/2018/sketchyshapes" sd="81527074">
                    <a:prstGeom prst="round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Nhận biết và trình bày được chức năng của các bộ phận của cơ quan tiêu hóa và chức năng của cơ quan tiêu hóa qua sự tiêu hóa thức ăn( ăn, uống, thải bã, ...)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descr="A picture containing text, vector graphics, clipart&#10;&#10;Description automatically generated">
              <a:extLst>
                <a:ext uri="{FF2B5EF4-FFF2-40B4-BE49-F238E27FC236}">
                  <a16:creationId xmlns:a16="http://schemas.microsoft.com/office/drawing/2014/main" xmlns="" id="{F010B9FF-B668-4202-BCF2-C5D326630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729" y="1190605"/>
              <a:ext cx="1420080" cy="1420080"/>
            </a:xfrm>
            <a:prstGeom prst="rect">
              <a:avLst/>
            </a:prstGeom>
          </p:spPr>
        </p:pic>
      </p:grpSp>
      <p:pic>
        <p:nvPicPr>
          <p:cNvPr id="2" name="Picture 1">
            <a:extLst>
              <a:ext uri="{FF2B5EF4-FFF2-40B4-BE49-F238E27FC236}">
                <a16:creationId xmlns:a16="http://schemas.microsoft.com/office/drawing/2014/main" xmlns="" id="{0268A47E-BA8D-4A44-ADDF-29AFEE49F08E}"/>
              </a:ext>
            </a:extLst>
          </p:cNvPr>
          <p:cNvPicPr>
            <a:picLocks noChangeAspect="1"/>
          </p:cNvPicPr>
          <p:nvPr/>
        </p:nvPicPr>
        <p:blipFill>
          <a:blip r:embed="rId4"/>
          <a:stretch>
            <a:fillRect/>
          </a:stretch>
        </p:blipFill>
        <p:spPr>
          <a:xfrm>
            <a:off x="2918555" y="0"/>
            <a:ext cx="6602540" cy="1457070"/>
          </a:xfrm>
          <a:prstGeom prst="rect">
            <a:avLst/>
          </a:prstGeom>
        </p:spPr>
      </p:pic>
    </p:spTree>
    <p:extLst>
      <p:ext uri="{BB962C8B-B14F-4D97-AF65-F5344CB8AC3E}">
        <p14:creationId xmlns:p14="http://schemas.microsoft.com/office/powerpoint/2010/main" val="412633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668" y="2715243"/>
            <a:ext cx="7003538" cy="4414488"/>
          </a:xfrm>
          <a:prstGeom prst="rect">
            <a:avLst/>
          </a:prstGeom>
        </p:spPr>
      </p:pic>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425256" y="4408137"/>
            <a:ext cx="1546851" cy="1637452"/>
          </a:xfrm>
          <a:prstGeom prst="rect">
            <a:avLst/>
          </a:prstGeom>
        </p:spPr>
      </p:pic>
    </p:spTree>
    <p:extLst>
      <p:ext uri="{BB962C8B-B14F-4D97-AF65-F5344CB8AC3E}">
        <p14:creationId xmlns:p14="http://schemas.microsoft.com/office/powerpoint/2010/main" val="8266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26CF34A4-8667-496F-A558-176A7DD41376}"/>
              </a:ext>
            </a:extLst>
          </p:cNvPr>
          <p:cNvSpPr/>
          <p:nvPr/>
        </p:nvSpPr>
        <p:spPr>
          <a:xfrm>
            <a:off x="341961" y="-278524"/>
            <a:ext cx="11616677" cy="63850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xmlns="" id="{64E8DC84-858D-426B-9906-1ECFC6E8AAF7}"/>
              </a:ext>
            </a:extLst>
          </p:cNvPr>
          <p:cNvGrpSpPr/>
          <p:nvPr/>
        </p:nvGrpSpPr>
        <p:grpSpPr>
          <a:xfrm>
            <a:off x="1540240" y="645221"/>
            <a:ext cx="5241560" cy="3273636"/>
            <a:chOff x="84595" y="2353938"/>
            <a:chExt cx="2340000" cy="1620000"/>
          </a:xfrm>
        </p:grpSpPr>
        <p:sp>
          <p:nvSpPr>
            <p:cNvPr id="12" name="Speech Bubble: Oval 11">
              <a:extLst>
                <a:ext uri="{FF2B5EF4-FFF2-40B4-BE49-F238E27FC236}">
                  <a16:creationId xmlns:a16="http://schemas.microsoft.com/office/drawing/2014/main" xmlns="" id="{C5253144-B46B-4845-8311-651301ADE400}"/>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a:p>
          </p:txBody>
        </p:sp>
        <p:sp>
          <p:nvSpPr>
            <p:cNvPr id="13" name="TextBox 12">
              <a:extLst>
                <a:ext uri="{FF2B5EF4-FFF2-40B4-BE49-F238E27FC236}">
                  <a16:creationId xmlns:a16="http://schemas.microsoft.com/office/drawing/2014/main" xmlns="" id="{7B4E8A63-7E4D-4018-9B24-AF52B6B1303F}"/>
                </a:ext>
              </a:extLst>
            </p:cNvPr>
            <p:cNvSpPr txBox="1"/>
            <p:nvPr/>
          </p:nvSpPr>
          <p:spPr>
            <a:xfrm>
              <a:off x="169404" y="2603275"/>
              <a:ext cx="2116815" cy="1142303"/>
            </a:xfrm>
            <a:prstGeom prst="rect">
              <a:avLst/>
            </a:prstGeom>
            <a:noFill/>
          </p:spPr>
          <p:txBody>
            <a:bodyPr wrap="square">
              <a:spAutoFit/>
            </a:bodyPr>
            <a:lstStyle/>
            <a:p>
              <a:pPr algn="ctr"/>
              <a:r>
                <a:rPr lang="en-US" sz="3600" b="1" dirty="0" err="1">
                  <a:solidFill>
                    <a:srgbClr val="CC00CC"/>
                  </a:solidFill>
                </a:rPr>
                <a:t>Cùng</a:t>
              </a:r>
              <a:r>
                <a:rPr lang="en-US" sz="3600" b="1" dirty="0">
                  <a:solidFill>
                    <a:srgbClr val="CC00CC"/>
                  </a:solidFill>
                </a:rPr>
                <a:t> </a:t>
              </a:r>
              <a:r>
                <a:rPr lang="en-US" sz="3600" b="1" dirty="0" err="1">
                  <a:solidFill>
                    <a:srgbClr val="CC00CC"/>
                  </a:solidFill>
                </a:rPr>
                <a:t>đoán</a:t>
              </a:r>
              <a:r>
                <a:rPr lang="en-US" sz="3600" b="1" dirty="0">
                  <a:solidFill>
                    <a:srgbClr val="CC00CC"/>
                  </a:solidFill>
                </a:rPr>
                <a:t> </a:t>
              </a:r>
              <a:r>
                <a:rPr lang="en-US" sz="3600" b="1" dirty="0" err="1">
                  <a:solidFill>
                    <a:srgbClr val="CC00CC"/>
                  </a:solidFill>
                </a:rPr>
                <a:t>xem</a:t>
              </a:r>
              <a:r>
                <a:rPr lang="en-US" sz="3600" b="1" dirty="0">
                  <a:solidFill>
                    <a:srgbClr val="CC00CC"/>
                  </a:solidFill>
                </a:rPr>
                <a:t>, </a:t>
              </a:r>
              <a:r>
                <a:rPr lang="en-US" sz="3600" b="1" dirty="0" err="1">
                  <a:solidFill>
                    <a:srgbClr val="CC00CC"/>
                  </a:solidFill>
                </a:rPr>
                <a:t>thức</a:t>
              </a:r>
              <a:r>
                <a:rPr lang="en-US" sz="3600" b="1" dirty="0">
                  <a:solidFill>
                    <a:srgbClr val="CC00CC"/>
                  </a:solidFill>
                </a:rPr>
                <a:t> </a:t>
              </a:r>
              <a:r>
                <a:rPr lang="en-US" sz="3600" b="1" dirty="0" err="1">
                  <a:solidFill>
                    <a:srgbClr val="CC00CC"/>
                  </a:solidFill>
                </a:rPr>
                <a:t>ăn</a:t>
              </a:r>
              <a:r>
                <a:rPr lang="en-US" sz="3600" b="1" dirty="0">
                  <a:solidFill>
                    <a:srgbClr val="CC00CC"/>
                  </a:solidFill>
                </a:rPr>
                <a:t> </a:t>
              </a:r>
              <a:r>
                <a:rPr lang="en-US" sz="3600" b="1" dirty="0" err="1">
                  <a:solidFill>
                    <a:srgbClr val="CC00CC"/>
                  </a:solidFill>
                </a:rPr>
                <a:t>chúng</a:t>
              </a:r>
              <a:r>
                <a:rPr lang="en-US" sz="3600" b="1" dirty="0">
                  <a:solidFill>
                    <a:srgbClr val="CC00CC"/>
                  </a:solidFill>
                </a:rPr>
                <a:t> ta </a:t>
              </a:r>
              <a:r>
                <a:rPr lang="en-US" sz="3600" b="1" dirty="0" err="1">
                  <a:solidFill>
                    <a:srgbClr val="CC00CC"/>
                  </a:solidFill>
                </a:rPr>
                <a:t>ăn</a:t>
              </a:r>
              <a:r>
                <a:rPr lang="en-US" sz="3600" b="1" dirty="0">
                  <a:solidFill>
                    <a:srgbClr val="CC00CC"/>
                  </a:solidFill>
                </a:rPr>
                <a:t> </a:t>
              </a:r>
              <a:r>
                <a:rPr lang="en-US" sz="3600" b="1" dirty="0" err="1">
                  <a:solidFill>
                    <a:srgbClr val="CC00CC"/>
                  </a:solidFill>
                </a:rPr>
                <a:t>hàng</a:t>
              </a:r>
              <a:r>
                <a:rPr lang="en-US" sz="3600" b="1" dirty="0">
                  <a:solidFill>
                    <a:srgbClr val="CC00CC"/>
                  </a:solidFill>
                </a:rPr>
                <a:t> </a:t>
              </a:r>
              <a:r>
                <a:rPr lang="en-US" sz="3600" b="1" dirty="0" err="1">
                  <a:solidFill>
                    <a:srgbClr val="CC00CC"/>
                  </a:solidFill>
                </a:rPr>
                <a:t>ngày</a:t>
              </a:r>
              <a:r>
                <a:rPr lang="en-US" sz="3600" b="1" dirty="0">
                  <a:solidFill>
                    <a:srgbClr val="CC00CC"/>
                  </a:solidFill>
                </a:rPr>
                <a:t> qua </a:t>
              </a:r>
              <a:r>
                <a:rPr lang="en-US" sz="3600" b="1" dirty="0" err="1">
                  <a:solidFill>
                    <a:srgbClr val="CC00CC"/>
                  </a:solidFill>
                </a:rPr>
                <a:t>miệng</a:t>
              </a:r>
              <a:r>
                <a:rPr lang="en-US" sz="3600" b="1" dirty="0">
                  <a:solidFill>
                    <a:srgbClr val="CC00CC"/>
                  </a:solidFill>
                </a:rPr>
                <a:t> </a:t>
              </a:r>
              <a:r>
                <a:rPr lang="en-US" sz="3600" b="1" dirty="0" err="1">
                  <a:solidFill>
                    <a:srgbClr val="CC00CC"/>
                  </a:solidFill>
                </a:rPr>
                <a:t>sẽ</a:t>
              </a:r>
              <a:r>
                <a:rPr lang="en-US" sz="3600" b="1" dirty="0">
                  <a:solidFill>
                    <a:srgbClr val="CC00CC"/>
                  </a:solidFill>
                </a:rPr>
                <a:t> </a:t>
              </a:r>
              <a:r>
                <a:rPr lang="en-US" sz="3600" b="1" dirty="0" err="1">
                  <a:solidFill>
                    <a:srgbClr val="CC00CC"/>
                  </a:solidFill>
                </a:rPr>
                <a:t>đi</a:t>
              </a:r>
              <a:r>
                <a:rPr lang="en-US" sz="3600" b="1" dirty="0">
                  <a:solidFill>
                    <a:srgbClr val="CC00CC"/>
                  </a:solidFill>
                </a:rPr>
                <a:t> </a:t>
              </a:r>
              <a:r>
                <a:rPr lang="en-US" sz="3600" b="1" dirty="0" err="1">
                  <a:solidFill>
                    <a:srgbClr val="CC00CC"/>
                  </a:solidFill>
                </a:rPr>
                <a:t>đâu</a:t>
              </a:r>
              <a:r>
                <a:rPr lang="en-US" sz="3600" b="1" dirty="0">
                  <a:solidFill>
                    <a:srgbClr val="CC00CC"/>
                  </a:solidFill>
                </a:rPr>
                <a:t> </a:t>
              </a:r>
              <a:r>
                <a:rPr lang="en-US" sz="3600" b="1" dirty="0" err="1">
                  <a:solidFill>
                    <a:srgbClr val="CC00CC"/>
                  </a:solidFill>
                </a:rPr>
                <a:t>trong</a:t>
              </a:r>
              <a:r>
                <a:rPr lang="en-US" sz="3600" b="1" dirty="0">
                  <a:solidFill>
                    <a:srgbClr val="CC00CC"/>
                  </a:solidFill>
                </a:rPr>
                <a:t> </a:t>
              </a:r>
              <a:r>
                <a:rPr lang="en-US" sz="3600" b="1" dirty="0" err="1">
                  <a:solidFill>
                    <a:srgbClr val="CC00CC"/>
                  </a:solidFill>
                </a:rPr>
                <a:t>cơ</a:t>
              </a:r>
              <a:r>
                <a:rPr lang="en-US" sz="3600" b="1" dirty="0">
                  <a:solidFill>
                    <a:srgbClr val="CC00CC"/>
                  </a:solidFill>
                </a:rPr>
                <a:t> </a:t>
              </a:r>
              <a:r>
                <a:rPr lang="en-US" sz="3600" b="1" dirty="0" err="1">
                  <a:solidFill>
                    <a:srgbClr val="CC00CC"/>
                  </a:solidFill>
                </a:rPr>
                <a:t>thể</a:t>
              </a:r>
              <a:r>
                <a:rPr lang="en-US" sz="3600" b="1" dirty="0">
                  <a:solidFill>
                    <a:srgbClr val="CC00CC"/>
                  </a:solidFill>
                </a:rPr>
                <a:t>?</a:t>
              </a:r>
            </a:p>
          </p:txBody>
        </p:sp>
      </p:grpSp>
      <p:grpSp>
        <p:nvGrpSpPr>
          <p:cNvPr id="14" name="Group 13">
            <a:extLst>
              <a:ext uri="{FF2B5EF4-FFF2-40B4-BE49-F238E27FC236}">
                <a16:creationId xmlns:a16="http://schemas.microsoft.com/office/drawing/2014/main" xmlns="" id="{A269A1F9-F244-4B8C-BEBB-666FA8CBE306}"/>
              </a:ext>
            </a:extLst>
          </p:cNvPr>
          <p:cNvGrpSpPr/>
          <p:nvPr/>
        </p:nvGrpSpPr>
        <p:grpSpPr>
          <a:xfrm>
            <a:off x="6607629" y="2296887"/>
            <a:ext cx="3943264" cy="3128914"/>
            <a:chOff x="0" y="2686369"/>
            <a:chExt cx="5455920" cy="4503431"/>
          </a:xfrm>
        </p:grpSpPr>
        <p:pic>
          <p:nvPicPr>
            <p:cNvPr id="15" name="Picture 14" descr="A picture containing icon&#10;&#10;Description automatically generated">
              <a:extLst>
                <a:ext uri="{FF2B5EF4-FFF2-40B4-BE49-F238E27FC236}">
                  <a16:creationId xmlns:a16="http://schemas.microsoft.com/office/drawing/2014/main" xmlns="" id="{D438BC02-EF43-423F-BBC0-CB028A68A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16" name="Picture 15" descr="Icon&#10;&#10;Description automatically generated">
              <a:extLst>
                <a:ext uri="{FF2B5EF4-FFF2-40B4-BE49-F238E27FC236}">
                  <a16:creationId xmlns:a16="http://schemas.microsoft.com/office/drawing/2014/main" xmlns="" id="{3938956D-2F83-4529-9258-4C546C62F4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235712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425256" y="4408137"/>
            <a:ext cx="1546851" cy="1637452"/>
          </a:xfrm>
          <a:prstGeom prst="rect">
            <a:avLst/>
          </a:prstGeom>
        </p:spPr>
      </p:pic>
      <p:pic>
        <p:nvPicPr>
          <p:cNvPr id="3" name="Picture 2">
            <a:extLst>
              <a:ext uri="{FF2B5EF4-FFF2-40B4-BE49-F238E27FC236}">
                <a16:creationId xmlns:a16="http://schemas.microsoft.com/office/drawing/2014/main" xmlns="" id="{A9D341D4-19F6-4B7C-B2F7-32FA9156F181}"/>
              </a:ext>
            </a:extLst>
          </p:cNvPr>
          <p:cNvPicPr>
            <a:picLocks noChangeAspect="1"/>
          </p:cNvPicPr>
          <p:nvPr/>
        </p:nvPicPr>
        <p:blipFill>
          <a:blip r:embed="rId5"/>
          <a:stretch>
            <a:fillRect/>
          </a:stretch>
        </p:blipFill>
        <p:spPr>
          <a:xfrm>
            <a:off x="2855629" y="2317685"/>
            <a:ext cx="8004742" cy="2353260"/>
          </a:xfrm>
          <a:prstGeom prst="rect">
            <a:avLst/>
          </a:prstGeom>
        </p:spPr>
      </p:pic>
    </p:spTree>
    <p:extLst>
      <p:ext uri="{BB962C8B-B14F-4D97-AF65-F5344CB8AC3E}">
        <p14:creationId xmlns:p14="http://schemas.microsoft.com/office/powerpoint/2010/main" val="242241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xmlns="" id="{AFD59D75-7DF0-4EF6-B0B9-53E7D4FAB5DE}"/>
              </a:ext>
            </a:extLst>
          </p:cNvPr>
          <p:cNvSpPr/>
          <p:nvPr/>
        </p:nvSpPr>
        <p:spPr>
          <a:xfrm>
            <a:off x="331076" y="185057"/>
            <a:ext cx="11616677" cy="65625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xmlns="" id="{70BD9BE2-E0C0-42AE-8D03-A32B27D9A460}"/>
              </a:ext>
            </a:extLst>
          </p:cNvPr>
          <p:cNvSpPr/>
          <p:nvPr/>
        </p:nvSpPr>
        <p:spPr>
          <a:xfrm>
            <a:off x="359230" y="194306"/>
            <a:ext cx="11408228" cy="774523"/>
          </a:xfrm>
          <a:prstGeom prst="roundRect">
            <a:avLst/>
          </a:prstGeom>
          <a:solidFill>
            <a:srgbClr val="CCFFFF"/>
          </a:solidFill>
          <a:ln w="3810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C00000"/>
                </a:solidFill>
                <a:effectLst/>
                <a:uLnTx/>
                <a:uFillTx/>
                <a:cs typeface="Arial" panose="020B0604020202020204" pitchFamily="34" charset="0"/>
              </a:rPr>
              <a:t>1. </a:t>
            </a:r>
            <a:r>
              <a:rPr kumimoji="0" lang="en-US" sz="3800" b="1" i="0" u="none" strike="noStrike" kern="1200" cap="none" spc="0" normalizeH="0" baseline="0" noProof="0" dirty="0" err="1">
                <a:ln>
                  <a:noFill/>
                </a:ln>
                <a:solidFill>
                  <a:srgbClr val="C00000"/>
                </a:solidFill>
                <a:effectLst/>
                <a:uLnTx/>
                <a:uFillTx/>
                <a:cs typeface="Arial" panose="020B0604020202020204" pitchFamily="34" charset="0"/>
              </a:rPr>
              <a:t>Hãy</a:t>
            </a:r>
            <a:r>
              <a:rPr kumimoji="0" lang="en-US" sz="3800" b="1" i="0" u="none" strike="noStrike" kern="1200" cap="none" spc="0" normalizeH="0" noProof="0" dirty="0">
                <a:ln>
                  <a:noFill/>
                </a:ln>
                <a:solidFill>
                  <a:srgbClr val="C00000"/>
                </a:solidFill>
                <a:effectLst/>
                <a:uLnTx/>
                <a:uFillTx/>
                <a:cs typeface="Arial" panose="020B0604020202020204" pitchFamily="34" charset="0"/>
              </a:rPr>
              <a:t> </a:t>
            </a:r>
            <a:r>
              <a:rPr kumimoji="0" lang="en-US" sz="3800" b="1" i="0" u="none" strike="noStrike" kern="1200" cap="none" spc="0" normalizeH="0" noProof="0" dirty="0" err="1">
                <a:ln>
                  <a:noFill/>
                </a:ln>
                <a:solidFill>
                  <a:srgbClr val="C00000"/>
                </a:solidFill>
                <a:effectLst/>
                <a:uLnTx/>
                <a:uFillTx/>
                <a:cs typeface="Arial" panose="020B0604020202020204" pitchFamily="34" charset="0"/>
              </a:rPr>
              <a:t>chỉ</a:t>
            </a:r>
            <a:r>
              <a:rPr kumimoji="0" lang="en-US" sz="3800" b="1" i="0" u="none" strike="noStrike" kern="1200" cap="none" spc="0" normalizeH="0" noProof="0" dirty="0">
                <a:ln>
                  <a:noFill/>
                </a:ln>
                <a:solidFill>
                  <a:srgbClr val="C00000"/>
                </a:solidFill>
                <a:effectLst/>
                <a:uLnTx/>
                <a:uFillTx/>
                <a:cs typeface="Arial" panose="020B0604020202020204" pitchFamily="34" charset="0"/>
              </a:rPr>
              <a:t> </a:t>
            </a:r>
            <a:r>
              <a:rPr kumimoji="0" lang="en-US" sz="3800" b="1" i="0" u="none" strike="noStrike" kern="1200" cap="none" spc="0" normalizeH="0" noProof="0" dirty="0" err="1">
                <a:ln>
                  <a:noFill/>
                </a:ln>
                <a:solidFill>
                  <a:srgbClr val="C00000"/>
                </a:solidFill>
                <a:effectLst/>
                <a:uLnTx/>
                <a:uFillTx/>
                <a:cs typeface="Arial" panose="020B0604020202020204" pitchFamily="34" charset="0"/>
              </a:rPr>
              <a:t>và</a:t>
            </a:r>
            <a:r>
              <a:rPr kumimoji="0" lang="en-US" sz="3800" b="1" i="0" u="none" strike="noStrike" kern="1200" cap="none" spc="0" normalizeH="0" noProof="0" dirty="0">
                <a:ln>
                  <a:noFill/>
                </a:ln>
                <a:solidFill>
                  <a:srgbClr val="C00000"/>
                </a:solidFill>
                <a:effectLst/>
                <a:uLnTx/>
                <a:uFillTx/>
                <a:cs typeface="Arial" panose="020B0604020202020204" pitchFamily="34" charset="0"/>
              </a:rPr>
              <a:t> </a:t>
            </a:r>
            <a:r>
              <a:rPr kumimoji="0" lang="en-US" sz="3800" b="1" i="0" u="none" strike="noStrike" kern="1200" cap="none" spc="0" normalizeH="0" noProof="0" dirty="0" err="1">
                <a:ln>
                  <a:noFill/>
                </a:ln>
                <a:solidFill>
                  <a:srgbClr val="C00000"/>
                </a:solidFill>
                <a:effectLst/>
                <a:uLnTx/>
                <a:uFillTx/>
                <a:cs typeface="Arial" panose="020B0604020202020204" pitchFamily="34" charset="0"/>
              </a:rPr>
              <a:t>nói</a:t>
            </a:r>
            <a:r>
              <a:rPr kumimoji="0" lang="en-US" sz="3800" b="1" i="0" u="none" strike="noStrike" kern="1200" cap="none" spc="0" normalizeH="0" noProof="0" dirty="0">
                <a:ln>
                  <a:noFill/>
                </a:ln>
                <a:solidFill>
                  <a:srgbClr val="C00000"/>
                </a:solidFill>
                <a:effectLst/>
                <a:uLnTx/>
                <a:uFillTx/>
                <a:cs typeface="Arial" panose="020B0604020202020204" pitchFamily="34" charset="0"/>
              </a:rPr>
              <a:t> </a:t>
            </a:r>
            <a:r>
              <a:rPr kumimoji="0" lang="en-US" sz="3800" b="1" i="0" u="none" strike="noStrike" kern="1200" cap="none" spc="0" normalizeH="0" noProof="0" dirty="0" err="1">
                <a:ln>
                  <a:noFill/>
                </a:ln>
                <a:solidFill>
                  <a:srgbClr val="C00000"/>
                </a:solidFill>
                <a:effectLst/>
                <a:uLnTx/>
                <a:uFillTx/>
                <a:cs typeface="Arial" panose="020B0604020202020204" pitchFamily="34" charset="0"/>
              </a:rPr>
              <a:t>tên</a:t>
            </a:r>
            <a:r>
              <a:rPr kumimoji="0" lang="en-US" sz="3800" b="1" i="0" u="none" strike="noStrike" kern="1200" cap="none" spc="0" normalizeH="0" noProof="0" dirty="0">
                <a:ln>
                  <a:noFill/>
                </a:ln>
                <a:solidFill>
                  <a:srgbClr val="C00000"/>
                </a:solidFill>
                <a:effectLst/>
                <a:uLnTx/>
                <a:uFillTx/>
                <a:cs typeface="Arial" panose="020B0604020202020204" pitchFamily="34" charset="0"/>
              </a:rPr>
              <a:t> </a:t>
            </a:r>
            <a:r>
              <a:rPr kumimoji="0" lang="en-US" sz="3800" b="1" i="0" u="none" strike="noStrike" kern="1200" cap="none" spc="0" normalizeH="0" noProof="0" dirty="0" err="1">
                <a:ln>
                  <a:noFill/>
                </a:ln>
                <a:solidFill>
                  <a:srgbClr val="C00000"/>
                </a:solidFill>
                <a:effectLst/>
                <a:uLnTx/>
                <a:uFillTx/>
                <a:cs typeface="Arial" panose="020B0604020202020204" pitchFamily="34" charset="0"/>
              </a:rPr>
              <a:t>các</a:t>
            </a:r>
            <a:r>
              <a:rPr kumimoji="0" lang="en-US" sz="3800" b="1" i="0" u="none" strike="noStrike" kern="1200" cap="none" spc="0" normalizeH="0" noProof="0" dirty="0">
                <a:ln>
                  <a:noFill/>
                </a:ln>
                <a:solidFill>
                  <a:srgbClr val="C00000"/>
                </a:solidFill>
                <a:effectLst/>
                <a:uLnTx/>
                <a:uFillTx/>
                <a:cs typeface="Arial" panose="020B0604020202020204" pitchFamily="34" charset="0"/>
              </a:rPr>
              <a:t> </a:t>
            </a:r>
            <a:r>
              <a:rPr kumimoji="0" lang="en-US" sz="3800" b="1" i="0" u="none" strike="noStrike" kern="1200" cap="none" spc="0" normalizeH="0" noProof="0" dirty="0" err="1">
                <a:ln>
                  <a:noFill/>
                </a:ln>
                <a:solidFill>
                  <a:srgbClr val="C00000"/>
                </a:solidFill>
                <a:effectLst/>
                <a:uLnTx/>
                <a:uFillTx/>
                <a:cs typeface="Arial" panose="020B0604020202020204" pitchFamily="34" charset="0"/>
              </a:rPr>
              <a:t>bộ</a:t>
            </a:r>
            <a:r>
              <a:rPr kumimoji="0" lang="en-US" sz="3800" b="1" i="0" u="none" strike="noStrike" kern="1200" cap="none" spc="0" normalizeH="0" noProof="0" dirty="0">
                <a:ln>
                  <a:noFill/>
                </a:ln>
                <a:solidFill>
                  <a:srgbClr val="C00000"/>
                </a:solidFill>
                <a:effectLst/>
                <a:uLnTx/>
                <a:uFillTx/>
                <a:cs typeface="Arial" panose="020B0604020202020204" pitchFamily="34" charset="0"/>
              </a:rPr>
              <a:t> </a:t>
            </a:r>
            <a:r>
              <a:rPr kumimoji="0" lang="en-US" sz="3800" b="1" i="0" u="none" strike="noStrike" kern="1200" cap="none" spc="0" normalizeH="0" noProof="0" dirty="0" err="1">
                <a:ln>
                  <a:noFill/>
                </a:ln>
                <a:solidFill>
                  <a:srgbClr val="C00000"/>
                </a:solidFill>
                <a:effectLst/>
                <a:uLnTx/>
                <a:uFillTx/>
                <a:cs typeface="Arial" panose="020B0604020202020204" pitchFamily="34" charset="0"/>
              </a:rPr>
              <a:t>phận</a:t>
            </a:r>
            <a:r>
              <a:rPr kumimoji="0" lang="en-US" sz="3800" b="1" i="0" u="none" strike="noStrike" kern="1200" cap="none" spc="0" normalizeH="0" noProof="0" dirty="0">
                <a:ln>
                  <a:noFill/>
                </a:ln>
                <a:solidFill>
                  <a:srgbClr val="C00000"/>
                </a:solidFill>
                <a:effectLst/>
                <a:uLnTx/>
                <a:uFillTx/>
                <a:cs typeface="Arial" panose="020B0604020202020204" pitchFamily="34" charset="0"/>
              </a:rPr>
              <a:t> </a:t>
            </a:r>
            <a:r>
              <a:rPr kumimoji="0" lang="en-US" sz="3800" b="1" i="0" u="none" strike="noStrike" kern="1200" cap="none" spc="0" normalizeH="0" noProof="0" dirty="0" err="1">
                <a:ln>
                  <a:noFill/>
                </a:ln>
                <a:solidFill>
                  <a:srgbClr val="C00000"/>
                </a:solidFill>
                <a:effectLst/>
                <a:uLnTx/>
                <a:uFillTx/>
                <a:cs typeface="Arial" panose="020B0604020202020204" pitchFamily="34" charset="0"/>
              </a:rPr>
              <a:t>của</a:t>
            </a:r>
            <a:r>
              <a:rPr kumimoji="0" lang="en-US" sz="3800" b="1" i="0" u="none" strike="noStrike" kern="1200" cap="none" spc="0" normalizeH="0" noProof="0" dirty="0">
                <a:ln>
                  <a:noFill/>
                </a:ln>
                <a:solidFill>
                  <a:srgbClr val="C00000"/>
                </a:solidFill>
                <a:effectLst/>
                <a:uLnTx/>
                <a:uFillTx/>
                <a:cs typeface="Arial" panose="020B0604020202020204" pitchFamily="34" charset="0"/>
              </a:rPr>
              <a:t> </a:t>
            </a:r>
            <a:r>
              <a:rPr kumimoji="0" lang="en-US" sz="3800" b="1" i="0" u="none" strike="noStrike" kern="1200" cap="none" spc="0" normalizeH="0" noProof="0" dirty="0" err="1">
                <a:ln>
                  <a:noFill/>
                </a:ln>
                <a:solidFill>
                  <a:srgbClr val="C00000"/>
                </a:solidFill>
                <a:effectLst/>
                <a:uLnTx/>
                <a:uFillTx/>
                <a:cs typeface="Arial" panose="020B0604020202020204" pitchFamily="34" charset="0"/>
              </a:rPr>
              <a:t>cơ</a:t>
            </a:r>
            <a:r>
              <a:rPr kumimoji="0" lang="en-US" sz="3800" b="1" i="0" u="none" strike="noStrike" kern="1200" cap="none" spc="0" normalizeH="0" noProof="0" dirty="0">
                <a:ln>
                  <a:noFill/>
                </a:ln>
                <a:solidFill>
                  <a:srgbClr val="C00000"/>
                </a:solidFill>
                <a:effectLst/>
                <a:uLnTx/>
                <a:uFillTx/>
                <a:cs typeface="Arial" panose="020B0604020202020204" pitchFamily="34" charset="0"/>
              </a:rPr>
              <a:t> </a:t>
            </a:r>
            <a:r>
              <a:rPr kumimoji="0" lang="en-US" sz="3800" b="1" i="0" u="none" strike="noStrike" kern="1200" cap="none" spc="0" normalizeH="0" noProof="0" dirty="0" err="1">
                <a:ln>
                  <a:noFill/>
                </a:ln>
                <a:solidFill>
                  <a:srgbClr val="C00000"/>
                </a:solidFill>
                <a:effectLst/>
                <a:uLnTx/>
                <a:uFillTx/>
                <a:cs typeface="Arial" panose="020B0604020202020204" pitchFamily="34" charset="0"/>
              </a:rPr>
              <a:t>quan</a:t>
            </a:r>
            <a:r>
              <a:rPr kumimoji="0" lang="en-US" sz="3800" b="1" i="0" u="none" strike="noStrike" kern="1200" cap="none" spc="0" normalizeH="0" noProof="0" dirty="0">
                <a:ln>
                  <a:noFill/>
                </a:ln>
                <a:solidFill>
                  <a:srgbClr val="C00000"/>
                </a:solidFill>
                <a:effectLst/>
                <a:uLnTx/>
                <a:uFillTx/>
                <a:cs typeface="Arial" panose="020B0604020202020204" pitchFamily="34" charset="0"/>
              </a:rPr>
              <a:t> </a:t>
            </a:r>
            <a:r>
              <a:rPr kumimoji="0" lang="en-US" sz="3800" b="1" i="0" u="none" strike="noStrike" kern="1200" cap="none" spc="0" normalizeH="0" noProof="0" dirty="0" err="1">
                <a:ln>
                  <a:noFill/>
                </a:ln>
                <a:solidFill>
                  <a:srgbClr val="C00000"/>
                </a:solidFill>
                <a:effectLst/>
                <a:uLnTx/>
                <a:uFillTx/>
                <a:cs typeface="Arial" panose="020B0604020202020204" pitchFamily="34" charset="0"/>
              </a:rPr>
              <a:t>tiêu</a:t>
            </a:r>
            <a:r>
              <a:rPr kumimoji="0" lang="en-US" sz="3800" b="1" i="0" u="none" strike="noStrike" kern="1200" cap="none" spc="0" normalizeH="0" noProof="0" dirty="0">
                <a:ln>
                  <a:noFill/>
                </a:ln>
                <a:solidFill>
                  <a:srgbClr val="C00000"/>
                </a:solidFill>
                <a:effectLst/>
                <a:uLnTx/>
                <a:uFillTx/>
                <a:cs typeface="Arial" panose="020B0604020202020204" pitchFamily="34" charset="0"/>
              </a:rPr>
              <a:t> </a:t>
            </a:r>
            <a:r>
              <a:rPr kumimoji="0" lang="en-US" sz="3800" b="1" i="0" u="none" strike="noStrike" kern="1200" cap="none" spc="0" normalizeH="0" noProof="0" dirty="0" err="1">
                <a:ln>
                  <a:noFill/>
                </a:ln>
                <a:solidFill>
                  <a:srgbClr val="C00000"/>
                </a:solidFill>
                <a:effectLst/>
                <a:uLnTx/>
                <a:uFillTx/>
                <a:cs typeface="Arial" panose="020B0604020202020204" pitchFamily="34" charset="0"/>
              </a:rPr>
              <a:t>hóa</a:t>
            </a:r>
            <a:endParaRPr kumimoji="0" lang="en-US" sz="3800" b="1" i="0" u="none" strike="noStrike" kern="1200" cap="none" spc="0" normalizeH="0" baseline="0" noProof="0" dirty="0">
              <a:ln>
                <a:noFill/>
              </a:ln>
              <a:solidFill>
                <a:srgbClr val="C00000"/>
              </a:solidFill>
              <a:effectLst/>
              <a:uLnTx/>
              <a:uFillTx/>
              <a:cs typeface="Arial" panose="020B0604020202020204" pitchFamily="34" charset="0"/>
            </a:endParaRPr>
          </a:p>
        </p:txBody>
      </p:sp>
      <p:pic>
        <p:nvPicPr>
          <p:cNvPr id="3" name="Picture 2">
            <a:extLst>
              <a:ext uri="{FF2B5EF4-FFF2-40B4-BE49-F238E27FC236}">
                <a16:creationId xmlns:a16="http://schemas.microsoft.com/office/drawing/2014/main" xmlns="" id="{B4841E47-FC95-4342-A97B-0242AAE15183}"/>
              </a:ext>
            </a:extLst>
          </p:cNvPr>
          <p:cNvPicPr>
            <a:picLocks noChangeAspect="1"/>
          </p:cNvPicPr>
          <p:nvPr/>
        </p:nvPicPr>
        <p:blipFill>
          <a:blip r:embed="rId2"/>
          <a:stretch>
            <a:fillRect/>
          </a:stretch>
        </p:blipFill>
        <p:spPr>
          <a:xfrm>
            <a:off x="720499" y="1249135"/>
            <a:ext cx="5743575" cy="5143500"/>
          </a:xfrm>
          <a:prstGeom prst="rect">
            <a:avLst/>
          </a:prstGeom>
        </p:spPr>
      </p:pic>
      <p:sp>
        <p:nvSpPr>
          <p:cNvPr id="8" name="Rectangle: Rounded Corners 7">
            <a:extLst>
              <a:ext uri="{FF2B5EF4-FFF2-40B4-BE49-F238E27FC236}">
                <a16:creationId xmlns:a16="http://schemas.microsoft.com/office/drawing/2014/main" xmlns="" id="{88621615-145B-4493-B4CA-C8C24F8E773A}"/>
              </a:ext>
            </a:extLst>
          </p:cNvPr>
          <p:cNvSpPr/>
          <p:nvPr/>
        </p:nvSpPr>
        <p:spPr>
          <a:xfrm>
            <a:off x="7326086" y="1306284"/>
            <a:ext cx="4452257" cy="2155805"/>
          </a:xfrm>
          <a:custGeom>
            <a:avLst/>
            <a:gdLst>
              <a:gd name="connsiteX0" fmla="*/ 0 w 4452257"/>
              <a:gd name="connsiteY0" fmla="*/ 359308 h 2155805"/>
              <a:gd name="connsiteX1" fmla="*/ 359308 w 4452257"/>
              <a:gd name="connsiteY1" fmla="*/ 0 h 2155805"/>
              <a:gd name="connsiteX2" fmla="*/ 4092949 w 4452257"/>
              <a:gd name="connsiteY2" fmla="*/ 0 h 2155805"/>
              <a:gd name="connsiteX3" fmla="*/ 4452257 w 4452257"/>
              <a:gd name="connsiteY3" fmla="*/ 359308 h 2155805"/>
              <a:gd name="connsiteX4" fmla="*/ 4452257 w 4452257"/>
              <a:gd name="connsiteY4" fmla="*/ 1796497 h 2155805"/>
              <a:gd name="connsiteX5" fmla="*/ 4092949 w 4452257"/>
              <a:gd name="connsiteY5" fmla="*/ 2155805 h 2155805"/>
              <a:gd name="connsiteX6" fmla="*/ 359308 w 4452257"/>
              <a:gd name="connsiteY6" fmla="*/ 2155805 h 2155805"/>
              <a:gd name="connsiteX7" fmla="*/ 0 w 4452257"/>
              <a:gd name="connsiteY7" fmla="*/ 1796497 h 2155805"/>
              <a:gd name="connsiteX8" fmla="*/ 0 w 4452257"/>
              <a:gd name="connsiteY8" fmla="*/ 359308 h 215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257" h="2155805" fill="none" extrusionOk="0">
                <a:moveTo>
                  <a:pt x="0" y="359308"/>
                </a:moveTo>
                <a:cubicBezTo>
                  <a:pt x="-21153" y="181140"/>
                  <a:pt x="123776" y="12038"/>
                  <a:pt x="359308" y="0"/>
                </a:cubicBezTo>
                <a:cubicBezTo>
                  <a:pt x="1178540" y="-88141"/>
                  <a:pt x="3354191" y="-30127"/>
                  <a:pt x="4092949" y="0"/>
                </a:cubicBezTo>
                <a:cubicBezTo>
                  <a:pt x="4286687" y="-13609"/>
                  <a:pt x="4469363" y="155062"/>
                  <a:pt x="4452257" y="359308"/>
                </a:cubicBezTo>
                <a:cubicBezTo>
                  <a:pt x="4556989" y="510049"/>
                  <a:pt x="4354427" y="1119389"/>
                  <a:pt x="4452257" y="1796497"/>
                </a:cubicBezTo>
                <a:cubicBezTo>
                  <a:pt x="4478312" y="2017152"/>
                  <a:pt x="4297694" y="2161955"/>
                  <a:pt x="4092949" y="2155805"/>
                </a:cubicBezTo>
                <a:cubicBezTo>
                  <a:pt x="2228621" y="1998413"/>
                  <a:pt x="2122222" y="2138027"/>
                  <a:pt x="359308" y="2155805"/>
                </a:cubicBezTo>
                <a:cubicBezTo>
                  <a:pt x="154662" y="2147104"/>
                  <a:pt x="-711" y="1989847"/>
                  <a:pt x="0" y="1796497"/>
                </a:cubicBezTo>
                <a:cubicBezTo>
                  <a:pt x="-22038" y="1185599"/>
                  <a:pt x="-39916" y="587968"/>
                  <a:pt x="0" y="359308"/>
                </a:cubicBezTo>
                <a:close/>
              </a:path>
              <a:path w="4452257" h="2155805" stroke="0" extrusionOk="0">
                <a:moveTo>
                  <a:pt x="0" y="359308"/>
                </a:moveTo>
                <a:cubicBezTo>
                  <a:pt x="-14779" y="161204"/>
                  <a:pt x="140510" y="-32011"/>
                  <a:pt x="359308" y="0"/>
                </a:cubicBezTo>
                <a:cubicBezTo>
                  <a:pt x="1368480" y="35450"/>
                  <a:pt x="3433028" y="37244"/>
                  <a:pt x="4092949" y="0"/>
                </a:cubicBezTo>
                <a:cubicBezTo>
                  <a:pt x="4300951" y="-24653"/>
                  <a:pt x="4447291" y="160655"/>
                  <a:pt x="4452257" y="359308"/>
                </a:cubicBezTo>
                <a:cubicBezTo>
                  <a:pt x="4526952" y="1025016"/>
                  <a:pt x="4388872" y="1434789"/>
                  <a:pt x="4452257" y="1796497"/>
                </a:cubicBezTo>
                <a:cubicBezTo>
                  <a:pt x="4464613" y="1993228"/>
                  <a:pt x="4286005" y="2141306"/>
                  <a:pt x="4092949" y="2155805"/>
                </a:cubicBezTo>
                <a:cubicBezTo>
                  <a:pt x="2703733" y="2134300"/>
                  <a:pt x="1334000" y="2283932"/>
                  <a:pt x="359308" y="2155805"/>
                </a:cubicBezTo>
                <a:cubicBezTo>
                  <a:pt x="165877" y="2152846"/>
                  <a:pt x="27267" y="2008325"/>
                  <a:pt x="0" y="1796497"/>
                </a:cubicBezTo>
                <a:cubicBezTo>
                  <a:pt x="95615" y="1257757"/>
                  <a:pt x="-19121" y="819796"/>
                  <a:pt x="0" y="359308"/>
                </a:cubicBezTo>
                <a:close/>
              </a:path>
            </a:pathLst>
          </a:custGeom>
          <a:solidFill>
            <a:schemeClr val="bg1"/>
          </a:solidFill>
          <a:ln w="38100">
            <a:solidFill>
              <a:srgbClr val="002060"/>
            </a:solidFill>
            <a:extLst>
              <a:ext uri="{C807C97D-BFC1-408E-A445-0C87EB9F89A2}">
                <ask:lineSketchStyleProps xmlns="" xmlns:ask="http://schemas.microsoft.com/office/drawing/2018/sketchyshapes" sd="256689661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libri" panose="020F0502020204030204" pitchFamily="34" charset="0"/>
                <a:cs typeface="Calibri" panose="020F0502020204030204" pitchFamily="34" charset="0"/>
              </a:rPr>
              <a:t>Cơ quan tiêu hóa gồm:</a:t>
            </a:r>
            <a:r>
              <a:rPr lang="ja-JP" altLang="en-US" sz="2800" b="1" dirty="0">
                <a:solidFill>
                  <a:srgbClr val="FF0000"/>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Miệng, thực quản, dạ dày, ruột non, ruột già và hậu môn.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xmlns="" id="{B4CA69A5-C266-4554-92F7-D3EFD151C78E}"/>
              </a:ext>
            </a:extLst>
          </p:cNvPr>
          <p:cNvSpPr/>
          <p:nvPr/>
        </p:nvSpPr>
        <p:spPr>
          <a:xfrm>
            <a:off x="7282543" y="3809998"/>
            <a:ext cx="4452257" cy="2155805"/>
          </a:xfrm>
          <a:custGeom>
            <a:avLst/>
            <a:gdLst>
              <a:gd name="connsiteX0" fmla="*/ 0 w 4452257"/>
              <a:gd name="connsiteY0" fmla="*/ 359308 h 2155805"/>
              <a:gd name="connsiteX1" fmla="*/ 359308 w 4452257"/>
              <a:gd name="connsiteY1" fmla="*/ 0 h 2155805"/>
              <a:gd name="connsiteX2" fmla="*/ 4092949 w 4452257"/>
              <a:gd name="connsiteY2" fmla="*/ 0 h 2155805"/>
              <a:gd name="connsiteX3" fmla="*/ 4452257 w 4452257"/>
              <a:gd name="connsiteY3" fmla="*/ 359308 h 2155805"/>
              <a:gd name="connsiteX4" fmla="*/ 4452257 w 4452257"/>
              <a:gd name="connsiteY4" fmla="*/ 1796497 h 2155805"/>
              <a:gd name="connsiteX5" fmla="*/ 4092949 w 4452257"/>
              <a:gd name="connsiteY5" fmla="*/ 2155805 h 2155805"/>
              <a:gd name="connsiteX6" fmla="*/ 359308 w 4452257"/>
              <a:gd name="connsiteY6" fmla="*/ 2155805 h 2155805"/>
              <a:gd name="connsiteX7" fmla="*/ 0 w 4452257"/>
              <a:gd name="connsiteY7" fmla="*/ 1796497 h 2155805"/>
              <a:gd name="connsiteX8" fmla="*/ 0 w 4452257"/>
              <a:gd name="connsiteY8" fmla="*/ 359308 h 215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257" h="2155805" fill="none" extrusionOk="0">
                <a:moveTo>
                  <a:pt x="0" y="359308"/>
                </a:moveTo>
                <a:cubicBezTo>
                  <a:pt x="-21153" y="181140"/>
                  <a:pt x="123776" y="12038"/>
                  <a:pt x="359308" y="0"/>
                </a:cubicBezTo>
                <a:cubicBezTo>
                  <a:pt x="1178540" y="-88141"/>
                  <a:pt x="3354191" y="-30127"/>
                  <a:pt x="4092949" y="0"/>
                </a:cubicBezTo>
                <a:cubicBezTo>
                  <a:pt x="4286687" y="-13609"/>
                  <a:pt x="4469363" y="155062"/>
                  <a:pt x="4452257" y="359308"/>
                </a:cubicBezTo>
                <a:cubicBezTo>
                  <a:pt x="4556989" y="510049"/>
                  <a:pt x="4354427" y="1119389"/>
                  <a:pt x="4452257" y="1796497"/>
                </a:cubicBezTo>
                <a:cubicBezTo>
                  <a:pt x="4478312" y="2017152"/>
                  <a:pt x="4297694" y="2161955"/>
                  <a:pt x="4092949" y="2155805"/>
                </a:cubicBezTo>
                <a:cubicBezTo>
                  <a:pt x="2228621" y="1998413"/>
                  <a:pt x="2122222" y="2138027"/>
                  <a:pt x="359308" y="2155805"/>
                </a:cubicBezTo>
                <a:cubicBezTo>
                  <a:pt x="154662" y="2147104"/>
                  <a:pt x="-711" y="1989847"/>
                  <a:pt x="0" y="1796497"/>
                </a:cubicBezTo>
                <a:cubicBezTo>
                  <a:pt x="-22038" y="1185599"/>
                  <a:pt x="-39916" y="587968"/>
                  <a:pt x="0" y="359308"/>
                </a:cubicBezTo>
                <a:close/>
              </a:path>
              <a:path w="4452257" h="2155805" stroke="0" extrusionOk="0">
                <a:moveTo>
                  <a:pt x="0" y="359308"/>
                </a:moveTo>
                <a:cubicBezTo>
                  <a:pt x="-14779" y="161204"/>
                  <a:pt x="140510" y="-32011"/>
                  <a:pt x="359308" y="0"/>
                </a:cubicBezTo>
                <a:cubicBezTo>
                  <a:pt x="1368480" y="35450"/>
                  <a:pt x="3433028" y="37244"/>
                  <a:pt x="4092949" y="0"/>
                </a:cubicBezTo>
                <a:cubicBezTo>
                  <a:pt x="4300951" y="-24653"/>
                  <a:pt x="4447291" y="160655"/>
                  <a:pt x="4452257" y="359308"/>
                </a:cubicBezTo>
                <a:cubicBezTo>
                  <a:pt x="4526952" y="1025016"/>
                  <a:pt x="4388872" y="1434789"/>
                  <a:pt x="4452257" y="1796497"/>
                </a:cubicBezTo>
                <a:cubicBezTo>
                  <a:pt x="4464613" y="1993228"/>
                  <a:pt x="4286005" y="2141306"/>
                  <a:pt x="4092949" y="2155805"/>
                </a:cubicBezTo>
                <a:cubicBezTo>
                  <a:pt x="2703733" y="2134300"/>
                  <a:pt x="1334000" y="2283932"/>
                  <a:pt x="359308" y="2155805"/>
                </a:cubicBezTo>
                <a:cubicBezTo>
                  <a:pt x="165877" y="2152846"/>
                  <a:pt x="27267" y="2008325"/>
                  <a:pt x="0" y="1796497"/>
                </a:cubicBezTo>
                <a:cubicBezTo>
                  <a:pt x="95615" y="1257757"/>
                  <a:pt x="-19121" y="819796"/>
                  <a:pt x="0" y="359308"/>
                </a:cubicBezTo>
                <a:close/>
              </a:path>
            </a:pathLst>
          </a:custGeom>
          <a:solidFill>
            <a:schemeClr val="bg1"/>
          </a:solidFill>
          <a:ln w="38100">
            <a:solidFill>
              <a:srgbClr val="002060"/>
            </a:solidFill>
            <a:extLst>
              <a:ext uri="{C807C97D-BFC1-408E-A445-0C87EB9F89A2}">
                <ask:lineSketchStyleProps xmlns="" xmlns:ask="http://schemas.microsoft.com/office/drawing/2018/sketchyshapes" sd="256689661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libri" panose="020F0502020204030204" pitchFamily="34" charset="0"/>
                <a:cs typeface="Calibri" panose="020F0502020204030204" pitchFamily="34" charset="0"/>
              </a:rPr>
              <a:t>Tuyến tiêu hóa gồm: </a:t>
            </a:r>
            <a:r>
              <a:rPr lang="vi-VN" sz="2800" b="1" dirty="0">
                <a:solidFill>
                  <a:schemeClr val="tx1"/>
                </a:solidFill>
                <a:latin typeface="Calibri" panose="020F0502020204030204" pitchFamily="34" charset="0"/>
                <a:cs typeface="Calibri" panose="020F0502020204030204" pitchFamily="34" charset="0"/>
              </a:rPr>
              <a:t>Tuyến nước bọt, gan, nước bọt, túi mật và tụy.</a:t>
            </a:r>
            <a:endParaRPr kumimoji="0" lang="en-US" sz="2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731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10060D0A-B2D7-4FAB-B888-764ED3ADC8A2}"/>
              </a:ext>
            </a:extLst>
          </p:cNvPr>
          <p:cNvSpPr/>
          <p:nvPr/>
        </p:nvSpPr>
        <p:spPr>
          <a:xfrm>
            <a:off x="331076" y="220714"/>
            <a:ext cx="11616677" cy="65269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969" b="97031" l="3125" r="90000"/>
                    </a14:imgEffect>
                  </a14:imgLayer>
                </a14:imgProps>
              </a:ext>
              <a:ext uri="{28A0092B-C50C-407E-A947-70E740481C1C}">
                <a14:useLocalDpi xmlns:a14="http://schemas.microsoft.com/office/drawing/2010/main" val="0"/>
              </a:ext>
            </a:extLst>
          </a:blip>
          <a:stretch>
            <a:fillRect/>
          </a:stretch>
        </p:blipFill>
        <p:spPr>
          <a:xfrm>
            <a:off x="331076" y="2859936"/>
            <a:ext cx="3966029" cy="39660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5655"/>
          <a:stretch/>
        </p:blipFill>
        <p:spPr>
          <a:xfrm>
            <a:off x="2314090" y="2859936"/>
            <a:ext cx="3930675" cy="3708401"/>
          </a:xfrm>
          <a:prstGeom prst="rect">
            <a:avLst/>
          </a:prstGeom>
        </p:spPr>
      </p:pic>
      <p:sp>
        <p:nvSpPr>
          <p:cNvPr id="21" name="Rectangle 20"/>
          <p:cNvSpPr/>
          <p:nvPr/>
        </p:nvSpPr>
        <p:spPr>
          <a:xfrm>
            <a:off x="5240261" y="3478727"/>
            <a:ext cx="6407453" cy="1323439"/>
          </a:xfrm>
          <a:prstGeom prst="rect">
            <a:avLst/>
          </a:prstGeom>
        </p:spPr>
        <p:txBody>
          <a:bodyPr wrap="square">
            <a:spAutoFit/>
          </a:bodyPr>
          <a:lstStyle/>
          <a:p>
            <a:pPr lvl="0" algn="ctr">
              <a:defRPr/>
            </a:pPr>
            <a:r>
              <a:rPr lang="vi-VN" sz="4000" b="1" dirty="0">
                <a:solidFill>
                  <a:srgbClr val="FF0000"/>
                </a:solidFill>
                <a:latin typeface="Calibri" panose="020F0502020204030204" pitchFamily="34" charset="0"/>
                <a:cs typeface="Calibri" panose="020F0502020204030204" pitchFamily="34" charset="0"/>
              </a:rPr>
              <a:t>Cơ quan tiêu hóa gồm những bộ phận nào?</a:t>
            </a:r>
            <a:endParaRPr kumimoji="0" lang="vi-VN" sz="4000" b="1" i="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xmlns="" id="{587801C8-AAC6-4DC4-AB95-EC2D3D7EC2E5}"/>
              </a:ext>
            </a:extLst>
          </p:cNvPr>
          <p:cNvSpPr/>
          <p:nvPr/>
        </p:nvSpPr>
        <p:spPr>
          <a:xfrm>
            <a:off x="648839" y="1981200"/>
            <a:ext cx="4944533" cy="1060476"/>
          </a:xfrm>
          <a:custGeom>
            <a:avLst/>
            <a:gdLst>
              <a:gd name="connsiteX0" fmla="*/ 0 w 4944533"/>
              <a:gd name="connsiteY0" fmla="*/ 176750 h 1060476"/>
              <a:gd name="connsiteX1" fmla="*/ 176750 w 4944533"/>
              <a:gd name="connsiteY1" fmla="*/ 0 h 1060476"/>
              <a:gd name="connsiteX2" fmla="*/ 796539 w 4944533"/>
              <a:gd name="connsiteY2" fmla="*/ 0 h 1060476"/>
              <a:gd name="connsiteX3" fmla="*/ 1278598 w 4944533"/>
              <a:gd name="connsiteY3" fmla="*/ 0 h 1060476"/>
              <a:gd name="connsiteX4" fmla="*/ 1898387 w 4944533"/>
              <a:gd name="connsiteY4" fmla="*/ 0 h 1060476"/>
              <a:gd name="connsiteX5" fmla="*/ 2334536 w 4944533"/>
              <a:gd name="connsiteY5" fmla="*/ 0 h 1060476"/>
              <a:gd name="connsiteX6" fmla="*/ 2954325 w 4944533"/>
              <a:gd name="connsiteY6" fmla="*/ 0 h 1060476"/>
              <a:gd name="connsiteX7" fmla="*/ 3574114 w 4944533"/>
              <a:gd name="connsiteY7" fmla="*/ 0 h 1060476"/>
              <a:gd name="connsiteX8" fmla="*/ 4239814 w 4944533"/>
              <a:gd name="connsiteY8" fmla="*/ 0 h 1060476"/>
              <a:gd name="connsiteX9" fmla="*/ 4767783 w 4944533"/>
              <a:gd name="connsiteY9" fmla="*/ 0 h 1060476"/>
              <a:gd name="connsiteX10" fmla="*/ 4944533 w 4944533"/>
              <a:gd name="connsiteY10" fmla="*/ 176750 h 1060476"/>
              <a:gd name="connsiteX11" fmla="*/ 4944533 w 4944533"/>
              <a:gd name="connsiteY11" fmla="*/ 523168 h 1060476"/>
              <a:gd name="connsiteX12" fmla="*/ 4944533 w 4944533"/>
              <a:gd name="connsiteY12" fmla="*/ 883726 h 1060476"/>
              <a:gd name="connsiteX13" fmla="*/ 4767783 w 4944533"/>
              <a:gd name="connsiteY13" fmla="*/ 1060476 h 1060476"/>
              <a:gd name="connsiteX14" fmla="*/ 4193904 w 4944533"/>
              <a:gd name="connsiteY14" fmla="*/ 1060476 h 1060476"/>
              <a:gd name="connsiteX15" fmla="*/ 3757756 w 4944533"/>
              <a:gd name="connsiteY15" fmla="*/ 1060476 h 1060476"/>
              <a:gd name="connsiteX16" fmla="*/ 3275697 w 4944533"/>
              <a:gd name="connsiteY16" fmla="*/ 1060476 h 1060476"/>
              <a:gd name="connsiteX17" fmla="*/ 2747728 w 4944533"/>
              <a:gd name="connsiteY17" fmla="*/ 1060476 h 1060476"/>
              <a:gd name="connsiteX18" fmla="*/ 2311580 w 4944533"/>
              <a:gd name="connsiteY18" fmla="*/ 1060476 h 1060476"/>
              <a:gd name="connsiteX19" fmla="*/ 1875432 w 4944533"/>
              <a:gd name="connsiteY19" fmla="*/ 1060476 h 1060476"/>
              <a:gd name="connsiteX20" fmla="*/ 1301553 w 4944533"/>
              <a:gd name="connsiteY20" fmla="*/ 1060476 h 1060476"/>
              <a:gd name="connsiteX21" fmla="*/ 681764 w 4944533"/>
              <a:gd name="connsiteY21" fmla="*/ 1060476 h 1060476"/>
              <a:gd name="connsiteX22" fmla="*/ 176750 w 4944533"/>
              <a:gd name="connsiteY22" fmla="*/ 1060476 h 1060476"/>
              <a:gd name="connsiteX23" fmla="*/ 0 w 4944533"/>
              <a:gd name="connsiteY23" fmla="*/ 883726 h 1060476"/>
              <a:gd name="connsiteX24" fmla="*/ 0 w 4944533"/>
              <a:gd name="connsiteY24" fmla="*/ 530238 h 1060476"/>
              <a:gd name="connsiteX25" fmla="*/ 0 w 4944533"/>
              <a:gd name="connsiteY25" fmla="*/ 176750 h 10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44533" h="1060476" fill="none" extrusionOk="0">
                <a:moveTo>
                  <a:pt x="0" y="176750"/>
                </a:moveTo>
                <a:cubicBezTo>
                  <a:pt x="24106" y="69393"/>
                  <a:pt x="57544" y="8767"/>
                  <a:pt x="176750" y="0"/>
                </a:cubicBezTo>
                <a:cubicBezTo>
                  <a:pt x="422345" y="-17766"/>
                  <a:pt x="523006" y="52666"/>
                  <a:pt x="796539" y="0"/>
                </a:cubicBezTo>
                <a:cubicBezTo>
                  <a:pt x="1070072" y="-52666"/>
                  <a:pt x="1176389" y="10485"/>
                  <a:pt x="1278598" y="0"/>
                </a:cubicBezTo>
                <a:cubicBezTo>
                  <a:pt x="1380807" y="-10485"/>
                  <a:pt x="1702812" y="58670"/>
                  <a:pt x="1898387" y="0"/>
                </a:cubicBezTo>
                <a:cubicBezTo>
                  <a:pt x="2093962" y="-58670"/>
                  <a:pt x="2238196" y="4650"/>
                  <a:pt x="2334536" y="0"/>
                </a:cubicBezTo>
                <a:cubicBezTo>
                  <a:pt x="2430876" y="-4650"/>
                  <a:pt x="2694950" y="63424"/>
                  <a:pt x="2954325" y="0"/>
                </a:cubicBezTo>
                <a:cubicBezTo>
                  <a:pt x="3213700" y="-63424"/>
                  <a:pt x="3445255" y="49962"/>
                  <a:pt x="3574114" y="0"/>
                </a:cubicBezTo>
                <a:cubicBezTo>
                  <a:pt x="3702973" y="-49962"/>
                  <a:pt x="4021268" y="25978"/>
                  <a:pt x="4239814" y="0"/>
                </a:cubicBezTo>
                <a:cubicBezTo>
                  <a:pt x="4458360" y="-25978"/>
                  <a:pt x="4526852" y="24609"/>
                  <a:pt x="4767783" y="0"/>
                </a:cubicBezTo>
                <a:cubicBezTo>
                  <a:pt x="4837259" y="-2156"/>
                  <a:pt x="4939945" y="76654"/>
                  <a:pt x="4944533" y="176750"/>
                </a:cubicBezTo>
                <a:cubicBezTo>
                  <a:pt x="4966950" y="311770"/>
                  <a:pt x="4911711" y="450396"/>
                  <a:pt x="4944533" y="523168"/>
                </a:cubicBezTo>
                <a:cubicBezTo>
                  <a:pt x="4977355" y="595940"/>
                  <a:pt x="4943391" y="790925"/>
                  <a:pt x="4944533" y="883726"/>
                </a:cubicBezTo>
                <a:cubicBezTo>
                  <a:pt x="4951845" y="995119"/>
                  <a:pt x="4860613" y="1050998"/>
                  <a:pt x="4767783" y="1060476"/>
                </a:cubicBezTo>
                <a:cubicBezTo>
                  <a:pt x="4645898" y="1128062"/>
                  <a:pt x="4310079" y="1000186"/>
                  <a:pt x="4193904" y="1060476"/>
                </a:cubicBezTo>
                <a:cubicBezTo>
                  <a:pt x="4077729" y="1120766"/>
                  <a:pt x="3947578" y="1013720"/>
                  <a:pt x="3757756" y="1060476"/>
                </a:cubicBezTo>
                <a:cubicBezTo>
                  <a:pt x="3567934" y="1107232"/>
                  <a:pt x="3395138" y="1033881"/>
                  <a:pt x="3275697" y="1060476"/>
                </a:cubicBezTo>
                <a:cubicBezTo>
                  <a:pt x="3156256" y="1087071"/>
                  <a:pt x="2920118" y="1010361"/>
                  <a:pt x="2747728" y="1060476"/>
                </a:cubicBezTo>
                <a:cubicBezTo>
                  <a:pt x="2575338" y="1110591"/>
                  <a:pt x="2491763" y="1038547"/>
                  <a:pt x="2311580" y="1060476"/>
                </a:cubicBezTo>
                <a:cubicBezTo>
                  <a:pt x="2131397" y="1082405"/>
                  <a:pt x="2051144" y="1021609"/>
                  <a:pt x="1875432" y="1060476"/>
                </a:cubicBezTo>
                <a:cubicBezTo>
                  <a:pt x="1699720" y="1099343"/>
                  <a:pt x="1517088" y="1028817"/>
                  <a:pt x="1301553" y="1060476"/>
                </a:cubicBezTo>
                <a:cubicBezTo>
                  <a:pt x="1086018" y="1092135"/>
                  <a:pt x="985133" y="988678"/>
                  <a:pt x="681764" y="1060476"/>
                </a:cubicBezTo>
                <a:cubicBezTo>
                  <a:pt x="378395" y="1132274"/>
                  <a:pt x="391799" y="1034274"/>
                  <a:pt x="176750" y="1060476"/>
                </a:cubicBezTo>
                <a:cubicBezTo>
                  <a:pt x="80356" y="1066812"/>
                  <a:pt x="-11117" y="956633"/>
                  <a:pt x="0" y="883726"/>
                </a:cubicBezTo>
                <a:cubicBezTo>
                  <a:pt x="-28993" y="774383"/>
                  <a:pt x="39820" y="688737"/>
                  <a:pt x="0" y="530238"/>
                </a:cubicBezTo>
                <a:cubicBezTo>
                  <a:pt x="-39820" y="371739"/>
                  <a:pt x="31653" y="323740"/>
                  <a:pt x="0" y="176750"/>
                </a:cubicBezTo>
                <a:close/>
              </a:path>
              <a:path w="4944533" h="1060476" stroke="0" extrusionOk="0">
                <a:moveTo>
                  <a:pt x="0" y="176750"/>
                </a:moveTo>
                <a:cubicBezTo>
                  <a:pt x="10356" y="82843"/>
                  <a:pt x="85762" y="15195"/>
                  <a:pt x="176750" y="0"/>
                </a:cubicBezTo>
                <a:cubicBezTo>
                  <a:pt x="332266" y="-2095"/>
                  <a:pt x="431111" y="27004"/>
                  <a:pt x="612898" y="0"/>
                </a:cubicBezTo>
                <a:cubicBezTo>
                  <a:pt x="794685" y="-27004"/>
                  <a:pt x="998088" y="7220"/>
                  <a:pt x="1232688" y="0"/>
                </a:cubicBezTo>
                <a:cubicBezTo>
                  <a:pt x="1467288" y="-7220"/>
                  <a:pt x="1582438" y="36658"/>
                  <a:pt x="1806567" y="0"/>
                </a:cubicBezTo>
                <a:cubicBezTo>
                  <a:pt x="2030696" y="-36658"/>
                  <a:pt x="2039526" y="8313"/>
                  <a:pt x="2242715" y="0"/>
                </a:cubicBezTo>
                <a:cubicBezTo>
                  <a:pt x="2445904" y="-8313"/>
                  <a:pt x="2486412" y="32805"/>
                  <a:pt x="2678863" y="0"/>
                </a:cubicBezTo>
                <a:cubicBezTo>
                  <a:pt x="2871314" y="-32805"/>
                  <a:pt x="2928825" y="43159"/>
                  <a:pt x="3115011" y="0"/>
                </a:cubicBezTo>
                <a:cubicBezTo>
                  <a:pt x="3301197" y="-43159"/>
                  <a:pt x="3476400" y="14563"/>
                  <a:pt x="3688890" y="0"/>
                </a:cubicBezTo>
                <a:cubicBezTo>
                  <a:pt x="3901380" y="-14563"/>
                  <a:pt x="4006093" y="25550"/>
                  <a:pt x="4170949" y="0"/>
                </a:cubicBezTo>
                <a:cubicBezTo>
                  <a:pt x="4335805" y="-25550"/>
                  <a:pt x="4560320" y="53109"/>
                  <a:pt x="4767783" y="0"/>
                </a:cubicBezTo>
                <a:cubicBezTo>
                  <a:pt x="4850708" y="-10548"/>
                  <a:pt x="4941863" y="76166"/>
                  <a:pt x="4944533" y="176750"/>
                </a:cubicBezTo>
                <a:cubicBezTo>
                  <a:pt x="4975429" y="282559"/>
                  <a:pt x="4940534" y="410979"/>
                  <a:pt x="4944533" y="516098"/>
                </a:cubicBezTo>
                <a:cubicBezTo>
                  <a:pt x="4948532" y="621217"/>
                  <a:pt x="4940503" y="701209"/>
                  <a:pt x="4944533" y="883726"/>
                </a:cubicBezTo>
                <a:cubicBezTo>
                  <a:pt x="4954463" y="954390"/>
                  <a:pt x="4881291" y="1045313"/>
                  <a:pt x="4767783" y="1060476"/>
                </a:cubicBezTo>
                <a:cubicBezTo>
                  <a:pt x="4533605" y="1099944"/>
                  <a:pt x="4394524" y="1052442"/>
                  <a:pt x="4193904" y="1060476"/>
                </a:cubicBezTo>
                <a:cubicBezTo>
                  <a:pt x="3993284" y="1068510"/>
                  <a:pt x="3697817" y="1018709"/>
                  <a:pt x="3528204" y="1060476"/>
                </a:cubicBezTo>
                <a:cubicBezTo>
                  <a:pt x="3358591" y="1102243"/>
                  <a:pt x="3265059" y="1010218"/>
                  <a:pt x="3092056" y="1060476"/>
                </a:cubicBezTo>
                <a:cubicBezTo>
                  <a:pt x="2919053" y="1110734"/>
                  <a:pt x="2685405" y="997517"/>
                  <a:pt x="2564087" y="1060476"/>
                </a:cubicBezTo>
                <a:cubicBezTo>
                  <a:pt x="2442769" y="1123435"/>
                  <a:pt x="2281140" y="1049972"/>
                  <a:pt x="2127939" y="1060476"/>
                </a:cubicBezTo>
                <a:cubicBezTo>
                  <a:pt x="1974738" y="1070980"/>
                  <a:pt x="1779687" y="1046846"/>
                  <a:pt x="1691791" y="1060476"/>
                </a:cubicBezTo>
                <a:cubicBezTo>
                  <a:pt x="1603895" y="1074106"/>
                  <a:pt x="1375136" y="1047652"/>
                  <a:pt x="1209732" y="1060476"/>
                </a:cubicBezTo>
                <a:cubicBezTo>
                  <a:pt x="1044328" y="1073300"/>
                  <a:pt x="665132" y="987812"/>
                  <a:pt x="176750" y="1060476"/>
                </a:cubicBezTo>
                <a:cubicBezTo>
                  <a:pt x="81383" y="1074906"/>
                  <a:pt x="15440" y="990210"/>
                  <a:pt x="0" y="883726"/>
                </a:cubicBezTo>
                <a:cubicBezTo>
                  <a:pt x="-34047" y="717429"/>
                  <a:pt x="28830" y="664882"/>
                  <a:pt x="0" y="537308"/>
                </a:cubicBezTo>
                <a:cubicBezTo>
                  <a:pt x="-28830" y="409734"/>
                  <a:pt x="35588" y="263333"/>
                  <a:pt x="0" y="176750"/>
                </a:cubicBezTo>
                <a:close/>
              </a:path>
            </a:pathLst>
          </a:custGeom>
          <a:solidFill>
            <a:srgbClr val="FFFFCC"/>
          </a:solidFill>
          <a:ln w="38100">
            <a:solidFill>
              <a:srgbClr val="9999FF"/>
            </a:solidFill>
            <a:extLst>
              <a:ext uri="{C807C97D-BFC1-408E-A445-0C87EB9F89A2}">
                <ask:lineSketchStyleProps xmlns="" xmlns:ask="http://schemas.microsoft.com/office/drawing/2018/sketchyshapes" sd="1009384002">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w="12700">
                  <a:solidFill>
                    <a:sysClr val="windowText" lastClr="000000"/>
                  </a:solidFill>
                </a:ln>
                <a:solidFill>
                  <a:srgbClr val="66FFFF"/>
                </a:solidFill>
                <a:effectLst/>
                <a:uLnTx/>
                <a:uFillTx/>
                <a:latin typeface="Arial" panose="020B0604020202020204" pitchFamily="34" charset="0"/>
                <a:ea typeface="+mn-ea"/>
                <a:cs typeface="Arial" panose="020B0604020202020204" pitchFamily="34" charset="0"/>
              </a:rPr>
              <a:t>Thảo</a:t>
            </a:r>
            <a:r>
              <a:rPr kumimoji="0" lang="en-US" sz="4000" b="0" i="0" u="none" strike="noStrike" kern="1200" cap="none" spc="0" normalizeH="0" baseline="0" noProof="0" dirty="0">
                <a:ln w="12700">
                  <a:solidFill>
                    <a:sysClr val="windowText" lastClr="000000"/>
                  </a:solidFill>
                </a:ln>
                <a:solidFill>
                  <a:srgbClr val="66FFFF"/>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w="12700">
                  <a:solidFill>
                    <a:sysClr val="windowText" lastClr="000000"/>
                  </a:solidFill>
                </a:ln>
                <a:solidFill>
                  <a:srgbClr val="66FFFF"/>
                </a:solidFill>
                <a:effectLst/>
                <a:uLnTx/>
                <a:uFillTx/>
                <a:latin typeface="Arial" panose="020B0604020202020204" pitchFamily="34" charset="0"/>
                <a:ea typeface="+mn-ea"/>
                <a:cs typeface="Arial" panose="020B0604020202020204" pitchFamily="34" charset="0"/>
              </a:rPr>
              <a:t>luận</a:t>
            </a:r>
            <a:r>
              <a:rPr kumimoji="0" lang="en-US" sz="4000" b="0" i="0" u="none" strike="noStrike" kern="1200" cap="none" spc="0" normalizeH="0" noProof="0" dirty="0">
                <a:ln w="12700">
                  <a:solidFill>
                    <a:sysClr val="windowText" lastClr="000000"/>
                  </a:solidFill>
                </a:ln>
                <a:solidFill>
                  <a:srgbClr val="66FFFF"/>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w="12700">
                  <a:solidFill>
                    <a:sysClr val="windowText" lastClr="000000"/>
                  </a:solidFill>
                </a:ln>
                <a:solidFill>
                  <a:srgbClr val="66FFFF"/>
                </a:solidFill>
                <a:effectLst/>
                <a:uLnTx/>
                <a:uFillTx/>
                <a:latin typeface="Arial" panose="020B0604020202020204" pitchFamily="34" charset="0"/>
                <a:ea typeface="+mn-ea"/>
                <a:cs typeface="Arial" panose="020B0604020202020204" pitchFamily="34" charset="0"/>
              </a:rPr>
              <a:t>nhóm</a:t>
            </a:r>
            <a:r>
              <a:rPr kumimoji="0" lang="en-US" sz="4000" b="0" i="0" u="none" strike="noStrike" kern="1200" cap="none" spc="0" normalizeH="0" noProof="0" dirty="0">
                <a:ln w="12700">
                  <a:solidFill>
                    <a:sysClr val="windowText" lastClr="000000"/>
                  </a:solidFill>
                </a:ln>
                <a:solidFill>
                  <a:srgbClr val="66FFFF"/>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w="12700">
                  <a:solidFill>
                    <a:sysClr val="windowText" lastClr="000000"/>
                  </a:solidFill>
                </a:ln>
                <a:solidFill>
                  <a:srgbClr val="66FFFF"/>
                </a:solidFill>
                <a:effectLst/>
                <a:uLnTx/>
                <a:uFillTx/>
                <a:latin typeface="Arial" panose="020B0604020202020204" pitchFamily="34" charset="0"/>
                <a:ea typeface="+mn-ea"/>
                <a:cs typeface="Arial" panose="020B0604020202020204" pitchFamily="34" charset="0"/>
              </a:rPr>
              <a:t>đôi</a:t>
            </a:r>
            <a:endParaRPr kumimoji="0" lang="en-US" sz="4000" b="0" i="0" u="none" strike="noStrike" kern="1200" cap="none" spc="0" normalizeH="0" baseline="0" noProof="0" dirty="0">
              <a:ln w="12700">
                <a:solidFill>
                  <a:sysClr val="windowText" lastClr="000000"/>
                </a:solidFill>
              </a:ln>
              <a:solidFill>
                <a:srgbClr val="66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2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4">
                                            <p:txEl>
                                              <p:pRg st="0" end="0"/>
                                            </p:txEl>
                                          </p:spTgt>
                                        </p:tgtEl>
                                        <p:attrNameLst>
                                          <p:attrName>r</p:attrName>
                                        </p:attrNameLst>
                                      </p:cBhvr>
                                    </p:animRot>
                                    <p:animRot by="-240000">
                                      <p:cBhvr>
                                        <p:cTn id="7" dur="200" fill="hold">
                                          <p:stCondLst>
                                            <p:cond delay="200"/>
                                          </p:stCondLst>
                                        </p:cTn>
                                        <p:tgtEl>
                                          <p:spTgt spid="14">
                                            <p:txEl>
                                              <p:pRg st="0" end="0"/>
                                            </p:txEl>
                                          </p:spTgt>
                                        </p:tgtEl>
                                        <p:attrNameLst>
                                          <p:attrName>r</p:attrName>
                                        </p:attrNameLst>
                                      </p:cBhvr>
                                    </p:animRot>
                                    <p:animRot by="240000">
                                      <p:cBhvr>
                                        <p:cTn id="8" dur="200" fill="hold">
                                          <p:stCondLst>
                                            <p:cond delay="400"/>
                                          </p:stCondLst>
                                        </p:cTn>
                                        <p:tgtEl>
                                          <p:spTgt spid="14">
                                            <p:txEl>
                                              <p:pRg st="0" end="0"/>
                                            </p:txEl>
                                          </p:spTgt>
                                        </p:tgtEl>
                                        <p:attrNameLst>
                                          <p:attrName>r</p:attrName>
                                        </p:attrNameLst>
                                      </p:cBhvr>
                                    </p:animRot>
                                    <p:animRot by="-240000">
                                      <p:cBhvr>
                                        <p:cTn id="9" dur="200" fill="hold">
                                          <p:stCondLst>
                                            <p:cond delay="600"/>
                                          </p:stCondLst>
                                        </p:cTn>
                                        <p:tgtEl>
                                          <p:spTgt spid="14">
                                            <p:txEl>
                                              <p:pRg st="0" end="0"/>
                                            </p:txEl>
                                          </p:spTgt>
                                        </p:tgtEl>
                                        <p:attrNameLst>
                                          <p:attrName>r</p:attrName>
                                        </p:attrNameLst>
                                      </p:cBhvr>
                                    </p:animRot>
                                    <p:animRot by="120000">
                                      <p:cBhvr>
                                        <p:cTn id="10" dur="200" fill="hold">
                                          <p:stCondLst>
                                            <p:cond delay="800"/>
                                          </p:stCondLst>
                                        </p:cTn>
                                        <p:tgtEl>
                                          <p:spTgt spid="1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9DF22F53-8FC4-4E9F-B31A-83F135E3C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1C7DA4AD-7AA3-4915-A957-1661220735AE}"/>
              </a:ext>
            </a:extLst>
          </p:cNvPr>
          <p:cNvSpPr/>
          <p:nvPr/>
        </p:nvSpPr>
        <p:spPr>
          <a:xfrm>
            <a:off x="266700" y="152400"/>
            <a:ext cx="11620500" cy="6553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1" name="Picture 10">
            <a:extLst>
              <a:ext uri="{FF2B5EF4-FFF2-40B4-BE49-F238E27FC236}">
                <a16:creationId xmlns:a16="http://schemas.microsoft.com/office/drawing/2014/main" xmlns="" id="{02ECCB88-5B2E-4386-9CDB-B624FF82A3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9677"/>
          <a:stretch/>
        </p:blipFill>
        <p:spPr>
          <a:xfrm rot="10800000">
            <a:off x="7619995" y="-1"/>
            <a:ext cx="4572000" cy="1843549"/>
          </a:xfrm>
          <a:prstGeom prst="rect">
            <a:avLst/>
          </a:prstGeom>
        </p:spPr>
      </p:pic>
      <p:pic>
        <p:nvPicPr>
          <p:cNvPr id="20" name="Picture 19">
            <a:extLst>
              <a:ext uri="{FF2B5EF4-FFF2-40B4-BE49-F238E27FC236}">
                <a16:creationId xmlns:a16="http://schemas.microsoft.com/office/drawing/2014/main" xmlns="" id="{736F45B8-9AA3-4D58-A6E8-E734502CAB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5146" y="-23070375"/>
            <a:ext cx="1105726" cy="1105726"/>
          </a:xfrm>
          <a:prstGeom prst="ellipse">
            <a:avLst/>
          </a:prstGeom>
          <a:ln>
            <a:noFill/>
          </a:ln>
          <a:effectLst>
            <a:softEdge rad="112500"/>
          </a:effectLst>
        </p:spPr>
      </p:pic>
      <p:pic>
        <p:nvPicPr>
          <p:cNvPr id="12" name="Picture 11">
            <a:extLst>
              <a:ext uri="{FF2B5EF4-FFF2-40B4-BE49-F238E27FC236}">
                <a16:creationId xmlns:a16="http://schemas.microsoft.com/office/drawing/2014/main" xmlns="" id="{9932874D-A32F-4B06-BF64-3C1FE156AC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9677"/>
          <a:stretch/>
        </p:blipFill>
        <p:spPr>
          <a:xfrm rot="10800000">
            <a:off x="7619995" y="-1"/>
            <a:ext cx="4572000" cy="1843549"/>
          </a:xfrm>
          <a:prstGeom prst="rect">
            <a:avLst/>
          </a:prstGeom>
        </p:spPr>
      </p:pic>
      <p:pic>
        <p:nvPicPr>
          <p:cNvPr id="18" name="Picture 17" descr="A picture containing text, toy&#10;&#10;Description automatically generated">
            <a:extLst>
              <a:ext uri="{FF2B5EF4-FFF2-40B4-BE49-F238E27FC236}">
                <a16:creationId xmlns:a16="http://schemas.microsoft.com/office/drawing/2014/main" xmlns="" id="{59B00E5F-5C6F-4599-94BA-0E0CB6594584}"/>
              </a:ext>
            </a:extLst>
          </p:cNvPr>
          <p:cNvPicPr>
            <a:picLocks noChangeAspect="1"/>
          </p:cNvPicPr>
          <p:nvPr/>
        </p:nvPicPr>
        <p:blipFill rotWithShape="1">
          <a:blip r:embed="rId7">
            <a:extLst>
              <a:ext uri="{28A0092B-C50C-407E-A947-70E740481C1C}">
                <a14:useLocalDpi xmlns:a14="http://schemas.microsoft.com/office/drawing/2010/main" val="0"/>
              </a:ext>
            </a:extLst>
          </a:blip>
          <a:srcRect b="3842"/>
          <a:stretch/>
        </p:blipFill>
        <p:spPr>
          <a:xfrm>
            <a:off x="-123825" y="321536"/>
            <a:ext cx="12413803" cy="6705599"/>
          </a:xfrm>
          <a:prstGeom prst="rect">
            <a:avLst/>
          </a:prstGeom>
        </p:spPr>
      </p:pic>
      <p:pic>
        <p:nvPicPr>
          <p:cNvPr id="23" name="Picture 22" descr="Shape&#10;&#10;Description automatically generated">
            <a:extLst>
              <a:ext uri="{FF2B5EF4-FFF2-40B4-BE49-F238E27FC236}">
                <a16:creationId xmlns:a16="http://schemas.microsoft.com/office/drawing/2014/main" xmlns="" id="{5994E6FF-D22D-4BA0-960C-C4DC6AAB37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991600" y="1150374"/>
            <a:ext cx="3200400" cy="3200400"/>
          </a:xfrm>
          <a:prstGeom prst="rect">
            <a:avLst/>
          </a:prstGeom>
        </p:spPr>
      </p:pic>
      <p:pic>
        <p:nvPicPr>
          <p:cNvPr id="24" name="Picture 23" descr="Shape&#10;&#10;Description automatically generated">
            <a:extLst>
              <a:ext uri="{FF2B5EF4-FFF2-40B4-BE49-F238E27FC236}">
                <a16:creationId xmlns:a16="http://schemas.microsoft.com/office/drawing/2014/main" xmlns="" id="{AD1E3574-6079-4D05-B636-912BF8EA36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9" y="1150374"/>
            <a:ext cx="3200400" cy="3200400"/>
          </a:xfrm>
          <a:prstGeom prst="rect">
            <a:avLst/>
          </a:prstGeom>
        </p:spPr>
      </p:pic>
      <p:sp>
        <p:nvSpPr>
          <p:cNvPr id="25" name="TextBox 24">
            <a:extLst>
              <a:ext uri="{FF2B5EF4-FFF2-40B4-BE49-F238E27FC236}">
                <a16:creationId xmlns:a16="http://schemas.microsoft.com/office/drawing/2014/main" xmlns="" id="{CBAE607D-1D27-49CD-8A42-A655F55A1348}"/>
              </a:ext>
            </a:extLst>
          </p:cNvPr>
          <p:cNvSpPr txBox="1"/>
          <p:nvPr/>
        </p:nvSpPr>
        <p:spPr>
          <a:xfrm>
            <a:off x="693620" y="2025617"/>
            <a:ext cx="198791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rPr>
              <a:t>TRÌNH BÀY</a:t>
            </a:r>
            <a:endParaRPr kumimoji="0" lang="en-US"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endParaRPr>
          </a:p>
        </p:txBody>
      </p:sp>
      <p:sp>
        <p:nvSpPr>
          <p:cNvPr id="26" name="TextBox 25">
            <a:extLst>
              <a:ext uri="{FF2B5EF4-FFF2-40B4-BE49-F238E27FC236}">
                <a16:creationId xmlns:a16="http://schemas.microsoft.com/office/drawing/2014/main" xmlns="" id="{974E9238-51DB-402F-BB5E-3A3C51C32324}"/>
              </a:ext>
            </a:extLst>
          </p:cNvPr>
          <p:cNvSpPr txBox="1"/>
          <p:nvPr/>
        </p:nvSpPr>
        <p:spPr>
          <a:xfrm>
            <a:off x="9537972" y="2350368"/>
            <a:ext cx="19879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rPr>
              <a:t>NHẬN XÉT</a:t>
            </a:r>
            <a:endParaRPr kumimoji="0" lang="en-US"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endParaRPr>
          </a:p>
        </p:txBody>
      </p:sp>
      <p:pic>
        <p:nvPicPr>
          <p:cNvPr id="28" name="Picture 27">
            <a:extLst>
              <a:ext uri="{FF2B5EF4-FFF2-40B4-BE49-F238E27FC236}">
                <a16:creationId xmlns:a16="http://schemas.microsoft.com/office/drawing/2014/main" xmlns="" id="{B1BA4D0F-274C-459D-A077-ACE5C0DFB5EB}"/>
              </a:ext>
            </a:extLst>
          </p:cNvPr>
          <p:cNvPicPr>
            <a:picLocks noChangeAspect="1"/>
          </p:cNvPicPr>
          <p:nvPr/>
        </p:nvPicPr>
        <p:blipFill>
          <a:blip r:embed="rId9"/>
          <a:stretch>
            <a:fillRect/>
          </a:stretch>
        </p:blipFill>
        <p:spPr>
          <a:xfrm>
            <a:off x="3589246" y="0"/>
            <a:ext cx="5023539" cy="1249788"/>
          </a:xfrm>
          <a:prstGeom prst="rect">
            <a:avLst/>
          </a:prstGeom>
        </p:spPr>
      </p:pic>
      <p:sp>
        <p:nvSpPr>
          <p:cNvPr id="2" name="Rectangle 1"/>
          <p:cNvSpPr/>
          <p:nvPr/>
        </p:nvSpPr>
        <p:spPr>
          <a:xfrm>
            <a:off x="-1492898" y="321536"/>
            <a:ext cx="1240971" cy="1255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1043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par>
                                    <p:cTn id="16" presetID="16" presetClass="entr" presetSubtype="37" fill="hold" grpId="0" nodeType="withEffect">
                                      <p:stCondLst>
                                        <p:cond delay="250"/>
                                      </p:stCondLst>
                                      <p:childTnLst>
                                        <p:set>
                                          <p:cBhvr>
                                            <p:cTn id="17" dur="1" fill="hold">
                                              <p:stCondLst>
                                                <p:cond delay="0"/>
                                              </p:stCondLst>
                                            </p:cTn>
                                            <p:tgtEl>
                                              <p:spTgt spid="25"/>
                                            </p:tgtEl>
                                            <p:attrNameLst>
                                              <p:attrName>style.visibility</p:attrName>
                                            </p:attrNameLst>
                                          </p:cBhvr>
                                          <p:to>
                                            <p:strVal val="visible"/>
                                          </p:to>
                                        </p:set>
                                        <p:animEffect transition="in" filter="barn(out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subTnLst>
                                        <p:audio>
                                          <p:cMediaNode>
                                            <p:cTn display="0" masterRel="sameClick">
                                              <p:stCondLst>
                                                <p:cond evt="begin" delay="0">
                                                  <p:tn val="21"/>
                                                </p:cond>
                                              </p:stCondLst>
                                              <p:endCondLst>
                                                <p:cond evt="onStopAudio" delay="0">
                                                  <p:tgtEl>
                                                    <p:sldTgt/>
                                                  </p:tgtEl>
                                                </p:cond>
                                              </p:endCondLst>
                                            </p:cTn>
                                            <p:tgtEl>
                                              <p:sndTgt r:embed="rId3" name="uỷn.wav"/>
                                            </p:tgtEl>
                                          </p:cMediaNode>
                                        </p:audio>
                                      </p:subTnLst>
                                    </p:cTn>
                                  </p:par>
                                  <p:par>
                                    <p:cTn id="24" presetID="16" presetClass="entr" presetSubtype="37" fill="hold" grpId="0" nodeType="withEffect">
                                      <p:stCondLst>
                                        <p:cond delay="250"/>
                                      </p:stCondLst>
                                      <p:childTnLst>
                                        <p:set>
                                          <p:cBhvr>
                                            <p:cTn id="25" dur="1" fill="hold">
                                              <p:stCondLst>
                                                <p:cond delay="0"/>
                                              </p:stCondLst>
                                            </p:cTn>
                                            <p:tgtEl>
                                              <p:spTgt spid="26"/>
                                            </p:tgtEl>
                                            <p:attrNameLst>
                                              <p:attrName>style.visibility</p:attrName>
                                            </p:attrNameLst>
                                          </p:cBhvr>
                                          <p:to>
                                            <p:strVal val="visible"/>
                                          </p:to>
                                        </p:set>
                                        <p:animEffect transition="in" filter="barn(outVertic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2" name="Trò-chơi-ting.wav"/>
                                            </p:tgtEl>
                                          </p:cMediaNode>
                                        </p:audio>
                                      </p:subTnLst>
                                    </p:cTn>
                                  </p:par>
                                  <p:par>
                                    <p:cTn id="9" presetID="2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22" presetClass="entr" presetSubtype="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subTnLst>
                                        <p:audio>
                                          <p:cMediaNode>
                                            <p:cTn display="0" masterRel="sameClick">
                                              <p:stCondLst>
                                                <p:cond evt="begin" delay="0">
                                                  <p:tn val="17"/>
                                                </p:cond>
                                              </p:stCondLst>
                                              <p:endCondLst>
                                                <p:cond evt="onStopAudio" delay="0">
                                                  <p:tgtEl>
                                                    <p:sldTgt/>
                                                  </p:tgtEl>
                                                </p:cond>
                                              </p:endCondLst>
                                            </p:cTn>
                                            <p:tgtEl>
                                              <p:sndTgt r:embed="rId13" name="uỷn.wav"/>
                                            </p:tgtEl>
                                          </p:cMediaNode>
                                        </p:audio>
                                      </p:subTnLst>
                                    </p:cTn>
                                  </p:par>
                                  <p:par>
                                    <p:cTn id="20" presetID="16" presetClass="entr" presetSubtype="37" fill="hold" grpId="0" nodeType="withEffect">
                                      <p:stCondLst>
                                        <p:cond delay="250"/>
                                      </p:stCondLst>
                                      <p:childTnLst>
                                        <p:set>
                                          <p:cBhvr>
                                            <p:cTn id="21" dur="1" fill="hold">
                                              <p:stCondLst>
                                                <p:cond delay="0"/>
                                              </p:stCondLst>
                                            </p:cTn>
                                            <p:tgtEl>
                                              <p:spTgt spid="25"/>
                                            </p:tgtEl>
                                            <p:attrNameLst>
                                              <p:attrName>style.visibility</p:attrName>
                                            </p:attrNameLst>
                                          </p:cBhvr>
                                          <p:to>
                                            <p:strVal val="visible"/>
                                          </p:to>
                                        </p:set>
                                        <p:animEffect transition="in" filter="barn(out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subTnLst>
                                        <p:audio>
                                          <p:cMediaNode>
                                            <p:cTn display="0" masterRel="sameClick">
                                              <p:stCondLst>
                                                <p:cond evt="begin" delay="0">
                                                  <p:tn val="25"/>
                                                </p:cond>
                                              </p:stCondLst>
                                              <p:endCondLst>
                                                <p:cond evt="onStopAudio" delay="0">
                                                  <p:tgtEl>
                                                    <p:sldTgt/>
                                                  </p:tgtEl>
                                                </p:cond>
                                              </p:endCondLst>
                                            </p:cTn>
                                            <p:tgtEl>
                                              <p:sndTgt r:embed="rId13" name="uỷn.wav"/>
                                            </p:tgtEl>
                                          </p:cMediaNode>
                                        </p:audio>
                                      </p:subTnLst>
                                    </p:cTn>
                                  </p:par>
                                  <p:par>
                                    <p:cTn id="28" presetID="16" presetClass="entr" presetSubtype="37" fill="hold" grpId="0" nodeType="withEffect">
                                      <p:stCondLst>
                                        <p:cond delay="25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335</Words>
  <Application>Microsoft Office PowerPoint</Application>
  <PresentationFormat>Widescreen</PresentationFormat>
  <Paragraphs>30</Paragraphs>
  <Slides>16</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游ゴシック</vt:lpstr>
      <vt:lpstr>Arial</vt:lpstr>
      <vt:lpstr>Calibri</vt:lpstr>
      <vt:lpstr>Calibri Light</vt:lpstr>
      <vt:lpstr>LNTH-Kids  Chinese Font 1</vt:lpstr>
      <vt:lpstr>Times New Roman</vt:lpstr>
      <vt:lpstr>UTM Avo</vt:lpstr>
      <vt:lpstr>Zilla Slab</vt:lpstr>
      <vt:lpstr>等线</vt:lpstr>
      <vt:lpstr>等线 Light</vt:lpstr>
      <vt:lpstr>Custom Design</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account</cp:lastModifiedBy>
  <cp:revision>27</cp:revision>
  <dcterms:created xsi:type="dcterms:W3CDTF">2022-10-26T08:23:54Z</dcterms:created>
  <dcterms:modified xsi:type="dcterms:W3CDTF">2023-02-13T08:26:43Z</dcterms:modified>
</cp:coreProperties>
</file>