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1552" r:id="rId2"/>
    <p:sldId id="3836" r:id="rId3"/>
    <p:sldId id="3795" r:id="rId4"/>
    <p:sldId id="3799" r:id="rId5"/>
    <p:sldId id="3796" r:id="rId6"/>
    <p:sldId id="3798" r:id="rId7"/>
    <p:sldId id="3828" r:id="rId8"/>
    <p:sldId id="3850" r:id="rId9"/>
    <p:sldId id="3802" r:id="rId10"/>
    <p:sldId id="3845" r:id="rId11"/>
    <p:sldId id="3811" r:id="rId12"/>
    <p:sldId id="3813" r:id="rId13"/>
    <p:sldId id="3847" r:id="rId14"/>
    <p:sldId id="3851" r:id="rId15"/>
    <p:sldId id="3814" r:id="rId16"/>
    <p:sldId id="3817" r:id="rId17"/>
    <p:sldId id="3818" r:id="rId18"/>
    <p:sldId id="3820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4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24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Nhân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có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bốn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chữ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với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có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một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chữ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(T1)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86B340-27AC-48B7-804C-AE586E218EE2}"/>
              </a:ext>
            </a:extLst>
          </p:cNvPr>
          <p:cNvCxnSpPr/>
          <p:nvPr/>
        </p:nvCxnSpPr>
        <p:spPr>
          <a:xfrm>
            <a:off x="2269291" y="1515979"/>
            <a:ext cx="6543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BD0A5E49-DCDE-4C43-9C04-2B057D8A03C9}"/>
              </a:ext>
            </a:extLst>
          </p:cNvPr>
          <p:cNvSpPr/>
          <p:nvPr/>
        </p:nvSpPr>
        <p:spPr>
          <a:xfrm>
            <a:off x="-108283" y="-96252"/>
            <a:ext cx="12300284" cy="6954252"/>
          </a:xfrm>
          <a:prstGeom prst="roundRect">
            <a:avLst>
              <a:gd name="adj" fmla="val 302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7C6C9-C674-4BC7-B7EF-EAFC75E4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63" y="1374107"/>
            <a:ext cx="9870535" cy="161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98196-0571-4DEF-A508-7449ED8B76DC}"/>
              </a:ext>
            </a:extLst>
          </p:cNvPr>
          <p:cNvSpPr txBox="1"/>
          <p:nvPr/>
        </p:nvSpPr>
        <p:spPr>
          <a:xfrm>
            <a:off x="1383629" y="2531692"/>
            <a:ext cx="9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5070</a:t>
            </a:r>
            <a:endParaRPr lang="en-SG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774F2-DAA7-4207-A077-99FE49D38A1D}"/>
              </a:ext>
            </a:extLst>
          </p:cNvPr>
          <p:cNvSpPr txBox="1"/>
          <p:nvPr/>
        </p:nvSpPr>
        <p:spPr>
          <a:xfrm>
            <a:off x="4138863" y="2570303"/>
            <a:ext cx="9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6296</a:t>
            </a:r>
            <a:endParaRPr lang="en-SG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E31F0-085F-4C3A-A73D-07E6408F4E77}"/>
              </a:ext>
            </a:extLst>
          </p:cNvPr>
          <p:cNvSpPr txBox="1"/>
          <p:nvPr/>
        </p:nvSpPr>
        <p:spPr>
          <a:xfrm>
            <a:off x="6894097" y="2570303"/>
            <a:ext cx="9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6327</a:t>
            </a:r>
            <a:endParaRPr lang="en-SG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BFB19-C813-4F11-B421-5C40FB38645F}"/>
              </a:ext>
            </a:extLst>
          </p:cNvPr>
          <p:cNvSpPr txBox="1"/>
          <p:nvPr/>
        </p:nvSpPr>
        <p:spPr>
          <a:xfrm>
            <a:off x="9697459" y="2570303"/>
            <a:ext cx="9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8204</a:t>
            </a:r>
            <a:endParaRPr lang="en-SG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2308CE-A36F-4DC0-A7B7-AE7315310C05}"/>
              </a:ext>
            </a:extLst>
          </p:cNvPr>
          <p:cNvCxnSpPr>
            <a:cxnSpLocks/>
          </p:cNvCxnSpPr>
          <p:nvPr/>
        </p:nvCxnSpPr>
        <p:spPr>
          <a:xfrm>
            <a:off x="2415565" y="1238713"/>
            <a:ext cx="170811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BC5295-F8DA-4039-94F9-6FB49A71D8DE}"/>
              </a:ext>
            </a:extLst>
          </p:cNvPr>
          <p:cNvCxnSpPr>
            <a:cxnSpLocks/>
          </p:cNvCxnSpPr>
          <p:nvPr/>
        </p:nvCxnSpPr>
        <p:spPr>
          <a:xfrm>
            <a:off x="5346931" y="1229539"/>
            <a:ext cx="111879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0E308-CBE6-41AF-98C8-D1ACD7D117D4}"/>
              </a:ext>
            </a:extLst>
          </p:cNvPr>
          <p:cNvCxnSpPr>
            <a:cxnSpLocks/>
          </p:cNvCxnSpPr>
          <p:nvPr/>
        </p:nvCxnSpPr>
        <p:spPr>
          <a:xfrm>
            <a:off x="2733862" y="1306128"/>
            <a:ext cx="405708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8A3F53-AA63-45BE-A44E-59A74487EF10}"/>
              </a:ext>
            </a:extLst>
          </p:cNvPr>
          <p:cNvCxnSpPr>
            <a:cxnSpLocks/>
          </p:cNvCxnSpPr>
          <p:nvPr/>
        </p:nvCxnSpPr>
        <p:spPr>
          <a:xfrm>
            <a:off x="2657514" y="940368"/>
            <a:ext cx="397493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2AF7B2-ECBC-4FA9-B7B8-9F4067C8BFD3}"/>
              </a:ext>
            </a:extLst>
          </p:cNvPr>
          <p:cNvCxnSpPr/>
          <p:nvPr/>
        </p:nvCxnSpPr>
        <p:spPr>
          <a:xfrm>
            <a:off x="8655978" y="940368"/>
            <a:ext cx="274282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1145AA-07C8-46A7-97C5-CD395AB6190F}"/>
              </a:ext>
            </a:extLst>
          </p:cNvPr>
          <p:cNvCxnSpPr/>
          <p:nvPr/>
        </p:nvCxnSpPr>
        <p:spPr>
          <a:xfrm>
            <a:off x="2316138" y="1456986"/>
            <a:ext cx="2742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681" y="0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95EB5A9C-1AD6-44B1-8FF5-9F43D92E2990}"/>
              </a:ext>
            </a:extLst>
          </p:cNvPr>
          <p:cNvSpPr/>
          <p:nvPr/>
        </p:nvSpPr>
        <p:spPr>
          <a:xfrm>
            <a:off x="0" y="0"/>
            <a:ext cx="12192000" cy="6954252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Thực hiện được phép nhân số có bốn chữ số với số có một chữ số (không nhớ hai lần liên tiếp).</a:t>
            </a:r>
            <a:endParaRPr lang="en-SG" sz="36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nl-NL" sz="36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Thực hiện được nhân nhẩm trong những trường hợp đơn giản.</a:t>
            </a:r>
            <a:endParaRPr lang="en-SG" sz="36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D0C1E-02F3-4190-9695-416F90F596E1}"/>
              </a:ext>
            </a:extLst>
          </p:cNvPr>
          <p:cNvSpPr/>
          <p:nvPr/>
        </p:nvSpPr>
        <p:spPr>
          <a:xfrm>
            <a:off x="3305973" y="200071"/>
            <a:ext cx="541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97208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420</Words>
  <Application>Microsoft Office PowerPoint</Application>
  <PresentationFormat>Widescreen</PresentationFormat>
  <Paragraphs>118</Paragraphs>
  <Slides>19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UVN Van Chuong Nang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45</cp:revision>
  <dcterms:created xsi:type="dcterms:W3CDTF">2022-11-14T12:52:23Z</dcterms:created>
  <dcterms:modified xsi:type="dcterms:W3CDTF">2023-02-20T11:47:23Z</dcterms:modified>
</cp:coreProperties>
</file>