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1552" r:id="rId2"/>
    <p:sldId id="299" r:id="rId3"/>
    <p:sldId id="305" r:id="rId4"/>
    <p:sldId id="264" r:id="rId5"/>
    <p:sldId id="310" r:id="rId6"/>
    <p:sldId id="2670" r:id="rId7"/>
    <p:sldId id="276" r:id="rId8"/>
    <p:sldId id="2683"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79" d="100"/>
          <a:sy n="79" d="100"/>
        </p:scale>
        <p:origin x="13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8CFDA-D825-4CBD-A2A8-12A93D56CD9F}"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6D37A-2AEC-435E-BB69-EE4DE3524C44}" type="slidenum">
              <a:rPr lang="en-US" smtClean="0"/>
              <a:t>‹#›</a:t>
            </a:fld>
            <a:endParaRPr lang="en-US"/>
          </a:p>
        </p:txBody>
      </p:sp>
    </p:spTree>
    <p:extLst>
      <p:ext uri="{BB962C8B-B14F-4D97-AF65-F5344CB8AC3E}">
        <p14:creationId xmlns:p14="http://schemas.microsoft.com/office/powerpoint/2010/main" val="377162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5563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3782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4362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8352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01869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61034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1578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18026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7163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94226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55538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75487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35482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07622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36051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425690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1212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10633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74017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1F370C9-4CCD-4459-8BE5-6252DEF24F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04950" y="323850"/>
            <a:ext cx="1181100" cy="1181100"/>
          </a:xfrm>
          <a:prstGeom prst="rect">
            <a:avLst/>
          </a:prstGeom>
        </p:spPr>
      </p:pic>
    </p:spTree>
    <p:extLst>
      <p:ext uri="{BB962C8B-B14F-4D97-AF65-F5344CB8AC3E}">
        <p14:creationId xmlns:p14="http://schemas.microsoft.com/office/powerpoint/2010/main" val="291663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png"/><Relationship Id="rId3" Type="http://schemas.openxmlformats.org/officeDocument/2006/relationships/notesSlide" Target="../notesSlides/notesSlide3.xml"/><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slide" Target="slide5.xml"/><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7.xml"/><Relationship Id="rId7" Type="http://schemas.microsoft.com/office/2007/relationships/hdphoto" Target="../media/hdphoto1.wdp"/><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10.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3764446" y="476637"/>
            <a:ext cx="6461522"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等线" panose="02010600030101010101" pitchFamily="2" charset="-122"/>
                <a:cs typeface="+mn-cs"/>
              </a:rPr>
              <a:t>TRƯỜNG TIỂU HỌC PHÚC LỢI</a:t>
            </a:r>
            <a:endParaRPr kumimoji="0" lang="vi-VN"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等线" panose="02010600030101010101" pitchFamily="2" charset="-122"/>
              <a:cs typeface="+mn-cs"/>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4346972" y="1453850"/>
            <a:ext cx="3498056"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TUẦN </a:t>
            </a:r>
            <a:r>
              <a:rPr lang="en-US" sz="4050" spc="-113"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24</a:t>
            </a:r>
            <a:r>
              <a:rPr kumimoji="0" lang="vi-VN"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 </a:t>
            </a:r>
            <a:endPar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1128178" y="2320942"/>
            <a:ext cx="993564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Toán</a:t>
            </a:r>
            <a:endParaRPr lang="en-US" altLang="en-AI" sz="4050" b="1" dirty="0">
              <a:solidFill>
                <a:srgbClr val="FF0000"/>
              </a:solidFill>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Nhân</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số</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có</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bốn</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chữ</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số</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với</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số</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có</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một</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chữ</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số</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(T2)</a:t>
            </a:r>
            <a:endParaRPr kumimoji="0" lang="vi-VN"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971" b="5976"/>
          <a:stretch/>
        </p:blipFill>
        <p:spPr>
          <a:xfrm>
            <a:off x="0" y="783771"/>
            <a:ext cx="6543304" cy="6190088"/>
          </a:xfrm>
          <a:prstGeom prst="rect">
            <a:avLst/>
          </a:prstGeom>
        </p:spPr>
      </p:pic>
      <p:pic>
        <p:nvPicPr>
          <p:cNvPr id="9" name="图片 36">
            <a:extLst>
              <a:ext uri="{FF2B5EF4-FFF2-40B4-BE49-F238E27FC236}">
                <a16:creationId xmlns:a16="http://schemas.microsoft.com/office/drawing/2014/main" id="{822312E0-E2A3-4623-B5A9-6B790E5A0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9766" y="1642740"/>
            <a:ext cx="1727788" cy="1727788"/>
          </a:xfrm>
          <a:prstGeom prst="rect">
            <a:avLst/>
          </a:prstGeom>
        </p:spPr>
      </p:pic>
      <p:pic>
        <p:nvPicPr>
          <p:cNvPr id="10" name="图形 85">
            <a:extLst>
              <a:ext uri="{FF2B5EF4-FFF2-40B4-BE49-F238E27FC236}">
                <a16:creationId xmlns:a16="http://schemas.microsoft.com/office/drawing/2014/main" id="{C69C4A99-2D7C-4571-9EA7-00C525FF3B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26221" y="560058"/>
            <a:ext cx="1041400" cy="1054100"/>
          </a:xfrm>
          <a:prstGeom prst="rect">
            <a:avLst/>
          </a:prstGeom>
        </p:spPr>
      </p:pic>
      <p:pic>
        <p:nvPicPr>
          <p:cNvPr id="11" name="Picture 5" descr="C:\Users\Administrator\Desktop\小鸟.png">
            <a:extLst>
              <a:ext uri="{FF2B5EF4-FFF2-40B4-BE49-F238E27FC236}">
                <a16:creationId xmlns:a16="http://schemas.microsoft.com/office/drawing/2014/main" id="{ADD208CA-3C01-444E-9CB0-D3777BCF10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064783" y="1063224"/>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35">
            <a:extLst>
              <a:ext uri="{FF2B5EF4-FFF2-40B4-BE49-F238E27FC236}">
                <a16:creationId xmlns:a16="http://schemas.microsoft.com/office/drawing/2014/main" id="{CC3A8347-D735-4639-9D8B-02C554FD0C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759" y="457788"/>
            <a:ext cx="1475295" cy="1475295"/>
          </a:xfrm>
          <a:prstGeom prst="rect">
            <a:avLst/>
          </a:prstGeom>
        </p:spPr>
      </p:pic>
      <p:pic>
        <p:nvPicPr>
          <p:cNvPr id="13" name="图片 36">
            <a:extLst>
              <a:ext uri="{FF2B5EF4-FFF2-40B4-BE49-F238E27FC236}">
                <a16:creationId xmlns:a16="http://schemas.microsoft.com/office/drawing/2014/main" id="{822312E0-E2A3-4623-B5A9-6B790E5A0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7845" y="349362"/>
            <a:ext cx="1727788" cy="1727788"/>
          </a:xfrm>
          <a:prstGeom prst="rect">
            <a:avLst/>
          </a:prstGeom>
        </p:spPr>
      </p:pic>
      <p:pic>
        <p:nvPicPr>
          <p:cNvPr id="14" name="图片 28">
            <a:extLst>
              <a:ext uri="{FF2B5EF4-FFF2-40B4-BE49-F238E27FC236}">
                <a16:creationId xmlns:a16="http://schemas.microsoft.com/office/drawing/2014/main" id="{AB411A0C-6243-4A33-9951-FB125D0D1E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91140" y="750127"/>
            <a:ext cx="1609724" cy="1320799"/>
          </a:xfrm>
          <a:prstGeom prst="rect">
            <a:avLst/>
          </a:prstGeom>
        </p:spPr>
      </p:pic>
      <p:grpSp>
        <p:nvGrpSpPr>
          <p:cNvPr id="2" name="Group 1"/>
          <p:cNvGrpSpPr/>
          <p:nvPr/>
        </p:nvGrpSpPr>
        <p:grpSpPr>
          <a:xfrm>
            <a:off x="4852314" y="1868304"/>
            <a:ext cx="6099858" cy="2008388"/>
            <a:chOff x="4337964" y="2716029"/>
            <a:chExt cx="6099858" cy="2008388"/>
          </a:xfrm>
        </p:grpSpPr>
        <p:pic>
          <p:nvPicPr>
            <p:cNvPr id="15" name="图片 38">
              <a:extLst>
                <a:ext uri="{FF2B5EF4-FFF2-40B4-BE49-F238E27FC236}">
                  <a16:creationId xmlns:a16="http://schemas.microsoft.com/office/drawing/2014/main" id="{CEA5C366-64F3-4D49-BB13-6ADBFB1BE4D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843936" y="2716029"/>
              <a:ext cx="5087915" cy="2008388"/>
            </a:xfrm>
            <a:prstGeom prst="rect">
              <a:avLst/>
            </a:prstGeom>
          </p:spPr>
        </p:pic>
        <p:sp>
          <p:nvSpPr>
            <p:cNvPr id="7" name="TextBox 6">
              <a:extLst>
                <a:ext uri="{FF2B5EF4-FFF2-40B4-BE49-F238E27FC236}">
                  <a16:creationId xmlns:a16="http://schemas.microsoft.com/office/drawing/2014/main" id="{8C67CD02-C13B-460B-974B-3F4B40293086}"/>
                </a:ext>
              </a:extLst>
            </p:cNvPr>
            <p:cNvSpPr txBox="1"/>
            <p:nvPr/>
          </p:nvSpPr>
          <p:spPr>
            <a:xfrm>
              <a:off x="4337964" y="3109374"/>
              <a:ext cx="609985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TOÁN</a:t>
              </a:r>
            </a:p>
          </p:txBody>
        </p:sp>
      </p:grpSp>
      <p:pic>
        <p:nvPicPr>
          <p:cNvPr id="5" name="Picture 4">
            <a:extLst>
              <a:ext uri="{FF2B5EF4-FFF2-40B4-BE49-F238E27FC236}">
                <a16:creationId xmlns:a16="http://schemas.microsoft.com/office/drawing/2014/main" id="{C517D802-8D81-4AC5-946E-D0ED2DD37208}"/>
              </a:ext>
            </a:extLst>
          </p:cNvPr>
          <p:cNvPicPr>
            <a:picLocks noChangeAspect="1"/>
          </p:cNvPicPr>
          <p:nvPr/>
        </p:nvPicPr>
        <p:blipFill>
          <a:blip r:embed="rId10"/>
          <a:stretch>
            <a:fillRect/>
          </a:stretch>
        </p:blipFill>
        <p:spPr>
          <a:xfrm>
            <a:off x="4249360" y="3654452"/>
            <a:ext cx="7236579" cy="2292295"/>
          </a:xfrm>
          <a:prstGeom prst="rect">
            <a:avLst/>
          </a:prstGeom>
        </p:spPr>
      </p:pic>
    </p:spTree>
    <p:extLst>
      <p:ext uri="{BB962C8B-B14F-4D97-AF65-F5344CB8AC3E}">
        <p14:creationId xmlns:p14="http://schemas.microsoft.com/office/powerpoint/2010/main" val="47945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0" presetClass="path" presetSubtype="0" accel="50000" decel="50000" fill="hold" nodeType="withEffect">
                                  <p:stCondLst>
                                    <p:cond delay="0"/>
                                  </p:stCondLst>
                                  <p:childTnLst>
                                    <p:animMotion origin="layout" path="M 3.125E-6 -0.00024 C -0.01237 0.00138 -0.02305 0.00717 -0.03542 0.00902 C -0.04805 0.01551 -0.05977 0.01666 -0.07292 0.01851 C -0.18841 0.01551 -0.19063 0.03287 -0.25625 0.00347 C -0.26302 -0.00463 -0.26459 -0.01112 -0.27084 -0.02246 C -0.28073 -0.04005 -0.29128 -0.0588 -0.30521 -0.06505 C -0.34102 -0.10718 -0.42318 -0.09028 -0.44896 -0.09074 C -0.45951 -0.09561 -0.47058 -0.09723 -0.48125 -0.10209 C -0.48802 -0.1051 -0.49414 -0.10926 -0.50104 -0.11135 C -0.51055 -0.11806 -0.52123 -0.125 -0.53125 -0.12801 C -0.54701 -0.1419 -0.56315 -0.15324 -0.58021 -0.16135 C -0.58633 -0.16412 -0.59128 -0.17014 -0.59688 -0.17431 C -0.6099 -0.18357 -0.62552 -0.19074 -0.63959 -0.19468 C -0.67188 -0.19306 -0.70313 -0.19098 -0.73542 -0.1926 C -0.74987 -0.20116 -0.76446 -0.20834 -0.77813 -0.22037 C -0.78425 -0.22593 -0.79024 -0.23218 -0.79701 -0.23519 C -0.81003 -0.24908 -0.79466 -0.23403 -0.80729 -0.2426 C -0.81302 -0.2463 -0.81836 -0.25301 -0.82409 -0.25741 C -0.83008 -0.26204 -0.82617 -0.25649 -0.83138 -0.26112 C -0.84102 -0.26968 -0.85104 -0.27801 -0.86146 -0.28334 C -0.87084 -0.29445 -0.88112 -0.30556 -0.8918 -0.31297 C -0.89961 -0.32709 -0.91211 -0.33449 -0.91875 -0.35186 C -0.92019 -0.35556 -0.92201 -0.35903 -0.92292 -0.36297 C -0.92357 -0.36598 -0.92396 -0.36945 -0.925 -0.37223 C -0.92761 -0.37963 -0.93164 -0.38519 -0.93438 -0.3926 C -0.9405 -0.40857 -0.94545 -0.41783 -0.95313 -0.43149 " pathEditMode="relative" rAng="0" ptsTypes="AAAAAAAAAAAAAAAAAAAAAAAAAA">
                                      <p:cBhvr>
                                        <p:cTn id="19" dur="6500" fill="hold"/>
                                        <p:tgtEl>
                                          <p:spTgt spid="11"/>
                                        </p:tgtEl>
                                        <p:attrNameLst>
                                          <p:attrName>ppt_x</p:attrName>
                                          <p:attrName>ppt_y</p:attrName>
                                        </p:attrNameLst>
                                      </p:cBhvr>
                                      <p:rCtr x="-47656" y="-20509"/>
                                    </p:animMotion>
                                  </p:childTnLst>
                                </p:cTn>
                              </p:par>
                              <p:par>
                                <p:cTn id="20" presetID="49" presetClass="entr" presetSubtype="0" decel="10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2" presetClass="entr" presetSubtype="8"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0-#ppt_w/2"/>
                                          </p:val>
                                        </p:tav>
                                        <p:tav tm="100000">
                                          <p:val>
                                            <p:strVal val="#ppt_x"/>
                                          </p:val>
                                        </p:tav>
                                      </p:tavLst>
                                    </p:anim>
                                    <p:anim calcmode="lin" valueType="num">
                                      <p:cBhvr additive="base">
                                        <p:cTn id="29" dur="1000" fill="hold"/>
                                        <p:tgtEl>
                                          <p:spTgt spid="13"/>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163" y="2717692"/>
            <a:ext cx="9926962" cy="11079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Thực hiện được phép nhân số có bốn chữ số với số có một chữ số (không nhớ hai lần liên tiếp).</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Graphic 30">
            <a:extLst>
              <a:ext uri="{FF2B5EF4-FFF2-40B4-BE49-F238E27FC236}">
                <a16:creationId xmlns:a16="http://schemas.microsoft.com/office/drawing/2014/main" id="{093BC453-CFC7-49D8-89DE-9870C1C1108B}"/>
              </a:ext>
            </a:extLst>
          </p:cNvPr>
          <p:cNvPicPr>
            <a:picLocks noChangeAspect="1"/>
          </p:cNvPicPr>
          <p:nvPr/>
        </p:nvPicPr>
        <p:blipFill>
          <a:blip r:embed="rId2"/>
          <a:stretch>
            <a:fillRect/>
          </a:stretch>
        </p:blipFill>
        <p:spPr>
          <a:xfrm>
            <a:off x="3856329" y="274514"/>
            <a:ext cx="4801896" cy="2357259"/>
          </a:xfrm>
          <a:prstGeom prst="rect">
            <a:avLst/>
          </a:prstGeom>
        </p:spPr>
      </p:pic>
      <p:sp>
        <p:nvSpPr>
          <p:cNvPr id="5" name="TextBox 4">
            <a:extLst>
              <a:ext uri="{FF2B5EF4-FFF2-40B4-BE49-F238E27FC236}">
                <a16:creationId xmlns:a16="http://schemas.microsoft.com/office/drawing/2014/main" id="{A2474EAA-5D4F-4DF4-816D-6ED31D49359E}"/>
              </a:ext>
            </a:extLst>
          </p:cNvPr>
          <p:cNvSpPr txBox="1"/>
          <p:nvPr/>
        </p:nvSpPr>
        <p:spPr>
          <a:xfrm>
            <a:off x="3927233" y="689318"/>
            <a:ext cx="461185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Yêu</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cầu</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cần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đạt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3"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971" b="5976"/>
          <a:stretch/>
        </p:blipFill>
        <p:spPr>
          <a:xfrm flipH="1">
            <a:off x="10061844" y="5162550"/>
            <a:ext cx="2130155" cy="1747852"/>
          </a:xfrm>
          <a:prstGeom prst="rect">
            <a:avLst/>
          </a:prstGeom>
        </p:spPr>
      </p:pic>
      <p:pic>
        <p:nvPicPr>
          <p:cNvPr id="9" name="Picture 8">
            <a:extLst>
              <a:ext uri="{FF2B5EF4-FFF2-40B4-BE49-F238E27FC236}">
                <a16:creationId xmlns:a16="http://schemas.microsoft.com/office/drawing/2014/main" id="{819A5A5E-9E88-4589-8D7E-2F260A7E3807}"/>
              </a:ext>
            </a:extLst>
          </p:cNvPr>
          <p:cNvPicPr>
            <a:picLocks noChangeAspect="1"/>
          </p:cNvPicPr>
          <p:nvPr/>
        </p:nvPicPr>
        <p:blipFill>
          <a:blip r:embed="rId4"/>
          <a:srcRect/>
          <a:stretch>
            <a:fillRect/>
          </a:stretch>
        </p:blipFill>
        <p:spPr>
          <a:xfrm>
            <a:off x="394601" y="2800145"/>
            <a:ext cx="1346562" cy="749586"/>
          </a:xfrm>
          <a:prstGeom prst="rect">
            <a:avLst/>
          </a:prstGeom>
        </p:spPr>
      </p:pic>
      <p:sp>
        <p:nvSpPr>
          <p:cNvPr id="11" name="Rectangle 10">
            <a:extLst>
              <a:ext uri="{FF2B5EF4-FFF2-40B4-BE49-F238E27FC236}">
                <a16:creationId xmlns:a16="http://schemas.microsoft.com/office/drawing/2014/main" id="{B16E6AB4-9EAF-4E56-A4D3-A7B512705146}"/>
              </a:ext>
            </a:extLst>
          </p:cNvPr>
          <p:cNvSpPr/>
          <p:nvPr/>
        </p:nvSpPr>
        <p:spPr>
          <a:xfrm>
            <a:off x="1722113" y="4070242"/>
            <a:ext cx="9926962" cy="11079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Thực hiện được nhân nhẩm trong những trường hợp đơn giản.</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46708E96-36FC-4A93-89D8-C4223BDCAA51}"/>
              </a:ext>
            </a:extLst>
          </p:cNvPr>
          <p:cNvPicPr>
            <a:picLocks noChangeAspect="1"/>
          </p:cNvPicPr>
          <p:nvPr/>
        </p:nvPicPr>
        <p:blipFill>
          <a:blip r:embed="rId4"/>
          <a:srcRect/>
          <a:stretch>
            <a:fillRect/>
          </a:stretch>
        </p:blipFill>
        <p:spPr>
          <a:xfrm>
            <a:off x="375551" y="4152695"/>
            <a:ext cx="1346562" cy="749586"/>
          </a:xfrm>
          <a:prstGeom prst="rect">
            <a:avLst/>
          </a:prstGeom>
        </p:spPr>
      </p:pic>
      <p:sp>
        <p:nvSpPr>
          <p:cNvPr id="13" name="Rectangle 12">
            <a:extLst>
              <a:ext uri="{FF2B5EF4-FFF2-40B4-BE49-F238E27FC236}">
                <a16:creationId xmlns:a16="http://schemas.microsoft.com/office/drawing/2014/main" id="{5D64DB5F-6C14-4639-8E9B-22F7BCC102BC}"/>
              </a:ext>
            </a:extLst>
          </p:cNvPr>
          <p:cNvSpPr/>
          <p:nvPr/>
        </p:nvSpPr>
        <p:spPr>
          <a:xfrm>
            <a:off x="1684013" y="5298967"/>
            <a:ext cx="9926962" cy="161582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Vận dụng giải các bài toán thực tế liên quan đến phép nhân số có bốn chữ số với số có một chữ số và bài toán giải bằng hai bước tính.</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2F1A0F07-6B5B-4B34-BD0F-A331055F731D}"/>
              </a:ext>
            </a:extLst>
          </p:cNvPr>
          <p:cNvPicPr>
            <a:picLocks noChangeAspect="1"/>
          </p:cNvPicPr>
          <p:nvPr/>
        </p:nvPicPr>
        <p:blipFill>
          <a:blip r:embed="rId4"/>
          <a:srcRect/>
          <a:stretch>
            <a:fillRect/>
          </a:stretch>
        </p:blipFill>
        <p:spPr>
          <a:xfrm>
            <a:off x="337451" y="5381420"/>
            <a:ext cx="1346562" cy="749586"/>
          </a:xfrm>
          <a:prstGeom prst="rect">
            <a:avLst/>
          </a:prstGeom>
        </p:spPr>
      </p:pic>
    </p:spTree>
    <p:extLst>
      <p:ext uri="{BB962C8B-B14F-4D97-AF65-F5344CB8AC3E}">
        <p14:creationId xmlns:p14="http://schemas.microsoft.com/office/powerpoint/2010/main" val="156342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16" presetClass="entr" presetSubtype="2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16" presetClass="entr" presetSubtype="2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190501"/>
            <a:ext cx="10959199" cy="62586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23" name="Graphic 22">
            <a:extLst>
              <a:ext uri="{FF2B5EF4-FFF2-40B4-BE49-F238E27FC236}">
                <a16:creationId xmlns:a16="http://schemas.microsoft.com/office/drawing/2014/main" id="{C2803D15-CD4C-4669-87DB-AF7E8EA5A5EE}"/>
              </a:ext>
            </a:extLst>
          </p:cNvPr>
          <p:cNvPicPr>
            <a:picLocks noChangeAspect="1"/>
          </p:cNvPicPr>
          <p:nvPr/>
        </p:nvPicPr>
        <p:blipFill>
          <a:blip r:embed="rId4"/>
          <a:stretch>
            <a:fillRect/>
          </a:stretch>
        </p:blipFill>
        <p:spPr>
          <a:xfrm>
            <a:off x="9761210" y="5309239"/>
            <a:ext cx="2430789" cy="1409973"/>
          </a:xfrm>
          <a:prstGeom prst="rect">
            <a:avLst/>
          </a:prstGeom>
        </p:spPr>
      </p:pic>
      <p:grpSp>
        <p:nvGrpSpPr>
          <p:cNvPr id="24" name="Group 23">
            <a:extLst>
              <a:ext uri="{FF2B5EF4-FFF2-40B4-BE49-F238E27FC236}">
                <a16:creationId xmlns:a16="http://schemas.microsoft.com/office/drawing/2014/main" id="{B675E0C1-8741-4A93-B36D-FCEB6ED89067}"/>
              </a:ext>
            </a:extLst>
          </p:cNvPr>
          <p:cNvGrpSpPr/>
          <p:nvPr/>
        </p:nvGrpSpPr>
        <p:grpSpPr>
          <a:xfrm>
            <a:off x="9612085" y="4952999"/>
            <a:ext cx="1237405" cy="1790953"/>
            <a:chOff x="0" y="2574771"/>
            <a:chExt cx="2601022" cy="3911602"/>
          </a:xfrm>
        </p:grpSpPr>
        <p:pic>
          <p:nvPicPr>
            <p:cNvPr id="25" name="Graphic 185">
              <a:extLst>
                <a:ext uri="{FF2B5EF4-FFF2-40B4-BE49-F238E27FC236}">
                  <a16:creationId xmlns:a16="http://schemas.microsoft.com/office/drawing/2014/main" id="{B4813FA4-FE1B-45E0-8E70-C6EFB52293BB}"/>
                </a:ext>
              </a:extLst>
            </p:cNvPr>
            <p:cNvPicPr>
              <a:picLocks noChangeAspect="1"/>
            </p:cNvPicPr>
            <p:nvPr/>
          </p:nvPicPr>
          <p:blipFill>
            <a:blip r:embed="rId5"/>
            <a:stretch>
              <a:fillRect/>
            </a:stretch>
          </p:blipFill>
          <p:spPr>
            <a:xfrm>
              <a:off x="308420" y="2574771"/>
              <a:ext cx="2126272" cy="3890793"/>
            </a:xfrm>
            <a:prstGeom prst="rect">
              <a:avLst/>
            </a:prstGeom>
          </p:spPr>
        </p:pic>
        <p:pic>
          <p:nvPicPr>
            <p:cNvPr id="26" name="Graphic 186">
              <a:extLst>
                <a:ext uri="{FF2B5EF4-FFF2-40B4-BE49-F238E27FC236}">
                  <a16:creationId xmlns:a16="http://schemas.microsoft.com/office/drawing/2014/main" id="{0188D9FF-A829-453E-A820-10791D121AF9}"/>
                </a:ext>
              </a:extLst>
            </p:cNvPr>
            <p:cNvPicPr>
              <a:picLocks noChangeAspect="1"/>
            </p:cNvPicPr>
            <p:nvPr/>
          </p:nvPicPr>
          <p:blipFill>
            <a:blip r:embed="rId6"/>
            <a:stretch>
              <a:fillRect/>
            </a:stretch>
          </p:blipFill>
          <p:spPr>
            <a:xfrm rot="20848992" flipH="1">
              <a:off x="1479576" y="5572416"/>
              <a:ext cx="679548" cy="911124"/>
            </a:xfrm>
            <a:prstGeom prst="rect">
              <a:avLst/>
            </a:prstGeom>
          </p:spPr>
        </p:pic>
        <p:pic>
          <p:nvPicPr>
            <p:cNvPr id="27" name="Graphic 187">
              <a:extLst>
                <a:ext uri="{FF2B5EF4-FFF2-40B4-BE49-F238E27FC236}">
                  <a16:creationId xmlns:a16="http://schemas.microsoft.com/office/drawing/2014/main" id="{11C69D01-1A10-4546-B66B-55238E413FED}"/>
                </a:ext>
              </a:extLst>
            </p:cNvPr>
            <p:cNvPicPr>
              <a:picLocks noChangeAspect="1"/>
            </p:cNvPicPr>
            <p:nvPr/>
          </p:nvPicPr>
          <p:blipFill>
            <a:blip r:embed="rId7"/>
            <a:stretch>
              <a:fillRect/>
            </a:stretch>
          </p:blipFill>
          <p:spPr>
            <a:xfrm flipH="1">
              <a:off x="687864" y="5538437"/>
              <a:ext cx="421031" cy="947936"/>
            </a:xfrm>
            <a:prstGeom prst="rect">
              <a:avLst/>
            </a:prstGeom>
          </p:spPr>
        </p:pic>
        <p:grpSp>
          <p:nvGrpSpPr>
            <p:cNvPr id="28" name="Graphic 48">
              <a:extLst>
                <a:ext uri="{FF2B5EF4-FFF2-40B4-BE49-F238E27FC236}">
                  <a16:creationId xmlns:a16="http://schemas.microsoft.com/office/drawing/2014/main" id="{90A91BE8-EEC7-4A3A-83C0-C7533D04ECCE}"/>
                </a:ext>
              </a:extLst>
            </p:cNvPr>
            <p:cNvGrpSpPr/>
            <p:nvPr/>
          </p:nvGrpSpPr>
          <p:grpSpPr>
            <a:xfrm rot="21348225" flipH="1">
              <a:off x="700006" y="3535337"/>
              <a:ext cx="1039866" cy="519311"/>
              <a:chOff x="4486476" y="4509041"/>
              <a:chExt cx="854211" cy="406216"/>
            </a:xfrm>
          </p:grpSpPr>
          <p:sp>
            <p:nvSpPr>
              <p:cNvPr id="31" name="Freeform: Shape 191">
                <a:extLst>
                  <a:ext uri="{FF2B5EF4-FFF2-40B4-BE49-F238E27FC236}">
                    <a16:creationId xmlns:a16="http://schemas.microsoft.com/office/drawing/2014/main" id="{657E79D4-BB29-4FE0-924C-5425C212B935}"/>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Shape 192">
                <a:extLst>
                  <a:ext uri="{FF2B5EF4-FFF2-40B4-BE49-F238E27FC236}">
                    <a16:creationId xmlns:a16="http://schemas.microsoft.com/office/drawing/2014/main" id="{8D1DACC8-5917-4D3C-9EF9-6FE12468DEAA}"/>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aphic 48">
                <a:extLst>
                  <a:ext uri="{FF2B5EF4-FFF2-40B4-BE49-F238E27FC236}">
                    <a16:creationId xmlns:a16="http://schemas.microsoft.com/office/drawing/2014/main" id="{92A84C43-618F-4F6A-A05E-A265007E00A4}"/>
                  </a:ext>
                </a:extLst>
              </p:cNvPr>
              <p:cNvGrpSpPr/>
              <p:nvPr/>
            </p:nvGrpSpPr>
            <p:grpSpPr>
              <a:xfrm>
                <a:off x="4548002" y="4548088"/>
                <a:ext cx="779874" cy="367169"/>
                <a:chOff x="4548002" y="4548088"/>
                <a:chExt cx="779874" cy="367169"/>
              </a:xfrm>
            </p:grpSpPr>
            <p:sp>
              <p:nvSpPr>
                <p:cNvPr id="34" name="Freeform: Shape 194">
                  <a:extLst>
                    <a:ext uri="{FF2B5EF4-FFF2-40B4-BE49-F238E27FC236}">
                      <a16:creationId xmlns:a16="http://schemas.microsoft.com/office/drawing/2014/main" id="{E2C98194-FCF8-4771-8EA6-E499ABE458B5}"/>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195">
                  <a:extLst>
                    <a:ext uri="{FF2B5EF4-FFF2-40B4-BE49-F238E27FC236}">
                      <a16:creationId xmlns:a16="http://schemas.microsoft.com/office/drawing/2014/main" id="{3B003D17-1DC4-4F56-8215-F49B664AC7C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196">
                  <a:extLst>
                    <a:ext uri="{FF2B5EF4-FFF2-40B4-BE49-F238E27FC236}">
                      <a16:creationId xmlns:a16="http://schemas.microsoft.com/office/drawing/2014/main" id="{CAB7ECBE-160B-4E1D-8D12-7336E0F612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197">
                  <a:extLst>
                    <a:ext uri="{FF2B5EF4-FFF2-40B4-BE49-F238E27FC236}">
                      <a16:creationId xmlns:a16="http://schemas.microsoft.com/office/drawing/2014/main" id="{3203D032-23CE-4C56-8C32-0BD2239EC10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9" name="Picture 28">
              <a:extLst>
                <a:ext uri="{FF2B5EF4-FFF2-40B4-BE49-F238E27FC236}">
                  <a16:creationId xmlns:a16="http://schemas.microsoft.com/office/drawing/2014/main" id="{AD2EF681-F05B-43F0-909E-B762494D1F75}"/>
                </a:ext>
              </a:extLst>
            </p:cNvPr>
            <p:cNvPicPr>
              <a:picLocks noChangeAspect="1"/>
            </p:cNvPicPr>
            <p:nvPr/>
          </p:nvPicPr>
          <p:blipFill>
            <a:blip r:embed="rId8"/>
            <a:stretch>
              <a:fillRect/>
            </a:stretch>
          </p:blipFill>
          <p:spPr>
            <a:xfrm rot="1420624">
              <a:off x="1773921" y="2908192"/>
              <a:ext cx="827101" cy="657204"/>
            </a:xfrm>
            <a:prstGeom prst="rect">
              <a:avLst/>
            </a:prstGeom>
          </p:spPr>
        </p:pic>
        <p:pic>
          <p:nvPicPr>
            <p:cNvPr id="30" name="Picture 29">
              <a:extLst>
                <a:ext uri="{FF2B5EF4-FFF2-40B4-BE49-F238E27FC236}">
                  <a16:creationId xmlns:a16="http://schemas.microsoft.com/office/drawing/2014/main" id="{E113E257-E746-4460-9E26-7D2ABF673DF8}"/>
                </a:ext>
              </a:extLst>
            </p:cNvPr>
            <p:cNvPicPr>
              <a:picLocks noChangeAspect="1"/>
            </p:cNvPicPr>
            <p:nvPr/>
          </p:nvPicPr>
          <p:blipFill>
            <a:blip r:embed="rId8"/>
            <a:stretch>
              <a:fillRect/>
            </a:stretch>
          </p:blipFill>
          <p:spPr>
            <a:xfrm rot="20096557">
              <a:off x="0" y="3760985"/>
              <a:ext cx="841135" cy="657204"/>
            </a:xfrm>
            <a:prstGeom prst="rect">
              <a:avLst/>
            </a:prstGeom>
          </p:spPr>
        </p:pic>
      </p:grpSp>
      <p:grpSp>
        <p:nvGrpSpPr>
          <p:cNvPr id="40" name="Nhóm 6">
            <a:extLst>
              <a:ext uri="{FF2B5EF4-FFF2-40B4-BE49-F238E27FC236}">
                <a16:creationId xmlns:a16="http://schemas.microsoft.com/office/drawing/2014/main" id="{9F95F2CF-87DF-497C-A592-B3CDA52AC914}"/>
              </a:ext>
            </a:extLst>
          </p:cNvPr>
          <p:cNvGrpSpPr/>
          <p:nvPr/>
        </p:nvGrpSpPr>
        <p:grpSpPr>
          <a:xfrm>
            <a:off x="768350" y="198585"/>
            <a:ext cx="3022602" cy="1052418"/>
            <a:chOff x="1203156" y="685799"/>
            <a:chExt cx="2266951" cy="789313"/>
          </a:xfrm>
        </p:grpSpPr>
        <p:grpSp>
          <p:nvGrpSpPr>
            <p:cNvPr id="41" name="Nhóm 4">
              <a:extLst>
                <a:ext uri="{FF2B5EF4-FFF2-40B4-BE49-F238E27FC236}">
                  <a16:creationId xmlns:a16="http://schemas.microsoft.com/office/drawing/2014/main" id="{3F5A22DF-F0BD-4C2C-A7D8-FDFCC7648E34}"/>
                </a:ext>
              </a:extLst>
            </p:cNvPr>
            <p:cNvGrpSpPr/>
            <p:nvPr/>
          </p:nvGrpSpPr>
          <p:grpSpPr>
            <a:xfrm>
              <a:off x="1203156" y="685799"/>
              <a:ext cx="1311443" cy="789313"/>
              <a:chOff x="1431757" y="695789"/>
              <a:chExt cx="1347538" cy="856285"/>
            </a:xfrm>
          </p:grpSpPr>
          <p:sp>
            <p:nvSpPr>
              <p:cNvPr id="51" name="Hình Bầu dục 2">
                <a:extLst>
                  <a:ext uri="{FF2B5EF4-FFF2-40B4-BE49-F238E27FC236}">
                    <a16:creationId xmlns:a16="http://schemas.microsoft.com/office/drawing/2014/main" id="{CB9049C6-A999-4A00-A919-467D9E45E39B}"/>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52" name="Hộp Văn bản 3">
                <a:extLst>
                  <a:ext uri="{FF2B5EF4-FFF2-40B4-BE49-F238E27FC236}">
                    <a16:creationId xmlns:a16="http://schemas.microsoft.com/office/drawing/2014/main" id="{2D23C2CE-FCC0-4C67-83C7-6C4D318A2892}"/>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1</a:t>
                </a:r>
              </a:p>
            </p:txBody>
          </p:sp>
        </p:grpSp>
        <p:sp>
          <p:nvSpPr>
            <p:cNvPr id="45" name="Hộp Văn bản 5">
              <a:extLst>
                <a:ext uri="{FF2B5EF4-FFF2-40B4-BE49-F238E27FC236}">
                  <a16:creationId xmlns:a16="http://schemas.microsoft.com/office/drawing/2014/main" id="{851F11DF-BDBF-4D99-83EF-BBC17F1508FB}"/>
                </a:ext>
              </a:extLst>
            </p:cNvPr>
            <p:cNvSpPr txBox="1"/>
            <p:nvPr/>
          </p:nvSpPr>
          <p:spPr>
            <a:xfrm>
              <a:off x="2088795" y="834349"/>
              <a:ext cx="1381312" cy="561741"/>
            </a:xfrm>
            <a:prstGeom prst="rect">
              <a:avLst/>
            </a:prstGeom>
            <a:noFill/>
          </p:spPr>
          <p:txBody>
            <a:bodyPr wrap="square" rtlCol="0">
              <a:spAutoFit/>
            </a:bodyPr>
            <a:lstStyle/>
            <a:p>
              <a:pPr algn="ctr" defTabSz="1219170">
                <a:buClr>
                  <a:srgbClr val="000000"/>
                </a:buClr>
              </a:pPr>
              <a:r>
                <a:rPr lang="en-US" sz="4267" b="1" kern="0" dirty="0" err="1">
                  <a:solidFill>
                    <a:srgbClr val="000000"/>
                  </a:solidFill>
                  <a:latin typeface="Calibri"/>
                  <a:cs typeface="Arial"/>
                  <a:sym typeface="Arial"/>
                </a:rPr>
                <a:t>Tính</a:t>
              </a:r>
              <a:endParaRPr lang="en-US" sz="1867" kern="0" dirty="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22F5C1B5-0B52-45AA-9D06-82738D3B3C4B}"/>
              </a:ext>
            </a:extLst>
          </p:cNvPr>
          <p:cNvPicPr>
            <a:picLocks noChangeAspect="1"/>
          </p:cNvPicPr>
          <p:nvPr/>
        </p:nvPicPr>
        <p:blipFill>
          <a:blip r:embed="rId9"/>
          <a:stretch>
            <a:fillRect/>
          </a:stretch>
        </p:blipFill>
        <p:spPr>
          <a:xfrm>
            <a:off x="2638424" y="1004887"/>
            <a:ext cx="7134225" cy="1524534"/>
          </a:xfrm>
          <a:prstGeom prst="rect">
            <a:avLst/>
          </a:prstGeom>
        </p:spPr>
      </p:pic>
      <p:sp>
        <p:nvSpPr>
          <p:cNvPr id="80" name="TextBox 79">
            <a:extLst>
              <a:ext uri="{FF2B5EF4-FFF2-40B4-BE49-F238E27FC236}">
                <a16:creationId xmlns:a16="http://schemas.microsoft.com/office/drawing/2014/main" id="{8A99AE4A-E09F-47C2-B95C-3E55F4B03D2A}"/>
              </a:ext>
            </a:extLst>
          </p:cNvPr>
          <p:cNvSpPr txBox="1"/>
          <p:nvPr/>
        </p:nvSpPr>
        <p:spPr>
          <a:xfrm>
            <a:off x="1038695" y="2450045"/>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216</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AA5D4BBB-C722-4AA0-AD25-6863B449270B}"/>
              </a:ext>
            </a:extLst>
          </p:cNvPr>
          <p:cNvSpPr txBox="1"/>
          <p:nvPr/>
        </p:nvSpPr>
        <p:spPr>
          <a:xfrm>
            <a:off x="2408583" y="3350040"/>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6</a:t>
            </a:r>
          </a:p>
        </p:txBody>
      </p:sp>
      <p:sp>
        <p:nvSpPr>
          <p:cNvPr id="82" name="Rectangle 81">
            <a:extLst>
              <a:ext uri="{FF2B5EF4-FFF2-40B4-BE49-F238E27FC236}">
                <a16:creationId xmlns:a16="http://schemas.microsoft.com/office/drawing/2014/main" id="{86A04BD3-B799-416A-A9EE-A6D1DA387802}"/>
              </a:ext>
            </a:extLst>
          </p:cNvPr>
          <p:cNvSpPr/>
          <p:nvPr/>
        </p:nvSpPr>
        <p:spPr>
          <a:xfrm>
            <a:off x="805248" y="4242783"/>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83" name="TextBox 82">
            <a:extLst>
              <a:ext uri="{FF2B5EF4-FFF2-40B4-BE49-F238E27FC236}">
                <a16:creationId xmlns:a16="http://schemas.microsoft.com/office/drawing/2014/main" id="{990BD4CE-B4E8-4D21-8858-05BBD8EE003F}"/>
              </a:ext>
            </a:extLst>
          </p:cNvPr>
          <p:cNvSpPr txBox="1"/>
          <p:nvPr/>
        </p:nvSpPr>
        <p:spPr>
          <a:xfrm>
            <a:off x="2668505" y="4217715"/>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84" name="TextBox 83">
            <a:extLst>
              <a:ext uri="{FF2B5EF4-FFF2-40B4-BE49-F238E27FC236}">
                <a16:creationId xmlns:a16="http://schemas.microsoft.com/office/drawing/2014/main" id="{EC326A41-B2B0-4F9F-ABBD-B5159895C82D}"/>
              </a:ext>
            </a:extLst>
          </p:cNvPr>
          <p:cNvSpPr txBox="1"/>
          <p:nvPr/>
        </p:nvSpPr>
        <p:spPr>
          <a:xfrm>
            <a:off x="2257276" y="4210862"/>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85" name="TextBox 84">
            <a:extLst>
              <a:ext uri="{FF2B5EF4-FFF2-40B4-BE49-F238E27FC236}">
                <a16:creationId xmlns:a16="http://schemas.microsoft.com/office/drawing/2014/main" id="{A4493096-6EF2-4897-AC5D-B5E566FDA8A6}"/>
              </a:ext>
            </a:extLst>
          </p:cNvPr>
          <p:cNvSpPr txBox="1"/>
          <p:nvPr/>
        </p:nvSpPr>
        <p:spPr>
          <a:xfrm>
            <a:off x="694675" y="3405630"/>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86" name="TextBox 85">
            <a:extLst>
              <a:ext uri="{FF2B5EF4-FFF2-40B4-BE49-F238E27FC236}">
                <a16:creationId xmlns:a16="http://schemas.microsoft.com/office/drawing/2014/main" id="{3093BEEF-C35C-4B18-A51D-CBD82E6B86F5}"/>
              </a:ext>
            </a:extLst>
          </p:cNvPr>
          <p:cNvSpPr txBox="1"/>
          <p:nvPr/>
        </p:nvSpPr>
        <p:spPr>
          <a:xfrm>
            <a:off x="1774399" y="4219972"/>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2</a:t>
            </a:r>
          </a:p>
        </p:txBody>
      </p:sp>
      <p:sp>
        <p:nvSpPr>
          <p:cNvPr id="87" name="TextBox 86">
            <a:extLst>
              <a:ext uri="{FF2B5EF4-FFF2-40B4-BE49-F238E27FC236}">
                <a16:creationId xmlns:a16="http://schemas.microsoft.com/office/drawing/2014/main" id="{0075E8DC-689C-47C0-ADAD-00EF51AE962F}"/>
              </a:ext>
            </a:extLst>
          </p:cNvPr>
          <p:cNvSpPr txBox="1"/>
          <p:nvPr/>
        </p:nvSpPr>
        <p:spPr>
          <a:xfrm>
            <a:off x="1139951" y="4220386"/>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7</a:t>
            </a:r>
          </a:p>
        </p:txBody>
      </p:sp>
      <p:sp>
        <p:nvSpPr>
          <p:cNvPr id="88" name="Oval 87">
            <a:extLst>
              <a:ext uri="{FF2B5EF4-FFF2-40B4-BE49-F238E27FC236}">
                <a16:creationId xmlns:a16="http://schemas.microsoft.com/office/drawing/2014/main" id="{010251BD-0A19-442F-ABA9-4202EC44B2B0}"/>
              </a:ext>
            </a:extLst>
          </p:cNvPr>
          <p:cNvSpPr/>
          <p:nvPr/>
        </p:nvSpPr>
        <p:spPr>
          <a:xfrm>
            <a:off x="2390361" y="333250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1D80E6B-C499-4CAE-A750-475D2939CB9E}"/>
              </a:ext>
            </a:extLst>
          </p:cNvPr>
          <p:cNvSpPr/>
          <p:nvPr/>
        </p:nvSpPr>
        <p:spPr>
          <a:xfrm>
            <a:off x="1218786" y="332298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B7AD0570-296C-4EE5-B7FE-6880E018C8FC}"/>
              </a:ext>
            </a:extLst>
          </p:cNvPr>
          <p:cNvSpPr txBox="1"/>
          <p:nvPr/>
        </p:nvSpPr>
        <p:spPr>
          <a:xfrm>
            <a:off x="4456809" y="2515360"/>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205</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702C3B03-65D9-48EA-9168-56ADA79534D9}"/>
              </a:ext>
            </a:extLst>
          </p:cNvPr>
          <p:cNvSpPr txBox="1"/>
          <p:nvPr/>
        </p:nvSpPr>
        <p:spPr>
          <a:xfrm>
            <a:off x="5826697" y="3415355"/>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8</a:t>
            </a:r>
          </a:p>
        </p:txBody>
      </p:sp>
      <p:sp>
        <p:nvSpPr>
          <p:cNvPr id="92" name="Rectangle 91">
            <a:extLst>
              <a:ext uri="{FF2B5EF4-FFF2-40B4-BE49-F238E27FC236}">
                <a16:creationId xmlns:a16="http://schemas.microsoft.com/office/drawing/2014/main" id="{51894FBF-A1DD-4071-99D0-5BB109D7699D}"/>
              </a:ext>
            </a:extLst>
          </p:cNvPr>
          <p:cNvSpPr/>
          <p:nvPr/>
        </p:nvSpPr>
        <p:spPr>
          <a:xfrm>
            <a:off x="4223362" y="4308098"/>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A2DFE532-6E73-4D12-9BC8-FCF8351B86B4}"/>
              </a:ext>
            </a:extLst>
          </p:cNvPr>
          <p:cNvSpPr txBox="1"/>
          <p:nvPr/>
        </p:nvSpPr>
        <p:spPr>
          <a:xfrm>
            <a:off x="6086619" y="4283030"/>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94" name="TextBox 93">
            <a:extLst>
              <a:ext uri="{FF2B5EF4-FFF2-40B4-BE49-F238E27FC236}">
                <a16:creationId xmlns:a16="http://schemas.microsoft.com/office/drawing/2014/main" id="{1E1EAE60-E10E-4E8B-ACA5-7139AC3D7719}"/>
              </a:ext>
            </a:extLst>
          </p:cNvPr>
          <p:cNvSpPr txBox="1"/>
          <p:nvPr/>
        </p:nvSpPr>
        <p:spPr>
          <a:xfrm>
            <a:off x="5675390" y="4276177"/>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4</a:t>
            </a:r>
          </a:p>
        </p:txBody>
      </p:sp>
      <p:sp>
        <p:nvSpPr>
          <p:cNvPr id="95" name="TextBox 94">
            <a:extLst>
              <a:ext uri="{FF2B5EF4-FFF2-40B4-BE49-F238E27FC236}">
                <a16:creationId xmlns:a16="http://schemas.microsoft.com/office/drawing/2014/main" id="{0D28CE8B-9809-4837-B5C4-3F77F6878319}"/>
              </a:ext>
            </a:extLst>
          </p:cNvPr>
          <p:cNvSpPr txBox="1"/>
          <p:nvPr/>
        </p:nvSpPr>
        <p:spPr>
          <a:xfrm>
            <a:off x="4112789" y="3470945"/>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96" name="TextBox 95">
            <a:extLst>
              <a:ext uri="{FF2B5EF4-FFF2-40B4-BE49-F238E27FC236}">
                <a16:creationId xmlns:a16="http://schemas.microsoft.com/office/drawing/2014/main" id="{EEE194E0-F313-4730-AB9A-27C18D7C0212}"/>
              </a:ext>
            </a:extLst>
          </p:cNvPr>
          <p:cNvSpPr txBox="1"/>
          <p:nvPr/>
        </p:nvSpPr>
        <p:spPr>
          <a:xfrm>
            <a:off x="5192513" y="4285287"/>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97" name="TextBox 96">
            <a:extLst>
              <a:ext uri="{FF2B5EF4-FFF2-40B4-BE49-F238E27FC236}">
                <a16:creationId xmlns:a16="http://schemas.microsoft.com/office/drawing/2014/main" id="{DA9EFA73-570E-4E8D-8586-5C5E70B83DCC}"/>
              </a:ext>
            </a:extLst>
          </p:cNvPr>
          <p:cNvSpPr txBox="1"/>
          <p:nvPr/>
        </p:nvSpPr>
        <p:spPr>
          <a:xfrm>
            <a:off x="4558065" y="42857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98" name="Oval 97">
            <a:extLst>
              <a:ext uri="{FF2B5EF4-FFF2-40B4-BE49-F238E27FC236}">
                <a16:creationId xmlns:a16="http://schemas.microsoft.com/office/drawing/2014/main" id="{0117F4F4-BF6E-4FAA-A16C-2396DFAC0608}"/>
              </a:ext>
            </a:extLst>
          </p:cNvPr>
          <p:cNvSpPr/>
          <p:nvPr/>
        </p:nvSpPr>
        <p:spPr>
          <a:xfrm>
            <a:off x="5808475" y="339782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9BE7F43-A331-4B8A-8876-72636F00965A}"/>
              </a:ext>
            </a:extLst>
          </p:cNvPr>
          <p:cNvSpPr/>
          <p:nvPr/>
        </p:nvSpPr>
        <p:spPr>
          <a:xfrm>
            <a:off x="4636900" y="338829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479B2910-1F26-4B1F-8FD2-73F28141B9B5}"/>
              </a:ext>
            </a:extLst>
          </p:cNvPr>
          <p:cNvSpPr txBox="1"/>
          <p:nvPr/>
        </p:nvSpPr>
        <p:spPr>
          <a:xfrm>
            <a:off x="7885809" y="2460931"/>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408</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C5DED806-A572-4291-8550-642902815B30}"/>
              </a:ext>
            </a:extLst>
          </p:cNvPr>
          <p:cNvSpPr txBox="1"/>
          <p:nvPr/>
        </p:nvSpPr>
        <p:spPr>
          <a:xfrm>
            <a:off x="9255697" y="3360926"/>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7</a:t>
            </a:r>
          </a:p>
        </p:txBody>
      </p:sp>
      <p:sp>
        <p:nvSpPr>
          <p:cNvPr id="102" name="Rectangle 101">
            <a:extLst>
              <a:ext uri="{FF2B5EF4-FFF2-40B4-BE49-F238E27FC236}">
                <a16:creationId xmlns:a16="http://schemas.microsoft.com/office/drawing/2014/main" id="{5C1792B0-9F81-43CC-813F-DE935676C86A}"/>
              </a:ext>
            </a:extLst>
          </p:cNvPr>
          <p:cNvSpPr/>
          <p:nvPr/>
        </p:nvSpPr>
        <p:spPr>
          <a:xfrm>
            <a:off x="7652362" y="4253669"/>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103" name="TextBox 102">
            <a:extLst>
              <a:ext uri="{FF2B5EF4-FFF2-40B4-BE49-F238E27FC236}">
                <a16:creationId xmlns:a16="http://schemas.microsoft.com/office/drawing/2014/main" id="{24214295-C9DC-433E-9431-EA4583701FFE}"/>
              </a:ext>
            </a:extLst>
          </p:cNvPr>
          <p:cNvSpPr txBox="1"/>
          <p:nvPr/>
        </p:nvSpPr>
        <p:spPr>
          <a:xfrm>
            <a:off x="9515619" y="42286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104" name="TextBox 103">
            <a:extLst>
              <a:ext uri="{FF2B5EF4-FFF2-40B4-BE49-F238E27FC236}">
                <a16:creationId xmlns:a16="http://schemas.microsoft.com/office/drawing/2014/main" id="{F33FCFFA-ADA0-40B3-BE02-FC555802C4B4}"/>
              </a:ext>
            </a:extLst>
          </p:cNvPr>
          <p:cNvSpPr txBox="1"/>
          <p:nvPr/>
        </p:nvSpPr>
        <p:spPr>
          <a:xfrm>
            <a:off x="9104390" y="4221748"/>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105" name="TextBox 104">
            <a:extLst>
              <a:ext uri="{FF2B5EF4-FFF2-40B4-BE49-F238E27FC236}">
                <a16:creationId xmlns:a16="http://schemas.microsoft.com/office/drawing/2014/main" id="{35B7924B-8D4C-4351-8371-57C65CA23044}"/>
              </a:ext>
            </a:extLst>
          </p:cNvPr>
          <p:cNvSpPr txBox="1"/>
          <p:nvPr/>
        </p:nvSpPr>
        <p:spPr>
          <a:xfrm>
            <a:off x="7541789" y="3416516"/>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106" name="TextBox 105">
            <a:extLst>
              <a:ext uri="{FF2B5EF4-FFF2-40B4-BE49-F238E27FC236}">
                <a16:creationId xmlns:a16="http://schemas.microsoft.com/office/drawing/2014/main" id="{C13FD883-0352-4A0F-AC1E-17C337875696}"/>
              </a:ext>
            </a:extLst>
          </p:cNvPr>
          <p:cNvSpPr txBox="1"/>
          <p:nvPr/>
        </p:nvSpPr>
        <p:spPr>
          <a:xfrm>
            <a:off x="8621513" y="4230858"/>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107" name="TextBox 106">
            <a:extLst>
              <a:ext uri="{FF2B5EF4-FFF2-40B4-BE49-F238E27FC236}">
                <a16:creationId xmlns:a16="http://schemas.microsoft.com/office/drawing/2014/main" id="{56C4A610-82BD-4894-B8B2-C423624BDAF3}"/>
              </a:ext>
            </a:extLst>
          </p:cNvPr>
          <p:cNvSpPr txBox="1"/>
          <p:nvPr/>
        </p:nvSpPr>
        <p:spPr>
          <a:xfrm>
            <a:off x="7987065" y="4231272"/>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108" name="Oval 107">
            <a:extLst>
              <a:ext uri="{FF2B5EF4-FFF2-40B4-BE49-F238E27FC236}">
                <a16:creationId xmlns:a16="http://schemas.microsoft.com/office/drawing/2014/main" id="{8C90E6F1-552A-482E-A8AD-271FAA3A8F86}"/>
              </a:ext>
            </a:extLst>
          </p:cNvPr>
          <p:cNvSpPr/>
          <p:nvPr/>
        </p:nvSpPr>
        <p:spPr>
          <a:xfrm>
            <a:off x="9237475" y="3343394"/>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5902C77A-B1EB-47B8-836C-CB80933FFC76}"/>
              </a:ext>
            </a:extLst>
          </p:cNvPr>
          <p:cNvSpPr/>
          <p:nvPr/>
        </p:nvSpPr>
        <p:spPr>
          <a:xfrm>
            <a:off x="8065900" y="3333869"/>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59D9318-A74E-4685-A802-38CBD662C594}"/>
              </a:ext>
            </a:extLst>
          </p:cNvPr>
          <p:cNvCxnSpPr/>
          <p:nvPr/>
        </p:nvCxnSpPr>
        <p:spPr>
          <a:xfrm>
            <a:off x="2516941" y="1020974"/>
            <a:ext cx="75338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1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left)">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up)">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left)">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up)">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up)">
                                      <p:cBhvr>
                                        <p:cTn id="47" dur="500"/>
                                        <p:tgtEl>
                                          <p:spTgt spid="8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88"/>
                                        </p:tgtEl>
                                      </p:cBhvr>
                                    </p:animEffect>
                                    <p:set>
                                      <p:cBhvr>
                                        <p:cTn id="52" dur="1" fill="hold">
                                          <p:stCondLst>
                                            <p:cond delay="499"/>
                                          </p:stCondLst>
                                        </p:cTn>
                                        <p:tgtEl>
                                          <p:spTgt spid="8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up)">
                                      <p:cBhvr>
                                        <p:cTn id="57" dur="500"/>
                                        <p:tgtEl>
                                          <p:spTgt spid="8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5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wipe(up)">
                                      <p:cBhvr>
                                        <p:cTn id="67" dur="500"/>
                                        <p:tgtEl>
                                          <p:spTgt spid="8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89"/>
                                        </p:tgtEl>
                                      </p:cBhvr>
                                    </p:animEffect>
                                    <p:set>
                                      <p:cBhvr>
                                        <p:cTn id="72" dur="1" fill="hold">
                                          <p:stCondLst>
                                            <p:cond delay="499"/>
                                          </p:stCondLst>
                                        </p:cTn>
                                        <p:tgtEl>
                                          <p:spTgt spid="8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wipe(left)">
                                      <p:cBhvr>
                                        <p:cTn id="77" dur="500"/>
                                        <p:tgtEl>
                                          <p:spTgt spid="9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wipe(up)">
                                      <p:cBhvr>
                                        <p:cTn id="82" dur="500"/>
                                        <p:tgtEl>
                                          <p:spTgt spid="9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wipe(down)">
                                      <p:cBhvr>
                                        <p:cTn id="87" dur="500"/>
                                        <p:tgtEl>
                                          <p:spTgt spid="9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2"/>
                                        </p:tgtEl>
                                        <p:attrNameLst>
                                          <p:attrName>style.visibility</p:attrName>
                                        </p:attrNameLst>
                                      </p:cBhvr>
                                      <p:to>
                                        <p:strVal val="visible"/>
                                      </p:to>
                                    </p:set>
                                    <p:animEffect transition="in" filter="wipe(left)">
                                      <p:cBhvr>
                                        <p:cTn id="92" dur="500"/>
                                        <p:tgtEl>
                                          <p:spTgt spid="9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wipe(up)">
                                      <p:cBhvr>
                                        <p:cTn id="97" dur="500"/>
                                        <p:tgtEl>
                                          <p:spTgt spid="9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8"/>
                                        </p:tgtEl>
                                        <p:attrNameLst>
                                          <p:attrName>style.visibility</p:attrName>
                                        </p:attrNameLst>
                                      </p:cBhvr>
                                      <p:to>
                                        <p:strVal val="visible"/>
                                      </p:to>
                                    </p:set>
                                    <p:animEffect transition="in" filter="fade">
                                      <p:cBhvr>
                                        <p:cTn id="102" dur="500"/>
                                        <p:tgtEl>
                                          <p:spTgt spid="9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94"/>
                                        </p:tgtEl>
                                        <p:attrNameLst>
                                          <p:attrName>style.visibility</p:attrName>
                                        </p:attrNameLst>
                                      </p:cBhvr>
                                      <p:to>
                                        <p:strVal val="visible"/>
                                      </p:to>
                                    </p:set>
                                    <p:animEffect transition="in" filter="wipe(up)">
                                      <p:cBhvr>
                                        <p:cTn id="107" dur="500"/>
                                        <p:tgtEl>
                                          <p:spTgt spid="9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98"/>
                                        </p:tgtEl>
                                      </p:cBhvr>
                                    </p:animEffect>
                                    <p:set>
                                      <p:cBhvr>
                                        <p:cTn id="112" dur="1" fill="hold">
                                          <p:stCondLst>
                                            <p:cond delay="499"/>
                                          </p:stCondLst>
                                        </p:cTn>
                                        <p:tgtEl>
                                          <p:spTgt spid="9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96"/>
                                        </p:tgtEl>
                                        <p:attrNameLst>
                                          <p:attrName>style.visibility</p:attrName>
                                        </p:attrNameLst>
                                      </p:cBhvr>
                                      <p:to>
                                        <p:strVal val="visible"/>
                                      </p:to>
                                    </p:set>
                                    <p:animEffect transition="in" filter="wipe(up)">
                                      <p:cBhvr>
                                        <p:cTn id="117" dur="500"/>
                                        <p:tgtEl>
                                          <p:spTgt spid="9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99"/>
                                        </p:tgtEl>
                                        <p:attrNameLst>
                                          <p:attrName>style.visibility</p:attrName>
                                        </p:attrNameLst>
                                      </p:cBhvr>
                                      <p:to>
                                        <p:strVal val="visible"/>
                                      </p:to>
                                    </p:set>
                                    <p:animEffect transition="in" filter="fade">
                                      <p:cBhvr>
                                        <p:cTn id="122" dur="500"/>
                                        <p:tgtEl>
                                          <p:spTgt spid="9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97"/>
                                        </p:tgtEl>
                                        <p:attrNameLst>
                                          <p:attrName>style.visibility</p:attrName>
                                        </p:attrNameLst>
                                      </p:cBhvr>
                                      <p:to>
                                        <p:strVal val="visible"/>
                                      </p:to>
                                    </p:set>
                                    <p:animEffect transition="in" filter="wipe(up)">
                                      <p:cBhvr>
                                        <p:cTn id="127" dur="500"/>
                                        <p:tgtEl>
                                          <p:spTgt spid="9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99"/>
                                        </p:tgtEl>
                                      </p:cBhvr>
                                    </p:animEffect>
                                    <p:set>
                                      <p:cBhvr>
                                        <p:cTn id="132" dur="1" fill="hold">
                                          <p:stCondLst>
                                            <p:cond delay="499"/>
                                          </p:stCondLst>
                                        </p:cTn>
                                        <p:tgtEl>
                                          <p:spTgt spid="99"/>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100"/>
                                        </p:tgtEl>
                                        <p:attrNameLst>
                                          <p:attrName>style.visibility</p:attrName>
                                        </p:attrNameLst>
                                      </p:cBhvr>
                                      <p:to>
                                        <p:strVal val="visible"/>
                                      </p:to>
                                    </p:set>
                                    <p:animEffect transition="in" filter="wipe(left)">
                                      <p:cBhvr>
                                        <p:cTn id="137" dur="500"/>
                                        <p:tgtEl>
                                          <p:spTgt spid="10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grpId="0" nodeType="clickEffect">
                                  <p:stCondLst>
                                    <p:cond delay="0"/>
                                  </p:stCondLst>
                                  <p:childTnLst>
                                    <p:set>
                                      <p:cBhvr>
                                        <p:cTn id="141" dur="1" fill="hold">
                                          <p:stCondLst>
                                            <p:cond delay="0"/>
                                          </p:stCondLst>
                                        </p:cTn>
                                        <p:tgtEl>
                                          <p:spTgt spid="101"/>
                                        </p:tgtEl>
                                        <p:attrNameLst>
                                          <p:attrName>style.visibility</p:attrName>
                                        </p:attrNameLst>
                                      </p:cBhvr>
                                      <p:to>
                                        <p:strVal val="visible"/>
                                      </p:to>
                                    </p:set>
                                    <p:animEffect transition="in" filter="wipe(up)">
                                      <p:cBhvr>
                                        <p:cTn id="142" dur="500"/>
                                        <p:tgtEl>
                                          <p:spTgt spid="10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105"/>
                                        </p:tgtEl>
                                        <p:attrNameLst>
                                          <p:attrName>style.visibility</p:attrName>
                                        </p:attrNameLst>
                                      </p:cBhvr>
                                      <p:to>
                                        <p:strVal val="visible"/>
                                      </p:to>
                                    </p:set>
                                    <p:animEffect transition="in" filter="wipe(down)">
                                      <p:cBhvr>
                                        <p:cTn id="147" dur="500"/>
                                        <p:tgtEl>
                                          <p:spTgt spid="105"/>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102"/>
                                        </p:tgtEl>
                                        <p:attrNameLst>
                                          <p:attrName>style.visibility</p:attrName>
                                        </p:attrNameLst>
                                      </p:cBhvr>
                                      <p:to>
                                        <p:strVal val="visible"/>
                                      </p:to>
                                    </p:set>
                                    <p:animEffect transition="in" filter="wipe(left)">
                                      <p:cBhvr>
                                        <p:cTn id="152" dur="500"/>
                                        <p:tgtEl>
                                          <p:spTgt spid="102"/>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1" fill="hold" grpId="0" nodeType="clickEffect">
                                  <p:stCondLst>
                                    <p:cond delay="0"/>
                                  </p:stCondLst>
                                  <p:childTnLst>
                                    <p:set>
                                      <p:cBhvr>
                                        <p:cTn id="156" dur="1" fill="hold">
                                          <p:stCondLst>
                                            <p:cond delay="0"/>
                                          </p:stCondLst>
                                        </p:cTn>
                                        <p:tgtEl>
                                          <p:spTgt spid="103"/>
                                        </p:tgtEl>
                                        <p:attrNameLst>
                                          <p:attrName>style.visibility</p:attrName>
                                        </p:attrNameLst>
                                      </p:cBhvr>
                                      <p:to>
                                        <p:strVal val="visible"/>
                                      </p:to>
                                    </p:set>
                                    <p:animEffect transition="in" filter="wipe(up)">
                                      <p:cBhvr>
                                        <p:cTn id="157" dur="500"/>
                                        <p:tgtEl>
                                          <p:spTgt spid="10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08"/>
                                        </p:tgtEl>
                                        <p:attrNameLst>
                                          <p:attrName>style.visibility</p:attrName>
                                        </p:attrNameLst>
                                      </p:cBhvr>
                                      <p:to>
                                        <p:strVal val="visible"/>
                                      </p:to>
                                    </p:set>
                                    <p:animEffect transition="in" filter="fade">
                                      <p:cBhvr>
                                        <p:cTn id="162" dur="500"/>
                                        <p:tgtEl>
                                          <p:spTgt spid="108"/>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grpId="0" nodeType="clickEffect">
                                  <p:stCondLst>
                                    <p:cond delay="0"/>
                                  </p:stCondLst>
                                  <p:childTnLst>
                                    <p:set>
                                      <p:cBhvr>
                                        <p:cTn id="166" dur="1" fill="hold">
                                          <p:stCondLst>
                                            <p:cond delay="0"/>
                                          </p:stCondLst>
                                        </p:cTn>
                                        <p:tgtEl>
                                          <p:spTgt spid="104"/>
                                        </p:tgtEl>
                                        <p:attrNameLst>
                                          <p:attrName>style.visibility</p:attrName>
                                        </p:attrNameLst>
                                      </p:cBhvr>
                                      <p:to>
                                        <p:strVal val="visible"/>
                                      </p:to>
                                    </p:set>
                                    <p:animEffect transition="in" filter="wipe(up)">
                                      <p:cBhvr>
                                        <p:cTn id="167" dur="500"/>
                                        <p:tgtEl>
                                          <p:spTgt spid="104"/>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xit" presetSubtype="0" fill="hold" grpId="1" nodeType="clickEffect">
                                  <p:stCondLst>
                                    <p:cond delay="0"/>
                                  </p:stCondLst>
                                  <p:childTnLst>
                                    <p:animEffect transition="out" filter="fade">
                                      <p:cBhvr>
                                        <p:cTn id="171" dur="500"/>
                                        <p:tgtEl>
                                          <p:spTgt spid="108"/>
                                        </p:tgtEl>
                                      </p:cBhvr>
                                    </p:animEffect>
                                    <p:set>
                                      <p:cBhvr>
                                        <p:cTn id="172" dur="1" fill="hold">
                                          <p:stCondLst>
                                            <p:cond delay="499"/>
                                          </p:stCondLst>
                                        </p:cTn>
                                        <p:tgtEl>
                                          <p:spTgt spid="108"/>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2" presetClass="entr" presetSubtype="1" fill="hold" grpId="0" nodeType="clickEffect">
                                  <p:stCondLst>
                                    <p:cond delay="0"/>
                                  </p:stCondLst>
                                  <p:childTnLst>
                                    <p:set>
                                      <p:cBhvr>
                                        <p:cTn id="176" dur="1" fill="hold">
                                          <p:stCondLst>
                                            <p:cond delay="0"/>
                                          </p:stCondLst>
                                        </p:cTn>
                                        <p:tgtEl>
                                          <p:spTgt spid="106"/>
                                        </p:tgtEl>
                                        <p:attrNameLst>
                                          <p:attrName>style.visibility</p:attrName>
                                        </p:attrNameLst>
                                      </p:cBhvr>
                                      <p:to>
                                        <p:strVal val="visible"/>
                                      </p:to>
                                    </p:set>
                                    <p:animEffect transition="in" filter="wipe(up)">
                                      <p:cBhvr>
                                        <p:cTn id="177" dur="500"/>
                                        <p:tgtEl>
                                          <p:spTgt spid="10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09"/>
                                        </p:tgtEl>
                                        <p:attrNameLst>
                                          <p:attrName>style.visibility</p:attrName>
                                        </p:attrNameLst>
                                      </p:cBhvr>
                                      <p:to>
                                        <p:strVal val="visible"/>
                                      </p:to>
                                    </p:set>
                                    <p:animEffect transition="in" filter="fade">
                                      <p:cBhvr>
                                        <p:cTn id="182" dur="500"/>
                                        <p:tgtEl>
                                          <p:spTgt spid="109"/>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1" fill="hold" grpId="0" nodeType="clickEffect">
                                  <p:stCondLst>
                                    <p:cond delay="0"/>
                                  </p:stCondLst>
                                  <p:childTnLst>
                                    <p:set>
                                      <p:cBhvr>
                                        <p:cTn id="186" dur="1" fill="hold">
                                          <p:stCondLst>
                                            <p:cond delay="0"/>
                                          </p:stCondLst>
                                        </p:cTn>
                                        <p:tgtEl>
                                          <p:spTgt spid="107"/>
                                        </p:tgtEl>
                                        <p:attrNameLst>
                                          <p:attrName>style.visibility</p:attrName>
                                        </p:attrNameLst>
                                      </p:cBhvr>
                                      <p:to>
                                        <p:strVal val="visible"/>
                                      </p:to>
                                    </p:set>
                                    <p:animEffect transition="in" filter="wipe(up)">
                                      <p:cBhvr>
                                        <p:cTn id="187" dur="500"/>
                                        <p:tgtEl>
                                          <p:spTgt spid="107"/>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xit" presetSubtype="0" fill="hold" grpId="1" nodeType="clickEffect">
                                  <p:stCondLst>
                                    <p:cond delay="0"/>
                                  </p:stCondLst>
                                  <p:childTnLst>
                                    <p:animEffect transition="out" filter="fade">
                                      <p:cBhvr>
                                        <p:cTn id="191" dur="500"/>
                                        <p:tgtEl>
                                          <p:spTgt spid="109"/>
                                        </p:tgtEl>
                                      </p:cBhvr>
                                    </p:animEffect>
                                    <p:set>
                                      <p:cBhvr>
                                        <p:cTn id="192" dur="1" fill="hold">
                                          <p:stCondLst>
                                            <p:cond delay="4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animBg="1"/>
      <p:bldP spid="83" grpId="0"/>
      <p:bldP spid="84" grpId="0"/>
      <p:bldP spid="85" grpId="0"/>
      <p:bldP spid="86" grpId="0"/>
      <p:bldP spid="87" grpId="0"/>
      <p:bldP spid="88" grpId="0" animBg="1"/>
      <p:bldP spid="88" grpId="1" animBg="1"/>
      <p:bldP spid="89" grpId="0" animBg="1"/>
      <p:bldP spid="89" grpId="1" animBg="1"/>
      <p:bldP spid="90" grpId="0"/>
      <p:bldP spid="91" grpId="0"/>
      <p:bldP spid="92" grpId="0" animBg="1"/>
      <p:bldP spid="93" grpId="0"/>
      <p:bldP spid="94" grpId="0"/>
      <p:bldP spid="95" grpId="0"/>
      <p:bldP spid="96" grpId="0"/>
      <p:bldP spid="97" grpId="0"/>
      <p:bldP spid="98" grpId="0" animBg="1"/>
      <p:bldP spid="98" grpId="1" animBg="1"/>
      <p:bldP spid="99" grpId="0" animBg="1"/>
      <p:bldP spid="99" grpId="1" animBg="1"/>
      <p:bldP spid="100" grpId="0"/>
      <p:bldP spid="101" grpId="0"/>
      <p:bldP spid="102" grpId="0" animBg="1"/>
      <p:bldP spid="103" grpId="0"/>
      <p:bldP spid="104" grpId="0"/>
      <p:bldP spid="105" grpId="0"/>
      <p:bldP spid="106" grpId="0"/>
      <p:bldP spid="107" grpId="0"/>
      <p:bldP spid="108" grpId="0" animBg="1"/>
      <p:bldP spid="108" grpId="1" animBg="1"/>
      <p:bldP spid="109" grpId="0" animBg="1"/>
      <p:bldP spid="10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285751"/>
            <a:ext cx="10959199" cy="61633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8634" y="-177139"/>
            <a:ext cx="1727788" cy="1727788"/>
          </a:xfrm>
          <a:prstGeom prst="rect">
            <a:avLst/>
          </a:prstGeom>
        </p:spPr>
      </p:pic>
      <p:pic>
        <p:nvPicPr>
          <p:cNvPr id="42" name="图片 41">
            <a:hlinkClick r:id="rId6" action="ppaction://hlinksldjump"/>
            <a:extLst>
              <a:ext uri="{FF2B5EF4-FFF2-40B4-BE49-F238E27FC236}">
                <a16:creationId xmlns:a16="http://schemas.microsoft.com/office/drawing/2014/main" id="{E2B0F7AB-0705-4695-8DDA-DAB640D2005B}"/>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b="-1122"/>
          <a:stretch>
            <a:fillRect/>
          </a:stretch>
        </p:blipFill>
        <p:spPr>
          <a:xfrm>
            <a:off x="10515241" y="391527"/>
            <a:ext cx="1341755" cy="1370965"/>
          </a:xfrm>
          <a:prstGeom prst="rect">
            <a:avLst/>
          </a:prstGeom>
        </p:spPr>
      </p:pic>
      <p:grpSp>
        <p:nvGrpSpPr>
          <p:cNvPr id="24" name="Group 23">
            <a:extLst>
              <a:ext uri="{FF2B5EF4-FFF2-40B4-BE49-F238E27FC236}">
                <a16:creationId xmlns:a16="http://schemas.microsoft.com/office/drawing/2014/main" id="{B675E0C1-8741-4A93-B36D-FCEB6ED89067}"/>
              </a:ext>
            </a:extLst>
          </p:cNvPr>
          <p:cNvGrpSpPr/>
          <p:nvPr/>
        </p:nvGrpSpPr>
        <p:grpSpPr>
          <a:xfrm>
            <a:off x="-19234" y="5067300"/>
            <a:ext cx="1305109" cy="1717442"/>
            <a:chOff x="0" y="2574771"/>
            <a:chExt cx="2601022" cy="3911602"/>
          </a:xfrm>
        </p:grpSpPr>
        <p:pic>
          <p:nvPicPr>
            <p:cNvPr id="25" name="Graphic 185">
              <a:extLst>
                <a:ext uri="{FF2B5EF4-FFF2-40B4-BE49-F238E27FC236}">
                  <a16:creationId xmlns:a16="http://schemas.microsoft.com/office/drawing/2014/main" id="{B4813FA4-FE1B-45E0-8E70-C6EFB52293BB}"/>
                </a:ext>
              </a:extLst>
            </p:cNvPr>
            <p:cNvPicPr>
              <a:picLocks noChangeAspect="1"/>
            </p:cNvPicPr>
            <p:nvPr/>
          </p:nvPicPr>
          <p:blipFill>
            <a:blip r:embed="rId8"/>
            <a:stretch>
              <a:fillRect/>
            </a:stretch>
          </p:blipFill>
          <p:spPr>
            <a:xfrm>
              <a:off x="308420" y="2574771"/>
              <a:ext cx="2126272" cy="3890793"/>
            </a:xfrm>
            <a:prstGeom prst="rect">
              <a:avLst/>
            </a:prstGeom>
          </p:spPr>
        </p:pic>
        <p:pic>
          <p:nvPicPr>
            <p:cNvPr id="26" name="Graphic 186">
              <a:extLst>
                <a:ext uri="{FF2B5EF4-FFF2-40B4-BE49-F238E27FC236}">
                  <a16:creationId xmlns:a16="http://schemas.microsoft.com/office/drawing/2014/main" id="{0188D9FF-A829-453E-A820-10791D121AF9}"/>
                </a:ext>
              </a:extLst>
            </p:cNvPr>
            <p:cNvPicPr>
              <a:picLocks noChangeAspect="1"/>
            </p:cNvPicPr>
            <p:nvPr/>
          </p:nvPicPr>
          <p:blipFill>
            <a:blip r:embed="rId9"/>
            <a:stretch>
              <a:fillRect/>
            </a:stretch>
          </p:blipFill>
          <p:spPr>
            <a:xfrm rot="20848992" flipH="1">
              <a:off x="1479576" y="5572416"/>
              <a:ext cx="679548" cy="911124"/>
            </a:xfrm>
            <a:prstGeom prst="rect">
              <a:avLst/>
            </a:prstGeom>
          </p:spPr>
        </p:pic>
        <p:pic>
          <p:nvPicPr>
            <p:cNvPr id="27" name="Graphic 187">
              <a:extLst>
                <a:ext uri="{FF2B5EF4-FFF2-40B4-BE49-F238E27FC236}">
                  <a16:creationId xmlns:a16="http://schemas.microsoft.com/office/drawing/2014/main" id="{11C69D01-1A10-4546-B66B-55238E413FED}"/>
                </a:ext>
              </a:extLst>
            </p:cNvPr>
            <p:cNvPicPr>
              <a:picLocks noChangeAspect="1"/>
            </p:cNvPicPr>
            <p:nvPr/>
          </p:nvPicPr>
          <p:blipFill>
            <a:blip r:embed="rId10"/>
            <a:stretch>
              <a:fillRect/>
            </a:stretch>
          </p:blipFill>
          <p:spPr>
            <a:xfrm flipH="1">
              <a:off x="687864" y="5538437"/>
              <a:ext cx="421031" cy="947936"/>
            </a:xfrm>
            <a:prstGeom prst="rect">
              <a:avLst/>
            </a:prstGeom>
          </p:spPr>
        </p:pic>
        <p:grpSp>
          <p:nvGrpSpPr>
            <p:cNvPr id="28" name="Graphic 48">
              <a:extLst>
                <a:ext uri="{FF2B5EF4-FFF2-40B4-BE49-F238E27FC236}">
                  <a16:creationId xmlns:a16="http://schemas.microsoft.com/office/drawing/2014/main" id="{90A91BE8-EEC7-4A3A-83C0-C7533D04ECCE}"/>
                </a:ext>
              </a:extLst>
            </p:cNvPr>
            <p:cNvGrpSpPr/>
            <p:nvPr/>
          </p:nvGrpSpPr>
          <p:grpSpPr>
            <a:xfrm rot="21348225" flipH="1">
              <a:off x="700006" y="3535337"/>
              <a:ext cx="1039866" cy="519311"/>
              <a:chOff x="4486476" y="4509041"/>
              <a:chExt cx="854211" cy="406216"/>
            </a:xfrm>
          </p:grpSpPr>
          <p:sp>
            <p:nvSpPr>
              <p:cNvPr id="31" name="Freeform: Shape 191">
                <a:extLst>
                  <a:ext uri="{FF2B5EF4-FFF2-40B4-BE49-F238E27FC236}">
                    <a16:creationId xmlns:a16="http://schemas.microsoft.com/office/drawing/2014/main" id="{657E79D4-BB29-4FE0-924C-5425C212B935}"/>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Freeform: Shape 192">
                <a:extLst>
                  <a:ext uri="{FF2B5EF4-FFF2-40B4-BE49-F238E27FC236}">
                    <a16:creationId xmlns:a16="http://schemas.microsoft.com/office/drawing/2014/main" id="{8D1DACC8-5917-4D3C-9EF9-6FE12468DEAA}"/>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3" name="Graphic 48">
                <a:extLst>
                  <a:ext uri="{FF2B5EF4-FFF2-40B4-BE49-F238E27FC236}">
                    <a16:creationId xmlns:a16="http://schemas.microsoft.com/office/drawing/2014/main" id="{92A84C43-618F-4F6A-A05E-A265007E00A4}"/>
                  </a:ext>
                </a:extLst>
              </p:cNvPr>
              <p:cNvGrpSpPr/>
              <p:nvPr/>
            </p:nvGrpSpPr>
            <p:grpSpPr>
              <a:xfrm>
                <a:off x="4548002" y="4548088"/>
                <a:ext cx="779874" cy="367169"/>
                <a:chOff x="4548002" y="4548088"/>
                <a:chExt cx="779874" cy="367169"/>
              </a:xfrm>
            </p:grpSpPr>
            <p:sp>
              <p:nvSpPr>
                <p:cNvPr id="34" name="Freeform: Shape 194">
                  <a:extLst>
                    <a:ext uri="{FF2B5EF4-FFF2-40B4-BE49-F238E27FC236}">
                      <a16:creationId xmlns:a16="http://schemas.microsoft.com/office/drawing/2014/main" id="{E2C98194-FCF8-4771-8EA6-E499ABE458B5}"/>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Freeform: Shape 195">
                  <a:extLst>
                    <a:ext uri="{FF2B5EF4-FFF2-40B4-BE49-F238E27FC236}">
                      <a16:creationId xmlns:a16="http://schemas.microsoft.com/office/drawing/2014/main" id="{3B003D17-1DC4-4F56-8215-F49B664AC7C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Freeform: Shape 196">
                  <a:extLst>
                    <a:ext uri="{FF2B5EF4-FFF2-40B4-BE49-F238E27FC236}">
                      <a16:creationId xmlns:a16="http://schemas.microsoft.com/office/drawing/2014/main" id="{CAB7ECBE-160B-4E1D-8D12-7336E0F612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Freeform: Shape 197">
                  <a:extLst>
                    <a:ext uri="{FF2B5EF4-FFF2-40B4-BE49-F238E27FC236}">
                      <a16:creationId xmlns:a16="http://schemas.microsoft.com/office/drawing/2014/main" id="{3203D032-23CE-4C56-8C32-0BD2239EC10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pic>
          <p:nvPicPr>
            <p:cNvPr id="29" name="Picture 28">
              <a:extLst>
                <a:ext uri="{FF2B5EF4-FFF2-40B4-BE49-F238E27FC236}">
                  <a16:creationId xmlns:a16="http://schemas.microsoft.com/office/drawing/2014/main" id="{AD2EF681-F05B-43F0-909E-B762494D1F75}"/>
                </a:ext>
              </a:extLst>
            </p:cNvPr>
            <p:cNvPicPr>
              <a:picLocks noChangeAspect="1"/>
            </p:cNvPicPr>
            <p:nvPr/>
          </p:nvPicPr>
          <p:blipFill>
            <a:blip r:embed="rId11"/>
            <a:stretch>
              <a:fillRect/>
            </a:stretch>
          </p:blipFill>
          <p:spPr>
            <a:xfrm rot="1420624">
              <a:off x="1773921" y="2908192"/>
              <a:ext cx="827101" cy="657204"/>
            </a:xfrm>
            <a:prstGeom prst="rect">
              <a:avLst/>
            </a:prstGeom>
          </p:spPr>
        </p:pic>
        <p:pic>
          <p:nvPicPr>
            <p:cNvPr id="30" name="Picture 29">
              <a:extLst>
                <a:ext uri="{FF2B5EF4-FFF2-40B4-BE49-F238E27FC236}">
                  <a16:creationId xmlns:a16="http://schemas.microsoft.com/office/drawing/2014/main" id="{E113E257-E746-4460-9E26-7D2ABF673DF8}"/>
                </a:ext>
              </a:extLst>
            </p:cNvPr>
            <p:cNvPicPr>
              <a:picLocks noChangeAspect="1"/>
            </p:cNvPicPr>
            <p:nvPr/>
          </p:nvPicPr>
          <p:blipFill>
            <a:blip r:embed="rId11"/>
            <a:stretch>
              <a:fillRect/>
            </a:stretch>
          </p:blipFill>
          <p:spPr>
            <a:xfrm rot="20096557">
              <a:off x="0" y="3760985"/>
              <a:ext cx="841135" cy="657204"/>
            </a:xfrm>
            <a:prstGeom prst="rect">
              <a:avLst/>
            </a:prstGeom>
          </p:spPr>
        </p:pic>
      </p:grpSp>
      <p:pic>
        <p:nvPicPr>
          <p:cNvPr id="40" name="Graphic 52">
            <a:extLst>
              <a:ext uri="{FF2B5EF4-FFF2-40B4-BE49-F238E27FC236}">
                <a16:creationId xmlns:a16="http://schemas.microsoft.com/office/drawing/2014/main" id="{5CEBFC6F-A5D0-42C8-92A6-7BDD56ED4780}"/>
              </a:ext>
            </a:extLst>
          </p:cNvPr>
          <p:cNvPicPr>
            <a:picLocks noChangeAspect="1"/>
          </p:cNvPicPr>
          <p:nvPr/>
        </p:nvPicPr>
        <p:blipFill>
          <a:blip r:embed="rId12"/>
          <a:stretch>
            <a:fillRect/>
          </a:stretch>
        </p:blipFill>
        <p:spPr>
          <a:xfrm>
            <a:off x="902495" y="6029499"/>
            <a:ext cx="1288256" cy="521690"/>
          </a:xfrm>
          <a:prstGeom prst="rect">
            <a:avLst/>
          </a:prstGeom>
        </p:spPr>
      </p:pic>
      <p:grpSp>
        <p:nvGrpSpPr>
          <p:cNvPr id="41" name="Nhóm 6">
            <a:extLst>
              <a:ext uri="{FF2B5EF4-FFF2-40B4-BE49-F238E27FC236}">
                <a16:creationId xmlns:a16="http://schemas.microsoft.com/office/drawing/2014/main" id="{4E72467A-4AEC-4F7C-A034-3D9086756657}"/>
              </a:ext>
            </a:extLst>
          </p:cNvPr>
          <p:cNvGrpSpPr/>
          <p:nvPr/>
        </p:nvGrpSpPr>
        <p:grpSpPr>
          <a:xfrm>
            <a:off x="768350" y="960585"/>
            <a:ext cx="5537200" cy="1052418"/>
            <a:chOff x="1203156" y="685799"/>
            <a:chExt cx="4152899" cy="789313"/>
          </a:xfrm>
        </p:grpSpPr>
        <p:grpSp>
          <p:nvGrpSpPr>
            <p:cNvPr id="45" name="Nhóm 4">
              <a:extLst>
                <a:ext uri="{FF2B5EF4-FFF2-40B4-BE49-F238E27FC236}">
                  <a16:creationId xmlns:a16="http://schemas.microsoft.com/office/drawing/2014/main" id="{0B711B78-E7F0-471F-948B-C131C891FE16}"/>
                </a:ext>
              </a:extLst>
            </p:cNvPr>
            <p:cNvGrpSpPr/>
            <p:nvPr/>
          </p:nvGrpSpPr>
          <p:grpSpPr>
            <a:xfrm>
              <a:off x="1203156" y="685799"/>
              <a:ext cx="1311443" cy="789313"/>
              <a:chOff x="1431757" y="695789"/>
              <a:chExt cx="1347538" cy="856285"/>
            </a:xfrm>
          </p:grpSpPr>
          <p:sp>
            <p:nvSpPr>
              <p:cNvPr id="52" name="Hình Bầu dục 2">
                <a:extLst>
                  <a:ext uri="{FF2B5EF4-FFF2-40B4-BE49-F238E27FC236}">
                    <a16:creationId xmlns:a16="http://schemas.microsoft.com/office/drawing/2014/main" id="{D781E0AF-2527-4C60-B62C-3234ABD1DEC1}"/>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53" name="Hộp Văn bản 3">
                <a:extLst>
                  <a:ext uri="{FF2B5EF4-FFF2-40B4-BE49-F238E27FC236}">
                    <a16:creationId xmlns:a16="http://schemas.microsoft.com/office/drawing/2014/main" id="{99DE20CF-CAE1-4C93-A870-7980179F7D0B}"/>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2</a:t>
                </a:r>
              </a:p>
            </p:txBody>
          </p:sp>
        </p:grpSp>
        <p:sp>
          <p:nvSpPr>
            <p:cNvPr id="51" name="Hộp Văn bản 5">
              <a:extLst>
                <a:ext uri="{FF2B5EF4-FFF2-40B4-BE49-F238E27FC236}">
                  <a16:creationId xmlns:a16="http://schemas.microsoft.com/office/drawing/2014/main" id="{33994D78-267B-4A0C-B8F2-BE43FBC6FDBF}"/>
                </a:ext>
              </a:extLst>
            </p:cNvPr>
            <p:cNvSpPr txBox="1"/>
            <p:nvPr/>
          </p:nvSpPr>
          <p:spPr>
            <a:xfrm>
              <a:off x="2088794" y="834349"/>
              <a:ext cx="3267261" cy="561741"/>
            </a:xfrm>
            <a:prstGeom prst="rect">
              <a:avLst/>
            </a:prstGeom>
            <a:noFill/>
          </p:spPr>
          <p:txBody>
            <a:bodyPr wrap="square" rtlCol="0">
              <a:spAutoFit/>
            </a:bodyPr>
            <a:lstStyle/>
            <a:p>
              <a:pPr algn="ctr" defTabSz="1219170">
                <a:buClr>
                  <a:srgbClr val="000000"/>
                </a:buClr>
              </a:pPr>
              <a:r>
                <a:rPr lang="en-US" sz="4267" b="1" kern="0" dirty="0" err="1">
                  <a:solidFill>
                    <a:srgbClr val="000000"/>
                  </a:solidFill>
                  <a:latin typeface="Calibri"/>
                  <a:cs typeface="Arial"/>
                  <a:sym typeface="Arial"/>
                </a:rPr>
                <a:t>Đặt</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tính</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rồi</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tính</a:t>
              </a:r>
              <a:endParaRPr lang="en-US" sz="1867" kern="0" dirty="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F3488DCF-7F4C-4C14-9FE1-CB44C673B217}"/>
              </a:ext>
            </a:extLst>
          </p:cNvPr>
          <p:cNvPicPr>
            <a:picLocks noChangeAspect="1"/>
          </p:cNvPicPr>
          <p:nvPr/>
        </p:nvPicPr>
        <p:blipFill>
          <a:blip r:embed="rId13"/>
          <a:stretch>
            <a:fillRect/>
          </a:stretch>
        </p:blipFill>
        <p:spPr>
          <a:xfrm>
            <a:off x="2128837" y="2252662"/>
            <a:ext cx="7634288" cy="904255"/>
          </a:xfrm>
          <a:prstGeom prst="rect">
            <a:avLst/>
          </a:prstGeom>
        </p:spPr>
      </p:pic>
      <p:cxnSp>
        <p:nvCxnSpPr>
          <p:cNvPr id="43" name="Straight Connector 42">
            <a:extLst>
              <a:ext uri="{FF2B5EF4-FFF2-40B4-BE49-F238E27FC236}">
                <a16:creationId xmlns:a16="http://schemas.microsoft.com/office/drawing/2014/main" id="{145BD034-D6CC-46F2-923B-0E95D2A2B8E7}"/>
              </a:ext>
            </a:extLst>
          </p:cNvPr>
          <p:cNvCxnSpPr>
            <a:cxnSpLocks/>
          </p:cNvCxnSpPr>
          <p:nvPr/>
        </p:nvCxnSpPr>
        <p:spPr>
          <a:xfrm>
            <a:off x="2516941" y="1808106"/>
            <a:ext cx="14694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06EB5D9-5188-4C9D-BF11-2BBEC2231395}"/>
              </a:ext>
            </a:extLst>
          </p:cNvPr>
          <p:cNvCxnSpPr/>
          <p:nvPr/>
        </p:nvCxnSpPr>
        <p:spPr>
          <a:xfrm>
            <a:off x="5089453" y="1808106"/>
            <a:ext cx="75338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5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par>
                                <p:cTn id="13" presetID="2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530817"/>
            <a:ext cx="11070978" cy="5918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81" name="Picture 80">
            <a:extLst>
              <a:ext uri="{FF2B5EF4-FFF2-40B4-BE49-F238E27FC236}">
                <a16:creationId xmlns:a16="http://schemas.microsoft.com/office/drawing/2014/main" id="{513CE494-D8E6-45BC-92F9-120D5841F0AB}"/>
              </a:ext>
            </a:extLst>
          </p:cNvPr>
          <p:cNvPicPr>
            <a:picLocks noChangeAspect="1"/>
          </p:cNvPicPr>
          <p:nvPr/>
        </p:nvPicPr>
        <p:blipFill>
          <a:blip r:embed="rId5"/>
          <a:stretch>
            <a:fillRect/>
          </a:stretch>
        </p:blipFill>
        <p:spPr>
          <a:xfrm>
            <a:off x="909329" y="1113610"/>
            <a:ext cx="3630993" cy="4403973"/>
          </a:xfrm>
          <a:prstGeom prst="rect">
            <a:avLst/>
          </a:prstGeom>
        </p:spPr>
      </p:pic>
      <p:grpSp>
        <p:nvGrpSpPr>
          <p:cNvPr id="82" name="Group 81">
            <a:extLst>
              <a:ext uri="{FF2B5EF4-FFF2-40B4-BE49-F238E27FC236}">
                <a16:creationId xmlns:a16="http://schemas.microsoft.com/office/drawing/2014/main" id="{3608D1F8-FA94-4952-8821-B65D844C9353}"/>
              </a:ext>
            </a:extLst>
          </p:cNvPr>
          <p:cNvGrpSpPr/>
          <p:nvPr/>
        </p:nvGrpSpPr>
        <p:grpSpPr>
          <a:xfrm>
            <a:off x="1057571" y="1887882"/>
            <a:ext cx="2998425" cy="1676529"/>
            <a:chOff x="9059455" y="2432470"/>
            <a:chExt cx="2554897" cy="1676529"/>
          </a:xfrm>
        </p:grpSpPr>
        <p:sp>
          <p:nvSpPr>
            <p:cNvPr id="83" name="TextBox 82">
              <a:extLst>
                <a:ext uri="{FF2B5EF4-FFF2-40B4-BE49-F238E27FC236}">
                  <a16:creationId xmlns:a16="http://schemas.microsoft.com/office/drawing/2014/main" id="{4945456D-6715-47FF-ADC5-17C95E920243}"/>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4" name="TextBox 83">
              <a:extLst>
                <a:ext uri="{FF2B5EF4-FFF2-40B4-BE49-F238E27FC236}">
                  <a16:creationId xmlns:a16="http://schemas.microsoft.com/office/drawing/2014/main" id="{665ED53F-B3A5-4686-B977-A20AC3A37907}"/>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1 213</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5" name="TextBox 84">
              <a:extLst>
                <a:ext uri="{FF2B5EF4-FFF2-40B4-BE49-F238E27FC236}">
                  <a16:creationId xmlns:a16="http://schemas.microsoft.com/office/drawing/2014/main" id="{0FBB8A59-88CC-40C4-AD90-C18107F0002F}"/>
                </a:ext>
              </a:extLst>
            </p:cNvPr>
            <p:cNvSpPr txBox="1"/>
            <p:nvPr/>
          </p:nvSpPr>
          <p:spPr>
            <a:xfrm>
              <a:off x="9059455"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7 </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6" name="TextBox 85">
              <a:extLst>
                <a:ext uri="{FF2B5EF4-FFF2-40B4-BE49-F238E27FC236}">
                  <a16:creationId xmlns:a16="http://schemas.microsoft.com/office/drawing/2014/main" id="{5C261B8E-85D5-4829-83BC-A6AC99EAAFFC}"/>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87" name="Straight Connector 86">
              <a:extLst>
                <a:ext uri="{FF2B5EF4-FFF2-40B4-BE49-F238E27FC236}">
                  <a16:creationId xmlns:a16="http://schemas.microsoft.com/office/drawing/2014/main" id="{B0F9B613-FA41-466A-A646-2EC670776BC6}"/>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D7B5A59B-F993-4A2E-8305-4049D167B7C6}"/>
              </a:ext>
            </a:extLst>
          </p:cNvPr>
          <p:cNvSpPr txBox="1"/>
          <p:nvPr/>
        </p:nvSpPr>
        <p:spPr>
          <a:xfrm>
            <a:off x="3181350" y="3489877"/>
            <a:ext cx="397565" cy="923330"/>
          </a:xfrm>
          <a:prstGeom prst="rect">
            <a:avLst/>
          </a:prstGeom>
          <a:noFill/>
        </p:spPr>
        <p:txBody>
          <a:bodyPr wrap="square" rtlCol="0">
            <a:spAutoFit/>
          </a:bodyPr>
          <a:lstStyle/>
          <a:p>
            <a:r>
              <a:rPr lang="en-US" sz="5400" b="1" dirty="0">
                <a:solidFill>
                  <a:srgbClr val="FFFF00"/>
                </a:solidFill>
              </a:rPr>
              <a:t>1</a:t>
            </a:r>
          </a:p>
        </p:txBody>
      </p:sp>
      <p:sp>
        <p:nvSpPr>
          <p:cNvPr id="89" name="TextBox 88">
            <a:extLst>
              <a:ext uri="{FF2B5EF4-FFF2-40B4-BE49-F238E27FC236}">
                <a16:creationId xmlns:a16="http://schemas.microsoft.com/office/drawing/2014/main" id="{EE99ECC7-8188-42C0-BC6B-6B1E86F26FEC}"/>
              </a:ext>
            </a:extLst>
          </p:cNvPr>
          <p:cNvSpPr txBox="1"/>
          <p:nvPr/>
        </p:nvSpPr>
        <p:spPr>
          <a:xfrm>
            <a:off x="2873237" y="3489877"/>
            <a:ext cx="258417" cy="923330"/>
          </a:xfrm>
          <a:prstGeom prst="rect">
            <a:avLst/>
          </a:prstGeom>
          <a:noFill/>
        </p:spPr>
        <p:txBody>
          <a:bodyPr wrap="square" rtlCol="0">
            <a:spAutoFit/>
          </a:bodyPr>
          <a:lstStyle/>
          <a:p>
            <a:r>
              <a:rPr lang="en-US" sz="5400" b="1" dirty="0">
                <a:solidFill>
                  <a:srgbClr val="FFFF00"/>
                </a:solidFill>
              </a:rPr>
              <a:t>9</a:t>
            </a:r>
          </a:p>
        </p:txBody>
      </p:sp>
      <p:sp>
        <p:nvSpPr>
          <p:cNvPr id="90" name="TextBox 89">
            <a:extLst>
              <a:ext uri="{FF2B5EF4-FFF2-40B4-BE49-F238E27FC236}">
                <a16:creationId xmlns:a16="http://schemas.microsoft.com/office/drawing/2014/main" id="{75752E40-0D4C-4902-9AF7-B10E326C459A}"/>
              </a:ext>
            </a:extLst>
          </p:cNvPr>
          <p:cNvSpPr txBox="1"/>
          <p:nvPr/>
        </p:nvSpPr>
        <p:spPr>
          <a:xfrm>
            <a:off x="2525367" y="3489877"/>
            <a:ext cx="258417" cy="923330"/>
          </a:xfrm>
          <a:prstGeom prst="rect">
            <a:avLst/>
          </a:prstGeom>
          <a:noFill/>
        </p:spPr>
        <p:txBody>
          <a:bodyPr wrap="square" rtlCol="0">
            <a:spAutoFit/>
          </a:bodyPr>
          <a:lstStyle/>
          <a:p>
            <a:r>
              <a:rPr lang="en-US" sz="5400" b="1" dirty="0">
                <a:solidFill>
                  <a:srgbClr val="FFFF00"/>
                </a:solidFill>
              </a:rPr>
              <a:t>4</a:t>
            </a:r>
          </a:p>
        </p:txBody>
      </p:sp>
      <p:sp>
        <p:nvSpPr>
          <p:cNvPr id="91" name="TextBox 90">
            <a:extLst>
              <a:ext uri="{FF2B5EF4-FFF2-40B4-BE49-F238E27FC236}">
                <a16:creationId xmlns:a16="http://schemas.microsoft.com/office/drawing/2014/main" id="{D57CD856-221D-4F0C-9513-81A085ABC3AB}"/>
              </a:ext>
            </a:extLst>
          </p:cNvPr>
          <p:cNvSpPr txBox="1"/>
          <p:nvPr/>
        </p:nvSpPr>
        <p:spPr>
          <a:xfrm>
            <a:off x="2097984" y="3479937"/>
            <a:ext cx="258417" cy="923330"/>
          </a:xfrm>
          <a:prstGeom prst="rect">
            <a:avLst/>
          </a:prstGeom>
          <a:noFill/>
        </p:spPr>
        <p:txBody>
          <a:bodyPr wrap="square" rtlCol="0">
            <a:spAutoFit/>
          </a:bodyPr>
          <a:lstStyle/>
          <a:p>
            <a:r>
              <a:rPr lang="en-US" sz="5400" b="1" dirty="0">
                <a:solidFill>
                  <a:srgbClr val="FFFF00"/>
                </a:solidFill>
              </a:rPr>
              <a:t>8</a:t>
            </a:r>
          </a:p>
        </p:txBody>
      </p:sp>
      <p:pic>
        <p:nvPicPr>
          <p:cNvPr id="93" name="Picture 92">
            <a:extLst>
              <a:ext uri="{FF2B5EF4-FFF2-40B4-BE49-F238E27FC236}">
                <a16:creationId xmlns:a16="http://schemas.microsoft.com/office/drawing/2014/main" id="{5A108114-1205-4B2B-97A3-E8939B55E3D0}"/>
              </a:ext>
            </a:extLst>
          </p:cNvPr>
          <p:cNvPicPr>
            <a:picLocks noChangeAspect="1"/>
          </p:cNvPicPr>
          <p:nvPr/>
        </p:nvPicPr>
        <p:blipFill>
          <a:blip r:embed="rId5"/>
          <a:stretch>
            <a:fillRect/>
          </a:stretch>
        </p:blipFill>
        <p:spPr>
          <a:xfrm>
            <a:off x="4766954" y="1132660"/>
            <a:ext cx="3630993" cy="4403973"/>
          </a:xfrm>
          <a:prstGeom prst="rect">
            <a:avLst/>
          </a:prstGeom>
        </p:spPr>
      </p:pic>
      <p:grpSp>
        <p:nvGrpSpPr>
          <p:cNvPr id="94" name="Group 93">
            <a:extLst>
              <a:ext uri="{FF2B5EF4-FFF2-40B4-BE49-F238E27FC236}">
                <a16:creationId xmlns:a16="http://schemas.microsoft.com/office/drawing/2014/main" id="{39F2AD4B-5BEA-4A6E-BA79-FD4562D76B36}"/>
              </a:ext>
            </a:extLst>
          </p:cNvPr>
          <p:cNvGrpSpPr/>
          <p:nvPr/>
        </p:nvGrpSpPr>
        <p:grpSpPr>
          <a:xfrm>
            <a:off x="5000922" y="1906932"/>
            <a:ext cx="2998425" cy="1676529"/>
            <a:chOff x="9132500" y="2432470"/>
            <a:chExt cx="2554897" cy="1676529"/>
          </a:xfrm>
        </p:grpSpPr>
        <p:sp>
          <p:nvSpPr>
            <p:cNvPr id="95" name="TextBox 94">
              <a:extLst>
                <a:ext uri="{FF2B5EF4-FFF2-40B4-BE49-F238E27FC236}">
                  <a16:creationId xmlns:a16="http://schemas.microsoft.com/office/drawing/2014/main" id="{8C6D14E2-6A07-4605-BE98-F507B6BB44DE}"/>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6" name="TextBox 95">
              <a:extLst>
                <a:ext uri="{FF2B5EF4-FFF2-40B4-BE49-F238E27FC236}">
                  <a16:creationId xmlns:a16="http://schemas.microsoft.com/office/drawing/2014/main" id="{ABD1BB27-65D5-4200-8D3D-F5D6E3D08E75}"/>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2 180</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7" name="TextBox 96">
              <a:extLst>
                <a:ext uri="{FF2B5EF4-FFF2-40B4-BE49-F238E27FC236}">
                  <a16:creationId xmlns:a16="http://schemas.microsoft.com/office/drawing/2014/main" id="{633F059C-31DE-493F-AB69-FADA8AF17C9F}"/>
                </a:ext>
              </a:extLst>
            </p:cNvPr>
            <p:cNvSpPr txBox="1"/>
            <p:nvPr/>
          </p:nvSpPr>
          <p:spPr>
            <a:xfrm>
              <a:off x="9132500"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3 </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8" name="TextBox 97">
              <a:extLst>
                <a:ext uri="{FF2B5EF4-FFF2-40B4-BE49-F238E27FC236}">
                  <a16:creationId xmlns:a16="http://schemas.microsoft.com/office/drawing/2014/main" id="{8EA841AD-922E-4A12-AD29-D73D4AFAA500}"/>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99" name="Straight Connector 98">
              <a:extLst>
                <a:ext uri="{FF2B5EF4-FFF2-40B4-BE49-F238E27FC236}">
                  <a16:creationId xmlns:a16="http://schemas.microsoft.com/office/drawing/2014/main" id="{DB244F04-46CC-49A3-85E4-9620CA64A3AE}"/>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A7B6A83C-9FDA-45E7-81EE-AAAD141E0369}"/>
              </a:ext>
            </a:extLst>
          </p:cNvPr>
          <p:cNvSpPr txBox="1"/>
          <p:nvPr/>
        </p:nvSpPr>
        <p:spPr>
          <a:xfrm>
            <a:off x="7038975" y="3508927"/>
            <a:ext cx="397565" cy="923330"/>
          </a:xfrm>
          <a:prstGeom prst="rect">
            <a:avLst/>
          </a:prstGeom>
          <a:noFill/>
        </p:spPr>
        <p:txBody>
          <a:bodyPr wrap="square" rtlCol="0">
            <a:spAutoFit/>
          </a:bodyPr>
          <a:lstStyle/>
          <a:p>
            <a:r>
              <a:rPr lang="en-US" sz="5400" b="1" dirty="0">
                <a:solidFill>
                  <a:srgbClr val="FFFF00"/>
                </a:solidFill>
              </a:rPr>
              <a:t>0</a:t>
            </a:r>
          </a:p>
        </p:txBody>
      </p:sp>
      <p:sp>
        <p:nvSpPr>
          <p:cNvPr id="101" name="TextBox 100">
            <a:extLst>
              <a:ext uri="{FF2B5EF4-FFF2-40B4-BE49-F238E27FC236}">
                <a16:creationId xmlns:a16="http://schemas.microsoft.com/office/drawing/2014/main" id="{26B52FE9-4957-4DA9-8BCA-34907EF16DC5}"/>
              </a:ext>
            </a:extLst>
          </p:cNvPr>
          <p:cNvSpPr txBox="1"/>
          <p:nvPr/>
        </p:nvSpPr>
        <p:spPr>
          <a:xfrm>
            <a:off x="6730862" y="3508927"/>
            <a:ext cx="258417" cy="923330"/>
          </a:xfrm>
          <a:prstGeom prst="rect">
            <a:avLst/>
          </a:prstGeom>
          <a:noFill/>
        </p:spPr>
        <p:txBody>
          <a:bodyPr wrap="square" rtlCol="0">
            <a:spAutoFit/>
          </a:bodyPr>
          <a:lstStyle/>
          <a:p>
            <a:r>
              <a:rPr lang="en-US" sz="5400" b="1" dirty="0">
                <a:solidFill>
                  <a:srgbClr val="FFFF00"/>
                </a:solidFill>
              </a:rPr>
              <a:t>4</a:t>
            </a:r>
          </a:p>
        </p:txBody>
      </p:sp>
      <p:sp>
        <p:nvSpPr>
          <p:cNvPr id="102" name="TextBox 101">
            <a:extLst>
              <a:ext uri="{FF2B5EF4-FFF2-40B4-BE49-F238E27FC236}">
                <a16:creationId xmlns:a16="http://schemas.microsoft.com/office/drawing/2014/main" id="{CFF2C190-F8A3-4B23-8EF7-15EFEBE92C74}"/>
              </a:ext>
            </a:extLst>
          </p:cNvPr>
          <p:cNvSpPr txBox="1"/>
          <p:nvPr/>
        </p:nvSpPr>
        <p:spPr>
          <a:xfrm>
            <a:off x="6382992" y="3508927"/>
            <a:ext cx="258417" cy="923330"/>
          </a:xfrm>
          <a:prstGeom prst="rect">
            <a:avLst/>
          </a:prstGeom>
          <a:noFill/>
        </p:spPr>
        <p:txBody>
          <a:bodyPr wrap="square" rtlCol="0">
            <a:spAutoFit/>
          </a:bodyPr>
          <a:lstStyle/>
          <a:p>
            <a:r>
              <a:rPr lang="en-US" sz="5400" b="1" dirty="0">
                <a:solidFill>
                  <a:srgbClr val="FFFF00"/>
                </a:solidFill>
              </a:rPr>
              <a:t>5</a:t>
            </a:r>
          </a:p>
        </p:txBody>
      </p:sp>
      <p:sp>
        <p:nvSpPr>
          <p:cNvPr id="103" name="TextBox 102">
            <a:extLst>
              <a:ext uri="{FF2B5EF4-FFF2-40B4-BE49-F238E27FC236}">
                <a16:creationId xmlns:a16="http://schemas.microsoft.com/office/drawing/2014/main" id="{21027BAB-6D70-494C-AA3F-F3B362DE0D48}"/>
              </a:ext>
            </a:extLst>
          </p:cNvPr>
          <p:cNvSpPr txBox="1"/>
          <p:nvPr/>
        </p:nvSpPr>
        <p:spPr>
          <a:xfrm>
            <a:off x="5955609" y="3498987"/>
            <a:ext cx="258417" cy="923330"/>
          </a:xfrm>
          <a:prstGeom prst="rect">
            <a:avLst/>
          </a:prstGeom>
          <a:noFill/>
        </p:spPr>
        <p:txBody>
          <a:bodyPr wrap="square" rtlCol="0">
            <a:spAutoFit/>
          </a:bodyPr>
          <a:lstStyle/>
          <a:p>
            <a:r>
              <a:rPr lang="en-US" sz="5400" b="1" dirty="0">
                <a:solidFill>
                  <a:srgbClr val="FFFF00"/>
                </a:solidFill>
              </a:rPr>
              <a:t>6</a:t>
            </a:r>
          </a:p>
        </p:txBody>
      </p:sp>
      <p:pic>
        <p:nvPicPr>
          <p:cNvPr id="104" name="Picture 103">
            <a:extLst>
              <a:ext uri="{FF2B5EF4-FFF2-40B4-BE49-F238E27FC236}">
                <a16:creationId xmlns:a16="http://schemas.microsoft.com/office/drawing/2014/main" id="{C3C29882-11A8-4A20-98C7-B29A73AD455E}"/>
              </a:ext>
            </a:extLst>
          </p:cNvPr>
          <p:cNvPicPr>
            <a:picLocks noChangeAspect="1"/>
          </p:cNvPicPr>
          <p:nvPr/>
        </p:nvPicPr>
        <p:blipFill>
          <a:blip r:embed="rId5"/>
          <a:stretch>
            <a:fillRect/>
          </a:stretch>
        </p:blipFill>
        <p:spPr>
          <a:xfrm>
            <a:off x="8224529" y="1170760"/>
            <a:ext cx="3630993" cy="4403973"/>
          </a:xfrm>
          <a:prstGeom prst="rect">
            <a:avLst/>
          </a:prstGeom>
        </p:spPr>
      </p:pic>
      <p:grpSp>
        <p:nvGrpSpPr>
          <p:cNvPr id="105" name="Group 104">
            <a:extLst>
              <a:ext uri="{FF2B5EF4-FFF2-40B4-BE49-F238E27FC236}">
                <a16:creationId xmlns:a16="http://schemas.microsoft.com/office/drawing/2014/main" id="{28FAF20A-0B15-4D99-90FF-1F14C814B8D3}"/>
              </a:ext>
            </a:extLst>
          </p:cNvPr>
          <p:cNvGrpSpPr/>
          <p:nvPr/>
        </p:nvGrpSpPr>
        <p:grpSpPr>
          <a:xfrm>
            <a:off x="8582321" y="1945032"/>
            <a:ext cx="2998425" cy="1619379"/>
            <a:chOff x="9238008" y="2432470"/>
            <a:chExt cx="2554897" cy="1619379"/>
          </a:xfrm>
        </p:grpSpPr>
        <p:sp>
          <p:nvSpPr>
            <p:cNvPr id="106" name="TextBox 105">
              <a:extLst>
                <a:ext uri="{FF2B5EF4-FFF2-40B4-BE49-F238E27FC236}">
                  <a16:creationId xmlns:a16="http://schemas.microsoft.com/office/drawing/2014/main" id="{0545B6F5-AAC8-47BE-8788-39FA535458CA}"/>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7" name="TextBox 106">
              <a:extLst>
                <a:ext uri="{FF2B5EF4-FFF2-40B4-BE49-F238E27FC236}">
                  <a16:creationId xmlns:a16="http://schemas.microsoft.com/office/drawing/2014/main" id="{1DB71F2F-DE8F-4AC4-9A8B-C697424C06EC}"/>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1 916</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8" name="TextBox 107">
              <a:extLst>
                <a:ext uri="{FF2B5EF4-FFF2-40B4-BE49-F238E27FC236}">
                  <a16:creationId xmlns:a16="http://schemas.microsoft.com/office/drawing/2014/main" id="{8CEC4358-E12A-498C-B4EB-AF173682388C}"/>
                </a:ext>
              </a:extLst>
            </p:cNvPr>
            <p:cNvSpPr txBox="1"/>
            <p:nvPr/>
          </p:nvSpPr>
          <p:spPr>
            <a:xfrm>
              <a:off x="9238008" y="272841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4</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9" name="TextBox 108">
              <a:extLst>
                <a:ext uri="{FF2B5EF4-FFF2-40B4-BE49-F238E27FC236}">
                  <a16:creationId xmlns:a16="http://schemas.microsoft.com/office/drawing/2014/main" id="{CB0F21E0-DB19-4829-B33E-33F80329FB20}"/>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110" name="Straight Connector 109">
              <a:extLst>
                <a:ext uri="{FF2B5EF4-FFF2-40B4-BE49-F238E27FC236}">
                  <a16:creationId xmlns:a16="http://schemas.microsoft.com/office/drawing/2014/main" id="{A5F86621-63FE-4C52-83EC-60BE1CAAC161}"/>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id="{115F1B2D-8B13-4989-8305-2181D10793CF}"/>
              </a:ext>
            </a:extLst>
          </p:cNvPr>
          <p:cNvSpPr txBox="1"/>
          <p:nvPr/>
        </p:nvSpPr>
        <p:spPr>
          <a:xfrm>
            <a:off x="10525125" y="3547027"/>
            <a:ext cx="397565" cy="923330"/>
          </a:xfrm>
          <a:prstGeom prst="rect">
            <a:avLst/>
          </a:prstGeom>
          <a:noFill/>
        </p:spPr>
        <p:txBody>
          <a:bodyPr wrap="square" rtlCol="0">
            <a:spAutoFit/>
          </a:bodyPr>
          <a:lstStyle/>
          <a:p>
            <a:r>
              <a:rPr lang="en-US" sz="5400" b="1" dirty="0">
                <a:solidFill>
                  <a:srgbClr val="FFFF00"/>
                </a:solidFill>
              </a:rPr>
              <a:t>4</a:t>
            </a:r>
          </a:p>
        </p:txBody>
      </p:sp>
      <p:sp>
        <p:nvSpPr>
          <p:cNvPr id="112" name="TextBox 111">
            <a:extLst>
              <a:ext uri="{FF2B5EF4-FFF2-40B4-BE49-F238E27FC236}">
                <a16:creationId xmlns:a16="http://schemas.microsoft.com/office/drawing/2014/main" id="{199DE6F3-8059-44F7-B6AA-46BE8134A494}"/>
              </a:ext>
            </a:extLst>
          </p:cNvPr>
          <p:cNvSpPr txBox="1"/>
          <p:nvPr/>
        </p:nvSpPr>
        <p:spPr>
          <a:xfrm>
            <a:off x="10188437" y="3547027"/>
            <a:ext cx="258417" cy="923330"/>
          </a:xfrm>
          <a:prstGeom prst="rect">
            <a:avLst/>
          </a:prstGeom>
          <a:noFill/>
        </p:spPr>
        <p:txBody>
          <a:bodyPr wrap="square" rtlCol="0">
            <a:spAutoFit/>
          </a:bodyPr>
          <a:lstStyle/>
          <a:p>
            <a:r>
              <a:rPr lang="en-US" sz="5400" b="1" dirty="0">
                <a:solidFill>
                  <a:srgbClr val="FFFF00"/>
                </a:solidFill>
              </a:rPr>
              <a:t>6</a:t>
            </a:r>
          </a:p>
        </p:txBody>
      </p:sp>
      <p:sp>
        <p:nvSpPr>
          <p:cNvPr id="113" name="TextBox 112">
            <a:extLst>
              <a:ext uri="{FF2B5EF4-FFF2-40B4-BE49-F238E27FC236}">
                <a16:creationId xmlns:a16="http://schemas.microsoft.com/office/drawing/2014/main" id="{F7442560-E9E9-4623-A17E-6AE8BF4E4980}"/>
              </a:ext>
            </a:extLst>
          </p:cNvPr>
          <p:cNvSpPr txBox="1"/>
          <p:nvPr/>
        </p:nvSpPr>
        <p:spPr>
          <a:xfrm>
            <a:off x="9840567" y="3547027"/>
            <a:ext cx="258417" cy="923330"/>
          </a:xfrm>
          <a:prstGeom prst="rect">
            <a:avLst/>
          </a:prstGeom>
          <a:noFill/>
        </p:spPr>
        <p:txBody>
          <a:bodyPr wrap="square" rtlCol="0">
            <a:spAutoFit/>
          </a:bodyPr>
          <a:lstStyle/>
          <a:p>
            <a:r>
              <a:rPr lang="en-US" sz="5400" b="1" dirty="0">
                <a:solidFill>
                  <a:srgbClr val="FFFF00"/>
                </a:solidFill>
              </a:rPr>
              <a:t>6</a:t>
            </a:r>
          </a:p>
        </p:txBody>
      </p:sp>
      <p:sp>
        <p:nvSpPr>
          <p:cNvPr id="114" name="TextBox 113">
            <a:extLst>
              <a:ext uri="{FF2B5EF4-FFF2-40B4-BE49-F238E27FC236}">
                <a16:creationId xmlns:a16="http://schemas.microsoft.com/office/drawing/2014/main" id="{3B8224BB-A437-4A00-8AF1-711ECA1752AE}"/>
              </a:ext>
            </a:extLst>
          </p:cNvPr>
          <p:cNvSpPr txBox="1"/>
          <p:nvPr/>
        </p:nvSpPr>
        <p:spPr>
          <a:xfrm>
            <a:off x="9413184" y="3537087"/>
            <a:ext cx="258417" cy="923330"/>
          </a:xfrm>
          <a:prstGeom prst="rect">
            <a:avLst/>
          </a:prstGeom>
          <a:noFill/>
        </p:spPr>
        <p:txBody>
          <a:bodyPr wrap="square" rtlCol="0">
            <a:spAutoFit/>
          </a:bodyPr>
          <a:lstStyle/>
          <a:p>
            <a:r>
              <a:rPr lang="en-US" sz="5400" b="1" dirty="0">
                <a:solidFill>
                  <a:srgbClr val="FFFF00"/>
                </a:solidFill>
              </a:rPr>
              <a:t>7</a:t>
            </a:r>
          </a:p>
        </p:txBody>
      </p:sp>
    </p:spTree>
    <p:extLst>
      <p:ext uri="{BB962C8B-B14F-4D97-AF65-F5344CB8AC3E}">
        <p14:creationId xmlns:p14="http://schemas.microsoft.com/office/powerpoint/2010/main" val="389966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randombar(horizontal)">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randombar(horizontal)">
                                      <p:cBhvr>
                                        <p:cTn id="11" dur="500"/>
                                        <p:tgtEl>
                                          <p:spTgt spid="8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8">
                                            <p:txEl>
                                              <p:pRg st="0" end="0"/>
                                            </p:txEl>
                                          </p:spTgt>
                                        </p:tgtEl>
                                        <p:attrNameLst>
                                          <p:attrName>style.visibility</p:attrName>
                                        </p:attrNameLst>
                                      </p:cBhvr>
                                      <p:to>
                                        <p:strVal val="visible"/>
                                      </p:to>
                                    </p:set>
                                    <p:animEffect transition="in" filter="wipe(down)">
                                      <p:cBhvr>
                                        <p:cTn id="16" dur="500"/>
                                        <p:tgtEl>
                                          <p:spTgt spid="8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9">
                                            <p:txEl>
                                              <p:pRg st="0" end="0"/>
                                            </p:txEl>
                                          </p:spTgt>
                                        </p:tgtEl>
                                        <p:attrNameLst>
                                          <p:attrName>style.visibility</p:attrName>
                                        </p:attrNameLst>
                                      </p:cBhvr>
                                      <p:to>
                                        <p:strVal val="visible"/>
                                      </p:to>
                                    </p:set>
                                    <p:animEffect transition="in" filter="wipe(down)">
                                      <p:cBhvr>
                                        <p:cTn id="21" dur="500"/>
                                        <p:tgtEl>
                                          <p:spTgt spid="8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0">
                                            <p:txEl>
                                              <p:pRg st="0" end="0"/>
                                            </p:txEl>
                                          </p:spTgt>
                                        </p:tgtEl>
                                        <p:attrNameLst>
                                          <p:attrName>style.visibility</p:attrName>
                                        </p:attrNameLst>
                                      </p:cBhvr>
                                      <p:to>
                                        <p:strVal val="visible"/>
                                      </p:to>
                                    </p:set>
                                    <p:animEffect transition="in" filter="wipe(down)">
                                      <p:cBhvr>
                                        <p:cTn id="26" dur="500"/>
                                        <p:tgtEl>
                                          <p:spTgt spid="9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1">
                                            <p:txEl>
                                              <p:pRg st="0" end="0"/>
                                            </p:txEl>
                                          </p:spTgt>
                                        </p:tgtEl>
                                        <p:attrNameLst>
                                          <p:attrName>style.visibility</p:attrName>
                                        </p:attrNameLst>
                                      </p:cBhvr>
                                      <p:to>
                                        <p:strVal val="visible"/>
                                      </p:to>
                                    </p:set>
                                    <p:animEffect transition="in" filter="wipe(down)">
                                      <p:cBhvr>
                                        <p:cTn id="31" dur="500"/>
                                        <p:tgtEl>
                                          <p:spTgt spid="9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randombar(horizontal)">
                                      <p:cBhvr>
                                        <p:cTn id="36" dur="500"/>
                                        <p:tgtEl>
                                          <p:spTgt spid="93"/>
                                        </p:tgtEl>
                                      </p:cBhvr>
                                    </p:animEffect>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randombar(horizontal)">
                                      <p:cBhvr>
                                        <p:cTn id="40" dur="500"/>
                                        <p:tgtEl>
                                          <p:spTgt spid="9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0">
                                            <p:txEl>
                                              <p:pRg st="0" end="0"/>
                                            </p:txEl>
                                          </p:spTgt>
                                        </p:tgtEl>
                                        <p:attrNameLst>
                                          <p:attrName>style.visibility</p:attrName>
                                        </p:attrNameLst>
                                      </p:cBhvr>
                                      <p:to>
                                        <p:strVal val="visible"/>
                                      </p:to>
                                    </p:set>
                                    <p:animEffect transition="in" filter="wipe(down)">
                                      <p:cBhvr>
                                        <p:cTn id="45" dur="500"/>
                                        <p:tgtEl>
                                          <p:spTgt spid="10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1">
                                            <p:txEl>
                                              <p:pRg st="0" end="0"/>
                                            </p:txEl>
                                          </p:spTgt>
                                        </p:tgtEl>
                                        <p:attrNameLst>
                                          <p:attrName>style.visibility</p:attrName>
                                        </p:attrNameLst>
                                      </p:cBhvr>
                                      <p:to>
                                        <p:strVal val="visible"/>
                                      </p:to>
                                    </p:set>
                                    <p:animEffect transition="in" filter="wipe(down)">
                                      <p:cBhvr>
                                        <p:cTn id="50" dur="500"/>
                                        <p:tgtEl>
                                          <p:spTgt spid="10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2">
                                            <p:txEl>
                                              <p:pRg st="0" end="0"/>
                                            </p:txEl>
                                          </p:spTgt>
                                        </p:tgtEl>
                                        <p:attrNameLst>
                                          <p:attrName>style.visibility</p:attrName>
                                        </p:attrNameLst>
                                      </p:cBhvr>
                                      <p:to>
                                        <p:strVal val="visible"/>
                                      </p:to>
                                    </p:set>
                                    <p:animEffect transition="in" filter="wipe(down)">
                                      <p:cBhvr>
                                        <p:cTn id="55" dur="500"/>
                                        <p:tgtEl>
                                          <p:spTgt spid="10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03">
                                            <p:txEl>
                                              <p:pRg st="0" end="0"/>
                                            </p:txEl>
                                          </p:spTgt>
                                        </p:tgtEl>
                                        <p:attrNameLst>
                                          <p:attrName>style.visibility</p:attrName>
                                        </p:attrNameLst>
                                      </p:cBhvr>
                                      <p:to>
                                        <p:strVal val="visible"/>
                                      </p:to>
                                    </p:set>
                                    <p:animEffect transition="in" filter="wipe(down)">
                                      <p:cBhvr>
                                        <p:cTn id="60" dur="500"/>
                                        <p:tgtEl>
                                          <p:spTgt spid="10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randombar(horizontal)">
                                      <p:cBhvr>
                                        <p:cTn id="65" dur="500"/>
                                        <p:tgtEl>
                                          <p:spTgt spid="104"/>
                                        </p:tgtEl>
                                      </p:cBhvr>
                                    </p:animEffect>
                                  </p:childTnLst>
                                  <p:subTnLst>
                                    <p:audio>
                                      <p:cMediaNode>
                                        <p:cTn display="0" masterRel="sameClick">
                                          <p:stCondLst>
                                            <p:cond evt="begin" delay="0">
                                              <p:tn val="63"/>
                                            </p:cond>
                                          </p:stCondLst>
                                          <p:endCondLst>
                                            <p:cond evt="onStopAudio" delay="0">
                                              <p:tgtEl>
                                                <p:sldTgt/>
                                              </p:tgtEl>
                                            </p:cond>
                                          </p:endCondLst>
                                        </p:cTn>
                                        <p:tgtEl>
                                          <p:sndTgt r:embed="rId3" name="whoosh.wav"/>
                                        </p:tgtEl>
                                      </p:cMediaNode>
                                    </p:audio>
                                  </p:subTnLst>
                                </p:cTn>
                              </p:par>
                            </p:childTnLst>
                          </p:cTn>
                        </p:par>
                        <p:par>
                          <p:cTn id="66" fill="hold">
                            <p:stCondLst>
                              <p:cond delay="500"/>
                            </p:stCondLst>
                            <p:childTnLst>
                              <p:par>
                                <p:cTn id="67" presetID="14" presetClass="entr" presetSubtype="10"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randombar(horizontal)">
                                      <p:cBhvr>
                                        <p:cTn id="69" dur="500"/>
                                        <p:tgtEl>
                                          <p:spTgt spid="10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11">
                                            <p:txEl>
                                              <p:pRg st="0" end="0"/>
                                            </p:txEl>
                                          </p:spTgt>
                                        </p:tgtEl>
                                        <p:attrNameLst>
                                          <p:attrName>style.visibility</p:attrName>
                                        </p:attrNameLst>
                                      </p:cBhvr>
                                      <p:to>
                                        <p:strVal val="visible"/>
                                      </p:to>
                                    </p:set>
                                    <p:animEffect transition="in" filter="wipe(down)">
                                      <p:cBhvr>
                                        <p:cTn id="74" dur="500"/>
                                        <p:tgtEl>
                                          <p:spTgt spid="11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12">
                                            <p:txEl>
                                              <p:pRg st="0" end="0"/>
                                            </p:txEl>
                                          </p:spTgt>
                                        </p:tgtEl>
                                        <p:attrNameLst>
                                          <p:attrName>style.visibility</p:attrName>
                                        </p:attrNameLst>
                                      </p:cBhvr>
                                      <p:to>
                                        <p:strVal val="visible"/>
                                      </p:to>
                                    </p:set>
                                    <p:animEffect transition="in" filter="wipe(down)">
                                      <p:cBhvr>
                                        <p:cTn id="79" dur="500"/>
                                        <p:tgtEl>
                                          <p:spTgt spid="11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13">
                                            <p:txEl>
                                              <p:pRg st="0" end="0"/>
                                            </p:txEl>
                                          </p:spTgt>
                                        </p:tgtEl>
                                        <p:attrNameLst>
                                          <p:attrName>style.visibility</p:attrName>
                                        </p:attrNameLst>
                                      </p:cBhvr>
                                      <p:to>
                                        <p:strVal val="visible"/>
                                      </p:to>
                                    </p:set>
                                    <p:animEffect transition="in" filter="wipe(down)">
                                      <p:cBhvr>
                                        <p:cTn id="84" dur="500"/>
                                        <p:tgtEl>
                                          <p:spTgt spid="11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14">
                                            <p:txEl>
                                              <p:pRg st="0" end="0"/>
                                            </p:txEl>
                                          </p:spTgt>
                                        </p:tgtEl>
                                        <p:attrNameLst>
                                          <p:attrName>style.visibility</p:attrName>
                                        </p:attrNameLst>
                                      </p:cBhvr>
                                      <p:to>
                                        <p:strVal val="visible"/>
                                      </p:to>
                                    </p:set>
                                    <p:animEffect transition="in" filter="wipe(down)">
                                      <p:cBhvr>
                                        <p:cTn id="89" dur="500"/>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ounded Rectangle 47"/>
          <p:cNvSpPr/>
          <p:nvPr/>
        </p:nvSpPr>
        <p:spPr>
          <a:xfrm>
            <a:off x="608609" y="464365"/>
            <a:ext cx="192504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3. </a:t>
            </a:r>
            <a:r>
              <a:rPr kumimoji="0" lang="en-US" sz="4000" b="0" i="0" u="none" strike="noStrike" kern="1200" cap="none" spc="0" normalizeH="0" baseline="0" noProof="0" dirty="0" err="1">
                <a:ln>
                  <a:noFill/>
                </a:ln>
                <a:solidFill>
                  <a:srgbClr val="002060"/>
                </a:solidFill>
                <a:effectLst/>
                <a:uLnTx/>
                <a:uFillTx/>
                <a:latin typeface="UVF Lobster12" panose="02000506000000020003" pitchFamily="2" charset="0"/>
                <a:ea typeface="+mn-ea"/>
                <a:cs typeface="+mn-cs"/>
              </a:rPr>
              <a:t>Số</a:t>
            </a:r>
            <a:endParaRPr kumimoji="0" lang="en-US" sz="4000" b="0"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endParaRPr>
          </a:p>
        </p:txBody>
      </p:sp>
      <p:pic>
        <p:nvPicPr>
          <p:cNvPr id="4" name="Picture 3">
            <a:extLst>
              <a:ext uri="{FF2B5EF4-FFF2-40B4-BE49-F238E27FC236}">
                <a16:creationId xmlns:a16="http://schemas.microsoft.com/office/drawing/2014/main" id="{AE9DF0CA-BE79-43DF-9EAD-97D84F3DC06F}"/>
              </a:ext>
            </a:extLst>
          </p:cNvPr>
          <p:cNvPicPr>
            <a:picLocks noChangeAspect="1"/>
          </p:cNvPicPr>
          <p:nvPr/>
        </p:nvPicPr>
        <p:blipFill>
          <a:blip r:embed="rId5"/>
          <a:stretch>
            <a:fillRect/>
          </a:stretch>
        </p:blipFill>
        <p:spPr>
          <a:xfrm>
            <a:off x="519112" y="1538287"/>
            <a:ext cx="11121648" cy="1166813"/>
          </a:xfrm>
          <a:prstGeom prst="rect">
            <a:avLst/>
          </a:prstGeom>
        </p:spPr>
      </p:pic>
      <p:sp>
        <p:nvSpPr>
          <p:cNvPr id="15" name="Rectangle: Rounded Corners 14">
            <a:extLst>
              <a:ext uri="{FF2B5EF4-FFF2-40B4-BE49-F238E27FC236}">
                <a16:creationId xmlns:a16="http://schemas.microsoft.com/office/drawing/2014/main" id="{D235CCDB-55FF-47BB-B80B-A85D63AC29B2}"/>
              </a:ext>
            </a:extLst>
          </p:cNvPr>
          <p:cNvSpPr/>
          <p:nvPr/>
        </p:nvSpPr>
        <p:spPr>
          <a:xfrm>
            <a:off x="485775" y="3048000"/>
            <a:ext cx="11172825" cy="34956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Một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ma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mút</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5 tuổi cân nặng 805 kg. Sau 6 năm, do thức ăn dồi dào, nên chú ấy tăng gấp đôi cân nặng. Hai năm tiếp theo đói kém, chú voi đến tuổi 13 thì giảm 200 kg cân nặng. Lại 10 năm nữa trôi qua, nhờ trời nên thức ăn đầy đủ, phong phú,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ở tuổi 23 tăng gấp 3 lần cân nặng. Quá trình tăng cân của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ma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mút</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biểu diễn bằng sơ đồ sau. Em hãy hoàn thành sơ đồ ấy nhé!”.</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C81D32BB-888A-4762-8D80-E9AA787B67D3}"/>
              </a:ext>
            </a:extLst>
          </p:cNvPr>
          <p:cNvSpPr/>
          <p:nvPr/>
        </p:nvSpPr>
        <p:spPr>
          <a:xfrm>
            <a:off x="4010025"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1 610</a:t>
            </a:r>
          </a:p>
        </p:txBody>
      </p:sp>
      <p:sp>
        <p:nvSpPr>
          <p:cNvPr id="18" name="Rectangle: Rounded Corners 17">
            <a:extLst>
              <a:ext uri="{FF2B5EF4-FFF2-40B4-BE49-F238E27FC236}">
                <a16:creationId xmlns:a16="http://schemas.microsoft.com/office/drawing/2014/main" id="{EA2F4B60-44F2-436C-96F8-F278FF1B818A}"/>
              </a:ext>
            </a:extLst>
          </p:cNvPr>
          <p:cNvSpPr/>
          <p:nvPr/>
        </p:nvSpPr>
        <p:spPr>
          <a:xfrm>
            <a:off x="7010400" y="192405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1 410</a:t>
            </a:r>
          </a:p>
        </p:txBody>
      </p:sp>
      <p:sp>
        <p:nvSpPr>
          <p:cNvPr id="19" name="Rectangle: Rounded Corners 18">
            <a:extLst>
              <a:ext uri="{FF2B5EF4-FFF2-40B4-BE49-F238E27FC236}">
                <a16:creationId xmlns:a16="http://schemas.microsoft.com/office/drawing/2014/main" id="{2312902A-0E10-4CEE-8784-6E1F192E025D}"/>
              </a:ext>
            </a:extLst>
          </p:cNvPr>
          <p:cNvSpPr/>
          <p:nvPr/>
        </p:nvSpPr>
        <p:spPr>
          <a:xfrm>
            <a:off x="10058400"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4 230</a:t>
            </a:r>
          </a:p>
        </p:txBody>
      </p:sp>
      <p:cxnSp>
        <p:nvCxnSpPr>
          <p:cNvPr id="11" name="Straight Connector 10">
            <a:extLst>
              <a:ext uri="{FF2B5EF4-FFF2-40B4-BE49-F238E27FC236}">
                <a16:creationId xmlns:a16="http://schemas.microsoft.com/office/drawing/2014/main" id="{30E0E5B5-C576-4F34-8E88-3C246196CDCA}"/>
              </a:ext>
            </a:extLst>
          </p:cNvPr>
          <p:cNvCxnSpPr/>
          <p:nvPr/>
        </p:nvCxnSpPr>
        <p:spPr>
          <a:xfrm>
            <a:off x="1492813" y="1024474"/>
            <a:ext cx="75338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3" name="Rectangle 1"/>
          <p:cNvSpPr>
            <a:spLocks noChangeArrowheads="1"/>
          </p:cNvSpPr>
          <p:nvPr/>
        </p:nvSpPr>
        <p:spPr bwMode="auto">
          <a:xfrm>
            <a:off x="371473" y="1186413"/>
            <a:ext cx="114490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spcBef>
                <a:spcPts val="600"/>
              </a:spcBef>
              <a:spcAft>
                <a:spcPts val="600"/>
              </a:spcAft>
              <a:defRPr/>
            </a:pPr>
            <a:r>
              <a:rPr lang="en-US" altLang="en-US" sz="3600" b="1" dirty="0" err="1">
                <a:solidFill>
                  <a:prstClr val="black"/>
                </a:solidFill>
                <a:latin typeface="+mn-lt"/>
                <a:cs typeface="Baloo 2" pitchFamily="2" charset="0"/>
              </a:rPr>
              <a:t>Bác</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Sáu</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có</a:t>
            </a:r>
            <a:r>
              <a:rPr lang="en-US" altLang="en-US" sz="3600" b="1" dirty="0">
                <a:solidFill>
                  <a:prstClr val="black"/>
                </a:solidFill>
                <a:latin typeface="+mn-lt"/>
                <a:cs typeface="Baloo 2" pitchFamily="2" charset="0"/>
              </a:rPr>
              <a:t> 3 </a:t>
            </a:r>
            <a:r>
              <a:rPr lang="en-US" altLang="en-US" sz="3600" b="1" dirty="0" err="1">
                <a:solidFill>
                  <a:prstClr val="black"/>
                </a:solidFill>
                <a:latin typeface="+mn-lt"/>
                <a:cs typeface="Baloo 2" pitchFamily="2" charset="0"/>
              </a:rPr>
              <a:t>tàu</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đánh</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cá</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bác</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cần</a:t>
            </a:r>
            <a:r>
              <a:rPr lang="en-US" altLang="en-US" sz="3600" b="1" dirty="0">
                <a:solidFill>
                  <a:prstClr val="black"/>
                </a:solidFill>
                <a:latin typeface="+mn-lt"/>
                <a:cs typeface="Baloo 2" pitchFamily="2" charset="0"/>
              </a:rPr>
              <a:t> 3050 </a:t>
            </a:r>
            <a:r>
              <a:rPr lang="en-US" altLang="en-US" sz="3600" b="1" dirty="0" err="1">
                <a:solidFill>
                  <a:prstClr val="black"/>
                </a:solidFill>
                <a:latin typeface="+mn-lt"/>
                <a:cs typeface="Baloo 2" pitchFamily="2" charset="0"/>
              </a:rPr>
              <a:t>lít</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dầu</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cho</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mỗi</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tàu</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Hỏi</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bác</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Sáu</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cần</a:t>
            </a:r>
            <a:r>
              <a:rPr lang="en-US" altLang="en-US" sz="3600" b="1" dirty="0">
                <a:solidFill>
                  <a:prstClr val="black"/>
                </a:solidFill>
                <a:latin typeface="+mn-lt"/>
                <a:cs typeface="Baloo 2" pitchFamily="2" charset="0"/>
              </a:rPr>
              <a:t> bao </a:t>
            </a:r>
            <a:r>
              <a:rPr lang="en-US" altLang="en-US" sz="3600" b="1" dirty="0" err="1">
                <a:solidFill>
                  <a:prstClr val="black"/>
                </a:solidFill>
                <a:latin typeface="+mn-lt"/>
                <a:cs typeface="Baloo 2" pitchFamily="2" charset="0"/>
              </a:rPr>
              <a:t>nhiêu</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lít</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dầu</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cho</a:t>
            </a:r>
            <a:r>
              <a:rPr lang="en-US" altLang="en-US" sz="3600" b="1" dirty="0">
                <a:solidFill>
                  <a:prstClr val="black"/>
                </a:solidFill>
                <a:latin typeface="+mn-lt"/>
                <a:cs typeface="Baloo 2" pitchFamily="2" charset="0"/>
              </a:rPr>
              <a:t> 3 </a:t>
            </a:r>
            <a:r>
              <a:rPr lang="en-US" altLang="en-US" sz="3600" b="1" dirty="0" err="1">
                <a:solidFill>
                  <a:prstClr val="black"/>
                </a:solidFill>
                <a:latin typeface="+mn-lt"/>
                <a:cs typeface="Baloo 2" pitchFamily="2" charset="0"/>
              </a:rPr>
              <a:t>tàu</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đánh</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cá</a:t>
            </a:r>
            <a:r>
              <a:rPr lang="en-US" altLang="en-US" sz="3600" b="1" dirty="0">
                <a:solidFill>
                  <a:prstClr val="black"/>
                </a:solidFill>
                <a:latin typeface="+mn-lt"/>
                <a:cs typeface="Baloo 2" pitchFamily="2" charset="0"/>
              </a:rPr>
              <a:t> </a:t>
            </a:r>
            <a:r>
              <a:rPr lang="en-US" altLang="en-US" sz="3600" b="1" dirty="0" err="1">
                <a:solidFill>
                  <a:prstClr val="black"/>
                </a:solidFill>
                <a:latin typeface="+mn-lt"/>
                <a:cs typeface="Baloo 2" pitchFamily="2" charset="0"/>
              </a:rPr>
              <a:t>đó</a:t>
            </a:r>
            <a:r>
              <a:rPr lang="en-US" altLang="en-US" sz="3600" b="1" dirty="0">
                <a:solidFill>
                  <a:prstClr val="black"/>
                </a:solidFill>
                <a:latin typeface="+mn-lt"/>
                <a:cs typeface="Baloo 2" pitchFamily="2" charset="0"/>
              </a:rPr>
              <a:t>?</a:t>
            </a:r>
            <a:endParaRPr kumimoji="0" lang="en-US" altLang="en-US" sz="3600" b="1" i="0" u="none" strike="noStrike" kern="1200" cap="none" spc="0" normalizeH="0" baseline="0" noProof="0" dirty="0">
              <a:ln>
                <a:noFill/>
              </a:ln>
              <a:solidFill>
                <a:prstClr val="black"/>
              </a:solidFill>
              <a:effectLst/>
              <a:uLnTx/>
              <a:uFillTx/>
              <a:latin typeface="+mn-lt"/>
              <a:cs typeface="Baloo 2" pitchFamily="2" charset="0"/>
            </a:endParaRPr>
          </a:p>
        </p:txBody>
      </p:sp>
      <p:sp>
        <p:nvSpPr>
          <p:cNvPr id="48" name="Rounded Rectangle 47"/>
          <p:cNvSpPr/>
          <p:nvPr/>
        </p:nvSpPr>
        <p:spPr>
          <a:xfrm>
            <a:off x="4685309" y="397690"/>
            <a:ext cx="282138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Bài</a:t>
            </a:r>
            <a:r>
              <a:rPr kumimoji="0" lang="en-US"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 4</a:t>
            </a:r>
          </a:p>
        </p:txBody>
      </p:sp>
      <p:pic>
        <p:nvPicPr>
          <p:cNvPr id="15" name="Picture 14" descr="A picture containing toy, doll, vector graphics&#10;&#10;Description automatically generated">
            <a:extLst>
              <a:ext uri="{FF2B5EF4-FFF2-40B4-BE49-F238E27FC236}">
                <a16:creationId xmlns:a16="http://schemas.microsoft.com/office/drawing/2014/main" id="{1A08D0D9-8565-4877-8D11-16FCA06FD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52" y="4924425"/>
            <a:ext cx="1528026" cy="1844062"/>
          </a:xfrm>
          <a:prstGeom prst="rect">
            <a:avLst/>
          </a:prstGeom>
        </p:spPr>
      </p:pic>
      <p:pic>
        <p:nvPicPr>
          <p:cNvPr id="4" name="Picture 3">
            <a:extLst>
              <a:ext uri="{FF2B5EF4-FFF2-40B4-BE49-F238E27FC236}">
                <a16:creationId xmlns:a16="http://schemas.microsoft.com/office/drawing/2014/main" id="{68322C46-14C8-49FC-BCE4-579E94783A81}"/>
              </a:ext>
            </a:extLst>
          </p:cNvPr>
          <p:cNvPicPr>
            <a:picLocks noChangeAspect="1"/>
          </p:cNvPicPr>
          <p:nvPr/>
        </p:nvPicPr>
        <p:blipFill>
          <a:blip r:embed="rId6"/>
          <a:stretch>
            <a:fillRect/>
          </a:stretch>
        </p:blipFill>
        <p:spPr>
          <a:xfrm>
            <a:off x="6790931" y="2924175"/>
            <a:ext cx="4891482" cy="2914649"/>
          </a:xfrm>
          <a:prstGeom prst="rect">
            <a:avLst/>
          </a:prstGeom>
        </p:spPr>
      </p:pic>
      <p:sp>
        <p:nvSpPr>
          <p:cNvPr id="5" name="TextBox 4">
            <a:extLst>
              <a:ext uri="{FF2B5EF4-FFF2-40B4-BE49-F238E27FC236}">
                <a16:creationId xmlns:a16="http://schemas.microsoft.com/office/drawing/2014/main" id="{51C525DA-9BFA-4F44-9816-F2CDB0529D07}"/>
              </a:ext>
            </a:extLst>
          </p:cNvPr>
          <p:cNvSpPr txBox="1"/>
          <p:nvPr/>
        </p:nvSpPr>
        <p:spPr>
          <a:xfrm>
            <a:off x="447675" y="2876550"/>
            <a:ext cx="5915025" cy="2948499"/>
          </a:xfrm>
          <a:prstGeom prst="rect">
            <a:avLst/>
          </a:prstGeom>
          <a:noFill/>
        </p:spPr>
        <p:txBody>
          <a:bodyPr wrap="square" rtlCol="0">
            <a:spAutoFit/>
          </a:bodyPr>
          <a:lstStyle/>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Bài giải</a:t>
            </a:r>
            <a:endParaRPr lang="en-US" sz="3200" b="1" dirty="0">
              <a:solidFill>
                <a:srgbClr val="7030A0"/>
              </a:solidFill>
              <a:effectLst/>
              <a:ea typeface="Times New Roman" panose="02020603050405020304" pitchFamily="18" charset="0"/>
            </a:endParaRPr>
          </a:p>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Số lít dầu bác Sáu cần chuẩn bị là:</a:t>
            </a:r>
            <a:endParaRPr lang="en-US" sz="3200" b="1" dirty="0">
              <a:solidFill>
                <a:srgbClr val="7030A0"/>
              </a:solidFill>
              <a:effectLst/>
              <a:ea typeface="Times New Roman" panose="02020603050405020304" pitchFamily="18" charset="0"/>
            </a:endParaRPr>
          </a:p>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3 050 x 3 = 9 150 (l)</a:t>
            </a:r>
            <a:endParaRPr lang="en-US" sz="3200" b="1" dirty="0">
              <a:solidFill>
                <a:srgbClr val="7030A0"/>
              </a:solidFill>
              <a:effectLst/>
              <a:ea typeface="Times New Roman" panose="02020603050405020304" pitchFamily="18" charset="0"/>
            </a:endParaRPr>
          </a:p>
          <a:p>
            <a:pPr marL="0" marR="0" algn="r">
              <a:lnSpc>
                <a:spcPct val="120000"/>
              </a:lnSpc>
              <a:spcBef>
                <a:spcPts val="0"/>
              </a:spcBef>
              <a:spcAft>
                <a:spcPts val="0"/>
              </a:spcAft>
            </a:pPr>
            <a:r>
              <a:rPr lang="nl-NL" sz="3200" b="1" dirty="0">
                <a:solidFill>
                  <a:srgbClr val="7030A0"/>
                </a:solidFill>
                <a:effectLst/>
                <a:ea typeface="Times New Roman" panose="02020603050405020304" pitchFamily="18" charset="0"/>
              </a:rPr>
              <a:t>Đáp số: 9 150 l dầu.</a:t>
            </a:r>
            <a:endParaRPr lang="en-US" sz="3200" b="1" dirty="0">
              <a:solidFill>
                <a:srgbClr val="7030A0"/>
              </a:solidFill>
              <a:effectLst/>
              <a:ea typeface="Times New Roman" panose="02020603050405020304" pitchFamily="18" charset="0"/>
            </a:endParaRPr>
          </a:p>
          <a:p>
            <a:endParaRPr lang="en-US" sz="3200" b="1" dirty="0">
              <a:solidFill>
                <a:srgbClr val="7030A0"/>
              </a:solidFill>
            </a:endParaRPr>
          </a:p>
        </p:txBody>
      </p:sp>
      <p:cxnSp>
        <p:nvCxnSpPr>
          <p:cNvPr id="10" name="Straight Connector 9">
            <a:extLst>
              <a:ext uri="{FF2B5EF4-FFF2-40B4-BE49-F238E27FC236}">
                <a16:creationId xmlns:a16="http://schemas.microsoft.com/office/drawing/2014/main" id="{E1FE2A19-1A0B-4B35-94A9-23038B178A5C}"/>
              </a:ext>
            </a:extLst>
          </p:cNvPr>
          <p:cNvCxnSpPr>
            <a:cxnSpLocks/>
          </p:cNvCxnSpPr>
          <p:nvPr/>
        </p:nvCxnSpPr>
        <p:spPr>
          <a:xfrm>
            <a:off x="1041709" y="1771231"/>
            <a:ext cx="4091123" cy="1534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C73F684-C767-46B7-9CD7-03E6CCCCE352}"/>
              </a:ext>
            </a:extLst>
          </p:cNvPr>
          <p:cNvCxnSpPr>
            <a:cxnSpLocks/>
          </p:cNvCxnSpPr>
          <p:nvPr/>
        </p:nvCxnSpPr>
        <p:spPr>
          <a:xfrm>
            <a:off x="6686592" y="1786577"/>
            <a:ext cx="44812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11B972-6F24-4602-8C6A-BAE2AF488C92}"/>
              </a:ext>
            </a:extLst>
          </p:cNvPr>
          <p:cNvCxnSpPr>
            <a:cxnSpLocks/>
          </p:cNvCxnSpPr>
          <p:nvPr/>
        </p:nvCxnSpPr>
        <p:spPr>
          <a:xfrm>
            <a:off x="2791248" y="2326231"/>
            <a:ext cx="70476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702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down)">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down)">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down)">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a:extLst>
              <a:ext uri="{FF2B5EF4-FFF2-40B4-BE49-F238E27FC236}">
                <a16:creationId xmlns:a16="http://schemas.microsoft.com/office/drawing/2014/main" id="{1E39A585-6BF0-42ED-8202-440E5A7E36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 y="-275301"/>
            <a:ext cx="7824410" cy="7824410"/>
          </a:xfrm>
          <a:prstGeom prst="rect">
            <a:avLst/>
          </a:prstGeom>
        </p:spPr>
      </p:pic>
      <p:pic>
        <p:nvPicPr>
          <p:cNvPr id="61" name="图片 60">
            <a:extLst>
              <a:ext uri="{FF2B5EF4-FFF2-40B4-BE49-F238E27FC236}">
                <a16:creationId xmlns:a16="http://schemas.microsoft.com/office/drawing/2014/main" id="{C33C61DF-1C69-42B6-8B9D-65C1812C0F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153" y="599311"/>
            <a:ext cx="1609724" cy="1320799"/>
          </a:xfrm>
          <a:prstGeom prst="rect">
            <a:avLst/>
          </a:prstGeom>
        </p:spPr>
      </p:pic>
      <p:pic>
        <p:nvPicPr>
          <p:cNvPr id="63" name="Picture 2">
            <a:extLst>
              <a:ext uri="{FF2B5EF4-FFF2-40B4-BE49-F238E27FC236}">
                <a16:creationId xmlns:a16="http://schemas.microsoft.com/office/drawing/2014/main" id="{F79A62F5-ED80-47DA-9A51-CFE501D48E9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artisticGlowDiffused/>
                    </a14:imgEffect>
                  </a14:imgLayer>
                </a14:imgProps>
              </a:ext>
              <a:ext uri="{28A0092B-C50C-407E-A947-70E740481C1C}">
                <a14:useLocalDpi xmlns:a14="http://schemas.microsoft.com/office/drawing/2010/main"/>
              </a:ext>
            </a:extLst>
          </a:blip>
          <a:stretch>
            <a:fillRect/>
          </a:stretch>
        </p:blipFill>
        <p:spPr bwMode="auto">
          <a:xfrm rot="20089245" flipH="1">
            <a:off x="903818" y="2477237"/>
            <a:ext cx="1034732" cy="109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A_图片 11">
            <a:extLst>
              <a:ext uri="{FF2B5EF4-FFF2-40B4-BE49-F238E27FC236}">
                <a16:creationId xmlns:a16="http://schemas.microsoft.com/office/drawing/2014/main" id="{5AF51AAC-1653-4CCF-8574-150C580FE00D}"/>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9908540" y="19061"/>
            <a:ext cx="2098797" cy="2098797"/>
          </a:xfrm>
          <a:prstGeom prst="rect">
            <a:avLst/>
          </a:prstGeom>
        </p:spPr>
      </p:pic>
      <p:pic>
        <p:nvPicPr>
          <p:cNvPr id="29" name="图片 47">
            <a:extLst>
              <a:ext uri="{FF2B5EF4-FFF2-40B4-BE49-F238E27FC236}">
                <a16:creationId xmlns:a16="http://schemas.microsoft.com/office/drawing/2014/main" id="{2C49E90A-58BE-44CC-81A6-EC78A8946CC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a:fillRect/>
          </a:stretch>
        </p:blipFill>
        <p:spPr>
          <a:xfrm>
            <a:off x="2283460" y="-74336"/>
            <a:ext cx="1849755" cy="1252220"/>
          </a:xfrm>
          <a:prstGeom prst="rect">
            <a:avLst/>
          </a:prstGeom>
        </p:spPr>
      </p:pic>
      <p:pic>
        <p:nvPicPr>
          <p:cNvPr id="2" name="Picture 1">
            <a:extLst>
              <a:ext uri="{FF2B5EF4-FFF2-40B4-BE49-F238E27FC236}">
                <a16:creationId xmlns:a16="http://schemas.microsoft.com/office/drawing/2014/main" id="{6EA43B7B-0256-449D-8D53-DAA6B490356C}"/>
              </a:ext>
            </a:extLst>
          </p:cNvPr>
          <p:cNvPicPr>
            <a:picLocks noChangeAspect="1"/>
          </p:cNvPicPr>
          <p:nvPr/>
        </p:nvPicPr>
        <p:blipFill>
          <a:blip r:embed="rId10"/>
          <a:stretch>
            <a:fillRect/>
          </a:stretch>
        </p:blipFill>
        <p:spPr>
          <a:xfrm>
            <a:off x="3857314" y="1503604"/>
            <a:ext cx="7163421" cy="4669941"/>
          </a:xfrm>
          <a:prstGeom prst="rect">
            <a:avLst/>
          </a:prstGeom>
        </p:spPr>
      </p:pic>
    </p:spTree>
    <p:extLst>
      <p:ext uri="{BB962C8B-B14F-4D97-AF65-F5344CB8AC3E}">
        <p14:creationId xmlns:p14="http://schemas.microsoft.com/office/powerpoint/2010/main" val="18920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26" presetClass="emph" presetSubtype="0" repeatCount="5000" fill="hold" nodeType="withEffect">
                                  <p:stCondLst>
                                    <p:cond delay="0"/>
                                  </p:stCondLst>
                                  <p:childTnLst>
                                    <p:animEffect transition="out" filter="fade">
                                      <p:cBhvr>
                                        <p:cTn id="26" dur="500" tmFilter="0, 0; .2, .5; .8, .5; 1, 0"/>
                                        <p:tgtEl>
                                          <p:spTgt spid="28"/>
                                        </p:tgtEl>
                                      </p:cBhvr>
                                    </p:animEffect>
                                    <p:animScale>
                                      <p:cBhvr>
                                        <p:cTn id="27" dur="250" autoRev="1" fill="hold"/>
                                        <p:tgtEl>
                                          <p:spTgt spid="2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349</Words>
  <Application>Microsoft Office PowerPoint</Application>
  <PresentationFormat>Widescreen</PresentationFormat>
  <Paragraphs>76</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Times New Roman</vt:lpstr>
      <vt:lpstr>UVF Lobster12</vt:lpstr>
      <vt:lpstr>UVN Van Chuong Nang</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Lê Thị Khánh Ly (420000327)</cp:lastModifiedBy>
  <cp:revision>25</cp:revision>
  <dcterms:created xsi:type="dcterms:W3CDTF">2022-11-18T08:34:58Z</dcterms:created>
  <dcterms:modified xsi:type="dcterms:W3CDTF">2023-02-20T12:08:53Z</dcterms:modified>
</cp:coreProperties>
</file>