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9"/>
  </p:notesMasterIdLst>
  <p:sldIdLst>
    <p:sldId id="1552" r:id="rId3"/>
    <p:sldId id="308" r:id="rId4"/>
    <p:sldId id="309" r:id="rId5"/>
    <p:sldId id="302" r:id="rId6"/>
    <p:sldId id="320" r:id="rId7"/>
    <p:sldId id="303" r:id="rId8"/>
    <p:sldId id="282" r:id="rId9"/>
    <p:sldId id="1553" r:id="rId10"/>
    <p:sldId id="321" r:id="rId11"/>
    <p:sldId id="304" r:id="rId12"/>
    <p:sldId id="305" r:id="rId13"/>
    <p:sldId id="306" r:id="rId14"/>
    <p:sldId id="307" r:id="rId15"/>
    <p:sldId id="310" r:id="rId16"/>
    <p:sldId id="322" r:id="rId17"/>
    <p:sldId id="311" r:id="rId18"/>
    <p:sldId id="313" r:id="rId19"/>
    <p:sldId id="324" r:id="rId20"/>
    <p:sldId id="325" r:id="rId21"/>
    <p:sldId id="331" r:id="rId22"/>
    <p:sldId id="258" r:id="rId23"/>
    <p:sldId id="259" r:id="rId24"/>
    <p:sldId id="260" r:id="rId25"/>
    <p:sldId id="261" r:id="rId26"/>
    <p:sldId id="332"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9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2023/2/9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2023/2/9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2023/2/9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1254D853-3B7F-406C-AA37-C813DF1FEFB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8339F35D-0DD5-4462-BA04-49F4AECC8F5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2.emf"/><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jpeg"/><Relationship Id="rId18"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slide" Target="slide24.xml"/><Relationship Id="rId12" Type="http://schemas.openxmlformats.org/officeDocument/2006/relationships/image" Target="../media/image38.png"/><Relationship Id="rId17" Type="http://schemas.openxmlformats.org/officeDocument/2006/relationships/slide" Target="slide11.xml"/><Relationship Id="rId2" Type="http://schemas.openxmlformats.org/officeDocument/2006/relationships/audio" Target="../media/audio2.wav"/><Relationship Id="rId16" Type="http://schemas.openxmlformats.org/officeDocument/2006/relationships/image" Target="../media/image41.gif"/><Relationship Id="rId1" Type="http://schemas.openxmlformats.org/officeDocument/2006/relationships/slideLayout" Target="../slideLayouts/slideLayout20.xml"/><Relationship Id="rId6" Type="http://schemas.openxmlformats.org/officeDocument/2006/relationships/image" Target="../media/image35.png"/><Relationship Id="rId11" Type="http://schemas.openxmlformats.org/officeDocument/2006/relationships/slide" Target="slide22.xml"/><Relationship Id="rId5" Type="http://schemas.openxmlformats.org/officeDocument/2006/relationships/slide" Target="slide21.xml"/><Relationship Id="rId15" Type="http://schemas.openxmlformats.org/officeDocument/2006/relationships/hyperlink" Target="https://www.facebook.com/nkpowerskills" TargetMode="External"/><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slide" Target="slide23.xml"/><Relationship Id="rId14" Type="http://schemas.openxmlformats.org/officeDocument/2006/relationships/image" Target="../media/image40.gif"/></Relationships>
</file>

<file path=ppt/slides/_rels/slide21.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346972" y="1453850"/>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22</a:t>
            </a:r>
            <a:r>
              <a:rPr kumimoji="0" lang="vi-VN"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endPar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1128178" y="2320942"/>
            <a:ext cx="9935643"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4050" b="1" dirty="0" err="1">
                <a:solidFill>
                  <a:srgbClr val="FF0000"/>
                </a:solidFill>
                <a:latin typeface="Times New Roman" panose="02020603050405020304" pitchFamily="18" charset="0"/>
                <a:ea typeface="Zilla Slab"/>
                <a:cs typeface="Times New Roman" panose="02020603050405020304" pitchFamily="18" charset="0"/>
              </a:rPr>
              <a:t>Toán</a:t>
            </a:r>
            <a:endParaRPr lang="en-US" altLang="en-AI" sz="4050" b="1" dirty="0">
              <a:solidFill>
                <a:srgbClr val="FF0000"/>
              </a:solidFill>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X</a:t>
            </a:r>
            <a:r>
              <a:rPr lang="en-US" altLang="en-AI" sz="4050" b="1" dirty="0" err="1">
                <a:solidFill>
                  <a:srgbClr val="FF0000"/>
                </a:solidFill>
                <a:latin typeface="Times New Roman" panose="02020603050405020304" pitchFamily="18" charset="0"/>
                <a:ea typeface="Zilla Slab"/>
                <a:cs typeface="Times New Roman" panose="02020603050405020304" pitchFamily="18" charset="0"/>
              </a:rPr>
              <a:t>ăng</a:t>
            </a:r>
            <a:r>
              <a:rPr lang="en-US" altLang="en-AI" sz="4050" b="1" dirty="0">
                <a:solidFill>
                  <a:srgbClr val="FF0000"/>
                </a:solidFill>
                <a:latin typeface="Times New Roman" panose="02020603050405020304" pitchFamily="18" charset="0"/>
                <a:ea typeface="Zilla Slab"/>
                <a:cs typeface="Times New Roman" panose="02020603050405020304" pitchFamily="18" charset="0"/>
              </a:rPr>
              <a:t>- </a:t>
            </a:r>
            <a:r>
              <a:rPr lang="en-US" altLang="en-AI" sz="4050" b="1" dirty="0" err="1">
                <a:solidFill>
                  <a:srgbClr val="FF0000"/>
                </a:solidFill>
                <a:latin typeface="Times New Roman" panose="02020603050405020304" pitchFamily="18" charset="0"/>
                <a:ea typeface="Zilla Slab"/>
                <a:cs typeface="Times New Roman" panose="02020603050405020304" pitchFamily="18" charset="0"/>
              </a:rPr>
              <a:t>ti</a:t>
            </a:r>
            <a:r>
              <a:rPr lang="en-US" altLang="en-AI" sz="4050" b="1" dirty="0">
                <a:solidFill>
                  <a:srgbClr val="FF0000"/>
                </a:solidFill>
                <a:latin typeface="Times New Roman" panose="02020603050405020304" pitchFamily="18" charset="0"/>
                <a:ea typeface="Zilla Slab"/>
                <a:cs typeface="Times New Roman" panose="02020603050405020304" pitchFamily="18" charset="0"/>
              </a:rPr>
              <a:t>- </a:t>
            </a:r>
            <a:r>
              <a:rPr lang="en-US" altLang="en-AI" sz="4050" b="1" dirty="0" err="1">
                <a:solidFill>
                  <a:srgbClr val="FF0000"/>
                </a:solidFill>
                <a:latin typeface="Times New Roman" panose="02020603050405020304" pitchFamily="18" charset="0"/>
                <a:ea typeface="Zilla Slab"/>
                <a:cs typeface="Times New Roman" panose="02020603050405020304" pitchFamily="18" charset="0"/>
              </a:rPr>
              <a:t>mét</a:t>
            </a:r>
            <a:r>
              <a:rPr lang="en-US" altLang="en-AI" sz="4050" b="1" dirty="0">
                <a:solidFill>
                  <a:srgbClr val="FF0000"/>
                </a:solidFill>
                <a:latin typeface="Times New Roman" panose="02020603050405020304" pitchFamily="18" charset="0"/>
                <a:ea typeface="Zilla Slab"/>
                <a:cs typeface="Times New Roman" panose="02020603050405020304" pitchFamily="18" charset="0"/>
              </a:rPr>
              <a:t> </a:t>
            </a:r>
            <a:r>
              <a:rPr lang="en-US" altLang="en-AI" sz="4050" b="1" dirty="0" err="1">
                <a:solidFill>
                  <a:srgbClr val="FF0000"/>
                </a:solidFill>
                <a:latin typeface="Times New Roman" panose="02020603050405020304" pitchFamily="18" charset="0"/>
                <a:ea typeface="Zilla Slab"/>
                <a:cs typeface="Times New Roman" panose="02020603050405020304" pitchFamily="18" charset="0"/>
              </a:rPr>
              <a:t>vuông</a:t>
            </a:r>
            <a:endParaRPr kumimoji="0" lang="vi-VN"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di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3369943A-3371-4E28-8C5A-FA63BF47723C}"/>
              </a:ext>
            </a:extLst>
          </p:cNvPr>
          <p:cNvSpPr/>
          <p:nvPr/>
        </p:nvSpPr>
        <p:spPr>
          <a:xfrm>
            <a:off x="651510" y="674370"/>
            <a:ext cx="10530840" cy="536448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là xăng-ti-mét</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vuông</a:t>
            </a:r>
            <a:r>
              <a:rPr lang="vi-VN" sz="4400" b="1" dirty="0">
                <a:solidFill>
                  <a:srgbClr val="0070C0"/>
                </a:solidFill>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0D7BE45-32AE-451B-B641-5890F4A9441D}"/>
              </a:ext>
            </a:extLst>
          </p:cNvPr>
          <p:cNvPicPr>
            <a:picLocks noChangeAspect="1"/>
          </p:cNvPicPr>
          <p:nvPr/>
        </p:nvPicPr>
        <p:blipFill>
          <a:blip r:embed="rId3"/>
          <a:stretch>
            <a:fillRect/>
          </a:stretch>
        </p:blipFill>
        <p:spPr>
          <a:xfrm>
            <a:off x="4051388" y="0"/>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id="{5B47A864-8AD1-4944-8E90-0E4B5A53772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m²</a:t>
            </a:r>
          </a:p>
        </p:txBody>
      </p:sp>
      <p:sp>
        <p:nvSpPr>
          <p:cNvPr id="6" name="Rectangle: Rounded Corners 5">
            <a:extLst>
              <a:ext uri="{FF2B5EF4-FFF2-40B4-BE49-F238E27FC236}">
                <a16:creationId xmlns:a16="http://schemas.microsoft.com/office/drawing/2014/main"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val="2623095915"/>
                    </a:ext>
                  </a:extLst>
                </a:gridCol>
                <a:gridCol w="4529138">
                  <a:extLst>
                    <a:ext uri="{9D8B030D-6E8A-4147-A177-3AD203B41FA5}">
                      <a16:colId xmlns:a16="http://schemas.microsoft.com/office/drawing/2014/main"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sp>
        <p:nvSpPr>
          <p:cNvPr id="3" name="Rectangle 2">
            <a:extLst>
              <a:ext uri="{FF2B5EF4-FFF2-40B4-BE49-F238E27FC236}">
                <a16:creationId xmlns:a16="http://schemas.microsoft.com/office/drawing/2014/main" id="{95A7B9CE-23DE-4585-BD4D-511275DE19E3}"/>
              </a:ext>
            </a:extLst>
          </p:cNvPr>
          <p:cNvSpPr/>
          <p:nvPr/>
        </p:nvSpPr>
        <p:spPr>
          <a:xfrm>
            <a:off x="-296996" y="854316"/>
            <a:ext cx="8240846"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err="1">
                <a:ln/>
                <a:solidFill>
                  <a:schemeClr val="accent4"/>
                </a:solidFill>
                <a:latin typeface="Aharoni" panose="02010803020104030203" pitchFamily="2" charset="-79"/>
                <a:cs typeface="Aharoni" panose="02010803020104030203" pitchFamily="2" charset="-79"/>
              </a:rPr>
              <a:t>Xăng</a:t>
            </a:r>
            <a:r>
              <a:rPr lang="en-US" sz="6000" b="1" dirty="0">
                <a:ln/>
                <a:solidFill>
                  <a:schemeClr val="accent4"/>
                </a:solidFill>
                <a:latin typeface="Aharoni" panose="02010803020104030203" pitchFamily="2" charset="-79"/>
                <a:cs typeface="Aharoni" panose="02010803020104030203" pitchFamily="2" charset="-79"/>
              </a:rPr>
              <a:t> – </a:t>
            </a:r>
            <a:r>
              <a:rPr lang="en-US" sz="6000" b="1" dirty="0" err="1">
                <a:ln/>
                <a:solidFill>
                  <a:schemeClr val="accent4"/>
                </a:solidFill>
                <a:latin typeface="Aharoni" panose="02010803020104030203" pitchFamily="2" charset="-79"/>
                <a:cs typeface="Aharoni" panose="02010803020104030203" pitchFamily="2" charset="-79"/>
              </a:rPr>
              <a:t>ti</a:t>
            </a:r>
            <a:r>
              <a:rPr lang="en-US" sz="6000" b="1" dirty="0">
                <a:ln/>
                <a:solidFill>
                  <a:schemeClr val="accent4"/>
                </a:solidFill>
                <a:latin typeface="Aharoni" panose="02010803020104030203" pitchFamily="2" charset="-79"/>
                <a:cs typeface="Aharoni" panose="02010803020104030203" pitchFamily="2" charset="-79"/>
              </a:rPr>
              <a:t>- </a:t>
            </a:r>
            <a:r>
              <a:rPr lang="en-US" sz="6000" b="1" dirty="0" err="1">
                <a:ln/>
                <a:solidFill>
                  <a:schemeClr val="accent4"/>
                </a:solidFill>
                <a:latin typeface="Aharoni" panose="02010803020104030203" pitchFamily="2" charset="-79"/>
                <a:cs typeface="Aharoni" panose="02010803020104030203" pitchFamily="2" charset="-79"/>
              </a:rPr>
              <a:t>mét</a:t>
            </a:r>
            <a:r>
              <a:rPr lang="en-US" sz="6000" b="1" dirty="0">
                <a:ln/>
                <a:solidFill>
                  <a:schemeClr val="accent4"/>
                </a:solidFill>
                <a:latin typeface="Aharoni" panose="02010803020104030203" pitchFamily="2" charset="-79"/>
                <a:cs typeface="Aharoni" panose="02010803020104030203" pitchFamily="2" charset="-79"/>
              </a:rPr>
              <a:t> </a:t>
            </a:r>
            <a:r>
              <a:rPr lang="en-US" sz="6000" b="1" dirty="0" err="1">
                <a:ln/>
                <a:solidFill>
                  <a:schemeClr val="accent4"/>
                </a:solidFill>
                <a:latin typeface="Aharoni" panose="02010803020104030203" pitchFamily="2" charset="-79"/>
                <a:cs typeface="Aharoni" panose="02010803020104030203" pitchFamily="2" charset="-79"/>
              </a:rPr>
              <a:t>vuông</a:t>
            </a:r>
            <a:endParaRPr lang="en-US" sz="6000" b="1" cap="none" spc="0" dirty="0">
              <a:ln/>
              <a:solidFill>
                <a:schemeClr val="accent4"/>
              </a:solidFill>
              <a:effectLst/>
              <a:latin typeface="Aharoni" panose="02010803020104030203" pitchFamily="2" charset="-79"/>
              <a:cs typeface="Aharoni" panose="02010803020104030203" pitchFamily="2" charset="-79"/>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40799C-15FA-4CE7-9067-EA1EC3F9637D}"/>
              </a:ext>
            </a:extLst>
          </p:cNvPr>
          <p:cNvSpPr/>
          <p:nvPr/>
        </p:nvSpPr>
        <p:spPr>
          <a:xfrm>
            <a:off x="3054975" y="246995"/>
            <a:ext cx="6082051" cy="923330"/>
          </a:xfrm>
          <a:prstGeom prst="rect">
            <a:avLst/>
          </a:prstGeom>
          <a:noFill/>
        </p:spPr>
        <p:txBody>
          <a:bodyPr wrap="none" lIns="91440" tIns="45720" rIns="91440" bIns="45720">
            <a:spAutoFit/>
          </a:bodyPr>
          <a:lstStyle/>
          <a:p>
            <a:pPr algn="ctr"/>
            <a:r>
              <a:rPr lang="en-US" sz="5400" b="1"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YÊU CẦU CẦN ĐẠT</a:t>
            </a:r>
          </a:p>
        </p:txBody>
      </p:sp>
      <p:sp>
        <p:nvSpPr>
          <p:cNvPr id="4" name="TextBox 3">
            <a:extLst>
              <a:ext uri="{FF2B5EF4-FFF2-40B4-BE49-F238E27FC236}">
                <a16:creationId xmlns:a16="http://schemas.microsoft.com/office/drawing/2014/main" id="{E14BFE9A-2722-4B7F-84E2-4043DFDAC5BA}"/>
              </a:ext>
            </a:extLst>
          </p:cNvPr>
          <p:cNvSpPr txBox="1"/>
          <p:nvPr/>
        </p:nvSpPr>
        <p:spPr>
          <a:xfrm>
            <a:off x="224790" y="1433215"/>
            <a:ext cx="11967210" cy="4599657"/>
          </a:xfrm>
          <a:prstGeom prst="rect">
            <a:avLst/>
          </a:prstGeom>
          <a:noFill/>
        </p:spPr>
        <p:txBody>
          <a:bodyPr wrap="square">
            <a:spAutoFit/>
          </a:bodyPr>
          <a:lstStyle/>
          <a:p>
            <a:pPr marL="685800" indent="-685800" algn="just">
              <a:lnSpc>
                <a:spcPct val="107000"/>
              </a:lnSpc>
              <a:spcAft>
                <a:spcPts val="0"/>
              </a:spcAft>
              <a:buFontTx/>
              <a:buChar char="-"/>
            </a:pP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đo</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0"/>
              </a:spcAft>
            </a:pP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xăng</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ti</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-met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vuông</a:t>
            </a:r>
            <a:endParaRPr lang="en-SG" sz="4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1</a:t>
            </a:r>
            <a:r>
              <a:rPr lang="nl-NL" sz="4600" dirty="0">
                <a:effectLst/>
                <a:latin typeface="Times New Roman" panose="02020603050405020304" pitchFamily="18" charset="0"/>
                <a:ea typeface="Calibri" panose="020F0502020204030204" pitchFamily="34" charset="0"/>
                <a:cs typeface="Times New Roman" panose="02020603050405020304" pitchFamily="18" charset="0"/>
              </a:rPr>
              <a:t> cm</a:t>
            </a:r>
            <a:r>
              <a:rPr lang="nl-NL" sz="4600" baseline="300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vuông</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cạnh</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1 cm</a:t>
            </a:r>
            <a:endParaRPr lang="en-SG" sz="4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xăng</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ti</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mét</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vuông</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4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2946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645</Words>
  <Application>Microsoft Office PowerPoint</Application>
  <PresentationFormat>Widescreen</PresentationFormat>
  <Paragraphs>113</Paragraphs>
  <Slides>26</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等线</vt:lpstr>
      <vt:lpstr>等线 Light</vt:lpstr>
      <vt:lpstr>Aharoni</vt:lpstr>
      <vt:lpstr>Arial</vt:lpstr>
      <vt:lpstr>Calibri</vt:lpstr>
      <vt:lpstr>Calibri Light</vt:lpstr>
      <vt:lpstr>Times New Roman</vt:lpstr>
      <vt:lpstr>UVN Van Chuong Nang</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Thị Khánh Ly (420000327)</cp:lastModifiedBy>
  <cp:revision>68</cp:revision>
  <dcterms:created xsi:type="dcterms:W3CDTF">2022-11-02T07:54:15Z</dcterms:created>
  <dcterms:modified xsi:type="dcterms:W3CDTF">2023-02-09T02:45:13Z</dcterms:modified>
</cp:coreProperties>
</file>