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4" r:id="rId2"/>
    <p:sldId id="2713" r:id="rId3"/>
    <p:sldId id="2707" r:id="rId4"/>
    <p:sldId id="2702" r:id="rId5"/>
    <p:sldId id="2695" r:id="rId6"/>
    <p:sldId id="2708" r:id="rId7"/>
    <p:sldId id="2630" r:id="rId8"/>
    <p:sldId id="2709" r:id="rId9"/>
    <p:sldId id="2660" r:id="rId10"/>
    <p:sldId id="2711" r:id="rId11"/>
    <p:sldId id="2712" r:id="rId12"/>
    <p:sldId id="2622" r:id="rId13"/>
    <p:sldId id="27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7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8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8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46038" y="488950"/>
            <a:ext cx="12238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32175" y="1622425"/>
            <a:ext cx="466248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b="1" spc="-113" dirty="0" smtClean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24</a:t>
            </a:r>
            <a:endParaRPr lang="en-US" sz="4050" b="1" spc="-113" dirty="0"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482" y="2719772"/>
            <a:ext cx="105209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 HOẠT LỚP THEO CHỦ ĐỀ:</a:t>
            </a:r>
          </a:p>
          <a:p>
            <a:pPr algn="ctr">
              <a:defRPr/>
            </a:pPr>
            <a:r>
              <a:rPr lang="en-US" sz="40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CẨM NANG ĂN UỐNG AN TOÀN </a:t>
            </a:r>
            <a:endParaRPr lang="en-US" sz="4000" b="1" dirty="0"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28575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8975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E7C9A8C-BE59-4511-80EB-D4C89E3C8903}"/>
              </a:ext>
            </a:extLst>
          </p:cNvPr>
          <p:cNvGrpSpPr/>
          <p:nvPr/>
        </p:nvGrpSpPr>
        <p:grpSpPr>
          <a:xfrm>
            <a:off x="2152650" y="942706"/>
            <a:ext cx="7667628" cy="3208710"/>
            <a:chOff x="6184592" y="475981"/>
            <a:chExt cx="6099024" cy="3208710"/>
          </a:xfrm>
        </p:grpSpPr>
        <p:grpSp>
          <p:nvGrpSpPr>
            <p:cNvPr id="54" name="Graphic 4">
              <a:extLst>
                <a:ext uri="{FF2B5EF4-FFF2-40B4-BE49-F238E27FC236}">
                  <a16:creationId xmlns:a16="http://schemas.microsoft.com/office/drawing/2014/main" id="{FCF793AC-098B-4FE1-868B-5E9E41F50DC4}"/>
                </a:ext>
              </a:extLst>
            </p:cNvPr>
            <p:cNvGrpSpPr/>
            <p:nvPr/>
          </p:nvGrpSpPr>
          <p:grpSpPr>
            <a:xfrm>
              <a:off x="6184592" y="475981"/>
              <a:ext cx="5879305" cy="3208710"/>
              <a:chOff x="5610688" y="1031736"/>
              <a:chExt cx="5879305" cy="3980523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BA398C9-BC1B-48C2-A162-3B5DE666D9A2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7E222BA-9D8A-4411-96A5-2FF53811C6B2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4">
                <a:extLst>
                  <a:ext uri="{FF2B5EF4-FFF2-40B4-BE49-F238E27FC236}">
                    <a16:creationId xmlns:a16="http://schemas.microsoft.com/office/drawing/2014/main" id="{82C93FDD-1C4F-4A92-BF5E-C17EA623A232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A7B5CEB7-871B-4537-A1B7-8435EA689704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33D0F72-AC13-486D-8552-D42CBFDF3C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FAB4F55-6C89-428E-B7AB-08A00B079757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76F6F77D-2520-4D2B-A6B7-B6CBDF10819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D72913E-6757-4540-AF19-3A7E6B2F659B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EADF4650-5142-4388-8DA9-080E0A73107F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745400-1DA4-4DB9-9E0B-BAC7FD9261AA}"/>
                </a:ext>
              </a:extLst>
            </p:cNvPr>
            <p:cNvSpPr txBox="1"/>
            <p:nvPr/>
          </p:nvSpPr>
          <p:spPr>
            <a:xfrm>
              <a:off x="7158209" y="864782"/>
              <a:ext cx="5125407" cy="235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“Ăn hàng – món phong phú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Ăn ở nhà – sạch hơn!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Nếu chịu khó nấu cơm,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Không tốn nhiều tiền lắm!”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843ECC-BC45-473B-857D-5E70E136D3EB}"/>
              </a:ext>
            </a:extLst>
          </p:cNvPr>
          <p:cNvGrpSpPr/>
          <p:nvPr/>
        </p:nvGrpSpPr>
        <p:grpSpPr>
          <a:xfrm>
            <a:off x="8722293" y="3263177"/>
            <a:ext cx="3285947" cy="3794598"/>
            <a:chOff x="8408633" y="1992570"/>
            <a:chExt cx="3507011" cy="3833036"/>
          </a:xfrm>
        </p:grpSpPr>
        <p:grpSp>
          <p:nvGrpSpPr>
            <p:cNvPr id="106" name="Graphic 4">
              <a:extLst>
                <a:ext uri="{FF2B5EF4-FFF2-40B4-BE49-F238E27FC236}">
                  <a16:creationId xmlns:a16="http://schemas.microsoft.com/office/drawing/2014/main" id="{416AC6BE-BA90-43C3-A1BB-87C28F1220CF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09BBC115-DDF8-4D7F-816F-5DEC834A7662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D181ADCE-495A-4405-B2B2-BD219854030E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D5A201FA-6906-4AA9-B988-865A73B5289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6DFC2D6-028A-4EB6-BE85-03F965AB72B2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19E133FD-54DA-42D3-8D9E-06BD93E01E16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8EFB202E-EAD2-441C-BC2A-E3B283E8D356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CBB233FA-D5E6-4C8C-A6E7-F4A5DE269C5A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52B162-267A-4F0C-B373-2737006D4EED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D5D628B4-8F0C-4E14-8196-6A12A69A95B2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3DBC45B5-19E9-4F2B-B19C-C6EAB88A3093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883EF97-F9EA-49C1-ADB7-975A8DC7730D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8FC563E-2573-43E2-8393-55FB717C6CB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EEAF42-8961-4F82-BB70-0699A492A9DC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1E71C1F-01A8-4C7E-882C-0BB088C207C3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75B7C2-759B-43A3-95C5-796CFDCB8F7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2A7AFE3-1B25-4D6D-BE5F-8720AB2D8176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Graphic 4">
                <a:extLst>
                  <a:ext uri="{FF2B5EF4-FFF2-40B4-BE49-F238E27FC236}">
                    <a16:creationId xmlns:a16="http://schemas.microsoft.com/office/drawing/2014/main" id="{46A6E1FC-D078-4808-8500-07F2A678F17B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172" name="Graphic 4">
                  <a:extLst>
                    <a:ext uri="{FF2B5EF4-FFF2-40B4-BE49-F238E27FC236}">
                      <a16:creationId xmlns:a16="http://schemas.microsoft.com/office/drawing/2014/main" id="{E8F9ECB1-1108-4086-ABB4-1FC6538EF1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55315B23-1DD0-4F66-B17E-1A1B08AE7ED4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1E6FFCE0-4DF7-49D6-A14F-D0733E2F3916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4E8420D2-FA32-4BB7-8A20-FD82B0440071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8B27C2AA-F931-40EF-8B31-E38424E5E6C2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52ABDD2B-14CA-4158-9564-9319DBFCD566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D005A947-CF94-4ADE-BFD0-666A2C9828A2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83E7D822-C823-40E8-8805-5A14CD5FA44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EE9178B-F868-4C6A-B06D-B25308F0FCA0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1C68379-1766-4EC9-A4ED-F06A90EEB3F3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2FE5282-BE5F-4B87-BD33-B09DBE8EEC74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id="{4F331544-E1FF-4148-B027-F08CF6135291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166" name="Graphic 4">
                  <a:extLst>
                    <a:ext uri="{FF2B5EF4-FFF2-40B4-BE49-F238E27FC236}">
                      <a16:creationId xmlns:a16="http://schemas.microsoft.com/office/drawing/2014/main" id="{6B7D39DF-801E-489A-8552-B5FB9CA4602F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75F5A14-5642-4383-B640-35C92B73F3D3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8690BF6A-F637-4951-96D0-609CA315AEA4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aphic 4">
                  <a:extLst>
                    <a:ext uri="{FF2B5EF4-FFF2-40B4-BE49-F238E27FC236}">
                      <a16:creationId xmlns:a16="http://schemas.microsoft.com/office/drawing/2014/main" id="{78697F3D-B12C-4E75-B205-7A036141E63E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89E2309-1BCB-4339-9E10-7D5933F57C3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9CADF9B4-CB37-4DAE-9F31-BDC1B8B7FE7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9BEF25B-351F-4CA6-A2D2-D1FFF877A956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8" name="Graphic 4">
                <a:extLst>
                  <a:ext uri="{FF2B5EF4-FFF2-40B4-BE49-F238E27FC236}">
                    <a16:creationId xmlns:a16="http://schemas.microsoft.com/office/drawing/2014/main" id="{2B2350C5-C8EC-49B1-AC8C-2EFCA70D6A0E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145" name="Graphic 4">
                  <a:extLst>
                    <a:ext uri="{FF2B5EF4-FFF2-40B4-BE49-F238E27FC236}">
                      <a16:creationId xmlns:a16="http://schemas.microsoft.com/office/drawing/2014/main" id="{9D878CAC-A9AF-4A2C-A61B-91B85C471B8D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0C2E84D6-F62E-484A-8723-ACD8A9FB1F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1" name="Graphic 4">
                    <a:extLst>
                      <a:ext uri="{FF2B5EF4-FFF2-40B4-BE49-F238E27FC236}">
                        <a16:creationId xmlns:a16="http://schemas.microsoft.com/office/drawing/2014/main" id="{23B5C9AD-AD79-46A7-BBB4-2E77086A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BEBADA31-428B-4602-8851-8FAA062C4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949AA62E-B07E-41AF-ADDD-5FDAF369F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D424D9A4-80D1-43B2-826E-5A7350B98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274EDD94-5990-48A0-995B-F34EDFBD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aphic 4">
                  <a:extLst>
                    <a:ext uri="{FF2B5EF4-FFF2-40B4-BE49-F238E27FC236}">
                      <a16:creationId xmlns:a16="http://schemas.microsoft.com/office/drawing/2014/main" id="{E6B0846D-9A6D-452D-94C2-CA4ACCAE7899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EB8174B-10E5-4648-BCF2-30A687F8A728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7" name="Graphic 4">
                    <a:extLst>
                      <a:ext uri="{FF2B5EF4-FFF2-40B4-BE49-F238E27FC236}">
                        <a16:creationId xmlns:a16="http://schemas.microsoft.com/office/drawing/2014/main" id="{EBB8AA8C-F098-4819-811C-CFBE769C5D0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9B3DBA56-84CD-43CB-9C41-D2A6488CE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1178C409-B4E0-4B9B-A196-F9328AD6F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aphic 4">
                  <a:extLst>
                    <a:ext uri="{FF2B5EF4-FFF2-40B4-BE49-F238E27FC236}">
                      <a16:creationId xmlns:a16="http://schemas.microsoft.com/office/drawing/2014/main" id="{BFAE0A90-6367-4C3B-AE83-4BD63A4796D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6DDA0000-020C-45CF-9AC6-A40BA27D49F3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aphic 4">
                    <a:extLst>
                      <a:ext uri="{FF2B5EF4-FFF2-40B4-BE49-F238E27FC236}">
                        <a16:creationId xmlns:a16="http://schemas.microsoft.com/office/drawing/2014/main" id="{616A3CEA-6424-4AEF-A10C-7578519AA3CD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6C7BA896-3CA9-43A9-B324-72A2F7EB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6B54AC55-C34C-4897-8BF5-8BC9EC556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D2538B4-C898-4A78-80BF-6330A668EC78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9" name="Graphic 4">
                  <a:extLst>
                    <a:ext uri="{FF2B5EF4-FFF2-40B4-BE49-F238E27FC236}">
                      <a16:creationId xmlns:a16="http://schemas.microsoft.com/office/drawing/2014/main" id="{FD98C6B7-44F6-4A5F-B3DF-937F39BB2015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0742B86E-A330-4E62-AED7-E2072D567F1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1A760CD6-443D-4C52-9045-6F2853DF551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0F3249F-D086-4EAF-92A2-56CD2A58873E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75D20B-B9CA-4A72-AC1D-BEA1A0F5F546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101C6E-6F85-4298-91D8-75DC3FBCDAF2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2D943FF-5478-49D1-944B-3AFD85796BD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7F70488-1240-46FB-B8C3-C4947E3CAAE8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6D25F09-D1AF-4529-BAE2-1AFE9B4B2EBE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5F70FFB-64E1-44DA-8783-F236610A7B46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4BD32C5-9DAB-4A88-819F-DFFEEE9BF8E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84CC6E3-F42C-4586-847A-CE70560BE093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3FE4ABC-2C2E-410A-B286-4EA7F161EC1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AAB3904-D6EB-4441-8990-279DD55FE99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aphic 4">
                <a:extLst>
                  <a:ext uri="{FF2B5EF4-FFF2-40B4-BE49-F238E27FC236}">
                    <a16:creationId xmlns:a16="http://schemas.microsoft.com/office/drawing/2014/main" id="{6E4B4574-DDA7-4C85-8552-8D26D5A0AC4C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9AD13B-4179-4A66-A7A3-D20A2C405B52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4C522EC-BA5C-4FC1-8559-C9203A64374E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5379E281-0481-4916-9FC8-DDBB94A0739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FC27057-95B1-403A-8B3C-A38E31DFFA38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id="{77D17DF1-22C7-44FD-AF0D-A4F49EF43DD4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38" name="Graphic 4">
                  <a:extLst>
                    <a:ext uri="{FF2B5EF4-FFF2-40B4-BE49-F238E27FC236}">
                      <a16:creationId xmlns:a16="http://schemas.microsoft.com/office/drawing/2014/main" id="{9B4DD3C3-47E6-407F-9D2D-DCC2351E93F6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F0E6B80D-500D-49C0-AD83-5623DDACEF26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3B22C2F2-572C-49E2-AE1B-04D522E41ECE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D8708BE-8A85-43B6-ABF6-0E07E3CA93BF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D63975F-6A19-43A7-A499-A5D8EF222280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6945DDC-0274-462C-BE16-5D7C5BEB8990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7298015-F3C8-483F-8FAD-8B6051130652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DB5B31-101E-4C23-8010-9EA15DE2F4EB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612058B-9047-46F1-AB55-D07E26CAAD3E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7511200-F2D5-4B65-B6AE-4341663C71C1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78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" name="图片 2">
            <a:extLst>
              <a:ext uri="{FF2B5EF4-FFF2-40B4-BE49-F238E27FC236}">
                <a16:creationId xmlns:a16="http://schemas.microsoft.com/office/drawing/2014/main" id="{1C38A3C0-4372-4A6C-8AD3-0F89D48C5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35" y="2550160"/>
            <a:ext cx="5928834" cy="451363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DDEE101-3896-4D47-8E3F-BA413E855AE0}"/>
              </a:ext>
            </a:extLst>
          </p:cNvPr>
          <p:cNvSpPr txBox="1"/>
          <p:nvPr/>
        </p:nvSpPr>
        <p:spPr>
          <a:xfrm>
            <a:off x="912698" y="778044"/>
            <a:ext cx="7548996" cy="1328023"/>
          </a:xfrm>
          <a:custGeom>
            <a:avLst/>
            <a:gdLst>
              <a:gd name="connsiteX0" fmla="*/ 0 w 7548996"/>
              <a:gd name="connsiteY0" fmla="*/ 221342 h 1328023"/>
              <a:gd name="connsiteX1" fmla="*/ 221342 w 7548996"/>
              <a:gd name="connsiteY1" fmla="*/ 0 h 1328023"/>
              <a:gd name="connsiteX2" fmla="*/ 7327654 w 7548996"/>
              <a:gd name="connsiteY2" fmla="*/ 0 h 1328023"/>
              <a:gd name="connsiteX3" fmla="*/ 7548996 w 7548996"/>
              <a:gd name="connsiteY3" fmla="*/ 221342 h 1328023"/>
              <a:gd name="connsiteX4" fmla="*/ 7548996 w 7548996"/>
              <a:gd name="connsiteY4" fmla="*/ 1106681 h 1328023"/>
              <a:gd name="connsiteX5" fmla="*/ 7327654 w 7548996"/>
              <a:gd name="connsiteY5" fmla="*/ 1328023 h 1328023"/>
              <a:gd name="connsiteX6" fmla="*/ 221342 w 7548996"/>
              <a:gd name="connsiteY6" fmla="*/ 1328023 h 1328023"/>
              <a:gd name="connsiteX7" fmla="*/ 0 w 7548996"/>
              <a:gd name="connsiteY7" fmla="*/ 1106681 h 1328023"/>
              <a:gd name="connsiteX8" fmla="*/ 0 w 7548996"/>
              <a:gd name="connsiteY8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8996" h="1328023" fill="none" extrusionOk="0">
                <a:moveTo>
                  <a:pt x="0" y="221342"/>
                </a:moveTo>
                <a:cubicBezTo>
                  <a:pt x="-15968" y="94933"/>
                  <a:pt x="103349" y="6854"/>
                  <a:pt x="221342" y="0"/>
                </a:cubicBezTo>
                <a:cubicBezTo>
                  <a:pt x="3378588" y="-97001"/>
                  <a:pt x="5657978" y="-161121"/>
                  <a:pt x="7327654" y="0"/>
                </a:cubicBezTo>
                <a:cubicBezTo>
                  <a:pt x="7453636" y="3853"/>
                  <a:pt x="7569150" y="87390"/>
                  <a:pt x="7548996" y="221342"/>
                </a:cubicBezTo>
                <a:cubicBezTo>
                  <a:pt x="7613068" y="357256"/>
                  <a:pt x="7524101" y="884694"/>
                  <a:pt x="7548996" y="1106681"/>
                </a:cubicBezTo>
                <a:cubicBezTo>
                  <a:pt x="7543292" y="1238779"/>
                  <a:pt x="7462180" y="1316082"/>
                  <a:pt x="7327654" y="1328023"/>
                </a:cubicBezTo>
                <a:cubicBezTo>
                  <a:pt x="4521563" y="1408243"/>
                  <a:pt x="2144805" y="1218256"/>
                  <a:pt x="221342" y="1328023"/>
                </a:cubicBezTo>
                <a:cubicBezTo>
                  <a:pt x="96909" y="1338753"/>
                  <a:pt x="15478" y="1222647"/>
                  <a:pt x="0" y="1106681"/>
                </a:cubicBezTo>
                <a:cubicBezTo>
                  <a:pt x="-1820" y="986306"/>
                  <a:pt x="-77833" y="431216"/>
                  <a:pt x="0" y="221342"/>
                </a:cubicBezTo>
                <a:close/>
              </a:path>
              <a:path w="7548996" h="1328023" stroke="0" extrusionOk="0">
                <a:moveTo>
                  <a:pt x="0" y="221342"/>
                </a:moveTo>
                <a:cubicBezTo>
                  <a:pt x="1505" y="94653"/>
                  <a:pt x="81094" y="8837"/>
                  <a:pt x="221342" y="0"/>
                </a:cubicBezTo>
                <a:cubicBezTo>
                  <a:pt x="3554765" y="24874"/>
                  <a:pt x="5696837" y="-137718"/>
                  <a:pt x="7327654" y="0"/>
                </a:cubicBezTo>
                <a:cubicBezTo>
                  <a:pt x="7436711" y="-8891"/>
                  <a:pt x="7562789" y="85299"/>
                  <a:pt x="7548996" y="221342"/>
                </a:cubicBezTo>
                <a:cubicBezTo>
                  <a:pt x="7586176" y="546634"/>
                  <a:pt x="7605087" y="879037"/>
                  <a:pt x="7548996" y="1106681"/>
                </a:cubicBezTo>
                <a:cubicBezTo>
                  <a:pt x="7527634" y="1234896"/>
                  <a:pt x="7442250" y="1310873"/>
                  <a:pt x="7327654" y="1328023"/>
                </a:cubicBezTo>
                <a:cubicBezTo>
                  <a:pt x="5583503" y="1315017"/>
                  <a:pt x="1391303" y="1200522"/>
                  <a:pt x="221342" y="1328023"/>
                </a:cubicBezTo>
                <a:cubicBezTo>
                  <a:pt x="98047" y="1326757"/>
                  <a:pt x="-7042" y="1243444"/>
                  <a:pt x="0" y="1106681"/>
                </a:cubicBezTo>
                <a:cubicBezTo>
                  <a:pt x="39101" y="710294"/>
                  <a:pt x="1557" y="531463"/>
                  <a:pt x="0" y="22134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đánh giá sau chủ đề ăn uống an toàn, hợp vệ sinh.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E9F13-51AE-41A9-B9B7-A7B0B8658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2657475"/>
            <a:ext cx="6534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8019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6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lvl="0" indent="-380990" algn="just" defTabSz="1219170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ùng với người thân tự đánh giá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1683" y="581258"/>
            <a:ext cx="3641660" cy="1568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2E494-E5C4-42EB-967E-84BD66DD64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9" t="35655" r="36379" b="36318"/>
          <a:stretch/>
        </p:blipFill>
        <p:spPr bwMode="auto">
          <a:xfrm>
            <a:off x="6015037" y="3157219"/>
            <a:ext cx="5160077" cy="32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669206" y="1169540"/>
            <a:ext cx="8899332" cy="5596845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0555" y="2021306"/>
            <a:ext cx="7998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marL="285750" indent="-285750"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các tiêu chí đánh giá mức độ vệ sinh, an toàn của gian bếp trong gia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</a:p>
          <a:p>
            <a:pPr marL="285750" indent="-285750">
              <a:buFontTx/>
              <a:buChar char="-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được mức độ vệ sinh, an toàn của gian bếp trong gia đình theo các tiêu chí đã đề ra.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588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F98BF9-5897-4392-8B0F-899DA9CD348B}"/>
              </a:ext>
            </a:extLst>
          </p:cNvPr>
          <p:cNvGrpSpPr/>
          <p:nvPr/>
        </p:nvGrpSpPr>
        <p:grpSpPr>
          <a:xfrm>
            <a:off x="1046791" y="2497550"/>
            <a:ext cx="6548377" cy="729361"/>
            <a:chOff x="2750524" y="1447717"/>
            <a:chExt cx="6548377" cy="729361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E59BC132-176D-4FDE-87F2-4448890B87EE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2DCCCF-8109-4293-9132-466BA95B3FC2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组合 69">
            <a:extLst>
              <a:ext uri="{FF2B5EF4-FFF2-40B4-BE49-F238E27FC236}">
                <a16:creationId xmlns:a16="http://schemas.microsoft.com/office/drawing/2014/main" id="{670A68A6-54EC-4F3F-8E4C-65D43E1577FD}"/>
              </a:ext>
            </a:extLst>
          </p:cNvPr>
          <p:cNvGrpSpPr/>
          <p:nvPr/>
        </p:nvGrpSpPr>
        <p:grpSpPr>
          <a:xfrm>
            <a:off x="6793324" y="4118329"/>
            <a:ext cx="4086960" cy="2608564"/>
            <a:chOff x="5736735" y="2728183"/>
            <a:chExt cx="5516445" cy="3428646"/>
          </a:xfrm>
        </p:grpSpPr>
        <p:pic>
          <p:nvPicPr>
            <p:cNvPr id="14" name="图片 68">
              <a:extLst>
                <a:ext uri="{FF2B5EF4-FFF2-40B4-BE49-F238E27FC236}">
                  <a16:creationId xmlns:a16="http://schemas.microsoft.com/office/drawing/2014/main" id="{F215CCD7-B251-4D77-9615-D296FB86F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>
                <a:ext uri="{FF2B5EF4-FFF2-40B4-BE49-F238E27FC236}">
                  <a16:creationId xmlns:a16="http://schemas.microsoft.com/office/drawing/2014/main" id="{940B9754-5399-4EC6-86FC-6A1A58A8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76251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kumimoji="0" lang="vi-V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25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Cẩm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-任意多边形 5">
            <a:extLst>
              <a:ext uri="{FF2B5EF4-FFF2-40B4-BE49-F238E27FC236}">
                <a16:creationId xmlns:a16="http://schemas.microsoft.com/office/drawing/2014/main" id="{772CEE82-CD74-46A8-962F-E651D4AB6A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flipV="1">
            <a:off x="0" y="3639191"/>
            <a:ext cx="2331042" cy="3218809"/>
          </a:xfrm>
          <a:custGeom>
            <a:avLst/>
            <a:gdLst>
              <a:gd name="T0" fmla="*/ 7421 w 7526"/>
              <a:gd name="T1" fmla="*/ 0 h 8065"/>
              <a:gd name="T2" fmla="*/ 5118 w 7526"/>
              <a:gd name="T3" fmla="*/ 3445 h 8065"/>
              <a:gd name="T4" fmla="*/ 2011 w 7526"/>
              <a:gd name="T5" fmla="*/ 6210 h 8065"/>
              <a:gd name="T6" fmla="*/ 0 w 7526"/>
              <a:gd name="T7" fmla="*/ 7984 h 8065"/>
              <a:gd name="T8" fmla="*/ 0 w 7526"/>
              <a:gd name="T9" fmla="*/ 0 h 8065"/>
              <a:gd name="T10" fmla="*/ 7421 w 7526"/>
              <a:gd name="T11" fmla="*/ 0 h 8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26" h="8065">
                <a:moveTo>
                  <a:pt x="7421" y="0"/>
                </a:moveTo>
                <a:cubicBezTo>
                  <a:pt x="7421" y="0"/>
                  <a:pt x="7526" y="2446"/>
                  <a:pt x="5118" y="3445"/>
                </a:cubicBezTo>
                <a:cubicBezTo>
                  <a:pt x="3830" y="3979"/>
                  <a:pt x="3083" y="3787"/>
                  <a:pt x="2011" y="6210"/>
                </a:cubicBezTo>
                <a:cubicBezTo>
                  <a:pt x="1189" y="8065"/>
                  <a:pt x="0" y="7984"/>
                  <a:pt x="0" y="7984"/>
                </a:cubicBezTo>
                <a:cubicBezTo>
                  <a:pt x="0" y="0"/>
                  <a:pt x="0" y="0"/>
                  <a:pt x="0" y="0"/>
                </a:cubicBezTo>
                <a:lnTo>
                  <a:pt x="7421" y="0"/>
                </a:lnTo>
                <a:close/>
              </a:path>
            </a:pathLst>
          </a:custGeom>
          <a:solidFill>
            <a:srgbClr val="D5F3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638175" y="114301"/>
            <a:ext cx="10991850" cy="819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Xây dựng cẩm nang đảm bảo an toàn khi ăn uống bên ngoài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49049-B29E-4CDC-8D68-6416B532A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1428750"/>
            <a:ext cx="9105900" cy="34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2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277</Words>
  <Application>Microsoft Office PowerPoint</Application>
  <PresentationFormat>Widescreen</PresentationFormat>
  <Paragraphs>41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微软雅黑</vt:lpstr>
      <vt:lpstr>宋体</vt:lpstr>
      <vt:lpstr>Arial</vt:lpstr>
      <vt:lpstr>AvantGarde</vt:lpstr>
      <vt:lpstr>Calibri</vt:lpstr>
      <vt:lpstr>Cambria</vt:lpstr>
      <vt:lpstr>等线</vt:lpstr>
      <vt:lpstr>LNTH-Kids  Chinese Font 1</vt:lpstr>
      <vt:lpstr>Montserrat-Bold</vt:lpstr>
      <vt:lpstr>Symbol</vt:lpstr>
      <vt:lpstr>Times New Roman</vt:lpstr>
      <vt:lpstr>Wingdings</vt:lpstr>
      <vt:lpstr>Zilla Slab</vt:lpstr>
      <vt:lpstr>字魂35号-经典雅黑</vt:lpstr>
      <vt:lpstr>思源黑体 Light</vt:lpstr>
      <vt:lpstr>思源黑体 Normal</vt:lpstr>
      <vt:lpstr>方正黑体简体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11</cp:revision>
  <dcterms:created xsi:type="dcterms:W3CDTF">2022-11-27T01:41:11Z</dcterms:created>
  <dcterms:modified xsi:type="dcterms:W3CDTF">2023-02-23T02:07:55Z</dcterms:modified>
</cp:coreProperties>
</file>