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5"/>
  </p:notesMasterIdLst>
  <p:sldIdLst>
    <p:sldId id="335" r:id="rId3"/>
    <p:sldId id="287" r:id="rId4"/>
    <p:sldId id="290" r:id="rId5"/>
    <p:sldId id="257" r:id="rId6"/>
    <p:sldId id="334" r:id="rId7"/>
    <p:sldId id="331" r:id="rId8"/>
    <p:sldId id="285" r:id="rId9"/>
    <p:sldId id="259" r:id="rId10"/>
    <p:sldId id="260" r:id="rId11"/>
    <p:sldId id="328" r:id="rId12"/>
    <p:sldId id="329" r:id="rId13"/>
    <p:sldId id="326" r:id="rId14"/>
    <p:sldId id="291" r:id="rId15"/>
    <p:sldId id="327" r:id="rId16"/>
    <p:sldId id="262" r:id="rId17"/>
    <p:sldId id="258" r:id="rId18"/>
    <p:sldId id="274" r:id="rId19"/>
    <p:sldId id="277" r:id="rId20"/>
    <p:sldId id="330" r:id="rId21"/>
    <p:sldId id="332" r:id="rId22"/>
    <p:sldId id="284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98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8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38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15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19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744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1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7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0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7A38DD-583A-407A-A2F5-B2319CE9A66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1CFB6F-D7ED-4C3A-8661-4063149451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175591"/>
            <a:ext cx="1251204" cy="12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5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46038" y="488950"/>
            <a:ext cx="122380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alt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432175" y="1622425"/>
            <a:ext cx="4662488" cy="71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spc="-113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b="1" spc="-113" dirty="0" smtClean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23</a:t>
            </a:r>
            <a:endParaRPr lang="en-US" sz="4050" b="1" spc="-113" dirty="0"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606" y="2719772"/>
            <a:ext cx="105209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nghiệm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BÊN MÂM CƠM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28575"/>
            <a:ext cx="111760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44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2475230" y="588369"/>
            <a:ext cx="6323330" cy="2145268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dặn dò của bác sĩ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Hươu cao cổ nên ăn lá cây ở trên cao thay vì ăn cỏ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FF5633-9D92-4D4C-A9C4-455B430D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48841"/>
            <a:ext cx="4561840" cy="456184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37B1A6D-0DD4-4D75-A073-E4379531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3611" y="2001878"/>
            <a:ext cx="3690318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4080510" y="1037108"/>
            <a:ext cx="6323330" cy="1464231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tá" ghi lại những lời dặn dò của bác sĩ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1ACFD24-673C-49B2-AF5A-20F8AB14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5" y="2111990"/>
            <a:ext cx="3530600" cy="48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kumimoji="0" lang="en-US" altLang="zh-CN" sz="4800" b="0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luận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giữ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vệ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khi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uống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xử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phù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bữa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gây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hại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921367" y="3584028"/>
            <a:ext cx="3965943" cy="2099536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555" y="621977"/>
            <a:ext cx="8624888" cy="63171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Thảo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luận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90" t="66169" r="34791" b="28358"/>
          <a:stretch/>
        </p:blipFill>
        <p:spPr bwMode="auto">
          <a:xfrm>
            <a:off x="1277282" y="1511510"/>
            <a:ext cx="9637433" cy="145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B0C963C-6177-499A-8302-A2D5892A10A6}"/>
              </a:ext>
            </a:extLst>
          </p:cNvPr>
          <p:cNvSpPr/>
          <p:nvPr/>
        </p:nvSpPr>
        <p:spPr>
          <a:xfrm>
            <a:off x="5636303" y="3149263"/>
            <a:ext cx="5036474" cy="1981200"/>
          </a:xfrm>
          <a:prstGeom prst="wedgeRoundRectCallout">
            <a:avLst>
              <a:gd name="adj1" fmla="val -66923"/>
              <a:gd name="adj2" fmla="val 1979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A0.</a:t>
            </a:r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9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47945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Trước bữa ăn, em rửa tay bằng xà phòng sạch sẽ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0" y="807170"/>
            <a:ext cx="5313680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2640" y="3049012"/>
            <a:ext cx="494792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6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bữa</a:t>
            </a:r>
            <a:r>
              <a:rPr lang="en-US" altLang="zh-CN" sz="36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36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đũa</a:t>
            </a:r>
            <a:r>
              <a:rPr lang="en-US" altLang="zh-CN" sz="36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6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thìa</a:t>
            </a:r>
            <a:r>
              <a:rPr lang="en-US" altLang="zh-CN" sz="36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gắp</a:t>
            </a:r>
            <a:r>
              <a:rPr lang="en-US" altLang="zh-CN" sz="36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tay</a:t>
            </a:r>
            <a:r>
              <a:rPr lang="en-US" altLang="zh-CN" sz="36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3" y="1740132"/>
            <a:ext cx="5034051" cy="3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531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Sau khi ăn, em rửa tay lại một lần nữa và ngồi im không chạy nhảy.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115D6-0462-466F-BA47-85BFCD15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28" y="1086478"/>
            <a:ext cx="835224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5B131-4B20-404B-9FF7-ECFB3AF22A5B}"/>
              </a:ext>
            </a:extLst>
          </p:cNvPr>
          <p:cNvSpPr txBox="1"/>
          <p:nvPr/>
        </p:nvSpPr>
        <p:spPr>
          <a:xfrm>
            <a:off x="2540000" y="1737360"/>
            <a:ext cx="6776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Vận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dụng</a:t>
            </a:r>
            <a:endParaRPr lang="en-US" sz="1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2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6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</a:t>
            </a:r>
            <a:r>
              <a:rPr lang="vi-VN" altLang="zh-CN" sz="36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uan sát xem các thành viên gia đình có thực hiện đúng theo quy tắc ăn uống vệ sinh, an toàn không. Nếu chưa thì nhẹ nhàng nhắc nhở.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0"/>
            <a:ext cx="10417826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6781" y="2832508"/>
            <a:ext cx="91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biệt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các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圆角矩形 17">
            <a:extLst>
              <a:ext uri="{FF2B5EF4-FFF2-40B4-BE49-F238E27FC236}">
                <a16:creationId xmlns:a16="http://schemas.microsoft.com/office/drawing/2014/main" id="{BE4BBF18-FAF1-431F-9D5C-1D20FE70309C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Vận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động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theo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id="{9C7C0089-842F-4F1E-83D3-D48B9C11D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21" name="Picture 20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4F86D746-D6D7-4D95-ABEA-3F7AF796E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371475"/>
            <a:ext cx="10355065" cy="6070889"/>
          </a:xfrm>
          <a:prstGeom prst="rect">
            <a:avLst/>
          </a:prstGeom>
        </p:spPr>
      </p:pic>
      <p:pic>
        <p:nvPicPr>
          <p:cNvPr id="23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7BDF28C6-0D34-470C-84E7-CF23A569F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3245" y="371474"/>
            <a:ext cx="8211080" cy="492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99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0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95" y="2946429"/>
            <a:ext cx="631600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437" y="3380315"/>
            <a:ext cx="94740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6550" y="1181442"/>
            <a:ext cx="86434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thức được các nguy cơ nếu không thực hiện vệ sinh an toàn thực phẩm.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những việc làm cụ thể để đảm bảo an toàn trong ăn uống.</a:t>
            </a:r>
          </a:p>
        </p:txBody>
      </p:sp>
    </p:spTree>
    <p:extLst>
      <p:ext uri="{BB962C8B-B14F-4D97-AF65-F5344CB8AC3E}">
        <p14:creationId xmlns:p14="http://schemas.microsoft.com/office/powerpoint/2010/main" val="13552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BBF68-5EE6-4A91-A359-A6380836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32" y="1941366"/>
            <a:ext cx="751701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tình huống có nguy cơ mất an toàn khi ăn uống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232" y="157838"/>
            <a:ext cx="8624888" cy="110491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Chia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đóng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vai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Ôi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đau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F1A6A-7649-412C-97C2-D66A025F46CB}"/>
              </a:ext>
            </a:extLst>
          </p:cNvPr>
          <p:cNvSpPr txBox="1"/>
          <p:nvPr/>
        </p:nvSpPr>
        <p:spPr>
          <a:xfrm>
            <a:off x="1837980" y="1294690"/>
            <a:ext cx="851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27173-E55B-483E-9C3F-E77AEAD3A5DC}"/>
              </a:ext>
            </a:extLst>
          </p:cNvPr>
          <p:cNvSpPr txBox="1"/>
          <p:nvPr/>
        </p:nvSpPr>
        <p:spPr>
          <a:xfrm>
            <a:off x="929149" y="200866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0A26-A8B2-4F74-9E44-B060AB958FF8}"/>
              </a:ext>
            </a:extLst>
          </p:cNvPr>
          <p:cNvSpPr txBox="1"/>
          <p:nvPr/>
        </p:nvSpPr>
        <p:spPr>
          <a:xfrm>
            <a:off x="1005826" y="313039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“Các con vật” (h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ơu cao cổ, thỏ,khỉ,...)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kêu đau bụng, bị hóc, bị buồn nôn.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273DD-8312-44FF-B5DC-7BC4E0BC44D8}"/>
              </a:ext>
            </a:extLst>
          </p:cNvPr>
          <p:cNvSpPr txBox="1"/>
          <p:nvPr/>
        </p:nvSpPr>
        <p:spPr>
          <a:xfrm>
            <a:off x="929149" y="4312462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 tá”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lại những lời dặn dò của “Bác sỹ” và trình bày trước lớp.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57201"/>
            <a:ext cx="11133438" cy="6085840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598A2F-A5A5-4854-8447-67A2A1D05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138681"/>
            <a:ext cx="4561840" cy="456184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BF70806-1977-4EDA-98A5-9CF873A2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480" y="2317924"/>
            <a:ext cx="3138478" cy="38796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637B81-36D2-49B0-BA43-D307B0458DEB}"/>
              </a:ext>
            </a:extLst>
          </p:cNvPr>
          <p:cNvSpPr/>
          <p:nvPr/>
        </p:nvSpPr>
        <p:spPr>
          <a:xfrm>
            <a:off x="1656080" y="548640"/>
            <a:ext cx="4945996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đau ở đâu? Có buồn nôn không?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419759F-F9CA-452F-B8AD-0CE09BA6089A}"/>
              </a:ext>
            </a:extLst>
          </p:cNvPr>
          <p:cNvSpPr/>
          <p:nvPr/>
        </p:nvSpPr>
        <p:spPr>
          <a:xfrm>
            <a:off x="7131358" y="853439"/>
            <a:ext cx="3911600" cy="1265643"/>
          </a:xfrm>
          <a:prstGeom prst="wedgeRoundRectCallout">
            <a:avLst>
              <a:gd name="adj1" fmla="val -14859"/>
              <a:gd name="adj2" fmla="val 7607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BE53AAF-D8D5-4DA4-831E-B8C0065B0437}"/>
              </a:ext>
            </a:extLst>
          </p:cNvPr>
          <p:cNvSpPr/>
          <p:nvPr/>
        </p:nvSpPr>
        <p:spPr>
          <a:xfrm>
            <a:off x="7002164" y="457201"/>
            <a:ext cx="4945996" cy="1661882"/>
          </a:xfrm>
          <a:prstGeom prst="wedgeRoundRectCallout">
            <a:avLst>
              <a:gd name="adj1" fmla="val -21398"/>
              <a:gd name="adj2" fmla="val 791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D3C041B-0C5B-4FCD-87F1-CDE9E2E6D82A}"/>
              </a:ext>
            </a:extLst>
          </p:cNvPr>
          <p:cNvSpPr/>
          <p:nvPr/>
        </p:nvSpPr>
        <p:spPr>
          <a:xfrm>
            <a:off x="1610841" y="548640"/>
            <a:ext cx="5036474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7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451</Words>
  <Application>Microsoft Office PowerPoint</Application>
  <PresentationFormat>Widescreen</PresentationFormat>
  <Paragraphs>54</Paragraphs>
  <Slides>22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Microsoft YaHei</vt:lpstr>
      <vt:lpstr>Microsoft YaHei</vt:lpstr>
      <vt:lpstr>宋体</vt:lpstr>
      <vt:lpstr>微软雅黑 Light</vt:lpstr>
      <vt:lpstr>Arial</vt:lpstr>
      <vt:lpstr>Calibri</vt:lpstr>
      <vt:lpstr>Coiny</vt:lpstr>
      <vt:lpstr>等线</vt:lpstr>
      <vt:lpstr>LNTH-Kids  Chinese Font 1</vt:lpstr>
      <vt:lpstr>Nunito Black</vt:lpstr>
      <vt:lpstr>黑体</vt:lpstr>
      <vt:lpstr>Times New Roman</vt:lpstr>
      <vt:lpstr>Zilla Slab</vt:lpstr>
      <vt:lpstr>Office 主题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15</cp:revision>
  <dcterms:created xsi:type="dcterms:W3CDTF">2022-08-24T08:44:07Z</dcterms:created>
  <dcterms:modified xsi:type="dcterms:W3CDTF">2023-02-19T14:08:16Z</dcterms:modified>
</cp:coreProperties>
</file>