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4" r:id="rId2"/>
    <p:sldId id="259" r:id="rId3"/>
    <p:sldId id="303" r:id="rId4"/>
    <p:sldId id="262" r:id="rId5"/>
    <p:sldId id="281" r:id="rId6"/>
    <p:sldId id="285" r:id="rId7"/>
    <p:sldId id="286" r:id="rId8"/>
    <p:sldId id="287" r:id="rId9"/>
    <p:sldId id="288" r:id="rId10"/>
    <p:sldId id="284" r:id="rId11"/>
    <p:sldId id="266" r:id="rId12"/>
    <p:sldId id="298" r:id="rId13"/>
    <p:sldId id="294" r:id="rId14"/>
    <p:sldId id="295" r:id="rId15"/>
    <p:sldId id="299" r:id="rId16"/>
    <p:sldId id="300" r:id="rId17"/>
    <p:sldId id="301" r:id="rId18"/>
    <p:sldId id="302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xmlns="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xmlns="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xmlns="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xmlns="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xmlns="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62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xmlns="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xmlns="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xmlns="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48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xmlns="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xmlns="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xmlns="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045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xmlns="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xmlns="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xmlns="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9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xmlns="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xmlns="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xmlns="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08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xmlns="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xmlns="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xmlns="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9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xmlns="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xmlns="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xmlns="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1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xmlns="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xmlns="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xmlns="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2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xmlns="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xmlns="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xmlns="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9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xmlns="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xmlns="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xmlns="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57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xmlns="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xmlns="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xmlns="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32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3391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8147" cy="818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021" y="294928"/>
            <a:ext cx="646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420966" y="928904"/>
            <a:ext cx="3497209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1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4051" spc="-113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24</a:t>
            </a:r>
            <a:endParaRPr lang="en-US" sz="405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147" y="1755369"/>
            <a:ext cx="11193899" cy="214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Công</a:t>
            </a:r>
            <a:r>
              <a:rPr lang="en-US" sz="405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nghệ</a:t>
            </a:r>
            <a:endParaRPr lang="en-US" sz="4051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endParaRPr lang="vi-VN" sz="44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</a:t>
            </a:r>
            <a:endParaRPr lang="vi-VN" sz="44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5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xmlns="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xmlns="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xmlns="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xmlns="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xmlns="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xmlns="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xmlns="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xmlns="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xmlns="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xmlns="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xmlns="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xmlns="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xmlns="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xmlns="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xmlns="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xmlns="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xmlns="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xmlns="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xmlns="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xmlns="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xmlns="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xmlns="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xmlns="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xmlns="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xmlns="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xmlns="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xmlns="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xmlns="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xmlns="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xmlns="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xmlns="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xmlns="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xmlns="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xmlns="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xmlns="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xmlns="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xmlns="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xmlns="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xmlns="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465</Words>
  <Application>Microsoft Office PowerPoint</Application>
  <PresentationFormat>Widescreen</PresentationFormat>
  <Paragraphs>64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Calibri Light</vt:lpstr>
      <vt:lpstr>Coiny</vt:lpstr>
      <vt:lpstr>LNTH-Kids  Chinese Font 1</vt:lpstr>
      <vt:lpstr>SVN-Poky's</vt:lpstr>
      <vt:lpstr>Tahoma</vt:lpstr>
      <vt:lpstr>Times New Roman</vt:lpstr>
      <vt:lpstr>UTM Duepuntozero</vt:lpstr>
      <vt:lpstr>UVN Van Chuong Nang</vt:lpstr>
      <vt:lpstr>Zilla Slab</vt:lpstr>
      <vt:lpstr>印品黑体</vt:lpstr>
      <vt:lpstr>等线</vt:lpstr>
      <vt:lpstr>等线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28</cp:revision>
  <dcterms:created xsi:type="dcterms:W3CDTF">2022-11-16T09:30:16Z</dcterms:created>
  <dcterms:modified xsi:type="dcterms:W3CDTF">2023-02-16T09:43:48Z</dcterms:modified>
</cp:coreProperties>
</file>