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92" r:id="rId2"/>
    <p:sldMasterId id="2147483702" r:id="rId3"/>
  </p:sldMasterIdLst>
  <p:notesMasterIdLst>
    <p:notesMasterId r:id="rId32"/>
  </p:notesMasterIdLst>
  <p:sldIdLst>
    <p:sldId id="11088451" r:id="rId4"/>
    <p:sldId id="257" r:id="rId5"/>
    <p:sldId id="286" r:id="rId6"/>
    <p:sldId id="256" r:id="rId7"/>
    <p:sldId id="11088452" r:id="rId8"/>
    <p:sldId id="501" r:id="rId9"/>
    <p:sldId id="502" r:id="rId10"/>
    <p:sldId id="510" r:id="rId11"/>
    <p:sldId id="287" r:id="rId12"/>
    <p:sldId id="293" r:id="rId13"/>
    <p:sldId id="503" r:id="rId14"/>
    <p:sldId id="504" r:id="rId15"/>
    <p:sldId id="507" r:id="rId16"/>
    <p:sldId id="505" r:id="rId17"/>
    <p:sldId id="509" r:id="rId18"/>
    <p:sldId id="277" r:id="rId19"/>
    <p:sldId id="260" r:id="rId20"/>
    <p:sldId id="11088445" r:id="rId21"/>
    <p:sldId id="291" r:id="rId22"/>
    <p:sldId id="11088446" r:id="rId23"/>
    <p:sldId id="11088448" r:id="rId24"/>
    <p:sldId id="281" r:id="rId25"/>
    <p:sldId id="11088449" r:id="rId26"/>
    <p:sldId id="271" r:id="rId27"/>
    <p:sldId id="275" r:id="rId28"/>
    <p:sldId id="11088450" r:id="rId29"/>
    <p:sldId id="276" r:id="rId30"/>
    <p:sldId id="284" r:id="rId31"/>
  </p:sldIdLst>
  <p:sldSz cx="12634913" cy="9475788"/>
  <p:notesSz cx="6858000" cy="9144000"/>
  <p:custDataLst>
    <p:tags r:id="rId33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985" userDrawn="1">
          <p15:clr>
            <a:srgbClr val="A4A3A4"/>
          </p15:clr>
        </p15:guide>
        <p15:guide id="2" pos="3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B71"/>
    <a:srgbClr val="3399FF"/>
    <a:srgbClr val="663300"/>
    <a:srgbClr val="FF0066"/>
    <a:srgbClr val="FFFF00"/>
    <a:srgbClr val="FFEFAB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5025"/>
  </p:normalViewPr>
  <p:slideViewPr>
    <p:cSldViewPr showGuides="1">
      <p:cViewPr>
        <p:scale>
          <a:sx n="90" d="100"/>
          <a:sy n="90" d="100"/>
        </p:scale>
        <p:origin x="-1362" y="462"/>
      </p:cViewPr>
      <p:guideLst>
        <p:guide orient="horz" pos="2985"/>
        <p:guide pos="39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16025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44300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18073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62211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1766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10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41938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22137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28888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2C376646-0681-4795-8A22-98101D0418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E60A7-D9D6-49E6-8009-868E29CF23F6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8194" name="Rectangle 2">
            <a:extLst>
              <a:ext uri="{FF2B5EF4-FFF2-40B4-BE49-F238E27FC236}">
                <a16:creationId xmlns="" xmlns:a16="http://schemas.microsoft.com/office/drawing/2014/main" id="{D4581E13-1A6C-45DE-9317-0594534DDF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="" xmlns:a16="http://schemas.microsoft.com/office/drawing/2014/main" id="{BC411F83-B0D0-48A2-A582-340ACFA24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839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80682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64952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32224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29771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11549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95502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22005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43536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61726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13082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12709"/>
      </p:ext>
    </p:extLst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25379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71" y="2362369"/>
            <a:ext cx="10897612" cy="3941664"/>
          </a:xfrm>
        </p:spPr>
        <p:txBody>
          <a:bodyPr anchor="b"/>
          <a:lstStyle>
            <a:lvl1pPr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71" y="6341323"/>
            <a:ext cx="10897612" cy="2072828"/>
          </a:xfrm>
        </p:spPr>
        <p:txBody>
          <a:bodyPr/>
          <a:lstStyle>
            <a:lvl1pPr marL="0" indent="0">
              <a:buNone/>
              <a:defRPr sz="3316">
                <a:solidFill>
                  <a:schemeClr val="tx1"/>
                </a:solidFill>
              </a:defRPr>
            </a:lvl1pPr>
            <a:lvl2pPr marL="631713" indent="0">
              <a:buNone/>
              <a:defRPr sz="2763">
                <a:solidFill>
                  <a:schemeClr val="tx1">
                    <a:tint val="75000"/>
                  </a:schemeClr>
                </a:solidFill>
              </a:defRPr>
            </a:lvl2pPr>
            <a:lvl3pPr marL="126342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3pPr>
            <a:lvl4pPr marL="1895140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4pPr>
            <a:lvl5pPr marL="252685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5pPr>
            <a:lvl6pPr marL="315856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6pPr>
            <a:lvl7pPr marL="3790279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7pPr>
            <a:lvl8pPr marL="442199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8pPr>
            <a:lvl9pPr marL="505370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23693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50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6425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19406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504500"/>
            <a:ext cx="10897612" cy="18315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297" y="2322885"/>
            <a:ext cx="5345160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0297" y="3461295"/>
            <a:ext cx="5345160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5" y="2322885"/>
            <a:ext cx="5371484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6425" y="3461295"/>
            <a:ext cx="5371484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11570"/>
      </p:ext>
    </p:extLst>
  </p:cSld>
  <p:clrMapOvr>
    <a:masterClrMapping/>
  </p:clrMapOvr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33982"/>
      </p:ext>
    </p:extLst>
  </p:cSld>
  <p:clrMapOvr>
    <a:masterClrMapping/>
  </p:clrMapOvr>
  <p:hf sldNum="0"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16230"/>
      </p:ext>
    </p:extLst>
  </p:cSld>
  <p:clrMapOvr>
    <a:masterClrMapping/>
  </p:clrMapOvr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54458"/>
      </p:ext>
    </p:extLst>
  </p:cSld>
  <p:clrMapOvr>
    <a:masterClrMapping/>
  </p:clrMapOvr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484" y="1364340"/>
            <a:ext cx="6396425" cy="6733951"/>
          </a:xfrm>
        </p:spPr>
        <p:txBody>
          <a:bodyPr/>
          <a:lstStyle>
            <a:lvl1pPr>
              <a:defRPr sz="4421"/>
            </a:lvl1pPr>
            <a:lvl2pPr>
              <a:defRPr sz="3869"/>
            </a:lvl2pPr>
            <a:lvl3pPr>
              <a:defRPr sz="3316"/>
            </a:lvl3pPr>
            <a:lvl4pPr>
              <a:defRPr sz="2763"/>
            </a:lvl4pPr>
            <a:lvl5pPr>
              <a:defRPr sz="2763"/>
            </a:lvl5pPr>
            <a:lvl6pPr>
              <a:defRPr sz="2763"/>
            </a:lvl6pPr>
            <a:lvl7pPr>
              <a:defRPr sz="2763"/>
            </a:lvl7pPr>
            <a:lvl8pPr>
              <a:defRPr sz="2763"/>
            </a:lvl8pPr>
            <a:lvl9pPr>
              <a:defRPr sz="2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53329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1484" y="1364340"/>
            <a:ext cx="6396425" cy="6733951"/>
          </a:xfrm>
        </p:spPr>
        <p:txBody>
          <a:bodyPr anchor="t"/>
          <a:lstStyle>
            <a:lvl1pPr marL="0" indent="0">
              <a:buNone/>
              <a:defRPr sz="4421"/>
            </a:lvl1pPr>
            <a:lvl2pPr marL="631713" indent="0">
              <a:buNone/>
              <a:defRPr sz="3869"/>
            </a:lvl2pPr>
            <a:lvl3pPr marL="1263426" indent="0">
              <a:buNone/>
              <a:defRPr sz="3316"/>
            </a:lvl3pPr>
            <a:lvl4pPr marL="1895140" indent="0">
              <a:buNone/>
              <a:defRPr sz="2763"/>
            </a:lvl4pPr>
            <a:lvl5pPr marL="2526853" indent="0">
              <a:buNone/>
              <a:defRPr sz="2763"/>
            </a:lvl5pPr>
            <a:lvl6pPr marL="3158566" indent="0">
              <a:buNone/>
              <a:defRPr sz="2763"/>
            </a:lvl6pPr>
            <a:lvl7pPr marL="3790279" indent="0">
              <a:buNone/>
              <a:defRPr sz="2763"/>
            </a:lvl7pPr>
            <a:lvl8pPr marL="4421993" indent="0">
              <a:buNone/>
              <a:defRPr sz="2763"/>
            </a:lvl8pPr>
            <a:lvl9pPr marL="5053706" indent="0">
              <a:buNone/>
              <a:defRPr sz="276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41804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631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693"/>
      </p:ext>
    </p:extLst>
  </p:cSld>
  <p:clrMapOvr>
    <a:masterClrMapping/>
  </p:clrMapOvr>
  <p:hf sldNum="0"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1860" y="504498"/>
            <a:ext cx="2724403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51" y="504498"/>
            <a:ext cx="8015273" cy="80302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8454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4664607"/>
            <a:ext cx="12628766" cy="283549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5838416"/>
            <a:ext cx="12628766" cy="3537009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6204148"/>
            <a:ext cx="5931813" cy="1898019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7150204"/>
            <a:ext cx="6367895" cy="2330441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072280" y="7015449"/>
            <a:ext cx="9566348" cy="2330441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7790285"/>
            <a:ext cx="12628766" cy="1689024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927260" y="1180332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371963" y="2521350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430698" y="2188599"/>
            <a:ext cx="6108533" cy="1700336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81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81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81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81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81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81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81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81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136986" y="8488727"/>
            <a:ext cx="9095645" cy="991932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2437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2437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2437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2437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2437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2437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2437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2437"/>
              </a:spcBef>
              <a:spcAft>
                <a:spcPts val="2437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790448" y="4075894"/>
            <a:ext cx="6842016" cy="3529551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6558885" y="4959416"/>
            <a:ext cx="6077280" cy="3134165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2"/>
          <p:cNvGrpSpPr/>
          <p:nvPr/>
        </p:nvGrpSpPr>
        <p:grpSpPr>
          <a:xfrm>
            <a:off x="6469907" y="4297171"/>
            <a:ext cx="5720423" cy="4301219"/>
            <a:chOff x="3561111" y="2215514"/>
            <a:chExt cx="4900040" cy="2763392"/>
          </a:xfrm>
        </p:grpSpPr>
        <p:sp>
          <p:nvSpPr>
            <p:cNvPr id="24" name="Google Shape;24;p2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11390577" y="6817541"/>
            <a:ext cx="1244336" cy="2248626"/>
            <a:chOff x="0" y="2616032"/>
            <a:chExt cx="3849683" cy="3975132"/>
          </a:xfrm>
        </p:grpSpPr>
        <p:sp>
          <p:nvSpPr>
            <p:cNvPr id="48" name="Google Shape;48;p2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 flipH="1">
            <a:off x="-120" y="7081766"/>
            <a:ext cx="1941707" cy="2248626"/>
            <a:chOff x="-1" y="2616032"/>
            <a:chExt cx="3849683" cy="3975131"/>
          </a:xfrm>
        </p:grpSpPr>
        <p:sp>
          <p:nvSpPr>
            <p:cNvPr id="55" name="Google Shape;55;p2"/>
            <p:cNvSpPr/>
            <p:nvPr/>
          </p:nvSpPr>
          <p:spPr>
            <a:xfrm>
              <a:off x="-1" y="2955147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08" y="4313625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11946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93970" y="2810822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84499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1705459" y="7527500"/>
            <a:ext cx="786484" cy="1088223"/>
            <a:chOff x="2362009" y="2723845"/>
            <a:chExt cx="709332" cy="736134"/>
          </a:xfrm>
        </p:grpSpPr>
        <p:sp>
          <p:nvSpPr>
            <p:cNvPr id="62" name="Google Shape;62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099356" y="7944784"/>
            <a:ext cx="786484" cy="1088223"/>
            <a:chOff x="2362009" y="2723845"/>
            <a:chExt cx="709332" cy="736134"/>
          </a:xfrm>
        </p:grpSpPr>
        <p:sp>
          <p:nvSpPr>
            <p:cNvPr id="69" name="Google Shape;69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562163" y="8234772"/>
            <a:ext cx="786484" cy="1088223"/>
            <a:chOff x="2362009" y="2723845"/>
            <a:chExt cx="709332" cy="736134"/>
          </a:xfrm>
        </p:grpSpPr>
        <p:sp>
          <p:nvSpPr>
            <p:cNvPr id="76" name="Google Shape;76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650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0" y="4664607"/>
            <a:ext cx="12628766" cy="283549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0" y="5838416"/>
            <a:ext cx="12628766" cy="3537009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822324" y="993663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2267027" y="2334680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0" y="6717518"/>
            <a:ext cx="5183656" cy="1657966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11241481" y="6788717"/>
            <a:ext cx="1393104" cy="825719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1" y="7582391"/>
            <a:ext cx="5736842" cy="1892847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600" kern="0">
              <a:solidFill>
                <a:srgbClr val="000000"/>
              </a:solid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3072280" y="7447637"/>
            <a:ext cx="9566348" cy="1892847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230829" y="7223277"/>
            <a:ext cx="835476" cy="1480999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3691330" y="7260791"/>
            <a:ext cx="687254" cy="1370702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4333052" y="7285173"/>
            <a:ext cx="687254" cy="1370702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4969785" y="7302904"/>
            <a:ext cx="687254" cy="1370702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5641430" y="7353885"/>
            <a:ext cx="687254" cy="1370702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7185384" y="7175081"/>
            <a:ext cx="744406" cy="1484483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7926854" y="7159565"/>
            <a:ext cx="744406" cy="1484483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8633413" y="7170648"/>
            <a:ext cx="744406" cy="1484483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9290097" y="7181732"/>
            <a:ext cx="744406" cy="1484483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1331661" y="6785065"/>
            <a:ext cx="1235796" cy="923905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1061253" rtl="0"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21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1061253" rtl="0"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21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1061253" rtl="0"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21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1061253" rtl="0"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21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1061253" rtl="0"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21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1061253" rtl="0"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21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1061253" rtl="0"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21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1061253" rtl="0"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21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1061253" rtl="0"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21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1061253" rtl="0"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21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1061253" rtl="0"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21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1061253" rtl="0" fontAlgn="auto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</a:pPr>
                    <a:endParaRPr sz="21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10765234" y="5726353"/>
            <a:ext cx="496615" cy="2001150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742855" y="7294207"/>
            <a:ext cx="835476" cy="1480999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1234952" y="7325241"/>
            <a:ext cx="835476" cy="1480999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742010" y="7256527"/>
            <a:ext cx="835476" cy="1480999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463560" y="7526949"/>
            <a:ext cx="835476" cy="1480999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464375" y="7498132"/>
            <a:ext cx="835476" cy="1480999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965632" y="7557979"/>
            <a:ext cx="835476" cy="1480999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0" y="8103520"/>
            <a:ext cx="12628766" cy="1371871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/>
          </p:nvPr>
        </p:nvSpPr>
        <p:spPr>
          <a:xfrm>
            <a:off x="746571" y="714587"/>
            <a:ext cx="11457541" cy="1054938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body" idx="1"/>
          </p:nvPr>
        </p:nvSpPr>
        <p:spPr>
          <a:xfrm>
            <a:off x="746571" y="3189263"/>
            <a:ext cx="3414287" cy="1827592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530626" lvl="0" indent="-4053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061253" lvl="1" indent="-405340" rtl="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2pPr>
            <a:lvl3pPr marL="1591879" lvl="2" indent="-405340" rtl="0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3pPr>
            <a:lvl4pPr marL="2122505" lvl="3" indent="-405340" rtl="0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4pPr>
            <a:lvl5pPr marL="2653132" lvl="4" indent="-405340" rtl="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5pPr>
            <a:lvl6pPr marL="3183758" lvl="5" indent="-405340" rtl="0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6pPr>
            <a:lvl7pPr marL="3714384" lvl="6" indent="-405340" rtl="0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7pPr>
            <a:lvl8pPr marL="4245011" lvl="7" indent="-405340" rtl="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8pPr>
            <a:lvl9pPr marL="4775637" lvl="8" indent="-405340" rtl="0">
              <a:spcBef>
                <a:spcPts val="2437"/>
              </a:spcBef>
              <a:spcAft>
                <a:spcPts val="2437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body" idx="2"/>
          </p:nvPr>
        </p:nvSpPr>
        <p:spPr>
          <a:xfrm>
            <a:off x="4848280" y="3189263"/>
            <a:ext cx="3414287" cy="1827592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530626" lvl="0" indent="-4053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061253" lvl="1" indent="-405340" rtl="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2pPr>
            <a:lvl3pPr marL="1591879" lvl="2" indent="-405340" rtl="0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3pPr>
            <a:lvl4pPr marL="2122505" lvl="3" indent="-405340" rtl="0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4pPr>
            <a:lvl5pPr marL="2653132" lvl="4" indent="-405340" rtl="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5pPr>
            <a:lvl6pPr marL="3183758" lvl="5" indent="-405340" rtl="0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6pPr>
            <a:lvl7pPr marL="3714384" lvl="6" indent="-405340" rtl="0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7pPr>
            <a:lvl8pPr marL="4245011" lvl="7" indent="-405340" rtl="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8pPr>
            <a:lvl9pPr marL="4775637" lvl="8" indent="-405340" rtl="0">
              <a:spcBef>
                <a:spcPts val="2437"/>
              </a:spcBef>
              <a:spcAft>
                <a:spcPts val="2437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5"/>
          <p:cNvSpPr txBox="1">
            <a:spLocks noGrp="1"/>
          </p:cNvSpPr>
          <p:nvPr>
            <p:ph type="body" idx="3"/>
          </p:nvPr>
        </p:nvSpPr>
        <p:spPr>
          <a:xfrm>
            <a:off x="746571" y="6009421"/>
            <a:ext cx="3414287" cy="1827592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530626" lvl="0" indent="-4053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061253" lvl="1" indent="-405340" rtl="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2pPr>
            <a:lvl3pPr marL="1591879" lvl="2" indent="-405340" rtl="0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3pPr>
            <a:lvl4pPr marL="2122505" lvl="3" indent="-405340" rtl="0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4pPr>
            <a:lvl5pPr marL="2653132" lvl="4" indent="-405340" rtl="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5pPr>
            <a:lvl6pPr marL="3183758" lvl="5" indent="-405340" rtl="0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6pPr>
            <a:lvl7pPr marL="3714384" lvl="6" indent="-405340" rtl="0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7pPr>
            <a:lvl8pPr marL="4245011" lvl="7" indent="-405340" rtl="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8pPr>
            <a:lvl9pPr marL="4775637" lvl="8" indent="-405340" rtl="0">
              <a:spcBef>
                <a:spcPts val="2437"/>
              </a:spcBef>
              <a:spcAft>
                <a:spcPts val="2437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"/>
          <p:cNvSpPr txBox="1">
            <a:spLocks noGrp="1"/>
          </p:cNvSpPr>
          <p:nvPr>
            <p:ph type="body" idx="4"/>
          </p:nvPr>
        </p:nvSpPr>
        <p:spPr>
          <a:xfrm>
            <a:off x="4848280" y="6009421"/>
            <a:ext cx="3414287" cy="1827592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530626" lvl="0" indent="-4053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061253" lvl="1" indent="-405340" rtl="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2pPr>
            <a:lvl3pPr marL="1591879" lvl="2" indent="-405340" rtl="0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3pPr>
            <a:lvl4pPr marL="2122505" lvl="3" indent="-405340" rtl="0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4pPr>
            <a:lvl5pPr marL="2653132" lvl="4" indent="-405340" rtl="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5pPr>
            <a:lvl6pPr marL="3183758" lvl="5" indent="-405340" rtl="0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6pPr>
            <a:lvl7pPr marL="3714384" lvl="6" indent="-405340" rtl="0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7pPr>
            <a:lvl8pPr marL="4245011" lvl="7" indent="-405340" rtl="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8pPr>
            <a:lvl9pPr marL="4775637" lvl="8" indent="-405340" rtl="0">
              <a:spcBef>
                <a:spcPts val="2437"/>
              </a:spcBef>
              <a:spcAft>
                <a:spcPts val="2437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title" idx="5"/>
          </p:nvPr>
        </p:nvSpPr>
        <p:spPr>
          <a:xfrm>
            <a:off x="746571" y="2227909"/>
            <a:ext cx="3414287" cy="961258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title" idx="6"/>
          </p:nvPr>
        </p:nvSpPr>
        <p:spPr>
          <a:xfrm>
            <a:off x="4848280" y="2227909"/>
            <a:ext cx="3414287" cy="961258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title" idx="7"/>
          </p:nvPr>
        </p:nvSpPr>
        <p:spPr>
          <a:xfrm>
            <a:off x="746571" y="5048066"/>
            <a:ext cx="3414287" cy="961258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title" idx="8"/>
          </p:nvPr>
        </p:nvSpPr>
        <p:spPr>
          <a:xfrm>
            <a:off x="4848280" y="5048066"/>
            <a:ext cx="3414287" cy="961258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41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691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/>
          <p:nvPr/>
        </p:nvSpPr>
        <p:spPr>
          <a:xfrm>
            <a:off x="0" y="4664607"/>
            <a:ext cx="12628766" cy="283549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0" y="5838416"/>
            <a:ext cx="12628766" cy="3537009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0" y="7453308"/>
            <a:ext cx="12628766" cy="2020928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6"/>
          <p:cNvGrpSpPr/>
          <p:nvPr/>
        </p:nvGrpSpPr>
        <p:grpSpPr>
          <a:xfrm>
            <a:off x="2657450" y="5676490"/>
            <a:ext cx="1126667" cy="1928606"/>
            <a:chOff x="3534651" y="0"/>
            <a:chExt cx="862629" cy="1107520"/>
          </a:xfrm>
        </p:grpSpPr>
        <p:sp>
          <p:nvSpPr>
            <p:cNvPr id="455" name="Google Shape;455;p6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6" name="Google Shape;456;p6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457" name="Google Shape;457;p6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0" name="Google Shape;460;p6"/>
          <p:cNvSpPr/>
          <p:nvPr/>
        </p:nvSpPr>
        <p:spPr>
          <a:xfrm>
            <a:off x="645561" y="1260128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2090263" y="2601145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"/>
          <p:cNvSpPr/>
          <p:nvPr/>
        </p:nvSpPr>
        <p:spPr>
          <a:xfrm flipH="1">
            <a:off x="5533025" y="7746873"/>
            <a:ext cx="7101887" cy="1603736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4314158" y="8651228"/>
            <a:ext cx="8091306" cy="71817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106108" tIns="106108" rIns="106108" bIns="106108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1" y="7411902"/>
            <a:ext cx="7101887" cy="1936981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-5009" y="8790777"/>
            <a:ext cx="12639661" cy="684957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106108" tIns="106108" rIns="106108" bIns="106108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6" name="Google Shape;466;p6"/>
          <p:cNvGrpSpPr/>
          <p:nvPr/>
        </p:nvGrpSpPr>
        <p:grpSpPr>
          <a:xfrm>
            <a:off x="-55354" y="5705919"/>
            <a:ext cx="1570157" cy="2131993"/>
            <a:chOff x="-1652170" y="987304"/>
            <a:chExt cx="1875144" cy="1909663"/>
          </a:xfrm>
        </p:grpSpPr>
        <p:sp>
          <p:nvSpPr>
            <p:cNvPr id="467" name="Google Shape;467;p6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6"/>
          <p:cNvGrpSpPr/>
          <p:nvPr/>
        </p:nvGrpSpPr>
        <p:grpSpPr>
          <a:xfrm flipH="1">
            <a:off x="-20983" y="6756166"/>
            <a:ext cx="1569084" cy="1816917"/>
            <a:chOff x="0" y="2616032"/>
            <a:chExt cx="3849683" cy="3975132"/>
          </a:xfrm>
        </p:grpSpPr>
        <p:sp>
          <p:nvSpPr>
            <p:cNvPr id="510" name="Google Shape;510;p6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6"/>
          <p:cNvGrpSpPr/>
          <p:nvPr/>
        </p:nvGrpSpPr>
        <p:grpSpPr>
          <a:xfrm>
            <a:off x="1791222" y="5759726"/>
            <a:ext cx="1126667" cy="1928607"/>
            <a:chOff x="4293487" y="-1448942"/>
            <a:chExt cx="862629" cy="1107521"/>
          </a:xfrm>
        </p:grpSpPr>
        <p:sp>
          <p:nvSpPr>
            <p:cNvPr id="517" name="Google Shape;517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19" name="Google Shape;519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6"/>
          <p:cNvGrpSpPr/>
          <p:nvPr/>
        </p:nvGrpSpPr>
        <p:grpSpPr>
          <a:xfrm>
            <a:off x="3406006" y="6225464"/>
            <a:ext cx="1126667" cy="1928607"/>
            <a:chOff x="4293487" y="-1448942"/>
            <a:chExt cx="862629" cy="1107521"/>
          </a:xfrm>
        </p:grpSpPr>
        <p:sp>
          <p:nvSpPr>
            <p:cNvPr id="523" name="Google Shape;523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4" name="Google Shape;524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25" name="Google Shape;525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8" name="Google Shape;528;p6"/>
          <p:cNvGrpSpPr/>
          <p:nvPr/>
        </p:nvGrpSpPr>
        <p:grpSpPr>
          <a:xfrm>
            <a:off x="10764232" y="7153004"/>
            <a:ext cx="1448718" cy="1506093"/>
            <a:chOff x="10513760" y="5186511"/>
            <a:chExt cx="1144628" cy="892507"/>
          </a:xfrm>
        </p:grpSpPr>
        <p:grpSp>
          <p:nvGrpSpPr>
            <p:cNvPr id="529" name="Google Shape;529;p6"/>
            <p:cNvGrpSpPr/>
            <p:nvPr/>
          </p:nvGrpSpPr>
          <p:grpSpPr>
            <a:xfrm>
              <a:off x="10513760" y="5186511"/>
              <a:ext cx="1144628" cy="750937"/>
              <a:chOff x="515893" y="5033977"/>
              <a:chExt cx="1293803" cy="848804"/>
            </a:xfrm>
          </p:grpSpPr>
          <p:grpSp>
            <p:nvGrpSpPr>
              <p:cNvPr id="530" name="Google Shape;530;p6"/>
              <p:cNvGrpSpPr/>
              <p:nvPr/>
            </p:nvGrpSpPr>
            <p:grpSpPr>
              <a:xfrm>
                <a:off x="1325176" y="5043686"/>
                <a:ext cx="484520" cy="839095"/>
                <a:chOff x="5776729" y="2875423"/>
                <a:chExt cx="641578" cy="1111090"/>
              </a:xfrm>
            </p:grpSpPr>
            <p:sp>
              <p:nvSpPr>
                <p:cNvPr id="531" name="Google Shape;531;p6"/>
                <p:cNvSpPr/>
                <p:nvPr/>
              </p:nvSpPr>
              <p:spPr>
                <a:xfrm>
                  <a:off x="6115539" y="3769897"/>
                  <a:ext cx="204984" cy="18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84" h="182948" extrusionOk="0">
                      <a:moveTo>
                        <a:pt x="102791" y="10201"/>
                      </a:moveTo>
                      <a:cubicBezTo>
                        <a:pt x="91858" y="51030"/>
                        <a:pt x="108415" y="84851"/>
                        <a:pt x="119926" y="116019"/>
                      </a:cubicBezTo>
                      <a:lnTo>
                        <a:pt x="31078" y="129404"/>
                      </a:lnTo>
                      <a:cubicBezTo>
                        <a:pt x="7835" y="142581"/>
                        <a:pt x="5389" y="155759"/>
                        <a:pt x="-18" y="168926"/>
                      </a:cubicBezTo>
                      <a:cubicBezTo>
                        <a:pt x="11829" y="161491"/>
                        <a:pt x="24005" y="154168"/>
                        <a:pt x="50752" y="151720"/>
                      </a:cubicBezTo>
                      <a:lnTo>
                        <a:pt x="46944" y="182950"/>
                      </a:lnTo>
                      <a:lnTo>
                        <a:pt x="80579" y="171476"/>
                      </a:lnTo>
                      <a:cubicBezTo>
                        <a:pt x="97942" y="175576"/>
                        <a:pt x="116101" y="172475"/>
                        <a:pt x="135157" y="161277"/>
                      </a:cubicBezTo>
                      <a:cubicBezTo>
                        <a:pt x="157912" y="162643"/>
                        <a:pt x="180568" y="163408"/>
                        <a:pt x="204966" y="174668"/>
                      </a:cubicBezTo>
                      <a:cubicBezTo>
                        <a:pt x="203907" y="151852"/>
                        <a:pt x="184153" y="137573"/>
                        <a:pt x="164984" y="123029"/>
                      </a:cubicBezTo>
                      <a:cubicBezTo>
                        <a:pt x="140025" y="84735"/>
                        <a:pt x="148078" y="41335"/>
                        <a:pt x="142772" y="2"/>
                      </a:cubicBezTo>
                      <a:close/>
                    </a:path>
                  </a:pathLst>
                </a:custGeom>
                <a:solidFill>
                  <a:srgbClr val="EBC78A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6104965" y="3774437"/>
                  <a:ext cx="228577" cy="21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77" h="212076" extrusionOk="0">
                      <a:moveTo>
                        <a:pt x="149625" y="383"/>
                      </a:moveTo>
                      <a:cubicBezTo>
                        <a:pt x="147932" y="16734"/>
                        <a:pt x="145011" y="42206"/>
                        <a:pt x="149801" y="64684"/>
                      </a:cubicBezTo>
                      <a:cubicBezTo>
                        <a:pt x="154589" y="87161"/>
                        <a:pt x="158358" y="108556"/>
                        <a:pt x="170232" y="124517"/>
                      </a:cubicBezTo>
                      <a:cubicBezTo>
                        <a:pt x="185245" y="136420"/>
                        <a:pt x="195206" y="142978"/>
                        <a:pt x="198400" y="155401"/>
                      </a:cubicBezTo>
                      <a:cubicBezTo>
                        <a:pt x="185072" y="151984"/>
                        <a:pt x="164059" y="146884"/>
                        <a:pt x="145387" y="150536"/>
                      </a:cubicBezTo>
                      <a:cubicBezTo>
                        <a:pt x="126714" y="154187"/>
                        <a:pt x="113803" y="160725"/>
                        <a:pt x="99770" y="158389"/>
                      </a:cubicBezTo>
                      <a:cubicBezTo>
                        <a:pt x="85737" y="156054"/>
                        <a:pt x="67366" y="167885"/>
                        <a:pt x="64993" y="167416"/>
                      </a:cubicBezTo>
                      <a:cubicBezTo>
                        <a:pt x="54200" y="154044"/>
                        <a:pt x="102750" y="143192"/>
                        <a:pt x="111965" y="139643"/>
                      </a:cubicBezTo>
                      <a:cubicBezTo>
                        <a:pt x="101396" y="133442"/>
                        <a:pt x="74963" y="139306"/>
                        <a:pt x="67240" y="139867"/>
                      </a:cubicBezTo>
                      <a:cubicBezTo>
                        <a:pt x="55979" y="139449"/>
                        <a:pt x="36153" y="146109"/>
                        <a:pt x="31856" y="146833"/>
                      </a:cubicBezTo>
                      <a:cubicBezTo>
                        <a:pt x="34328" y="139888"/>
                        <a:pt x="44192" y="131942"/>
                        <a:pt x="54080" y="131300"/>
                      </a:cubicBezTo>
                      <a:cubicBezTo>
                        <a:pt x="63967" y="130667"/>
                        <a:pt x="72149" y="130780"/>
                        <a:pt x="77627" y="129566"/>
                      </a:cubicBezTo>
                      <a:cubicBezTo>
                        <a:pt x="83104" y="128352"/>
                        <a:pt x="88456" y="127750"/>
                        <a:pt x="98220" y="128260"/>
                      </a:cubicBezTo>
                      <a:cubicBezTo>
                        <a:pt x="107983" y="128760"/>
                        <a:pt x="111302" y="123997"/>
                        <a:pt x="117072" y="122365"/>
                      </a:cubicBezTo>
                      <a:cubicBezTo>
                        <a:pt x="122843" y="120723"/>
                        <a:pt x="131591" y="121875"/>
                        <a:pt x="134604" y="116939"/>
                      </a:cubicBezTo>
                      <a:cubicBezTo>
                        <a:pt x="137617" y="112002"/>
                        <a:pt x="137632" y="106408"/>
                        <a:pt x="136766" y="101758"/>
                      </a:cubicBezTo>
                      <a:cubicBezTo>
                        <a:pt x="135903" y="97128"/>
                        <a:pt x="134227" y="92794"/>
                        <a:pt x="132383" y="88172"/>
                      </a:cubicBezTo>
                      <a:lnTo>
                        <a:pt x="132362" y="88112"/>
                      </a:lnTo>
                      <a:cubicBezTo>
                        <a:pt x="111878" y="35507"/>
                        <a:pt x="120591" y="31153"/>
                        <a:pt x="122218" y="7348"/>
                      </a:cubicBezTo>
                      <a:lnTo>
                        <a:pt x="106963" y="7465"/>
                      </a:lnTo>
                      <a:cubicBezTo>
                        <a:pt x="89064" y="70708"/>
                        <a:pt x="108580" y="75349"/>
                        <a:pt x="116114" y="91219"/>
                      </a:cubicBezTo>
                      <a:cubicBezTo>
                        <a:pt x="119595" y="98555"/>
                        <a:pt x="127178" y="104612"/>
                        <a:pt x="124103" y="108185"/>
                      </a:cubicBezTo>
                      <a:cubicBezTo>
                        <a:pt x="121027" y="111758"/>
                        <a:pt x="113124" y="111162"/>
                        <a:pt x="104120" y="110612"/>
                      </a:cubicBezTo>
                      <a:cubicBezTo>
                        <a:pt x="95116" y="110064"/>
                        <a:pt x="80665" y="110382"/>
                        <a:pt x="73740" y="111918"/>
                      </a:cubicBezTo>
                      <a:cubicBezTo>
                        <a:pt x="66814" y="113454"/>
                        <a:pt x="58762" y="112284"/>
                        <a:pt x="48298" y="112429"/>
                      </a:cubicBezTo>
                      <a:cubicBezTo>
                        <a:pt x="37834" y="112574"/>
                        <a:pt x="28450" y="123201"/>
                        <a:pt x="20689" y="132136"/>
                      </a:cubicBezTo>
                      <a:cubicBezTo>
                        <a:pt x="12929" y="141060"/>
                        <a:pt x="5736" y="150128"/>
                        <a:pt x="3515" y="158032"/>
                      </a:cubicBezTo>
                      <a:cubicBezTo>
                        <a:pt x="-462" y="172189"/>
                        <a:pt x="-5625" y="194158"/>
                        <a:pt x="16445" y="170282"/>
                      </a:cubicBezTo>
                      <a:cubicBezTo>
                        <a:pt x="26503" y="159399"/>
                        <a:pt x="48510" y="151566"/>
                        <a:pt x="51695" y="158073"/>
                      </a:cubicBezTo>
                      <a:cubicBezTo>
                        <a:pt x="54880" y="164570"/>
                        <a:pt x="45650" y="178614"/>
                        <a:pt x="45975" y="189609"/>
                      </a:cubicBezTo>
                      <a:cubicBezTo>
                        <a:pt x="46299" y="200543"/>
                        <a:pt x="46888" y="204582"/>
                        <a:pt x="53948" y="212078"/>
                      </a:cubicBezTo>
                      <a:cubicBezTo>
                        <a:pt x="53380" y="204694"/>
                        <a:pt x="58500" y="193934"/>
                        <a:pt x="62812" y="185887"/>
                      </a:cubicBezTo>
                      <a:cubicBezTo>
                        <a:pt x="68120" y="175983"/>
                        <a:pt x="80289" y="173280"/>
                        <a:pt x="97311" y="176146"/>
                      </a:cubicBezTo>
                      <a:cubicBezTo>
                        <a:pt x="114332" y="179012"/>
                        <a:pt x="132018" y="171240"/>
                        <a:pt x="146920" y="163111"/>
                      </a:cubicBezTo>
                      <a:cubicBezTo>
                        <a:pt x="173069" y="166610"/>
                        <a:pt x="194251" y="167150"/>
                        <a:pt x="206208" y="173056"/>
                      </a:cubicBezTo>
                      <a:lnTo>
                        <a:pt x="224099" y="190221"/>
                      </a:lnTo>
                      <a:cubicBezTo>
                        <a:pt x="227191" y="183286"/>
                        <a:pt x="230436" y="176065"/>
                        <a:pt x="227248" y="165712"/>
                      </a:cubicBezTo>
                      <a:cubicBezTo>
                        <a:pt x="220742" y="144569"/>
                        <a:pt x="208473" y="119254"/>
                        <a:pt x="180159" y="109505"/>
                      </a:cubicBezTo>
                      <a:cubicBezTo>
                        <a:pt x="172092" y="90730"/>
                        <a:pt x="168892" y="80972"/>
                        <a:pt x="164663" y="59463"/>
                      </a:cubicBezTo>
                      <a:cubicBezTo>
                        <a:pt x="160434" y="37952"/>
                        <a:pt x="161917" y="19374"/>
                        <a:pt x="163924" y="2"/>
                      </a:cubicBezTo>
                      <a:close/>
                    </a:path>
                  </a:pathLst>
                </a:custGeom>
                <a:solidFill>
                  <a:srgbClr val="8C7D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5786051" y="2949488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3"/>
                        <a:pt x="240824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7"/>
                      </a:cubicBezTo>
                      <a:cubicBezTo>
                        <a:pt x="108858" y="70289"/>
                        <a:pt x="103880" y="135437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6"/>
                        <a:pt x="6810" y="620921"/>
                        <a:pt x="121948" y="699931"/>
                      </a:cubicBezTo>
                      <a:cubicBezTo>
                        <a:pt x="150029" y="737093"/>
                        <a:pt x="169308" y="778184"/>
                        <a:pt x="226026" y="802562"/>
                      </a:cubicBezTo>
                      <a:cubicBezTo>
                        <a:pt x="265653" y="812543"/>
                        <a:pt x="307961" y="834640"/>
                        <a:pt x="331374" y="771326"/>
                      </a:cubicBezTo>
                      <a:cubicBezTo>
                        <a:pt x="353314" y="801027"/>
                        <a:pt x="381163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2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7" y="595326"/>
                        <a:pt x="536358" y="568615"/>
                      </a:cubicBezTo>
                      <a:cubicBezTo>
                        <a:pt x="551053" y="550079"/>
                        <a:pt x="566528" y="532620"/>
                        <a:pt x="568090" y="495944"/>
                      </a:cubicBezTo>
                      <a:cubicBezTo>
                        <a:pt x="587434" y="501834"/>
                        <a:pt x="591486" y="490657"/>
                        <a:pt x="596013" y="480008"/>
                      </a:cubicBezTo>
                      <a:lnTo>
                        <a:pt x="577609" y="454509"/>
                      </a:lnTo>
                      <a:cubicBezTo>
                        <a:pt x="588190" y="452280"/>
                        <a:pt x="601233" y="450668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6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1" y="298274"/>
                        <a:pt x="595731" y="291774"/>
                        <a:pt x="593475" y="270921"/>
                      </a:cubicBezTo>
                      <a:cubicBezTo>
                        <a:pt x="525283" y="231277"/>
                        <a:pt x="509584" y="278253"/>
                        <a:pt x="486858" y="313631"/>
                      </a:cubicBezTo>
                      <a:cubicBezTo>
                        <a:pt x="449958" y="317702"/>
                        <a:pt x="418439" y="329578"/>
                        <a:pt x="396741" y="355703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1995"/>
                      </a:lnTo>
                      <a:lnTo>
                        <a:pt x="227930" y="90521"/>
                      </a:lnTo>
                      <a:cubicBezTo>
                        <a:pt x="221005" y="80460"/>
                        <a:pt x="222846" y="72161"/>
                        <a:pt x="224123" y="63747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5786305" y="2949759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2"/>
                        <a:pt x="240825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8"/>
                      </a:cubicBezTo>
                      <a:cubicBezTo>
                        <a:pt x="108859" y="70289"/>
                        <a:pt x="103880" y="135438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7"/>
                        <a:pt x="6812" y="620921"/>
                        <a:pt x="121948" y="699931"/>
                      </a:cubicBezTo>
                      <a:cubicBezTo>
                        <a:pt x="150030" y="737094"/>
                        <a:pt x="169308" y="778185"/>
                        <a:pt x="226026" y="802562"/>
                      </a:cubicBezTo>
                      <a:cubicBezTo>
                        <a:pt x="265654" y="812543"/>
                        <a:pt x="307962" y="834640"/>
                        <a:pt x="331374" y="771327"/>
                      </a:cubicBezTo>
                      <a:cubicBezTo>
                        <a:pt x="353315" y="801027"/>
                        <a:pt x="381164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3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8" y="595325"/>
                        <a:pt x="536358" y="568615"/>
                      </a:cubicBezTo>
                      <a:cubicBezTo>
                        <a:pt x="551054" y="550079"/>
                        <a:pt x="566529" y="532620"/>
                        <a:pt x="568090" y="495944"/>
                      </a:cubicBezTo>
                      <a:cubicBezTo>
                        <a:pt x="587434" y="501834"/>
                        <a:pt x="591488" y="490657"/>
                        <a:pt x="596013" y="480008"/>
                      </a:cubicBezTo>
                      <a:lnTo>
                        <a:pt x="577609" y="454510"/>
                      </a:lnTo>
                      <a:cubicBezTo>
                        <a:pt x="588191" y="452280"/>
                        <a:pt x="601233" y="450669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7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2" y="298274"/>
                        <a:pt x="595732" y="291774"/>
                        <a:pt x="593475" y="270922"/>
                      </a:cubicBezTo>
                      <a:cubicBezTo>
                        <a:pt x="525284" y="231277"/>
                        <a:pt x="509585" y="278253"/>
                        <a:pt x="486858" y="313631"/>
                      </a:cubicBezTo>
                      <a:cubicBezTo>
                        <a:pt x="449959" y="317702"/>
                        <a:pt x="418439" y="329578"/>
                        <a:pt x="396741" y="355704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8305"/>
                      </a:lnTo>
                      <a:lnTo>
                        <a:pt x="227930" y="90521"/>
                      </a:lnTo>
                      <a:cubicBezTo>
                        <a:pt x="221006" y="80460"/>
                        <a:pt x="222847" y="72161"/>
                        <a:pt x="224123" y="6374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5984402" y="3045263"/>
                  <a:ext cx="97827" cy="7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4523" extrusionOk="0">
                      <a:moveTo>
                        <a:pt x="83449" y="9212"/>
                      </a:moveTo>
                      <a:lnTo>
                        <a:pt x="97809" y="51132"/>
                      </a:lnTo>
                      <a:lnTo>
                        <a:pt x="79410" y="72317"/>
                      </a:lnTo>
                      <a:lnTo>
                        <a:pt x="50691" y="59246"/>
                      </a:lnTo>
                      <a:cubicBezTo>
                        <a:pt x="37994" y="77244"/>
                        <a:pt x="23587" y="77193"/>
                        <a:pt x="8508" y="70063"/>
                      </a:cubicBezTo>
                      <a:lnTo>
                        <a:pt x="-18" y="40764"/>
                      </a:lnTo>
                      <a:lnTo>
                        <a:pt x="-18" y="40764"/>
                      </a:lnTo>
                      <a:lnTo>
                        <a:pt x="29150" y="1774"/>
                      </a:lnTo>
                      <a:cubicBezTo>
                        <a:pt x="58647" y="-4847"/>
                        <a:pt x="83449" y="9212"/>
                        <a:pt x="83449" y="9212"/>
                      </a:cubicBezTo>
                      <a:close/>
                    </a:path>
                  </a:pathLst>
                </a:custGeom>
                <a:solidFill>
                  <a:srgbClr val="E64A4A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p6"/>
                <p:cNvSpPr/>
                <p:nvPr/>
              </p:nvSpPr>
              <p:spPr>
                <a:xfrm>
                  <a:off x="5986417" y="3047911"/>
                  <a:ext cx="97827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2750" extrusionOk="0">
                      <a:moveTo>
                        <a:pt x="85244" y="16454"/>
                      </a:moveTo>
                      <a:lnTo>
                        <a:pt x="97809" y="49359"/>
                      </a:lnTo>
                      <a:lnTo>
                        <a:pt x="79410" y="70544"/>
                      </a:lnTo>
                      <a:lnTo>
                        <a:pt x="50691" y="57473"/>
                      </a:lnTo>
                      <a:cubicBezTo>
                        <a:pt x="37994" y="75472"/>
                        <a:pt x="23587" y="75421"/>
                        <a:pt x="8508" y="68290"/>
                      </a:cubicBezTo>
                      <a:lnTo>
                        <a:pt x="-18" y="38992"/>
                      </a:lnTo>
                      <a:lnTo>
                        <a:pt x="-18" y="38992"/>
                      </a:lnTo>
                      <a:lnTo>
                        <a:pt x="29151" y="2"/>
                      </a:lnTo>
                      <a:cubicBezTo>
                        <a:pt x="62399" y="2800"/>
                        <a:pt x="85803" y="17858"/>
                        <a:pt x="85244" y="1645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6"/>
                <p:cNvSpPr/>
                <p:nvPr/>
              </p:nvSpPr>
              <p:spPr>
                <a:xfrm>
                  <a:off x="5944043" y="2889577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6" y="50212"/>
                        <a:pt x="145182" y="48184"/>
                        <a:pt x="158838" y="55444"/>
                      </a:cubicBezTo>
                      <a:cubicBezTo>
                        <a:pt x="163692" y="70465"/>
                        <a:pt x="162710" y="84582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3" y="104125"/>
                      </a:cubicBezTo>
                      <a:cubicBezTo>
                        <a:pt x="92183" y="88240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solidFill>
                  <a:srgbClr val="E24444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5977988" y="3040984"/>
                  <a:ext cx="112422" cy="8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2" h="83201" extrusionOk="0">
                      <a:moveTo>
                        <a:pt x="30230" y="785"/>
                      </a:moveTo>
                      <a:cubicBezTo>
                        <a:pt x="18982" y="8164"/>
                        <a:pt x="10364" y="16721"/>
                        <a:pt x="5638" y="26402"/>
                      </a:cubicBezTo>
                      <a:cubicBezTo>
                        <a:pt x="-41" y="38036"/>
                        <a:pt x="-2139" y="51282"/>
                        <a:pt x="2604" y="63276"/>
                      </a:cubicBezTo>
                      <a:cubicBezTo>
                        <a:pt x="7333" y="75237"/>
                        <a:pt x="20651" y="83918"/>
                        <a:pt x="36854" y="83157"/>
                      </a:cubicBezTo>
                      <a:cubicBezTo>
                        <a:pt x="49789" y="82549"/>
                        <a:pt x="56108" y="79397"/>
                        <a:pt x="63250" y="71722"/>
                      </a:cubicBezTo>
                      <a:cubicBezTo>
                        <a:pt x="67061" y="75746"/>
                        <a:pt x="71890" y="79291"/>
                        <a:pt x="83849" y="79699"/>
                      </a:cubicBezTo>
                      <a:cubicBezTo>
                        <a:pt x="95808" y="80107"/>
                        <a:pt x="107756" y="68736"/>
                        <a:pt x="111640" y="54511"/>
                      </a:cubicBezTo>
                      <a:cubicBezTo>
                        <a:pt x="115525" y="40286"/>
                        <a:pt x="103727" y="14251"/>
                        <a:pt x="95882" y="4913"/>
                      </a:cubicBezTo>
                      <a:cubicBezTo>
                        <a:pt x="95882" y="4913"/>
                        <a:pt x="80080" y="3845"/>
                        <a:pt x="67415" y="1702"/>
                      </a:cubicBezTo>
                      <a:cubicBezTo>
                        <a:pt x="48543" y="88"/>
                        <a:pt x="45051" y="-689"/>
                        <a:pt x="30230" y="785"/>
                      </a:cubicBezTo>
                      <a:close/>
                      <a:moveTo>
                        <a:pt x="58084" y="46518"/>
                      </a:moveTo>
                      <a:cubicBezTo>
                        <a:pt x="56455" y="52686"/>
                        <a:pt x="50802" y="62108"/>
                        <a:pt x="48904" y="63679"/>
                      </a:cubicBezTo>
                      <a:cubicBezTo>
                        <a:pt x="46958" y="65289"/>
                        <a:pt x="42897" y="69723"/>
                        <a:pt x="34623" y="69989"/>
                      </a:cubicBezTo>
                      <a:cubicBezTo>
                        <a:pt x="26348" y="70256"/>
                        <a:pt x="21282" y="62319"/>
                        <a:pt x="20539" y="56185"/>
                      </a:cubicBezTo>
                      <a:cubicBezTo>
                        <a:pt x="19962" y="51418"/>
                        <a:pt x="21367" y="42783"/>
                        <a:pt x="25298" y="34619"/>
                      </a:cubicBezTo>
                      <a:cubicBezTo>
                        <a:pt x="29229" y="26456"/>
                        <a:pt x="32651" y="21018"/>
                        <a:pt x="49754" y="14230"/>
                      </a:cubicBezTo>
                      <a:lnTo>
                        <a:pt x="61163" y="13795"/>
                      </a:lnTo>
                      <a:cubicBezTo>
                        <a:pt x="61364" y="24394"/>
                        <a:pt x="61096" y="35112"/>
                        <a:pt x="58084" y="46518"/>
                      </a:cubicBezTo>
                      <a:close/>
                      <a:moveTo>
                        <a:pt x="79547" y="29836"/>
                      </a:moveTo>
                      <a:lnTo>
                        <a:pt x="87195" y="17538"/>
                      </a:lnTo>
                      <a:cubicBezTo>
                        <a:pt x="93659" y="26840"/>
                        <a:pt x="98243" y="45245"/>
                        <a:pt x="96610" y="51223"/>
                      </a:cubicBezTo>
                      <a:cubicBezTo>
                        <a:pt x="94979" y="57196"/>
                        <a:pt x="86217" y="65004"/>
                        <a:pt x="82264" y="65932"/>
                      </a:cubicBezTo>
                      <a:cubicBezTo>
                        <a:pt x="78613" y="66790"/>
                        <a:pt x="72541" y="60778"/>
                        <a:pt x="69938" y="57337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942637" y="2889606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7" y="50212"/>
                        <a:pt x="145182" y="48184"/>
                        <a:pt x="158839" y="55444"/>
                      </a:cubicBezTo>
                      <a:cubicBezTo>
                        <a:pt x="163692" y="70465"/>
                        <a:pt x="162710" y="84583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4" y="104126"/>
                      </a:cubicBezTo>
                      <a:cubicBezTo>
                        <a:pt x="92183" y="88239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776729" y="2943352"/>
                  <a:ext cx="641578" cy="84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78" h="846469" extrusionOk="0">
                      <a:moveTo>
                        <a:pt x="216389" y="18"/>
                      </a:moveTo>
                      <a:cubicBezTo>
                        <a:pt x="212358" y="-94"/>
                        <a:pt x="207936" y="353"/>
                        <a:pt x="203002" y="1592"/>
                      </a:cubicBezTo>
                      <a:cubicBezTo>
                        <a:pt x="183268" y="6548"/>
                        <a:pt x="160378" y="18765"/>
                        <a:pt x="147016" y="38723"/>
                      </a:cubicBezTo>
                      <a:cubicBezTo>
                        <a:pt x="110509" y="93255"/>
                        <a:pt x="95718" y="118612"/>
                        <a:pt x="107055" y="201275"/>
                      </a:cubicBezTo>
                      <a:cubicBezTo>
                        <a:pt x="110249" y="224573"/>
                        <a:pt x="95129" y="242761"/>
                        <a:pt x="88790" y="265719"/>
                      </a:cubicBezTo>
                      <a:cubicBezTo>
                        <a:pt x="82836" y="287274"/>
                        <a:pt x="85282" y="318601"/>
                        <a:pt x="85993" y="348150"/>
                      </a:cubicBezTo>
                      <a:cubicBezTo>
                        <a:pt x="82811" y="355211"/>
                        <a:pt x="62190" y="364055"/>
                        <a:pt x="50573" y="376258"/>
                      </a:cubicBezTo>
                      <a:cubicBezTo>
                        <a:pt x="38649" y="388783"/>
                        <a:pt x="22689" y="416059"/>
                        <a:pt x="22689" y="416059"/>
                      </a:cubicBezTo>
                      <a:cubicBezTo>
                        <a:pt x="10236" y="423753"/>
                        <a:pt x="-764" y="451842"/>
                        <a:pt x="21" y="482395"/>
                      </a:cubicBezTo>
                      <a:cubicBezTo>
                        <a:pt x="793" y="512469"/>
                        <a:pt x="5500" y="543289"/>
                        <a:pt x="11543" y="568731"/>
                      </a:cubicBezTo>
                      <a:cubicBezTo>
                        <a:pt x="23544" y="619253"/>
                        <a:pt x="54469" y="658099"/>
                        <a:pt x="90257" y="686084"/>
                      </a:cubicBezTo>
                      <a:cubicBezTo>
                        <a:pt x="126045" y="714067"/>
                        <a:pt x="136637" y="728735"/>
                        <a:pt x="145925" y="741840"/>
                      </a:cubicBezTo>
                      <a:cubicBezTo>
                        <a:pt x="155088" y="754770"/>
                        <a:pt x="166845" y="772246"/>
                        <a:pt x="182873" y="787041"/>
                      </a:cubicBezTo>
                      <a:cubicBezTo>
                        <a:pt x="218634" y="820049"/>
                        <a:pt x="250197" y="825552"/>
                        <a:pt x="280307" y="828495"/>
                      </a:cubicBezTo>
                      <a:cubicBezTo>
                        <a:pt x="310417" y="831437"/>
                        <a:pt x="316562" y="823759"/>
                        <a:pt x="327765" y="817977"/>
                      </a:cubicBezTo>
                      <a:cubicBezTo>
                        <a:pt x="340190" y="811565"/>
                        <a:pt x="339975" y="797630"/>
                        <a:pt x="342917" y="794291"/>
                      </a:cubicBezTo>
                      <a:cubicBezTo>
                        <a:pt x="360728" y="808005"/>
                        <a:pt x="378996" y="829668"/>
                        <a:pt x="402195" y="832280"/>
                      </a:cubicBezTo>
                      <a:cubicBezTo>
                        <a:pt x="405565" y="835021"/>
                        <a:pt x="415042" y="840393"/>
                        <a:pt x="419707" y="842958"/>
                      </a:cubicBezTo>
                      <a:cubicBezTo>
                        <a:pt x="425556" y="846172"/>
                        <a:pt x="434026" y="848915"/>
                        <a:pt x="445786" y="842958"/>
                      </a:cubicBezTo>
                      <a:cubicBezTo>
                        <a:pt x="457546" y="837000"/>
                        <a:pt x="463938" y="832933"/>
                        <a:pt x="478747" y="833715"/>
                      </a:cubicBezTo>
                      <a:cubicBezTo>
                        <a:pt x="493556" y="834496"/>
                        <a:pt x="502639" y="826411"/>
                        <a:pt x="507999" y="817658"/>
                      </a:cubicBezTo>
                      <a:cubicBezTo>
                        <a:pt x="512613" y="810125"/>
                        <a:pt x="510119" y="799496"/>
                        <a:pt x="512223" y="790467"/>
                      </a:cubicBezTo>
                      <a:cubicBezTo>
                        <a:pt x="524152" y="780149"/>
                        <a:pt x="534835" y="770756"/>
                        <a:pt x="536954" y="760367"/>
                      </a:cubicBezTo>
                      <a:cubicBezTo>
                        <a:pt x="539684" y="758144"/>
                        <a:pt x="551198" y="748938"/>
                        <a:pt x="566266" y="733713"/>
                      </a:cubicBezTo>
                      <a:cubicBezTo>
                        <a:pt x="583018" y="716785"/>
                        <a:pt x="601683" y="697200"/>
                        <a:pt x="606465" y="673991"/>
                      </a:cubicBezTo>
                      <a:cubicBezTo>
                        <a:pt x="616861" y="623526"/>
                        <a:pt x="572672" y="589564"/>
                        <a:pt x="556885" y="573910"/>
                      </a:cubicBezTo>
                      <a:cubicBezTo>
                        <a:pt x="561291" y="565884"/>
                        <a:pt x="573142" y="551497"/>
                        <a:pt x="577828" y="542654"/>
                      </a:cubicBezTo>
                      <a:cubicBezTo>
                        <a:pt x="582976" y="532942"/>
                        <a:pt x="582515" y="524484"/>
                        <a:pt x="584333" y="510503"/>
                      </a:cubicBezTo>
                      <a:cubicBezTo>
                        <a:pt x="605401" y="509243"/>
                        <a:pt x="607730" y="512280"/>
                        <a:pt x="616028" y="492873"/>
                      </a:cubicBezTo>
                      <a:cubicBezTo>
                        <a:pt x="621258" y="480622"/>
                        <a:pt x="600447" y="468713"/>
                        <a:pt x="598434" y="464825"/>
                      </a:cubicBezTo>
                      <a:cubicBezTo>
                        <a:pt x="601261" y="462888"/>
                        <a:pt x="618811" y="467393"/>
                        <a:pt x="621258" y="463749"/>
                      </a:cubicBezTo>
                      <a:cubicBezTo>
                        <a:pt x="624802" y="458481"/>
                        <a:pt x="627797" y="445830"/>
                        <a:pt x="616282" y="435064"/>
                      </a:cubicBezTo>
                      <a:cubicBezTo>
                        <a:pt x="625502" y="431648"/>
                        <a:pt x="640865" y="427302"/>
                        <a:pt x="640236" y="419446"/>
                      </a:cubicBezTo>
                      <a:cubicBezTo>
                        <a:pt x="637860" y="389505"/>
                        <a:pt x="618709" y="391470"/>
                        <a:pt x="617237" y="381418"/>
                      </a:cubicBezTo>
                      <a:cubicBezTo>
                        <a:pt x="615764" y="371366"/>
                        <a:pt x="634560" y="366439"/>
                        <a:pt x="638296" y="357613"/>
                      </a:cubicBezTo>
                      <a:cubicBezTo>
                        <a:pt x="642855" y="346846"/>
                        <a:pt x="643190" y="330724"/>
                        <a:pt x="635737" y="320660"/>
                      </a:cubicBezTo>
                      <a:cubicBezTo>
                        <a:pt x="630376" y="313417"/>
                        <a:pt x="607893" y="312544"/>
                        <a:pt x="601726" y="310361"/>
                      </a:cubicBezTo>
                      <a:cubicBezTo>
                        <a:pt x="607844" y="296236"/>
                        <a:pt x="621309" y="280217"/>
                        <a:pt x="614201" y="270599"/>
                      </a:cubicBezTo>
                      <a:cubicBezTo>
                        <a:pt x="602443" y="254700"/>
                        <a:pt x="584274" y="248018"/>
                        <a:pt x="567714" y="248727"/>
                      </a:cubicBezTo>
                      <a:cubicBezTo>
                        <a:pt x="550927" y="249446"/>
                        <a:pt x="532101" y="252470"/>
                        <a:pt x="523944" y="258985"/>
                      </a:cubicBezTo>
                      <a:cubicBezTo>
                        <a:pt x="515788" y="265502"/>
                        <a:pt x="508952" y="271627"/>
                        <a:pt x="502010" y="281476"/>
                      </a:cubicBezTo>
                      <a:cubicBezTo>
                        <a:pt x="494908" y="291550"/>
                        <a:pt x="490680" y="301978"/>
                        <a:pt x="488821" y="311735"/>
                      </a:cubicBezTo>
                      <a:cubicBezTo>
                        <a:pt x="447488" y="317751"/>
                        <a:pt x="417630" y="333512"/>
                        <a:pt x="397297" y="350641"/>
                      </a:cubicBezTo>
                      <a:cubicBezTo>
                        <a:pt x="378156" y="343556"/>
                        <a:pt x="358059" y="340429"/>
                        <a:pt x="340497" y="340381"/>
                      </a:cubicBezTo>
                      <a:cubicBezTo>
                        <a:pt x="322937" y="340334"/>
                        <a:pt x="320851" y="324287"/>
                        <a:pt x="318603" y="320142"/>
                      </a:cubicBezTo>
                      <a:cubicBezTo>
                        <a:pt x="313859" y="311398"/>
                        <a:pt x="306224" y="301593"/>
                        <a:pt x="302996" y="292293"/>
                      </a:cubicBezTo>
                      <a:cubicBezTo>
                        <a:pt x="299067" y="280976"/>
                        <a:pt x="292711" y="257793"/>
                        <a:pt x="288676" y="242511"/>
                      </a:cubicBezTo>
                      <a:cubicBezTo>
                        <a:pt x="284141" y="225330"/>
                        <a:pt x="274903" y="214452"/>
                        <a:pt x="269221" y="200320"/>
                      </a:cubicBezTo>
                      <a:cubicBezTo>
                        <a:pt x="264294" y="188060"/>
                        <a:pt x="269300" y="171054"/>
                        <a:pt x="268765" y="155817"/>
                      </a:cubicBezTo>
                      <a:cubicBezTo>
                        <a:pt x="268229" y="140580"/>
                        <a:pt x="282434" y="126235"/>
                        <a:pt x="291691" y="109203"/>
                      </a:cubicBezTo>
                      <a:lnTo>
                        <a:pt x="276163" y="108206"/>
                      </a:lnTo>
                      <a:cubicBezTo>
                        <a:pt x="272502" y="128713"/>
                        <a:pt x="265615" y="133978"/>
                        <a:pt x="265890" y="147131"/>
                      </a:cubicBezTo>
                      <a:cubicBezTo>
                        <a:pt x="264437" y="163412"/>
                        <a:pt x="262553" y="164575"/>
                        <a:pt x="255994" y="173546"/>
                      </a:cubicBezTo>
                      <a:cubicBezTo>
                        <a:pt x="255994" y="173546"/>
                        <a:pt x="267286" y="232000"/>
                        <a:pt x="271859" y="249324"/>
                      </a:cubicBezTo>
                      <a:cubicBezTo>
                        <a:pt x="275104" y="261616"/>
                        <a:pt x="276512" y="277631"/>
                        <a:pt x="281933" y="293249"/>
                      </a:cubicBezTo>
                      <a:cubicBezTo>
                        <a:pt x="288764" y="312929"/>
                        <a:pt x="290546" y="323886"/>
                        <a:pt x="293991" y="333190"/>
                      </a:cubicBezTo>
                      <a:cubicBezTo>
                        <a:pt x="295131" y="336267"/>
                        <a:pt x="303778" y="349867"/>
                        <a:pt x="312613" y="356378"/>
                      </a:cubicBezTo>
                      <a:cubicBezTo>
                        <a:pt x="321448" y="362889"/>
                        <a:pt x="333501" y="367604"/>
                        <a:pt x="351783" y="364465"/>
                      </a:cubicBezTo>
                      <a:cubicBezTo>
                        <a:pt x="370063" y="361326"/>
                        <a:pt x="385992" y="367313"/>
                        <a:pt x="407042" y="375394"/>
                      </a:cubicBezTo>
                      <a:cubicBezTo>
                        <a:pt x="428090" y="383475"/>
                        <a:pt x="442002" y="389676"/>
                        <a:pt x="455920" y="399186"/>
                      </a:cubicBezTo>
                      <a:cubicBezTo>
                        <a:pt x="471516" y="409845"/>
                        <a:pt x="493727" y="421734"/>
                        <a:pt x="495683" y="454068"/>
                      </a:cubicBezTo>
                      <a:cubicBezTo>
                        <a:pt x="517172" y="470789"/>
                        <a:pt x="525657" y="475503"/>
                        <a:pt x="514901" y="503252"/>
                      </a:cubicBezTo>
                      <a:cubicBezTo>
                        <a:pt x="508109" y="520775"/>
                        <a:pt x="487195" y="531743"/>
                        <a:pt x="465102" y="533092"/>
                      </a:cubicBezTo>
                      <a:cubicBezTo>
                        <a:pt x="443009" y="534443"/>
                        <a:pt x="439707" y="541550"/>
                        <a:pt x="433054" y="542974"/>
                      </a:cubicBezTo>
                      <a:cubicBezTo>
                        <a:pt x="421750" y="545392"/>
                        <a:pt x="414125" y="533586"/>
                        <a:pt x="404694" y="528172"/>
                      </a:cubicBezTo>
                      <a:cubicBezTo>
                        <a:pt x="396686" y="535632"/>
                        <a:pt x="386181" y="538634"/>
                        <a:pt x="377445" y="539607"/>
                      </a:cubicBezTo>
                      <a:cubicBezTo>
                        <a:pt x="370510" y="539280"/>
                        <a:pt x="363240" y="550381"/>
                        <a:pt x="341608" y="543870"/>
                      </a:cubicBezTo>
                      <a:cubicBezTo>
                        <a:pt x="319976" y="537358"/>
                        <a:pt x="304421" y="535231"/>
                        <a:pt x="303491" y="541799"/>
                      </a:cubicBezTo>
                      <a:cubicBezTo>
                        <a:pt x="302561" y="548365"/>
                        <a:pt x="318170" y="557447"/>
                        <a:pt x="339149" y="563731"/>
                      </a:cubicBezTo>
                      <a:cubicBezTo>
                        <a:pt x="360128" y="570014"/>
                        <a:pt x="370127" y="567330"/>
                        <a:pt x="381590" y="562356"/>
                      </a:cubicBezTo>
                      <a:cubicBezTo>
                        <a:pt x="390959" y="562797"/>
                        <a:pt x="399979" y="560688"/>
                        <a:pt x="407549" y="551321"/>
                      </a:cubicBezTo>
                      <a:cubicBezTo>
                        <a:pt x="418168" y="554888"/>
                        <a:pt x="428259" y="564654"/>
                        <a:pt x="436902" y="562317"/>
                      </a:cubicBezTo>
                      <a:cubicBezTo>
                        <a:pt x="447200" y="559530"/>
                        <a:pt x="455248" y="555320"/>
                        <a:pt x="462227" y="552695"/>
                      </a:cubicBezTo>
                      <a:cubicBezTo>
                        <a:pt x="497177" y="553687"/>
                        <a:pt x="527207" y="541868"/>
                        <a:pt x="534674" y="515862"/>
                      </a:cubicBezTo>
                      <a:cubicBezTo>
                        <a:pt x="542139" y="489854"/>
                        <a:pt x="544109" y="460905"/>
                        <a:pt x="512422" y="448032"/>
                      </a:cubicBezTo>
                      <a:cubicBezTo>
                        <a:pt x="507535" y="411508"/>
                        <a:pt x="491931" y="388819"/>
                        <a:pt x="472123" y="375282"/>
                      </a:cubicBezTo>
                      <a:cubicBezTo>
                        <a:pt x="457373" y="365202"/>
                        <a:pt x="443821" y="361114"/>
                        <a:pt x="428036" y="356776"/>
                      </a:cubicBezTo>
                      <a:cubicBezTo>
                        <a:pt x="435973" y="350296"/>
                        <a:pt x="443597" y="343940"/>
                        <a:pt x="451419" y="340740"/>
                      </a:cubicBezTo>
                      <a:cubicBezTo>
                        <a:pt x="472747" y="332014"/>
                        <a:pt x="486316" y="331078"/>
                        <a:pt x="507385" y="329047"/>
                      </a:cubicBezTo>
                      <a:cubicBezTo>
                        <a:pt x="508569" y="310117"/>
                        <a:pt x="516059" y="298247"/>
                        <a:pt x="529180" y="288688"/>
                      </a:cubicBezTo>
                      <a:cubicBezTo>
                        <a:pt x="537587" y="282562"/>
                        <a:pt x="559579" y="278012"/>
                        <a:pt x="568923" y="277611"/>
                      </a:cubicBezTo>
                      <a:cubicBezTo>
                        <a:pt x="578267" y="277212"/>
                        <a:pt x="585659" y="279746"/>
                        <a:pt x="591195" y="287671"/>
                      </a:cubicBezTo>
                      <a:cubicBezTo>
                        <a:pt x="595870" y="294365"/>
                        <a:pt x="591452" y="288048"/>
                        <a:pt x="591591" y="288229"/>
                      </a:cubicBezTo>
                      <a:cubicBezTo>
                        <a:pt x="591724" y="288400"/>
                        <a:pt x="592008" y="288728"/>
                        <a:pt x="592008" y="288728"/>
                      </a:cubicBezTo>
                      <a:cubicBezTo>
                        <a:pt x="599694" y="297918"/>
                        <a:pt x="583998" y="309851"/>
                        <a:pt x="576559" y="317512"/>
                      </a:cubicBezTo>
                      <a:cubicBezTo>
                        <a:pt x="607102" y="324829"/>
                        <a:pt x="613206" y="334767"/>
                        <a:pt x="615927" y="344505"/>
                      </a:cubicBezTo>
                      <a:cubicBezTo>
                        <a:pt x="618851" y="354988"/>
                        <a:pt x="601751" y="363478"/>
                        <a:pt x="592643" y="370979"/>
                      </a:cubicBezTo>
                      <a:cubicBezTo>
                        <a:pt x="585629" y="379232"/>
                        <a:pt x="584846" y="387003"/>
                        <a:pt x="598890" y="393629"/>
                      </a:cubicBezTo>
                      <a:cubicBezTo>
                        <a:pt x="609930" y="397840"/>
                        <a:pt x="623360" y="401942"/>
                        <a:pt x="622233" y="416637"/>
                      </a:cubicBezTo>
                      <a:cubicBezTo>
                        <a:pt x="621420" y="427229"/>
                        <a:pt x="589721" y="423541"/>
                        <a:pt x="577768" y="425243"/>
                      </a:cubicBezTo>
                      <a:cubicBezTo>
                        <a:pt x="583672" y="432556"/>
                        <a:pt x="605208" y="432500"/>
                        <a:pt x="603451" y="449148"/>
                      </a:cubicBezTo>
                      <a:cubicBezTo>
                        <a:pt x="602680" y="456447"/>
                        <a:pt x="582005" y="454610"/>
                        <a:pt x="573881" y="459307"/>
                      </a:cubicBezTo>
                      <a:cubicBezTo>
                        <a:pt x="588921" y="466394"/>
                        <a:pt x="596733" y="475872"/>
                        <a:pt x="591869" y="485782"/>
                      </a:cubicBezTo>
                      <a:cubicBezTo>
                        <a:pt x="585851" y="498041"/>
                        <a:pt x="575057" y="493115"/>
                        <a:pt x="567773" y="493889"/>
                      </a:cubicBezTo>
                      <a:cubicBezTo>
                        <a:pt x="568274" y="509966"/>
                        <a:pt x="566750" y="521155"/>
                        <a:pt x="560356" y="533352"/>
                      </a:cubicBezTo>
                      <a:cubicBezTo>
                        <a:pt x="550209" y="550769"/>
                        <a:pt x="543893" y="561960"/>
                        <a:pt x="536121" y="579110"/>
                      </a:cubicBezTo>
                      <a:cubicBezTo>
                        <a:pt x="567684" y="607634"/>
                        <a:pt x="584986" y="642761"/>
                        <a:pt x="580088" y="671800"/>
                      </a:cubicBezTo>
                      <a:cubicBezTo>
                        <a:pt x="578301" y="680474"/>
                        <a:pt x="566793" y="704465"/>
                        <a:pt x="551352" y="720068"/>
                      </a:cubicBezTo>
                      <a:cubicBezTo>
                        <a:pt x="535911" y="735670"/>
                        <a:pt x="516269" y="754589"/>
                        <a:pt x="516269" y="754589"/>
                      </a:cubicBezTo>
                      <a:cubicBezTo>
                        <a:pt x="513190" y="764716"/>
                        <a:pt x="509114" y="769691"/>
                        <a:pt x="498242" y="783455"/>
                      </a:cubicBezTo>
                      <a:cubicBezTo>
                        <a:pt x="494912" y="802270"/>
                        <a:pt x="487915" y="812159"/>
                        <a:pt x="474820" y="813674"/>
                      </a:cubicBezTo>
                      <a:cubicBezTo>
                        <a:pt x="463029" y="816063"/>
                        <a:pt x="449584" y="819951"/>
                        <a:pt x="441939" y="822738"/>
                      </a:cubicBezTo>
                      <a:cubicBezTo>
                        <a:pt x="434293" y="825526"/>
                        <a:pt x="426993" y="820227"/>
                        <a:pt x="406796" y="815666"/>
                      </a:cubicBezTo>
                      <a:cubicBezTo>
                        <a:pt x="386599" y="811105"/>
                        <a:pt x="359450" y="783812"/>
                        <a:pt x="346487" y="767160"/>
                      </a:cubicBezTo>
                      <a:cubicBezTo>
                        <a:pt x="346487" y="767160"/>
                        <a:pt x="350292" y="745535"/>
                        <a:pt x="355273" y="734510"/>
                      </a:cubicBezTo>
                      <a:cubicBezTo>
                        <a:pt x="362429" y="718669"/>
                        <a:pt x="403291" y="680675"/>
                        <a:pt x="397138" y="678832"/>
                      </a:cubicBezTo>
                      <a:cubicBezTo>
                        <a:pt x="390985" y="676989"/>
                        <a:pt x="353486" y="714812"/>
                        <a:pt x="343135" y="728056"/>
                      </a:cubicBezTo>
                      <a:cubicBezTo>
                        <a:pt x="337205" y="735643"/>
                        <a:pt x="328558" y="756761"/>
                        <a:pt x="328558" y="756761"/>
                      </a:cubicBezTo>
                      <a:cubicBezTo>
                        <a:pt x="345754" y="776865"/>
                        <a:pt x="336420" y="787735"/>
                        <a:pt x="315231" y="804810"/>
                      </a:cubicBezTo>
                      <a:cubicBezTo>
                        <a:pt x="310594" y="808547"/>
                        <a:pt x="302953" y="812451"/>
                        <a:pt x="284055" y="809651"/>
                      </a:cubicBezTo>
                      <a:cubicBezTo>
                        <a:pt x="249834" y="804577"/>
                        <a:pt x="219505" y="789982"/>
                        <a:pt x="199571" y="771363"/>
                      </a:cubicBezTo>
                      <a:cubicBezTo>
                        <a:pt x="182151" y="755092"/>
                        <a:pt x="174398" y="743498"/>
                        <a:pt x="165817" y="731084"/>
                      </a:cubicBezTo>
                      <a:cubicBezTo>
                        <a:pt x="173966" y="733496"/>
                        <a:pt x="182499" y="736284"/>
                        <a:pt x="191281" y="741382"/>
                      </a:cubicBezTo>
                      <a:cubicBezTo>
                        <a:pt x="201542" y="773777"/>
                        <a:pt x="219704" y="774178"/>
                        <a:pt x="241100" y="769192"/>
                      </a:cubicBezTo>
                      <a:cubicBezTo>
                        <a:pt x="253869" y="779930"/>
                        <a:pt x="265795" y="780609"/>
                        <a:pt x="277809" y="780487"/>
                      </a:cubicBezTo>
                      <a:cubicBezTo>
                        <a:pt x="287678" y="780386"/>
                        <a:pt x="323039" y="767534"/>
                        <a:pt x="320269" y="760546"/>
                      </a:cubicBezTo>
                      <a:cubicBezTo>
                        <a:pt x="318163" y="755232"/>
                        <a:pt x="287219" y="769217"/>
                        <a:pt x="277888" y="769729"/>
                      </a:cubicBezTo>
                      <a:cubicBezTo>
                        <a:pt x="267552" y="770297"/>
                        <a:pt x="255952" y="766457"/>
                        <a:pt x="246514" y="756861"/>
                      </a:cubicBezTo>
                      <a:cubicBezTo>
                        <a:pt x="226116" y="763614"/>
                        <a:pt x="211158" y="756316"/>
                        <a:pt x="197965" y="731900"/>
                      </a:cubicBezTo>
                      <a:cubicBezTo>
                        <a:pt x="176559" y="719499"/>
                        <a:pt x="160640" y="716340"/>
                        <a:pt x="148999" y="707358"/>
                      </a:cubicBezTo>
                      <a:cubicBezTo>
                        <a:pt x="142200" y="698584"/>
                        <a:pt x="133893" y="690020"/>
                        <a:pt x="121274" y="683971"/>
                      </a:cubicBezTo>
                      <a:cubicBezTo>
                        <a:pt x="76665" y="642285"/>
                        <a:pt x="56359" y="600925"/>
                        <a:pt x="47856" y="565523"/>
                      </a:cubicBezTo>
                      <a:cubicBezTo>
                        <a:pt x="39353" y="530122"/>
                        <a:pt x="28247" y="505525"/>
                        <a:pt x="27587" y="479825"/>
                      </a:cubicBezTo>
                      <a:cubicBezTo>
                        <a:pt x="26927" y="454126"/>
                        <a:pt x="28727" y="450693"/>
                        <a:pt x="40340" y="435383"/>
                      </a:cubicBezTo>
                      <a:cubicBezTo>
                        <a:pt x="44951" y="427143"/>
                        <a:pt x="58964" y="412587"/>
                        <a:pt x="70167" y="401140"/>
                      </a:cubicBezTo>
                      <a:cubicBezTo>
                        <a:pt x="83113" y="387910"/>
                        <a:pt x="104932" y="353847"/>
                        <a:pt x="104932" y="353847"/>
                      </a:cubicBezTo>
                      <a:cubicBezTo>
                        <a:pt x="104932" y="353847"/>
                        <a:pt x="110189" y="296352"/>
                        <a:pt x="116514" y="273448"/>
                      </a:cubicBezTo>
                      <a:cubicBezTo>
                        <a:pt x="122839" y="250545"/>
                        <a:pt x="132178" y="229309"/>
                        <a:pt x="129623" y="200002"/>
                      </a:cubicBezTo>
                      <a:cubicBezTo>
                        <a:pt x="123837" y="133617"/>
                        <a:pt x="136828" y="93941"/>
                        <a:pt x="167205" y="44362"/>
                      </a:cubicBezTo>
                      <a:cubicBezTo>
                        <a:pt x="171454" y="37426"/>
                        <a:pt x="185230" y="22649"/>
                        <a:pt x="202209" y="18385"/>
                      </a:cubicBezTo>
                      <a:cubicBezTo>
                        <a:pt x="215930" y="14939"/>
                        <a:pt x="227317" y="14014"/>
                        <a:pt x="238541" y="20955"/>
                      </a:cubicBezTo>
                      <a:cubicBezTo>
                        <a:pt x="253864" y="30431"/>
                        <a:pt x="253446" y="49054"/>
                        <a:pt x="259286" y="46713"/>
                      </a:cubicBezTo>
                      <a:cubicBezTo>
                        <a:pt x="265125" y="44370"/>
                        <a:pt x="257985" y="17112"/>
                        <a:pt x="245145" y="10158"/>
                      </a:cubicBezTo>
                      <a:cubicBezTo>
                        <a:pt x="237032" y="5764"/>
                        <a:pt x="228481" y="354"/>
                        <a:pt x="216389" y="18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904209" y="3722726"/>
                  <a:ext cx="206456" cy="21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56" h="218013" extrusionOk="0">
                      <a:moveTo>
                        <a:pt x="151657" y="14663"/>
                      </a:moveTo>
                      <a:lnTo>
                        <a:pt x="159907" y="63747"/>
                      </a:lnTo>
                      <a:cubicBezTo>
                        <a:pt x="136359" y="84880"/>
                        <a:pt x="123876" y="113423"/>
                        <a:pt x="115484" y="144705"/>
                      </a:cubicBezTo>
                      <a:cubicBezTo>
                        <a:pt x="99729" y="145935"/>
                        <a:pt x="86629" y="151165"/>
                        <a:pt x="74233" y="157454"/>
                      </a:cubicBezTo>
                      <a:lnTo>
                        <a:pt x="35521" y="150442"/>
                      </a:lnTo>
                      <a:lnTo>
                        <a:pt x="-18" y="181675"/>
                      </a:lnTo>
                      <a:cubicBezTo>
                        <a:pt x="19982" y="175199"/>
                        <a:pt x="39419" y="174393"/>
                        <a:pt x="57733" y="184868"/>
                      </a:cubicBezTo>
                      <a:lnTo>
                        <a:pt x="129445" y="180400"/>
                      </a:lnTo>
                      <a:cubicBezTo>
                        <a:pt x="139617" y="190049"/>
                        <a:pt x="147395" y="203288"/>
                        <a:pt x="154196" y="218015"/>
                      </a:cubicBezTo>
                      <a:cubicBezTo>
                        <a:pt x="166116" y="206011"/>
                        <a:pt x="161904" y="182226"/>
                        <a:pt x="155465" y="156816"/>
                      </a:cubicBezTo>
                      <a:cubicBezTo>
                        <a:pt x="172388" y="156706"/>
                        <a:pt x="189311" y="170497"/>
                        <a:pt x="206235" y="183593"/>
                      </a:cubicBezTo>
                      <a:cubicBezTo>
                        <a:pt x="206235" y="183593"/>
                        <a:pt x="207504" y="154267"/>
                        <a:pt x="203696" y="150442"/>
                      </a:cubicBezTo>
                      <a:cubicBezTo>
                        <a:pt x="199889" y="146617"/>
                        <a:pt x="175773" y="126218"/>
                        <a:pt x="175773" y="126218"/>
                      </a:cubicBezTo>
                      <a:lnTo>
                        <a:pt x="196716" y="67572"/>
                      </a:lnTo>
                      <a:lnTo>
                        <a:pt x="194812" y="2"/>
                      </a:lnTo>
                      <a:close/>
                    </a:path>
                  </a:pathLst>
                </a:custGeom>
                <a:solidFill>
                  <a:srgbClr val="EBC78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894544" y="3714432"/>
                  <a:ext cx="224143" cy="24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43" h="245461" extrusionOk="0">
                      <a:moveTo>
                        <a:pt x="197892" y="67535"/>
                      </a:moveTo>
                      <a:cubicBezTo>
                        <a:pt x="197795" y="72871"/>
                        <a:pt x="190940" y="84092"/>
                        <a:pt x="188492" y="98850"/>
                      </a:cubicBezTo>
                      <a:cubicBezTo>
                        <a:pt x="186253" y="112350"/>
                        <a:pt x="181313" y="128114"/>
                        <a:pt x="177029" y="135225"/>
                      </a:cubicBezTo>
                      <a:cubicBezTo>
                        <a:pt x="183089" y="140965"/>
                        <a:pt x="190795" y="146782"/>
                        <a:pt x="196626" y="152920"/>
                      </a:cubicBezTo>
                      <a:cubicBezTo>
                        <a:pt x="200685" y="157190"/>
                        <a:pt x="203836" y="161617"/>
                        <a:pt x="204894" y="166282"/>
                      </a:cubicBezTo>
                      <a:lnTo>
                        <a:pt x="204933" y="166500"/>
                      </a:lnTo>
                      <a:cubicBezTo>
                        <a:pt x="206218" y="170757"/>
                        <a:pt x="206295" y="175537"/>
                        <a:pt x="206658" y="179015"/>
                      </a:cubicBezTo>
                      <a:cubicBezTo>
                        <a:pt x="201563" y="168288"/>
                        <a:pt x="193059" y="164471"/>
                        <a:pt x="186291" y="161660"/>
                      </a:cubicBezTo>
                      <a:cubicBezTo>
                        <a:pt x="179151" y="158695"/>
                        <a:pt x="170773" y="160200"/>
                        <a:pt x="164555" y="153931"/>
                      </a:cubicBezTo>
                      <a:cubicBezTo>
                        <a:pt x="163463" y="143438"/>
                        <a:pt x="156346" y="140208"/>
                        <a:pt x="151427" y="134329"/>
                      </a:cubicBezTo>
                      <a:cubicBezTo>
                        <a:pt x="152291" y="141455"/>
                        <a:pt x="157093" y="150840"/>
                        <a:pt x="152696" y="154947"/>
                      </a:cubicBezTo>
                      <a:cubicBezTo>
                        <a:pt x="152168" y="163246"/>
                        <a:pt x="155162" y="169860"/>
                        <a:pt x="157574" y="175384"/>
                      </a:cubicBezTo>
                      <a:cubicBezTo>
                        <a:pt x="159986" y="180912"/>
                        <a:pt x="162059" y="185634"/>
                        <a:pt x="162631" y="190846"/>
                      </a:cubicBezTo>
                      <a:cubicBezTo>
                        <a:pt x="163202" y="196068"/>
                        <a:pt x="163021" y="208440"/>
                        <a:pt x="162395" y="211479"/>
                      </a:cubicBezTo>
                      <a:cubicBezTo>
                        <a:pt x="155478" y="199179"/>
                        <a:pt x="162406" y="193855"/>
                        <a:pt x="143554" y="182575"/>
                      </a:cubicBezTo>
                      <a:cubicBezTo>
                        <a:pt x="140686" y="180861"/>
                        <a:pt x="137613" y="179433"/>
                        <a:pt x="123336" y="177934"/>
                      </a:cubicBezTo>
                      <a:cubicBezTo>
                        <a:pt x="109059" y="176435"/>
                        <a:pt x="95368" y="180422"/>
                        <a:pt x="84078" y="182932"/>
                      </a:cubicBezTo>
                      <a:cubicBezTo>
                        <a:pt x="72320" y="185553"/>
                        <a:pt x="63750" y="186420"/>
                        <a:pt x="56864" y="181728"/>
                      </a:cubicBezTo>
                      <a:cubicBezTo>
                        <a:pt x="49978" y="177036"/>
                        <a:pt x="41393" y="177036"/>
                        <a:pt x="33982" y="178729"/>
                      </a:cubicBezTo>
                      <a:cubicBezTo>
                        <a:pt x="37642" y="175098"/>
                        <a:pt x="41059" y="171455"/>
                        <a:pt x="50403" y="167896"/>
                      </a:cubicBezTo>
                      <a:cubicBezTo>
                        <a:pt x="66892" y="166209"/>
                        <a:pt x="75937" y="169975"/>
                        <a:pt x="88897" y="175608"/>
                      </a:cubicBezTo>
                      <a:cubicBezTo>
                        <a:pt x="99825" y="164886"/>
                        <a:pt x="115950" y="161107"/>
                        <a:pt x="128005" y="158035"/>
                      </a:cubicBezTo>
                      <a:cubicBezTo>
                        <a:pt x="133405" y="139027"/>
                        <a:pt x="139599" y="122536"/>
                        <a:pt x="149662" y="109806"/>
                      </a:cubicBezTo>
                      <a:cubicBezTo>
                        <a:pt x="161295" y="95092"/>
                        <a:pt x="173466" y="83463"/>
                        <a:pt x="178897" y="70101"/>
                      </a:cubicBezTo>
                      <a:cubicBezTo>
                        <a:pt x="176469" y="54714"/>
                        <a:pt x="179883" y="35336"/>
                        <a:pt x="169534" y="22336"/>
                      </a:cubicBezTo>
                      <a:cubicBezTo>
                        <a:pt x="160965" y="11572"/>
                        <a:pt x="149072" y="15556"/>
                        <a:pt x="155513" y="28153"/>
                      </a:cubicBezTo>
                      <a:cubicBezTo>
                        <a:pt x="160622" y="38146"/>
                        <a:pt x="163145" y="47489"/>
                        <a:pt x="164893" y="56638"/>
                      </a:cubicBezTo>
                      <a:cubicBezTo>
                        <a:pt x="162262" y="72049"/>
                        <a:pt x="149003" y="81932"/>
                        <a:pt x="138120" y="95703"/>
                      </a:cubicBezTo>
                      <a:cubicBezTo>
                        <a:pt x="127890" y="108650"/>
                        <a:pt x="125700" y="129896"/>
                        <a:pt x="119200" y="146998"/>
                      </a:cubicBezTo>
                      <a:cubicBezTo>
                        <a:pt x="111212" y="148880"/>
                        <a:pt x="95668" y="151759"/>
                        <a:pt x="85327" y="159110"/>
                      </a:cubicBezTo>
                      <a:cubicBezTo>
                        <a:pt x="72225" y="153861"/>
                        <a:pt x="60255" y="146793"/>
                        <a:pt x="44740" y="151585"/>
                      </a:cubicBezTo>
                      <a:cubicBezTo>
                        <a:pt x="29226" y="156377"/>
                        <a:pt x="19616" y="163676"/>
                        <a:pt x="13733" y="171939"/>
                      </a:cubicBezTo>
                      <a:cubicBezTo>
                        <a:pt x="7850" y="180198"/>
                        <a:pt x="3960" y="187103"/>
                        <a:pt x="1814" y="193835"/>
                      </a:cubicBezTo>
                      <a:cubicBezTo>
                        <a:pt x="-1805" y="205176"/>
                        <a:pt x="410" y="211316"/>
                        <a:pt x="4353" y="215906"/>
                      </a:cubicBezTo>
                      <a:cubicBezTo>
                        <a:pt x="7404" y="213509"/>
                        <a:pt x="6818" y="207328"/>
                        <a:pt x="16510" y="199230"/>
                      </a:cubicBezTo>
                      <a:cubicBezTo>
                        <a:pt x="22759" y="194008"/>
                        <a:pt x="30853" y="198108"/>
                        <a:pt x="35965" y="196344"/>
                      </a:cubicBezTo>
                      <a:cubicBezTo>
                        <a:pt x="41077" y="194579"/>
                        <a:pt x="42599" y="194569"/>
                        <a:pt x="51662" y="199903"/>
                      </a:cubicBezTo>
                      <a:cubicBezTo>
                        <a:pt x="60727" y="205237"/>
                        <a:pt x="75102" y="203442"/>
                        <a:pt x="87965" y="200587"/>
                      </a:cubicBezTo>
                      <a:cubicBezTo>
                        <a:pt x="100827" y="197721"/>
                        <a:pt x="113025" y="194222"/>
                        <a:pt x="121414" y="194844"/>
                      </a:cubicBezTo>
                      <a:cubicBezTo>
                        <a:pt x="129418" y="195436"/>
                        <a:pt x="135612" y="194100"/>
                        <a:pt x="141840" y="198251"/>
                      </a:cubicBezTo>
                      <a:cubicBezTo>
                        <a:pt x="143307" y="199230"/>
                        <a:pt x="149097" y="203667"/>
                        <a:pt x="150893" y="208797"/>
                      </a:cubicBezTo>
                      <a:cubicBezTo>
                        <a:pt x="152688" y="213917"/>
                        <a:pt x="153019" y="219884"/>
                        <a:pt x="156148" y="225606"/>
                      </a:cubicBezTo>
                      <a:cubicBezTo>
                        <a:pt x="160195" y="234367"/>
                        <a:pt x="158099" y="240048"/>
                        <a:pt x="155493" y="245464"/>
                      </a:cubicBezTo>
                      <a:cubicBezTo>
                        <a:pt x="161931" y="242730"/>
                        <a:pt x="168640" y="240435"/>
                        <a:pt x="170150" y="229451"/>
                      </a:cubicBezTo>
                      <a:cubicBezTo>
                        <a:pt x="176223" y="217293"/>
                        <a:pt x="182487" y="206400"/>
                        <a:pt x="180442" y="189673"/>
                      </a:cubicBezTo>
                      <a:cubicBezTo>
                        <a:pt x="179643" y="183125"/>
                        <a:pt x="177699" y="178689"/>
                        <a:pt x="175841" y="174131"/>
                      </a:cubicBezTo>
                      <a:cubicBezTo>
                        <a:pt x="183915" y="177434"/>
                        <a:pt x="181494" y="176771"/>
                        <a:pt x="191054" y="180902"/>
                      </a:cubicBezTo>
                      <a:cubicBezTo>
                        <a:pt x="201984" y="185624"/>
                        <a:pt x="212319" y="193457"/>
                        <a:pt x="214216" y="205880"/>
                      </a:cubicBezTo>
                      <a:cubicBezTo>
                        <a:pt x="222483" y="202922"/>
                        <a:pt x="221659" y="193284"/>
                        <a:pt x="222922" y="186083"/>
                      </a:cubicBezTo>
                      <a:cubicBezTo>
                        <a:pt x="224109" y="179321"/>
                        <a:pt x="225072" y="174597"/>
                        <a:pt x="222486" y="162716"/>
                      </a:cubicBezTo>
                      <a:cubicBezTo>
                        <a:pt x="218873" y="146111"/>
                        <a:pt x="200904" y="139447"/>
                        <a:pt x="192996" y="133293"/>
                      </a:cubicBezTo>
                      <a:cubicBezTo>
                        <a:pt x="195574" y="123988"/>
                        <a:pt x="204341" y="111112"/>
                        <a:pt x="206124" y="102477"/>
                      </a:cubicBezTo>
                      <a:cubicBezTo>
                        <a:pt x="209239" y="87400"/>
                        <a:pt x="210843" y="82786"/>
                        <a:pt x="211906" y="72745"/>
                      </a:cubicBezTo>
                      <a:cubicBezTo>
                        <a:pt x="214021" y="52765"/>
                        <a:pt x="213046" y="12475"/>
                        <a:pt x="213046" y="12475"/>
                      </a:cubicBezTo>
                      <a:cubicBezTo>
                        <a:pt x="213467" y="-9714"/>
                        <a:pt x="199074" y="2835"/>
                        <a:pt x="198925" y="11001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010906" y="2989193"/>
                  <a:ext cx="140458" cy="8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58" h="80146" extrusionOk="0">
                      <a:moveTo>
                        <a:pt x="84346" y="2"/>
                      </a:moveTo>
                      <a:lnTo>
                        <a:pt x="26907" y="13073"/>
                      </a:lnTo>
                      <a:lnTo>
                        <a:pt x="-18" y="32455"/>
                      </a:lnTo>
                      <a:lnTo>
                        <a:pt x="430" y="49584"/>
                      </a:lnTo>
                      <a:cubicBezTo>
                        <a:pt x="16939" y="52501"/>
                        <a:pt x="38425" y="67914"/>
                        <a:pt x="57422" y="77080"/>
                      </a:cubicBezTo>
                      <a:cubicBezTo>
                        <a:pt x="57686" y="78938"/>
                        <a:pt x="117518" y="83594"/>
                        <a:pt x="117105" y="75728"/>
                      </a:cubicBezTo>
                      <a:cubicBezTo>
                        <a:pt x="117554" y="73924"/>
                        <a:pt x="116656" y="67163"/>
                        <a:pt x="116656" y="67163"/>
                      </a:cubicBezTo>
                      <a:lnTo>
                        <a:pt x="40818" y="41470"/>
                      </a:lnTo>
                      <a:lnTo>
                        <a:pt x="81654" y="27948"/>
                      </a:lnTo>
                      <a:lnTo>
                        <a:pt x="140440" y="58599"/>
                      </a:lnTo>
                      <a:lnTo>
                        <a:pt x="122041" y="20285"/>
                      </a:lnTo>
                      <a:close/>
                    </a:path>
                  </a:pathLst>
                </a:custGeom>
                <a:solidFill>
                  <a:srgbClr val="FFCF00"/>
                </a:solidFill>
                <a:ln w="9525" cap="flat" cmpd="sng">
                  <a:solidFill>
                    <a:srgbClr val="00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5932595" y="2875423"/>
                  <a:ext cx="179969" cy="17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69" h="171652" extrusionOk="0">
                      <a:moveTo>
                        <a:pt x="76949" y="280"/>
                      </a:moveTo>
                      <a:cubicBezTo>
                        <a:pt x="76426" y="9799"/>
                        <a:pt x="83731" y="18776"/>
                        <a:pt x="83185" y="26515"/>
                      </a:cubicBezTo>
                      <a:cubicBezTo>
                        <a:pt x="82565" y="35311"/>
                        <a:pt x="76923" y="38980"/>
                        <a:pt x="71049" y="35133"/>
                      </a:cubicBezTo>
                      <a:cubicBezTo>
                        <a:pt x="65174" y="31285"/>
                        <a:pt x="57055" y="14712"/>
                        <a:pt x="48668" y="12200"/>
                      </a:cubicBezTo>
                      <a:cubicBezTo>
                        <a:pt x="38668" y="9206"/>
                        <a:pt x="16780" y="12659"/>
                        <a:pt x="8379" y="21403"/>
                      </a:cubicBezTo>
                      <a:cubicBezTo>
                        <a:pt x="-23" y="30146"/>
                        <a:pt x="-4571" y="41795"/>
                        <a:pt x="6693" y="52529"/>
                      </a:cubicBezTo>
                      <a:cubicBezTo>
                        <a:pt x="13106" y="58641"/>
                        <a:pt x="26291" y="70173"/>
                        <a:pt x="28454" y="75418"/>
                      </a:cubicBezTo>
                      <a:lnTo>
                        <a:pt x="41982" y="70806"/>
                      </a:lnTo>
                      <a:cubicBezTo>
                        <a:pt x="36978" y="62129"/>
                        <a:pt x="28395" y="51175"/>
                        <a:pt x="27003" y="42350"/>
                      </a:cubicBezTo>
                      <a:cubicBezTo>
                        <a:pt x="26741" y="40690"/>
                        <a:pt x="30460" y="27263"/>
                        <a:pt x="43109" y="31752"/>
                      </a:cubicBezTo>
                      <a:cubicBezTo>
                        <a:pt x="53374" y="35395"/>
                        <a:pt x="55543" y="48425"/>
                        <a:pt x="60860" y="56673"/>
                      </a:cubicBezTo>
                      <a:cubicBezTo>
                        <a:pt x="70027" y="59159"/>
                        <a:pt x="79831" y="57331"/>
                        <a:pt x="87137" y="55796"/>
                      </a:cubicBezTo>
                      <a:cubicBezTo>
                        <a:pt x="92010" y="53372"/>
                        <a:pt x="95117" y="36139"/>
                        <a:pt x="96805" y="32004"/>
                      </a:cubicBezTo>
                      <a:cubicBezTo>
                        <a:pt x="101209" y="34923"/>
                        <a:pt x="106841" y="46965"/>
                        <a:pt x="108476" y="53707"/>
                      </a:cubicBezTo>
                      <a:lnTo>
                        <a:pt x="112420" y="69977"/>
                      </a:lnTo>
                      <a:cubicBezTo>
                        <a:pt x="116904" y="67904"/>
                        <a:pt x="123412" y="65858"/>
                        <a:pt x="129341" y="51036"/>
                      </a:cubicBezTo>
                      <a:cubicBezTo>
                        <a:pt x="130228" y="59212"/>
                        <a:pt x="136381" y="73326"/>
                        <a:pt x="125373" y="84674"/>
                      </a:cubicBezTo>
                      <a:cubicBezTo>
                        <a:pt x="136618" y="79090"/>
                        <a:pt x="142254" y="65762"/>
                        <a:pt x="162512" y="70815"/>
                      </a:cubicBezTo>
                      <a:cubicBezTo>
                        <a:pt x="170867" y="72900"/>
                        <a:pt x="166517" y="91233"/>
                        <a:pt x="162883" y="99240"/>
                      </a:cubicBezTo>
                      <a:cubicBezTo>
                        <a:pt x="160478" y="104540"/>
                        <a:pt x="156591" y="109733"/>
                        <a:pt x="152136" y="111327"/>
                      </a:cubicBezTo>
                      <a:cubicBezTo>
                        <a:pt x="140639" y="115440"/>
                        <a:pt x="129808" y="118535"/>
                        <a:pt x="118064" y="120262"/>
                      </a:cubicBezTo>
                      <a:cubicBezTo>
                        <a:pt x="110468" y="121379"/>
                        <a:pt x="104839" y="118824"/>
                        <a:pt x="97429" y="110976"/>
                      </a:cubicBezTo>
                      <a:cubicBezTo>
                        <a:pt x="92661" y="106205"/>
                        <a:pt x="89328" y="97111"/>
                        <a:pt x="72876" y="94964"/>
                      </a:cubicBezTo>
                      <a:cubicBezTo>
                        <a:pt x="55954" y="92754"/>
                        <a:pt x="39850" y="100371"/>
                        <a:pt x="36346" y="105038"/>
                      </a:cubicBezTo>
                      <a:cubicBezTo>
                        <a:pt x="31955" y="110889"/>
                        <a:pt x="19215" y="141757"/>
                        <a:pt x="70061" y="145558"/>
                      </a:cubicBezTo>
                      <a:cubicBezTo>
                        <a:pt x="68269" y="155416"/>
                        <a:pt x="70805" y="160927"/>
                        <a:pt x="76526" y="166833"/>
                      </a:cubicBezTo>
                      <a:cubicBezTo>
                        <a:pt x="88693" y="168877"/>
                        <a:pt x="89482" y="173957"/>
                        <a:pt x="102942" y="170455"/>
                      </a:cubicBezTo>
                      <a:cubicBezTo>
                        <a:pt x="90379" y="165847"/>
                        <a:pt x="80424" y="162163"/>
                        <a:pt x="82971" y="151005"/>
                      </a:cubicBezTo>
                      <a:cubicBezTo>
                        <a:pt x="84953" y="142321"/>
                        <a:pt x="106981" y="141128"/>
                        <a:pt x="122575" y="140123"/>
                      </a:cubicBezTo>
                      <a:cubicBezTo>
                        <a:pt x="117481" y="137281"/>
                        <a:pt x="112869" y="134295"/>
                        <a:pt x="115757" y="129050"/>
                      </a:cubicBezTo>
                      <a:cubicBezTo>
                        <a:pt x="123581" y="123547"/>
                        <a:pt x="139830" y="122788"/>
                        <a:pt x="150322" y="125877"/>
                      </a:cubicBezTo>
                      <a:cubicBezTo>
                        <a:pt x="154786" y="127191"/>
                        <a:pt x="160625" y="124191"/>
                        <a:pt x="166247" y="120578"/>
                      </a:cubicBezTo>
                      <a:cubicBezTo>
                        <a:pt x="171869" y="116965"/>
                        <a:pt x="177250" y="110405"/>
                        <a:pt x="178900" y="101813"/>
                      </a:cubicBezTo>
                      <a:cubicBezTo>
                        <a:pt x="180175" y="95167"/>
                        <a:pt x="180561" y="86140"/>
                        <a:pt x="178503" y="76852"/>
                      </a:cubicBezTo>
                      <a:cubicBezTo>
                        <a:pt x="177474" y="72208"/>
                        <a:pt x="176576" y="66650"/>
                        <a:pt x="171800" y="62987"/>
                      </a:cubicBezTo>
                      <a:cubicBezTo>
                        <a:pt x="161847" y="55355"/>
                        <a:pt x="155061" y="57554"/>
                        <a:pt x="144015" y="60677"/>
                      </a:cubicBezTo>
                      <a:cubicBezTo>
                        <a:pt x="144554" y="50588"/>
                        <a:pt x="146280" y="35098"/>
                        <a:pt x="142964" y="24145"/>
                      </a:cubicBezTo>
                      <a:cubicBezTo>
                        <a:pt x="140223" y="15095"/>
                        <a:pt x="131509" y="-352"/>
                        <a:pt x="123556" y="2300"/>
                      </a:cubicBezTo>
                      <a:cubicBezTo>
                        <a:pt x="115840" y="4872"/>
                        <a:pt x="135701" y="31401"/>
                        <a:pt x="116349" y="38107"/>
                      </a:cubicBezTo>
                      <a:cubicBezTo>
                        <a:pt x="115050" y="35156"/>
                        <a:pt x="112086" y="28013"/>
                        <a:pt x="110672" y="25193"/>
                      </a:cubicBezTo>
                      <a:cubicBezTo>
                        <a:pt x="106718" y="17302"/>
                        <a:pt x="103823" y="12889"/>
                        <a:pt x="99624" y="9720"/>
                      </a:cubicBezTo>
                      <a:cubicBezTo>
                        <a:pt x="91829" y="3839"/>
                        <a:pt x="83896" y="-1262"/>
                        <a:pt x="76949" y="280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6018935" y="2989288"/>
                  <a:ext cx="143073" cy="86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73" h="86510" extrusionOk="0">
                      <a:moveTo>
                        <a:pt x="97941" y="19391"/>
                      </a:moveTo>
                      <a:cubicBezTo>
                        <a:pt x="101311" y="22901"/>
                        <a:pt x="104449" y="26883"/>
                        <a:pt x="108168" y="30836"/>
                      </a:cubicBezTo>
                      <a:cubicBezTo>
                        <a:pt x="109962" y="32745"/>
                        <a:pt x="117461" y="42686"/>
                        <a:pt x="118896" y="44662"/>
                      </a:cubicBezTo>
                      <a:cubicBezTo>
                        <a:pt x="107795" y="38432"/>
                        <a:pt x="89539" y="24960"/>
                        <a:pt x="71793" y="22492"/>
                      </a:cubicBezTo>
                      <a:cubicBezTo>
                        <a:pt x="59815" y="20826"/>
                        <a:pt x="48244" y="27058"/>
                        <a:pt x="37444" y="28970"/>
                      </a:cubicBezTo>
                      <a:cubicBezTo>
                        <a:pt x="23894" y="31368"/>
                        <a:pt x="8211" y="36052"/>
                        <a:pt x="7569" y="39991"/>
                      </a:cubicBezTo>
                      <a:cubicBezTo>
                        <a:pt x="6927" y="43931"/>
                        <a:pt x="32009" y="50717"/>
                        <a:pt x="38342" y="51795"/>
                      </a:cubicBezTo>
                      <a:cubicBezTo>
                        <a:pt x="57424" y="55042"/>
                        <a:pt x="92636" y="63403"/>
                        <a:pt x="104360" y="70319"/>
                      </a:cubicBezTo>
                      <a:cubicBezTo>
                        <a:pt x="106044" y="72382"/>
                        <a:pt x="89043" y="73491"/>
                        <a:pt x="79554" y="72582"/>
                      </a:cubicBezTo>
                      <a:cubicBezTo>
                        <a:pt x="75954" y="72238"/>
                        <a:pt x="65981" y="70496"/>
                        <a:pt x="57014" y="69384"/>
                      </a:cubicBezTo>
                      <a:cubicBezTo>
                        <a:pt x="48249" y="68295"/>
                        <a:pt x="1581" y="47156"/>
                        <a:pt x="112" y="50882"/>
                      </a:cubicBezTo>
                      <a:cubicBezTo>
                        <a:pt x="-2721" y="58063"/>
                        <a:pt x="41565" y="79204"/>
                        <a:pt x="53355" y="82147"/>
                      </a:cubicBezTo>
                      <a:cubicBezTo>
                        <a:pt x="66554" y="85443"/>
                        <a:pt x="84764" y="86938"/>
                        <a:pt x="90338" y="86407"/>
                      </a:cubicBezTo>
                      <a:cubicBezTo>
                        <a:pt x="97964" y="86538"/>
                        <a:pt x="105118" y="84038"/>
                        <a:pt x="111023" y="81634"/>
                      </a:cubicBezTo>
                      <a:cubicBezTo>
                        <a:pt x="113007" y="80220"/>
                        <a:pt x="115822" y="76391"/>
                        <a:pt x="115565" y="72352"/>
                      </a:cubicBezTo>
                      <a:cubicBezTo>
                        <a:pt x="114929" y="66809"/>
                        <a:pt x="111379" y="64283"/>
                        <a:pt x="107771" y="61455"/>
                      </a:cubicBezTo>
                      <a:cubicBezTo>
                        <a:pt x="104829" y="59149"/>
                        <a:pt x="100738" y="57100"/>
                        <a:pt x="93339" y="52459"/>
                      </a:cubicBezTo>
                      <a:cubicBezTo>
                        <a:pt x="85938" y="47819"/>
                        <a:pt x="66154" y="44048"/>
                        <a:pt x="55355" y="41136"/>
                      </a:cubicBezTo>
                      <a:cubicBezTo>
                        <a:pt x="55624" y="38125"/>
                        <a:pt x="70736" y="35096"/>
                        <a:pt x="79828" y="38406"/>
                      </a:cubicBezTo>
                      <a:cubicBezTo>
                        <a:pt x="98037" y="45037"/>
                        <a:pt x="106914" y="51279"/>
                        <a:pt x="125619" y="61515"/>
                      </a:cubicBezTo>
                      <a:lnTo>
                        <a:pt x="138689" y="68666"/>
                      </a:lnTo>
                      <a:lnTo>
                        <a:pt x="141684" y="61056"/>
                      </a:lnTo>
                      <a:cubicBezTo>
                        <a:pt x="146941" y="47698"/>
                        <a:pt x="136151" y="35314"/>
                        <a:pt x="125064" y="23525"/>
                      </a:cubicBezTo>
                      <a:cubicBezTo>
                        <a:pt x="119084" y="17168"/>
                        <a:pt x="108515" y="11208"/>
                        <a:pt x="103717" y="8095"/>
                      </a:cubicBezTo>
                      <a:cubicBezTo>
                        <a:pt x="99620" y="5437"/>
                        <a:pt x="81166" y="-2331"/>
                        <a:pt x="78809" y="687"/>
                      </a:cubicBezTo>
                      <a:cubicBezTo>
                        <a:pt x="76453" y="3705"/>
                        <a:pt x="93343" y="14599"/>
                        <a:pt x="97941" y="19391"/>
                      </a:cubicBezTo>
                      <a:close/>
                    </a:path>
                  </a:pathLst>
                </a:custGeom>
                <a:solidFill>
                  <a:srgbClr val="B591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979471" y="2978335"/>
                  <a:ext cx="31473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3" h="31617" extrusionOk="0">
                      <a:moveTo>
                        <a:pt x="26563" y="27301"/>
                      </a:moveTo>
                      <a:cubicBezTo>
                        <a:pt x="20307" y="33230"/>
                        <a:pt x="10474" y="33028"/>
                        <a:pt x="4465" y="26847"/>
                      </a:cubicBezTo>
                      <a:cubicBezTo>
                        <a:pt x="-1543" y="20665"/>
                        <a:pt x="-1508" y="10786"/>
                        <a:pt x="4543" y="4646"/>
                      </a:cubicBezTo>
                      <a:cubicBezTo>
                        <a:pt x="10595" y="-1494"/>
                        <a:pt x="20429" y="-1627"/>
                        <a:pt x="27018" y="4731"/>
                      </a:cubicBezTo>
                      <a:cubicBezTo>
                        <a:pt x="33188" y="11500"/>
                        <a:pt x="32819" y="21372"/>
                        <a:pt x="26563" y="273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B64E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987145" y="2985252"/>
                  <a:ext cx="18461" cy="18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1" h="18545" extrusionOk="0">
                      <a:moveTo>
                        <a:pt x="15573" y="16014"/>
                      </a:moveTo>
                      <a:cubicBezTo>
                        <a:pt x="11904" y="19492"/>
                        <a:pt x="6136" y="19374"/>
                        <a:pt x="2612" y="15748"/>
                      </a:cubicBezTo>
                      <a:cubicBezTo>
                        <a:pt x="-913" y="12122"/>
                        <a:pt x="-892" y="6327"/>
                        <a:pt x="2657" y="2725"/>
                      </a:cubicBezTo>
                      <a:cubicBezTo>
                        <a:pt x="6207" y="-876"/>
                        <a:pt x="11976" y="-953"/>
                        <a:pt x="15839" y="2775"/>
                      </a:cubicBezTo>
                      <a:cubicBezTo>
                        <a:pt x="19459" y="6746"/>
                        <a:pt x="19243" y="12536"/>
                        <a:pt x="15573" y="16014"/>
                      </a:cubicBezTo>
                      <a:close/>
                    </a:path>
                  </a:pathLst>
                </a:custGeom>
                <a:solidFill>
                  <a:srgbClr val="3E161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8" name="Google Shape;548;p6"/>
              <p:cNvGrpSpPr/>
              <p:nvPr/>
            </p:nvGrpSpPr>
            <p:grpSpPr>
              <a:xfrm>
                <a:off x="515893" y="5033977"/>
                <a:ext cx="740475" cy="711150"/>
                <a:chOff x="5559596" y="2911154"/>
                <a:chExt cx="1076741" cy="1034099"/>
              </a:xfrm>
            </p:grpSpPr>
            <p:sp>
              <p:nvSpPr>
                <p:cNvPr id="549" name="Google Shape;549;p6"/>
                <p:cNvSpPr/>
                <p:nvPr/>
              </p:nvSpPr>
              <p:spPr>
                <a:xfrm>
                  <a:off x="6122887" y="3695499"/>
                  <a:ext cx="284874" cy="2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74" h="214467" extrusionOk="0">
                      <a:moveTo>
                        <a:pt x="3" y="1"/>
                      </a:moveTo>
                      <a:lnTo>
                        <a:pt x="61305" y="8956"/>
                      </a:lnTo>
                      <a:cubicBezTo>
                        <a:pt x="92863" y="45522"/>
                        <a:pt x="122128" y="82087"/>
                        <a:pt x="146497" y="118652"/>
                      </a:cubicBezTo>
                      <a:cubicBezTo>
                        <a:pt x="151826" y="110593"/>
                        <a:pt x="154272" y="102534"/>
                        <a:pt x="178050" y="94474"/>
                      </a:cubicBezTo>
                      <a:cubicBezTo>
                        <a:pt x="193263" y="91218"/>
                        <a:pt x="208963" y="97602"/>
                        <a:pt x="225378" y="118205"/>
                      </a:cubicBezTo>
                      <a:lnTo>
                        <a:pt x="196530" y="117309"/>
                      </a:lnTo>
                      <a:lnTo>
                        <a:pt x="173542" y="131636"/>
                      </a:lnTo>
                      <a:lnTo>
                        <a:pt x="260988" y="148203"/>
                      </a:lnTo>
                      <a:cubicBezTo>
                        <a:pt x="281351" y="165515"/>
                        <a:pt x="281825" y="182828"/>
                        <a:pt x="284878" y="200140"/>
                      </a:cubicBezTo>
                      <a:lnTo>
                        <a:pt x="241154" y="170142"/>
                      </a:lnTo>
                      <a:cubicBezTo>
                        <a:pt x="216877" y="175053"/>
                        <a:pt x="188700" y="154222"/>
                        <a:pt x="164526" y="158501"/>
                      </a:cubicBezTo>
                      <a:cubicBezTo>
                        <a:pt x="172523" y="172829"/>
                        <a:pt x="182466" y="187156"/>
                        <a:pt x="178950" y="201483"/>
                      </a:cubicBezTo>
                      <a:lnTo>
                        <a:pt x="173091" y="214469"/>
                      </a:lnTo>
                      <a:cubicBezTo>
                        <a:pt x="160482" y="189773"/>
                        <a:pt x="144636" y="182773"/>
                        <a:pt x="129819" y="170142"/>
                      </a:cubicBezTo>
                      <a:lnTo>
                        <a:pt x="96914" y="135219"/>
                      </a:lnTo>
                      <a:lnTo>
                        <a:pt x="60403" y="146859"/>
                      </a:lnTo>
                      <a:cubicBezTo>
                        <a:pt x="52495" y="152468"/>
                        <a:pt x="51325" y="162538"/>
                        <a:pt x="50487" y="172829"/>
                      </a:cubicBezTo>
                      <a:cubicBezTo>
                        <a:pt x="43671" y="173437"/>
                        <a:pt x="40246" y="163943"/>
                        <a:pt x="36964" y="154023"/>
                      </a:cubicBezTo>
                      <a:cubicBezTo>
                        <a:pt x="31523" y="144762"/>
                        <a:pt x="43160" y="139742"/>
                        <a:pt x="51388" y="133875"/>
                      </a:cubicBezTo>
                      <a:cubicBezTo>
                        <a:pt x="59601" y="122598"/>
                        <a:pt x="72080" y="114146"/>
                        <a:pt x="94660" y="112384"/>
                      </a:cubicBezTo>
                      <a:lnTo>
                        <a:pt x="60403" y="78803"/>
                      </a:lnTo>
                      <a:close/>
                    </a:path>
                  </a:pathLst>
                </a:custGeom>
                <a:solidFill>
                  <a:srgbClr val="9C862B"/>
                </a:solidFill>
                <a:ln w="9525" cap="flat" cmpd="sng">
                  <a:solidFill>
                    <a:srgbClr val="66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6116827" y="3698025"/>
                  <a:ext cx="295128" cy="2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8" h="225750" extrusionOk="0">
                      <a:moveTo>
                        <a:pt x="20253" y="3524"/>
                      </a:moveTo>
                      <a:lnTo>
                        <a:pt x="3" y="1873"/>
                      </a:lnTo>
                      <a:cubicBezTo>
                        <a:pt x="15570" y="22072"/>
                        <a:pt x="17980" y="28386"/>
                        <a:pt x="46703" y="62470"/>
                      </a:cubicBezTo>
                      <a:cubicBezTo>
                        <a:pt x="47939" y="63936"/>
                        <a:pt x="87788" y="98821"/>
                        <a:pt x="91574" y="105994"/>
                      </a:cubicBezTo>
                      <a:cubicBezTo>
                        <a:pt x="71465" y="110267"/>
                        <a:pt x="57866" y="115077"/>
                        <a:pt x="51709" y="130990"/>
                      </a:cubicBezTo>
                      <a:cubicBezTo>
                        <a:pt x="38206" y="135217"/>
                        <a:pt x="37041" y="147635"/>
                        <a:pt x="38174" y="154838"/>
                      </a:cubicBezTo>
                      <a:cubicBezTo>
                        <a:pt x="39339" y="162239"/>
                        <a:pt x="42883" y="167814"/>
                        <a:pt x="48254" y="171004"/>
                      </a:cubicBezTo>
                      <a:lnTo>
                        <a:pt x="61271" y="178736"/>
                      </a:lnTo>
                      <a:lnTo>
                        <a:pt x="60366" y="168689"/>
                      </a:lnTo>
                      <a:cubicBezTo>
                        <a:pt x="58425" y="147162"/>
                        <a:pt x="73787" y="145023"/>
                        <a:pt x="83070" y="146489"/>
                      </a:cubicBezTo>
                      <a:cubicBezTo>
                        <a:pt x="88118" y="147286"/>
                        <a:pt x="96545" y="141919"/>
                        <a:pt x="103042" y="140954"/>
                      </a:cubicBezTo>
                      <a:cubicBezTo>
                        <a:pt x="114109" y="151967"/>
                        <a:pt x="122895" y="171458"/>
                        <a:pt x="137655" y="179799"/>
                      </a:cubicBezTo>
                      <a:cubicBezTo>
                        <a:pt x="152417" y="188141"/>
                        <a:pt x="164562" y="196757"/>
                        <a:pt x="172140" y="215762"/>
                      </a:cubicBezTo>
                      <a:lnTo>
                        <a:pt x="176124" y="225752"/>
                      </a:lnTo>
                      <a:lnTo>
                        <a:pt x="185308" y="220098"/>
                      </a:lnTo>
                      <a:cubicBezTo>
                        <a:pt x="199762" y="211193"/>
                        <a:pt x="185297" y="171935"/>
                        <a:pt x="178599" y="160804"/>
                      </a:cubicBezTo>
                      <a:cubicBezTo>
                        <a:pt x="189416" y="162507"/>
                        <a:pt x="194424" y="165153"/>
                        <a:pt x="198575" y="166215"/>
                      </a:cubicBezTo>
                      <a:cubicBezTo>
                        <a:pt x="211774" y="169592"/>
                        <a:pt x="226261" y="173774"/>
                        <a:pt x="239420" y="175771"/>
                      </a:cubicBezTo>
                      <a:cubicBezTo>
                        <a:pt x="252579" y="177767"/>
                        <a:pt x="264658" y="183458"/>
                        <a:pt x="277340" y="195244"/>
                      </a:cubicBezTo>
                      <a:cubicBezTo>
                        <a:pt x="277340" y="195244"/>
                        <a:pt x="290318" y="208681"/>
                        <a:pt x="293644" y="207293"/>
                      </a:cubicBezTo>
                      <a:cubicBezTo>
                        <a:pt x="296970" y="205895"/>
                        <a:pt x="293681" y="187074"/>
                        <a:pt x="293681" y="187074"/>
                      </a:cubicBezTo>
                      <a:cubicBezTo>
                        <a:pt x="293196" y="175544"/>
                        <a:pt x="287957" y="165444"/>
                        <a:pt x="281982" y="156281"/>
                      </a:cubicBezTo>
                      <a:cubicBezTo>
                        <a:pt x="276008" y="147120"/>
                        <a:pt x="266721" y="139486"/>
                        <a:pt x="260426" y="138418"/>
                      </a:cubicBezTo>
                      <a:lnTo>
                        <a:pt x="192248" y="126854"/>
                      </a:lnTo>
                      <a:cubicBezTo>
                        <a:pt x="193260" y="126342"/>
                        <a:pt x="196937" y="119847"/>
                        <a:pt x="209675" y="118726"/>
                      </a:cubicBezTo>
                      <a:cubicBezTo>
                        <a:pt x="219613" y="117852"/>
                        <a:pt x="236797" y="123980"/>
                        <a:pt x="241551" y="122949"/>
                      </a:cubicBezTo>
                      <a:cubicBezTo>
                        <a:pt x="239414" y="117212"/>
                        <a:pt x="224669" y="102098"/>
                        <a:pt x="217003" y="95529"/>
                      </a:cubicBezTo>
                      <a:cubicBezTo>
                        <a:pt x="206303" y="86361"/>
                        <a:pt x="193850" y="84788"/>
                        <a:pt x="181282" y="86570"/>
                      </a:cubicBezTo>
                      <a:cubicBezTo>
                        <a:pt x="169846" y="88191"/>
                        <a:pt x="157840" y="100348"/>
                        <a:pt x="151166" y="108827"/>
                      </a:cubicBezTo>
                      <a:cubicBezTo>
                        <a:pt x="151166" y="108827"/>
                        <a:pt x="125661" y="70095"/>
                        <a:pt x="111701" y="51587"/>
                      </a:cubicBezTo>
                      <a:cubicBezTo>
                        <a:pt x="98293" y="33810"/>
                        <a:pt x="69231" y="1"/>
                        <a:pt x="69231" y="1"/>
                      </a:cubicBezTo>
                      <a:lnTo>
                        <a:pt x="55247" y="11379"/>
                      </a:lnTo>
                      <a:cubicBezTo>
                        <a:pt x="55247" y="11379"/>
                        <a:pt x="87802" y="40917"/>
                        <a:pt x="102083" y="58053"/>
                      </a:cubicBezTo>
                      <a:cubicBezTo>
                        <a:pt x="120647" y="80326"/>
                        <a:pt x="153873" y="129529"/>
                        <a:pt x="153873" y="129529"/>
                      </a:cubicBezTo>
                      <a:cubicBezTo>
                        <a:pt x="154882" y="125497"/>
                        <a:pt x="156070" y="121423"/>
                        <a:pt x="160459" y="116644"/>
                      </a:cubicBezTo>
                      <a:cubicBezTo>
                        <a:pt x="168647" y="107727"/>
                        <a:pt x="173858" y="100949"/>
                        <a:pt x="181080" y="99454"/>
                      </a:cubicBezTo>
                      <a:cubicBezTo>
                        <a:pt x="188301" y="97958"/>
                        <a:pt x="199046" y="98207"/>
                        <a:pt x="201056" y="98511"/>
                      </a:cubicBezTo>
                      <a:cubicBezTo>
                        <a:pt x="205463" y="99175"/>
                        <a:pt x="218563" y="105482"/>
                        <a:pt x="221794" y="110760"/>
                      </a:cubicBezTo>
                      <a:cubicBezTo>
                        <a:pt x="212143" y="106424"/>
                        <a:pt x="200053" y="109904"/>
                        <a:pt x="194847" y="112258"/>
                      </a:cubicBezTo>
                      <a:cubicBezTo>
                        <a:pt x="181525" y="118281"/>
                        <a:pt x="177206" y="122577"/>
                        <a:pt x="171618" y="128387"/>
                      </a:cubicBezTo>
                      <a:cubicBezTo>
                        <a:pt x="175350" y="134223"/>
                        <a:pt x="203276" y="136676"/>
                        <a:pt x="208168" y="137736"/>
                      </a:cubicBezTo>
                      <a:lnTo>
                        <a:pt x="257694" y="148472"/>
                      </a:lnTo>
                      <a:cubicBezTo>
                        <a:pt x="264453" y="149937"/>
                        <a:pt x="275822" y="165050"/>
                        <a:pt x="277197" y="177724"/>
                      </a:cubicBezTo>
                      <a:cubicBezTo>
                        <a:pt x="270310" y="174369"/>
                        <a:pt x="250904" y="162023"/>
                        <a:pt x="240556" y="160849"/>
                      </a:cubicBezTo>
                      <a:cubicBezTo>
                        <a:pt x="230209" y="159675"/>
                        <a:pt x="218502" y="159119"/>
                        <a:pt x="205087" y="155687"/>
                      </a:cubicBezTo>
                      <a:cubicBezTo>
                        <a:pt x="191671" y="152255"/>
                        <a:pt x="184969" y="146608"/>
                        <a:pt x="171264" y="149179"/>
                      </a:cubicBezTo>
                      <a:lnTo>
                        <a:pt x="152645" y="135556"/>
                      </a:lnTo>
                      <a:lnTo>
                        <a:pt x="150017" y="137883"/>
                      </a:lnTo>
                      <a:cubicBezTo>
                        <a:pt x="161756" y="149274"/>
                        <a:pt x="168043" y="161741"/>
                        <a:pt x="175758" y="173624"/>
                      </a:cubicBezTo>
                      <a:cubicBezTo>
                        <a:pt x="180874" y="181505"/>
                        <a:pt x="181604" y="191425"/>
                        <a:pt x="180607" y="196232"/>
                      </a:cubicBezTo>
                      <a:cubicBezTo>
                        <a:pt x="171408" y="181987"/>
                        <a:pt x="160537" y="171643"/>
                        <a:pt x="145760" y="162600"/>
                      </a:cubicBezTo>
                      <a:cubicBezTo>
                        <a:pt x="130983" y="153557"/>
                        <a:pt x="119992" y="139409"/>
                        <a:pt x="106561" y="126799"/>
                      </a:cubicBezTo>
                      <a:cubicBezTo>
                        <a:pt x="96321" y="129542"/>
                        <a:pt x="85318" y="129622"/>
                        <a:pt x="77477" y="132180"/>
                      </a:cubicBezTo>
                      <a:cubicBezTo>
                        <a:pt x="71659" y="134079"/>
                        <a:pt x="50645" y="146679"/>
                        <a:pt x="54326" y="162260"/>
                      </a:cubicBezTo>
                      <a:cubicBezTo>
                        <a:pt x="49847" y="161500"/>
                        <a:pt x="39951" y="142051"/>
                        <a:pt x="60042" y="135209"/>
                      </a:cubicBezTo>
                      <a:cubicBezTo>
                        <a:pt x="63916" y="129285"/>
                        <a:pt x="71721" y="120395"/>
                        <a:pt x="85827" y="116712"/>
                      </a:cubicBezTo>
                      <a:cubicBezTo>
                        <a:pt x="99934" y="113031"/>
                        <a:pt x="104574" y="114531"/>
                        <a:pt x="105466" y="109821"/>
                      </a:cubicBezTo>
                      <a:cubicBezTo>
                        <a:pt x="106359" y="105111"/>
                        <a:pt x="91945" y="94578"/>
                        <a:pt x="87085" y="90359"/>
                      </a:cubicBezTo>
                      <a:cubicBezTo>
                        <a:pt x="82319" y="86223"/>
                        <a:pt x="59937" y="58306"/>
                        <a:pt x="59270" y="57431"/>
                      </a:cubicBezTo>
                      <a:cubicBezTo>
                        <a:pt x="39945" y="32043"/>
                        <a:pt x="33259" y="21493"/>
                        <a:pt x="20254" y="3524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5907206" y="3734453"/>
                  <a:ext cx="237268" cy="203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68" h="203718" extrusionOk="0">
                      <a:moveTo>
                        <a:pt x="25918" y="1"/>
                      </a:moveTo>
                      <a:lnTo>
                        <a:pt x="52062" y="104773"/>
                      </a:lnTo>
                      <a:lnTo>
                        <a:pt x="15101" y="124025"/>
                      </a:lnTo>
                      <a:cubicBezTo>
                        <a:pt x="5029" y="139246"/>
                        <a:pt x="-3047" y="155294"/>
                        <a:pt x="1126" y="176407"/>
                      </a:cubicBezTo>
                      <a:cubicBezTo>
                        <a:pt x="19332" y="161657"/>
                        <a:pt x="39146" y="138923"/>
                        <a:pt x="55217" y="134771"/>
                      </a:cubicBezTo>
                      <a:lnTo>
                        <a:pt x="107505" y="170592"/>
                      </a:lnTo>
                      <a:cubicBezTo>
                        <a:pt x="117722" y="180814"/>
                        <a:pt x="127694" y="191158"/>
                        <a:pt x="133197" y="203720"/>
                      </a:cubicBezTo>
                      <a:cubicBezTo>
                        <a:pt x="137532" y="197348"/>
                        <a:pt x="142011" y="191188"/>
                        <a:pt x="144015" y="181331"/>
                      </a:cubicBezTo>
                      <a:lnTo>
                        <a:pt x="124632" y="153128"/>
                      </a:lnTo>
                      <a:lnTo>
                        <a:pt x="110208" y="139696"/>
                      </a:lnTo>
                      <a:lnTo>
                        <a:pt x="128239" y="145516"/>
                      </a:lnTo>
                      <a:lnTo>
                        <a:pt x="164749" y="163874"/>
                      </a:lnTo>
                      <a:lnTo>
                        <a:pt x="212529" y="170592"/>
                      </a:lnTo>
                      <a:lnTo>
                        <a:pt x="236870" y="182678"/>
                      </a:lnTo>
                      <a:cubicBezTo>
                        <a:pt x="239335" y="171574"/>
                        <a:pt x="229909" y="157518"/>
                        <a:pt x="223348" y="144174"/>
                      </a:cubicBezTo>
                      <a:cubicBezTo>
                        <a:pt x="201561" y="137396"/>
                        <a:pt x="179775" y="136124"/>
                        <a:pt x="157988" y="132532"/>
                      </a:cubicBezTo>
                      <a:cubicBezTo>
                        <a:pt x="145108" y="130729"/>
                        <a:pt x="131482" y="137093"/>
                        <a:pt x="119674" y="123577"/>
                      </a:cubicBezTo>
                      <a:lnTo>
                        <a:pt x="154383" y="113280"/>
                      </a:lnTo>
                      <a:lnTo>
                        <a:pt x="185484" y="122234"/>
                      </a:lnTo>
                      <a:cubicBezTo>
                        <a:pt x="179277" y="111956"/>
                        <a:pt x="176112" y="100417"/>
                        <a:pt x="156185" y="95818"/>
                      </a:cubicBezTo>
                      <a:lnTo>
                        <a:pt x="106603" y="103877"/>
                      </a:lnTo>
                      <a:cubicBezTo>
                        <a:pt x="102843" y="93815"/>
                        <a:pt x="98356" y="84167"/>
                        <a:pt x="86318" y="78803"/>
                      </a:cubicBezTo>
                      <a:cubicBezTo>
                        <a:pt x="86318" y="78803"/>
                        <a:pt x="72796" y="1"/>
                        <a:pt x="68740" y="449"/>
                      </a:cubicBezTo>
                      <a:cubicBezTo>
                        <a:pt x="64683" y="897"/>
                        <a:pt x="25918" y="1"/>
                        <a:pt x="25918" y="1"/>
                      </a:cubicBezTo>
                      <a:close/>
                    </a:path>
                  </a:pathLst>
                </a:custGeom>
                <a:solidFill>
                  <a:srgbClr val="BA9509"/>
                </a:solidFill>
                <a:ln w="9525" cap="flat" cmpd="sng">
                  <a:solidFill>
                    <a:srgbClr val="AA44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5566431" y="2961897"/>
                  <a:ext cx="962929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9" h="772333" extrusionOk="0">
                      <a:moveTo>
                        <a:pt x="962932" y="60465"/>
                      </a:moveTo>
                      <a:cubicBezTo>
                        <a:pt x="931922" y="47237"/>
                        <a:pt x="900913" y="49966"/>
                        <a:pt x="869903" y="53620"/>
                      </a:cubicBezTo>
                      <a:cubicBezTo>
                        <a:pt x="830088" y="68070"/>
                        <a:pt x="800424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0" y="224742"/>
                      </a:lnTo>
                      <a:cubicBezTo>
                        <a:pt x="493962" y="245242"/>
                        <a:pt x="444194" y="249300"/>
                        <a:pt x="394425" y="241855"/>
                      </a:cubicBezTo>
                      <a:cubicBezTo>
                        <a:pt x="353732" y="239748"/>
                        <a:pt x="324864" y="219370"/>
                        <a:pt x="293358" y="203067"/>
                      </a:cubicBezTo>
                      <a:cubicBezTo>
                        <a:pt x="269435" y="173022"/>
                        <a:pt x="250192" y="137057"/>
                        <a:pt x="215260" y="120928"/>
                      </a:cubicBezTo>
                      <a:cubicBezTo>
                        <a:pt x="200901" y="94539"/>
                        <a:pt x="184757" y="69570"/>
                        <a:pt x="154390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4"/>
                        <a:pt x="39143" y="53159"/>
                        <a:pt x="23461" y="73014"/>
                      </a:cubicBezTo>
                      <a:cubicBezTo>
                        <a:pt x="9482" y="76670"/>
                        <a:pt x="-2603" y="81736"/>
                        <a:pt x="491" y="98112"/>
                      </a:cubicBezTo>
                      <a:cubicBezTo>
                        <a:pt x="7858" y="109901"/>
                        <a:pt x="20517" y="121688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6"/>
                        <a:pt x="42986" y="298896"/>
                      </a:cubicBezTo>
                      <a:cubicBezTo>
                        <a:pt x="30351" y="313346"/>
                        <a:pt x="19653" y="327963"/>
                        <a:pt x="31501" y="344529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6" y="440357"/>
                      </a:cubicBezTo>
                      <a:cubicBezTo>
                        <a:pt x="88973" y="463199"/>
                        <a:pt x="101537" y="480921"/>
                        <a:pt x="119935" y="496257"/>
                      </a:cubicBezTo>
                      <a:cubicBezTo>
                        <a:pt x="116652" y="505487"/>
                        <a:pt x="112341" y="514207"/>
                        <a:pt x="115283" y="526530"/>
                      </a:cubicBezTo>
                      <a:cubicBezTo>
                        <a:pt x="129674" y="532089"/>
                        <a:pt x="144375" y="538886"/>
                        <a:pt x="156687" y="536186"/>
                      </a:cubicBezTo>
                      <a:cubicBezTo>
                        <a:pt x="154488" y="556033"/>
                        <a:pt x="146351" y="576537"/>
                        <a:pt x="162429" y="594368"/>
                      </a:cubicBezTo>
                      <a:lnTo>
                        <a:pt x="189993" y="598931"/>
                      </a:lnTo>
                      <a:cubicBezTo>
                        <a:pt x="198420" y="617910"/>
                        <a:pt x="200726" y="640436"/>
                        <a:pt x="221003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6" y="751800"/>
                      </a:cubicBezTo>
                      <a:lnTo>
                        <a:pt x="377199" y="768913"/>
                      </a:lnTo>
                      <a:lnTo>
                        <a:pt x="417395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2"/>
                      </a:lnTo>
                      <a:cubicBezTo>
                        <a:pt x="629427" y="726484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2"/>
                      </a:lnTo>
                      <a:cubicBezTo>
                        <a:pt x="733409" y="598844"/>
                        <a:pt x="768834" y="583128"/>
                        <a:pt x="792954" y="541890"/>
                      </a:cubicBezTo>
                      <a:lnTo>
                        <a:pt x="875647" y="411837"/>
                      </a:lnTo>
                      <a:lnTo>
                        <a:pt x="927329" y="263530"/>
                      </a:lnTo>
                      <a:cubicBezTo>
                        <a:pt x="933621" y="234052"/>
                        <a:pt x="943063" y="197562"/>
                        <a:pt x="932862" y="176275"/>
                      </a:cubicBezTo>
                      <a:lnTo>
                        <a:pt x="912515" y="182664"/>
                      </a:lnTo>
                      <a:cubicBezTo>
                        <a:pt x="898301" y="181248"/>
                        <a:pt x="905852" y="170742"/>
                        <a:pt x="904800" y="159270"/>
                      </a:cubicBezTo>
                      <a:cubicBezTo>
                        <a:pt x="892609" y="149527"/>
                        <a:pt x="884546" y="138074"/>
                        <a:pt x="885309" y="122969"/>
                      </a:cubicBezTo>
                      <a:cubicBezTo>
                        <a:pt x="891227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5568530" y="2960156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5"/>
                      </a:moveTo>
                      <a:cubicBezTo>
                        <a:pt x="931923" y="47236"/>
                        <a:pt x="900913" y="49966"/>
                        <a:pt x="869904" y="53619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5"/>
                      </a:cubicBezTo>
                      <a:cubicBezTo>
                        <a:pt x="353732" y="239749"/>
                        <a:pt x="324864" y="219370"/>
                        <a:pt x="293357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2" y="94539"/>
                        <a:pt x="184756" y="69570"/>
                        <a:pt x="154389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3"/>
                        <a:pt x="39143" y="53160"/>
                        <a:pt x="23461" y="73014"/>
                      </a:cubicBezTo>
                      <a:cubicBezTo>
                        <a:pt x="9482" y="76670"/>
                        <a:pt x="-2603" y="81736"/>
                        <a:pt x="491" y="98111"/>
                      </a:cubicBezTo>
                      <a:cubicBezTo>
                        <a:pt x="7858" y="109900"/>
                        <a:pt x="20517" y="121689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3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0"/>
                        <a:pt x="32777" y="284416"/>
                        <a:pt x="42986" y="298895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5" y="440357"/>
                      </a:cubicBezTo>
                      <a:cubicBezTo>
                        <a:pt x="88976" y="463199"/>
                        <a:pt x="101538" y="480920"/>
                        <a:pt x="119935" y="496257"/>
                      </a:cubicBezTo>
                      <a:cubicBezTo>
                        <a:pt x="116651" y="505487"/>
                        <a:pt x="112342" y="514207"/>
                        <a:pt x="115283" y="526530"/>
                      </a:cubicBezTo>
                      <a:cubicBezTo>
                        <a:pt x="129673" y="532090"/>
                        <a:pt x="144376" y="538886"/>
                        <a:pt x="156686" y="536186"/>
                      </a:cubicBezTo>
                      <a:cubicBezTo>
                        <a:pt x="154488" y="556034"/>
                        <a:pt x="146350" y="576537"/>
                        <a:pt x="162430" y="594368"/>
                      </a:cubicBezTo>
                      <a:lnTo>
                        <a:pt x="189993" y="598931"/>
                      </a:lnTo>
                      <a:cubicBezTo>
                        <a:pt x="198420" y="617911"/>
                        <a:pt x="200725" y="640436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2" y="663166"/>
                        <a:pt x="286841" y="676780"/>
                        <a:pt x="302546" y="684492"/>
                      </a:cubicBezTo>
                      <a:cubicBezTo>
                        <a:pt x="311308" y="712237"/>
                        <a:pt x="327233" y="735862"/>
                        <a:pt x="356525" y="751801"/>
                      </a:cubicBezTo>
                      <a:lnTo>
                        <a:pt x="377198" y="768912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8" y="707858"/>
                        <a:pt x="538821" y="724354"/>
                        <a:pt x="562106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7"/>
                        <a:pt x="634462" y="685633"/>
                      </a:cubicBezTo>
                      <a:lnTo>
                        <a:pt x="636759" y="630873"/>
                      </a:lnTo>
                      <a:lnTo>
                        <a:pt x="697629" y="613761"/>
                      </a:lnTo>
                      <a:cubicBezTo>
                        <a:pt x="733408" y="598844"/>
                        <a:pt x="768834" y="583128"/>
                        <a:pt x="792955" y="541890"/>
                      </a:cubicBezTo>
                      <a:lnTo>
                        <a:pt x="875646" y="411836"/>
                      </a:lnTo>
                      <a:lnTo>
                        <a:pt x="927329" y="263531"/>
                      </a:lnTo>
                      <a:cubicBezTo>
                        <a:pt x="933620" y="234052"/>
                        <a:pt x="943063" y="197563"/>
                        <a:pt x="932862" y="176274"/>
                      </a:cubicBezTo>
                      <a:lnTo>
                        <a:pt x="912515" y="182664"/>
                      </a:lnTo>
                      <a:cubicBezTo>
                        <a:pt x="898301" y="181249"/>
                        <a:pt x="905851" y="170743"/>
                        <a:pt x="904800" y="159270"/>
                      </a:cubicBezTo>
                      <a:cubicBezTo>
                        <a:pt x="892609" y="149526"/>
                        <a:pt x="884547" y="138074"/>
                        <a:pt x="885309" y="122969"/>
                      </a:cubicBezTo>
                      <a:cubicBezTo>
                        <a:pt x="891226" y="107567"/>
                        <a:pt x="897468" y="92808"/>
                        <a:pt x="907642" y="85862"/>
                      </a:cubicBezTo>
                      <a:cubicBezTo>
                        <a:pt x="920687" y="71282"/>
                        <a:pt x="942704" y="66889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5567508" y="2963513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4"/>
                      </a:moveTo>
                      <a:cubicBezTo>
                        <a:pt x="931923" y="47236"/>
                        <a:pt x="900913" y="49967"/>
                        <a:pt x="869903" y="53620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0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4"/>
                      </a:cubicBezTo>
                      <a:cubicBezTo>
                        <a:pt x="353732" y="239748"/>
                        <a:pt x="324864" y="219369"/>
                        <a:pt x="293358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1" y="94540"/>
                        <a:pt x="184756" y="69570"/>
                        <a:pt x="154389" y="55901"/>
                      </a:cubicBezTo>
                      <a:cubicBezTo>
                        <a:pt x="126347" y="31912"/>
                        <a:pt x="98824" y="10161"/>
                        <a:pt x="73995" y="1"/>
                      </a:cubicBezTo>
                      <a:cubicBezTo>
                        <a:pt x="59006" y="340"/>
                        <a:pt x="44803" y="1498"/>
                        <a:pt x="51025" y="23959"/>
                      </a:cubicBezTo>
                      <a:lnTo>
                        <a:pt x="68252" y="60464"/>
                      </a:lnTo>
                      <a:cubicBezTo>
                        <a:pt x="53607" y="58704"/>
                        <a:pt x="39143" y="53160"/>
                        <a:pt x="23461" y="73014"/>
                      </a:cubicBezTo>
                      <a:cubicBezTo>
                        <a:pt x="9482" y="76669"/>
                        <a:pt x="-2603" y="81736"/>
                        <a:pt x="491" y="98112"/>
                      </a:cubicBezTo>
                      <a:cubicBezTo>
                        <a:pt x="7858" y="109900"/>
                        <a:pt x="20517" y="121689"/>
                        <a:pt x="21164" y="133478"/>
                      </a:cubicBezTo>
                      <a:cubicBezTo>
                        <a:pt x="15379" y="151743"/>
                        <a:pt x="22433" y="166183"/>
                        <a:pt x="26907" y="181392"/>
                      </a:cubicBezTo>
                      <a:cubicBezTo>
                        <a:pt x="24082" y="193330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5"/>
                        <a:pt x="42986" y="298896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6"/>
                      </a:lnTo>
                      <a:cubicBezTo>
                        <a:pt x="56440" y="422096"/>
                        <a:pt x="75296" y="425223"/>
                        <a:pt x="88926" y="440357"/>
                      </a:cubicBezTo>
                      <a:cubicBezTo>
                        <a:pt x="88977" y="463199"/>
                        <a:pt x="101537" y="480921"/>
                        <a:pt x="119935" y="496257"/>
                      </a:cubicBezTo>
                      <a:cubicBezTo>
                        <a:pt x="116651" y="505487"/>
                        <a:pt x="112342" y="514208"/>
                        <a:pt x="115283" y="526529"/>
                      </a:cubicBezTo>
                      <a:cubicBezTo>
                        <a:pt x="129673" y="532089"/>
                        <a:pt x="144376" y="538886"/>
                        <a:pt x="156687" y="536186"/>
                      </a:cubicBezTo>
                      <a:cubicBezTo>
                        <a:pt x="154488" y="556033"/>
                        <a:pt x="146350" y="576537"/>
                        <a:pt x="162430" y="594367"/>
                      </a:cubicBezTo>
                      <a:lnTo>
                        <a:pt x="189993" y="598930"/>
                      </a:lnTo>
                      <a:cubicBezTo>
                        <a:pt x="198420" y="617910"/>
                        <a:pt x="200726" y="640437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5" y="751800"/>
                      </a:cubicBezTo>
                      <a:lnTo>
                        <a:pt x="377198" y="768913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3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1"/>
                      </a:lnTo>
                      <a:cubicBezTo>
                        <a:pt x="733408" y="598843"/>
                        <a:pt x="768834" y="583129"/>
                        <a:pt x="792955" y="541890"/>
                      </a:cubicBezTo>
                      <a:lnTo>
                        <a:pt x="875646" y="411837"/>
                      </a:lnTo>
                      <a:lnTo>
                        <a:pt x="927329" y="263530"/>
                      </a:lnTo>
                      <a:cubicBezTo>
                        <a:pt x="933620" y="234051"/>
                        <a:pt x="943063" y="197562"/>
                        <a:pt x="932862" y="176275"/>
                      </a:cubicBezTo>
                      <a:lnTo>
                        <a:pt x="912515" y="182663"/>
                      </a:lnTo>
                      <a:cubicBezTo>
                        <a:pt x="898301" y="181248"/>
                        <a:pt x="905852" y="170742"/>
                        <a:pt x="904799" y="159269"/>
                      </a:cubicBezTo>
                      <a:cubicBezTo>
                        <a:pt x="892609" y="149526"/>
                        <a:pt x="884547" y="138074"/>
                        <a:pt x="885309" y="122970"/>
                      </a:cubicBezTo>
                      <a:cubicBezTo>
                        <a:pt x="891226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CC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6451034" y="2922258"/>
                  <a:ext cx="153709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9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6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5" y="1"/>
                      </a:lnTo>
                      <a:cubicBezTo>
                        <a:pt x="74816" y="7327"/>
                        <a:pt x="83751" y="12928"/>
                        <a:pt x="82941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3" y="39402"/>
                      </a:cubicBezTo>
                      <a:cubicBezTo>
                        <a:pt x="109853" y="60579"/>
                        <a:pt x="102790" y="87176"/>
                        <a:pt x="109986" y="86863"/>
                      </a:cubicBezTo>
                      <a:cubicBezTo>
                        <a:pt x="133497" y="73777"/>
                        <a:pt x="127418" y="52044"/>
                        <a:pt x="132528" y="33582"/>
                      </a:cubicBezTo>
                      <a:cubicBezTo>
                        <a:pt x="146226" y="41353"/>
                        <a:pt x="151999" y="54635"/>
                        <a:pt x="153712" y="70744"/>
                      </a:cubicBezTo>
                      <a:lnTo>
                        <a:pt x="134323" y="106563"/>
                      </a:lnTo>
                      <a:cubicBezTo>
                        <a:pt x="142299" y="118640"/>
                        <a:pt x="147674" y="130915"/>
                        <a:pt x="140188" y="144173"/>
                      </a:cubicBezTo>
                      <a:lnTo>
                        <a:pt x="127112" y="141935"/>
                      </a:lnTo>
                      <a:lnTo>
                        <a:pt x="119452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52" y="183574"/>
                      </a:lnTo>
                      <a:cubicBezTo>
                        <a:pt x="123879" y="198216"/>
                        <a:pt x="121564" y="209035"/>
                        <a:pt x="117649" y="218944"/>
                      </a:cubicBezTo>
                      <a:cubicBezTo>
                        <a:pt x="109242" y="230757"/>
                        <a:pt x="101547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6451345" y="2922813"/>
                  <a:ext cx="153703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3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4" y="26249"/>
                        <a:pt x="114044" y="39402"/>
                      </a:cubicBezTo>
                      <a:cubicBezTo>
                        <a:pt x="109853" y="60579"/>
                        <a:pt x="102790" y="87175"/>
                        <a:pt x="109986" y="86862"/>
                      </a:cubicBezTo>
                      <a:cubicBezTo>
                        <a:pt x="133502" y="73777"/>
                        <a:pt x="127413" y="52044"/>
                        <a:pt x="132523" y="33582"/>
                      </a:cubicBezTo>
                      <a:cubicBezTo>
                        <a:pt x="146221" y="41353"/>
                        <a:pt x="152004" y="54635"/>
                        <a:pt x="153707" y="70744"/>
                      </a:cubicBezTo>
                      <a:lnTo>
                        <a:pt x="134328" y="106563"/>
                      </a:lnTo>
                      <a:cubicBezTo>
                        <a:pt x="142294" y="118640"/>
                        <a:pt x="147679" y="130915"/>
                        <a:pt x="140183" y="144173"/>
                      </a:cubicBezTo>
                      <a:lnTo>
                        <a:pt x="127117" y="141934"/>
                      </a:lnTo>
                      <a:lnTo>
                        <a:pt x="119447" y="155814"/>
                      </a:lnTo>
                      <a:lnTo>
                        <a:pt x="88351" y="159844"/>
                      </a:lnTo>
                      <a:lnTo>
                        <a:pt x="96013" y="174619"/>
                      </a:lnTo>
                      <a:lnTo>
                        <a:pt x="119447" y="183573"/>
                      </a:lnTo>
                      <a:cubicBezTo>
                        <a:pt x="123874" y="198217"/>
                        <a:pt x="121559" y="209035"/>
                        <a:pt x="117649" y="218945"/>
                      </a:cubicBezTo>
                      <a:cubicBezTo>
                        <a:pt x="109242" y="230758"/>
                        <a:pt x="101547" y="244927"/>
                        <a:pt x="89703" y="245361"/>
                      </a:cubicBezTo>
                      <a:cubicBezTo>
                        <a:pt x="75457" y="247084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8"/>
                        <a:pt x="30504" y="223158"/>
                        <a:pt x="22991" y="222526"/>
                      </a:cubicBezTo>
                      <a:lnTo>
                        <a:pt x="15779" y="191633"/>
                      </a:lnTo>
                      <a:cubicBezTo>
                        <a:pt x="10124" y="184607"/>
                        <a:pt x="2420" y="183684"/>
                        <a:pt x="3" y="167008"/>
                      </a:cubicBezTo>
                      <a:lnTo>
                        <a:pt x="14878" y="132532"/>
                      </a:lnTo>
                      <a:lnTo>
                        <a:pt x="36064" y="112832"/>
                      </a:lnTo>
                      <a:cubicBezTo>
                        <a:pt x="50430" y="105675"/>
                        <a:pt x="67128" y="104306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4E56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6450323" y="2923638"/>
                  <a:ext cx="153706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6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7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9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4" y="39402"/>
                      </a:cubicBezTo>
                      <a:cubicBezTo>
                        <a:pt x="109853" y="60579"/>
                        <a:pt x="102791" y="87176"/>
                        <a:pt x="109986" y="86863"/>
                      </a:cubicBezTo>
                      <a:cubicBezTo>
                        <a:pt x="133504" y="73777"/>
                        <a:pt x="127415" y="52044"/>
                        <a:pt x="132525" y="33582"/>
                      </a:cubicBezTo>
                      <a:cubicBezTo>
                        <a:pt x="146223" y="41353"/>
                        <a:pt x="151995" y="54635"/>
                        <a:pt x="153709" y="70744"/>
                      </a:cubicBezTo>
                      <a:lnTo>
                        <a:pt x="134330" y="106563"/>
                      </a:lnTo>
                      <a:cubicBezTo>
                        <a:pt x="142296" y="118640"/>
                        <a:pt x="147681" y="130915"/>
                        <a:pt x="140185" y="144173"/>
                      </a:cubicBezTo>
                      <a:lnTo>
                        <a:pt x="127119" y="141935"/>
                      </a:lnTo>
                      <a:lnTo>
                        <a:pt x="119449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49" y="183574"/>
                      </a:lnTo>
                      <a:cubicBezTo>
                        <a:pt x="123876" y="198216"/>
                        <a:pt x="121561" y="209035"/>
                        <a:pt x="117649" y="218944"/>
                      </a:cubicBezTo>
                      <a:cubicBezTo>
                        <a:pt x="109242" y="230757"/>
                        <a:pt x="101546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3" y="10298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3098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5902181" y="3729827"/>
                  <a:ext cx="249529" cy="2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29" h="215426" extrusionOk="0">
                      <a:moveTo>
                        <a:pt x="80347" y="4390"/>
                      </a:moveTo>
                      <a:lnTo>
                        <a:pt x="67147" y="8706"/>
                      </a:lnTo>
                      <a:cubicBezTo>
                        <a:pt x="75736" y="31459"/>
                        <a:pt x="81425" y="46700"/>
                        <a:pt x="85386" y="71227"/>
                      </a:cubicBezTo>
                      <a:cubicBezTo>
                        <a:pt x="89349" y="95754"/>
                        <a:pt x="94385" y="98604"/>
                        <a:pt x="96523" y="100636"/>
                      </a:cubicBezTo>
                      <a:cubicBezTo>
                        <a:pt x="101914" y="108401"/>
                        <a:pt x="106438" y="104931"/>
                        <a:pt x="108137" y="114837"/>
                      </a:cubicBezTo>
                      <a:cubicBezTo>
                        <a:pt x="123948" y="112948"/>
                        <a:pt x="140184" y="109220"/>
                        <a:pt x="155679" y="106396"/>
                      </a:cubicBezTo>
                      <a:cubicBezTo>
                        <a:pt x="162843" y="105090"/>
                        <a:pt x="176722" y="106752"/>
                        <a:pt x="182391" y="121297"/>
                      </a:cubicBezTo>
                      <a:cubicBezTo>
                        <a:pt x="182183" y="121470"/>
                        <a:pt x="161015" y="111517"/>
                        <a:pt x="150638" y="113496"/>
                      </a:cubicBezTo>
                      <a:cubicBezTo>
                        <a:pt x="139316" y="115654"/>
                        <a:pt x="136129" y="122148"/>
                        <a:pt x="128123" y="122991"/>
                      </a:cubicBezTo>
                      <a:cubicBezTo>
                        <a:pt x="118192" y="124039"/>
                        <a:pt x="104711" y="119160"/>
                        <a:pt x="104711" y="119160"/>
                      </a:cubicBezTo>
                      <a:lnTo>
                        <a:pt x="126127" y="135063"/>
                      </a:lnTo>
                      <a:cubicBezTo>
                        <a:pt x="145217" y="149238"/>
                        <a:pt x="181696" y="136783"/>
                        <a:pt x="217573" y="150245"/>
                      </a:cubicBezTo>
                      <a:cubicBezTo>
                        <a:pt x="222729" y="152113"/>
                        <a:pt x="232200" y="171813"/>
                        <a:pt x="234190" y="174417"/>
                      </a:cubicBezTo>
                      <a:cubicBezTo>
                        <a:pt x="228700" y="172279"/>
                        <a:pt x="212167" y="162709"/>
                        <a:pt x="203178" y="163202"/>
                      </a:cubicBezTo>
                      <a:cubicBezTo>
                        <a:pt x="194188" y="163695"/>
                        <a:pt x="174978" y="163593"/>
                        <a:pt x="158981" y="158856"/>
                      </a:cubicBezTo>
                      <a:cubicBezTo>
                        <a:pt x="142983" y="154118"/>
                        <a:pt x="138255" y="147118"/>
                        <a:pt x="127592" y="144319"/>
                      </a:cubicBezTo>
                      <a:lnTo>
                        <a:pt x="102475" y="139399"/>
                      </a:lnTo>
                      <a:cubicBezTo>
                        <a:pt x="109339" y="143763"/>
                        <a:pt x="122361" y="150837"/>
                        <a:pt x="131082" y="164290"/>
                      </a:cubicBezTo>
                      <a:cubicBezTo>
                        <a:pt x="138226" y="175309"/>
                        <a:pt x="139045" y="189827"/>
                        <a:pt x="138874" y="196108"/>
                      </a:cubicBezTo>
                      <a:cubicBezTo>
                        <a:pt x="134814" y="193524"/>
                        <a:pt x="113529" y="162517"/>
                        <a:pt x="104981" y="159826"/>
                      </a:cubicBezTo>
                      <a:cubicBezTo>
                        <a:pt x="96432" y="157135"/>
                        <a:pt x="94832" y="154005"/>
                        <a:pt x="91064" y="145336"/>
                      </a:cubicBezTo>
                      <a:cubicBezTo>
                        <a:pt x="85922" y="144659"/>
                        <a:pt x="81160" y="142174"/>
                        <a:pt x="76741" y="140210"/>
                      </a:cubicBezTo>
                      <a:cubicBezTo>
                        <a:pt x="75500" y="139051"/>
                        <a:pt x="74126" y="136574"/>
                        <a:pt x="70905" y="132098"/>
                      </a:cubicBezTo>
                      <a:lnTo>
                        <a:pt x="65507" y="124579"/>
                      </a:lnTo>
                      <a:cubicBezTo>
                        <a:pt x="61450" y="128695"/>
                        <a:pt x="54754" y="131849"/>
                        <a:pt x="51483" y="133503"/>
                      </a:cubicBezTo>
                      <a:cubicBezTo>
                        <a:pt x="48213" y="134666"/>
                        <a:pt x="42478" y="137007"/>
                        <a:pt x="33474" y="141833"/>
                      </a:cubicBezTo>
                      <a:cubicBezTo>
                        <a:pt x="27293" y="144282"/>
                        <a:pt x="15846" y="165376"/>
                        <a:pt x="12865" y="169959"/>
                      </a:cubicBezTo>
                      <a:cubicBezTo>
                        <a:pt x="13149" y="167478"/>
                        <a:pt x="17032" y="143595"/>
                        <a:pt x="18818" y="141309"/>
                      </a:cubicBezTo>
                      <a:cubicBezTo>
                        <a:pt x="27242" y="130525"/>
                        <a:pt x="32708" y="124498"/>
                        <a:pt x="41219" y="121922"/>
                      </a:cubicBezTo>
                      <a:cubicBezTo>
                        <a:pt x="49729" y="119345"/>
                        <a:pt x="59038" y="119090"/>
                        <a:pt x="61880" y="112348"/>
                      </a:cubicBezTo>
                      <a:cubicBezTo>
                        <a:pt x="64723" y="105604"/>
                        <a:pt x="68722" y="100851"/>
                        <a:pt x="60490" y="80571"/>
                      </a:cubicBezTo>
                      <a:cubicBezTo>
                        <a:pt x="52257" y="60292"/>
                        <a:pt x="45487" y="32735"/>
                        <a:pt x="40586" y="5676"/>
                      </a:cubicBezTo>
                      <a:lnTo>
                        <a:pt x="25381" y="1"/>
                      </a:lnTo>
                      <a:cubicBezTo>
                        <a:pt x="30382" y="27617"/>
                        <a:pt x="34921" y="65384"/>
                        <a:pt x="48394" y="97094"/>
                      </a:cubicBezTo>
                      <a:cubicBezTo>
                        <a:pt x="50915" y="104552"/>
                        <a:pt x="50318" y="107728"/>
                        <a:pt x="40420" y="111190"/>
                      </a:cubicBezTo>
                      <a:cubicBezTo>
                        <a:pt x="30520" y="114652"/>
                        <a:pt x="14832" y="120848"/>
                        <a:pt x="6543" y="140246"/>
                      </a:cubicBezTo>
                      <a:cubicBezTo>
                        <a:pt x="-1747" y="159644"/>
                        <a:pt x="-336" y="175400"/>
                        <a:pt x="1092" y="182785"/>
                      </a:cubicBezTo>
                      <a:cubicBezTo>
                        <a:pt x="2520" y="190161"/>
                        <a:pt x="3669" y="191843"/>
                        <a:pt x="5845" y="193099"/>
                      </a:cubicBezTo>
                      <a:cubicBezTo>
                        <a:pt x="8019" y="194355"/>
                        <a:pt x="8729" y="188631"/>
                        <a:pt x="15829" y="182097"/>
                      </a:cubicBezTo>
                      <a:cubicBezTo>
                        <a:pt x="22929" y="175572"/>
                        <a:pt x="28663" y="174660"/>
                        <a:pt x="32339" y="168625"/>
                      </a:cubicBezTo>
                      <a:cubicBezTo>
                        <a:pt x="36014" y="162594"/>
                        <a:pt x="41079" y="158136"/>
                        <a:pt x="45753" y="155550"/>
                      </a:cubicBezTo>
                      <a:cubicBezTo>
                        <a:pt x="50960" y="153036"/>
                        <a:pt x="55880" y="150912"/>
                        <a:pt x="60865" y="148699"/>
                      </a:cubicBezTo>
                      <a:cubicBezTo>
                        <a:pt x="61969" y="150242"/>
                        <a:pt x="62605" y="151660"/>
                        <a:pt x="64351" y="153291"/>
                      </a:cubicBezTo>
                      <a:cubicBezTo>
                        <a:pt x="67654" y="156376"/>
                        <a:pt x="73035" y="158278"/>
                        <a:pt x="78933" y="160097"/>
                      </a:cubicBezTo>
                      <a:cubicBezTo>
                        <a:pt x="84679" y="170162"/>
                        <a:pt x="93642" y="177477"/>
                        <a:pt x="106545" y="179979"/>
                      </a:cubicBezTo>
                      <a:cubicBezTo>
                        <a:pt x="119448" y="182482"/>
                        <a:pt x="123303" y="193484"/>
                        <a:pt x="131165" y="205722"/>
                      </a:cubicBezTo>
                      <a:lnTo>
                        <a:pt x="137380" y="215428"/>
                      </a:lnTo>
                      <a:lnTo>
                        <a:pt x="145328" y="207090"/>
                      </a:lnTo>
                      <a:cubicBezTo>
                        <a:pt x="153780" y="198246"/>
                        <a:pt x="155284" y="186929"/>
                        <a:pt x="152559" y="178834"/>
                      </a:cubicBezTo>
                      <a:cubicBezTo>
                        <a:pt x="150737" y="173424"/>
                        <a:pt x="130800" y="155525"/>
                        <a:pt x="128280" y="152224"/>
                      </a:cubicBezTo>
                      <a:cubicBezTo>
                        <a:pt x="131950" y="153407"/>
                        <a:pt x="151117" y="169213"/>
                        <a:pt x="154950" y="170344"/>
                      </a:cubicBezTo>
                      <a:cubicBezTo>
                        <a:pt x="171780" y="175329"/>
                        <a:pt x="189456" y="179685"/>
                        <a:pt x="201374" y="178986"/>
                      </a:cubicBezTo>
                      <a:cubicBezTo>
                        <a:pt x="213291" y="178297"/>
                        <a:pt x="221625" y="182937"/>
                        <a:pt x="233457" y="190060"/>
                      </a:cubicBezTo>
                      <a:lnTo>
                        <a:pt x="249532" y="199735"/>
                      </a:lnTo>
                      <a:lnTo>
                        <a:pt x="247083" y="181215"/>
                      </a:lnTo>
                      <a:cubicBezTo>
                        <a:pt x="246153" y="174184"/>
                        <a:pt x="245153" y="166251"/>
                        <a:pt x="241147" y="158516"/>
                      </a:cubicBezTo>
                      <a:cubicBezTo>
                        <a:pt x="237139" y="150780"/>
                        <a:pt x="229677" y="143810"/>
                        <a:pt x="211602" y="141952"/>
                      </a:cubicBezTo>
                      <a:cubicBezTo>
                        <a:pt x="196151" y="137860"/>
                        <a:pt x="147001" y="132819"/>
                        <a:pt x="138663" y="130157"/>
                      </a:cubicBezTo>
                      <a:cubicBezTo>
                        <a:pt x="133060" y="125166"/>
                        <a:pt x="166963" y="124355"/>
                        <a:pt x="167898" y="124264"/>
                      </a:cubicBezTo>
                      <a:cubicBezTo>
                        <a:pt x="168834" y="124173"/>
                        <a:pt x="186246" y="128412"/>
                        <a:pt x="195557" y="136195"/>
                      </a:cubicBezTo>
                      <a:cubicBezTo>
                        <a:pt x="197334" y="120943"/>
                        <a:pt x="188785" y="108821"/>
                        <a:pt x="178555" y="101172"/>
                      </a:cubicBezTo>
                      <a:cubicBezTo>
                        <a:pt x="170756" y="95341"/>
                        <a:pt x="159288" y="93555"/>
                        <a:pt x="153095" y="94713"/>
                      </a:cubicBezTo>
                      <a:lnTo>
                        <a:pt x="115607" y="101726"/>
                      </a:lnTo>
                      <a:cubicBezTo>
                        <a:pt x="113508" y="96539"/>
                        <a:pt x="111459" y="92273"/>
                        <a:pt x="108726" y="89673"/>
                      </a:cubicBezTo>
                      <a:cubicBezTo>
                        <a:pt x="104697" y="85842"/>
                        <a:pt x="99883" y="84224"/>
                        <a:pt x="98046" y="81623"/>
                      </a:cubicBezTo>
                      <a:cubicBezTo>
                        <a:pt x="94966" y="43870"/>
                        <a:pt x="87896" y="24392"/>
                        <a:pt x="80347" y="4392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5559596" y="2954553"/>
                  <a:ext cx="1005325" cy="7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25" h="786888" extrusionOk="0">
                      <a:moveTo>
                        <a:pt x="79542" y="42"/>
                      </a:moveTo>
                      <a:cubicBezTo>
                        <a:pt x="77698" y="-37"/>
                        <a:pt x="75851" y="1"/>
                        <a:pt x="74004" y="141"/>
                      </a:cubicBezTo>
                      <a:cubicBezTo>
                        <a:pt x="69077" y="512"/>
                        <a:pt x="64129" y="1668"/>
                        <a:pt x="59203" y="3702"/>
                      </a:cubicBezTo>
                      <a:cubicBezTo>
                        <a:pt x="36315" y="21364"/>
                        <a:pt x="54448" y="37779"/>
                        <a:pt x="62410" y="56337"/>
                      </a:cubicBezTo>
                      <a:cubicBezTo>
                        <a:pt x="43121" y="53614"/>
                        <a:pt x="30907" y="58493"/>
                        <a:pt x="23485" y="75333"/>
                      </a:cubicBezTo>
                      <a:cubicBezTo>
                        <a:pt x="10637" y="79353"/>
                        <a:pt x="3044" y="86613"/>
                        <a:pt x="576" y="98305"/>
                      </a:cubicBezTo>
                      <a:cubicBezTo>
                        <a:pt x="-2899" y="114775"/>
                        <a:pt x="10124" y="125180"/>
                        <a:pt x="20676" y="135427"/>
                      </a:cubicBezTo>
                      <a:cubicBezTo>
                        <a:pt x="19151" y="142931"/>
                        <a:pt x="17331" y="150399"/>
                        <a:pt x="17828" y="158954"/>
                      </a:cubicBezTo>
                      <a:cubicBezTo>
                        <a:pt x="18374" y="168368"/>
                        <a:pt x="22131" y="178242"/>
                        <a:pt x="28286" y="187428"/>
                      </a:cubicBezTo>
                      <a:cubicBezTo>
                        <a:pt x="27023" y="193233"/>
                        <a:pt x="25186" y="199256"/>
                        <a:pt x="26194" y="207809"/>
                      </a:cubicBezTo>
                      <a:cubicBezTo>
                        <a:pt x="27134" y="215786"/>
                        <a:pt x="32076" y="223889"/>
                        <a:pt x="38944" y="231356"/>
                      </a:cubicBezTo>
                      <a:cubicBezTo>
                        <a:pt x="28754" y="242981"/>
                        <a:pt x="24425" y="247529"/>
                        <a:pt x="42450" y="257831"/>
                      </a:cubicBezTo>
                      <a:cubicBezTo>
                        <a:pt x="35210" y="265064"/>
                        <a:pt x="25780" y="270521"/>
                        <a:pt x="24899" y="279004"/>
                      </a:cubicBezTo>
                      <a:cubicBezTo>
                        <a:pt x="23877" y="288851"/>
                        <a:pt x="26510" y="299378"/>
                        <a:pt x="41354" y="305440"/>
                      </a:cubicBezTo>
                      <a:cubicBezTo>
                        <a:pt x="27315" y="313803"/>
                        <a:pt x="23261" y="323438"/>
                        <a:pt x="22429" y="337555"/>
                      </a:cubicBezTo>
                      <a:cubicBezTo>
                        <a:pt x="21595" y="351716"/>
                        <a:pt x="36048" y="371429"/>
                        <a:pt x="58864" y="378851"/>
                      </a:cubicBezTo>
                      <a:cubicBezTo>
                        <a:pt x="48324" y="406190"/>
                        <a:pt x="63199" y="448030"/>
                        <a:pt x="87410" y="453984"/>
                      </a:cubicBezTo>
                      <a:cubicBezTo>
                        <a:pt x="78993" y="478694"/>
                        <a:pt x="98539" y="495428"/>
                        <a:pt x="113008" y="509567"/>
                      </a:cubicBezTo>
                      <a:cubicBezTo>
                        <a:pt x="106952" y="520297"/>
                        <a:pt x="110930" y="531049"/>
                        <a:pt x="117610" y="538337"/>
                      </a:cubicBezTo>
                      <a:cubicBezTo>
                        <a:pt x="125781" y="547254"/>
                        <a:pt x="143179" y="549896"/>
                        <a:pt x="157548" y="552230"/>
                      </a:cubicBezTo>
                      <a:cubicBezTo>
                        <a:pt x="150083" y="575904"/>
                        <a:pt x="154722" y="600067"/>
                        <a:pt x="166276" y="611570"/>
                      </a:cubicBezTo>
                      <a:cubicBezTo>
                        <a:pt x="173330" y="618594"/>
                        <a:pt x="188327" y="615625"/>
                        <a:pt x="197043" y="618252"/>
                      </a:cubicBezTo>
                      <a:cubicBezTo>
                        <a:pt x="197646" y="632228"/>
                        <a:pt x="204835" y="648712"/>
                        <a:pt x="216596" y="660822"/>
                      </a:cubicBezTo>
                      <a:cubicBezTo>
                        <a:pt x="231056" y="675712"/>
                        <a:pt x="248962" y="670095"/>
                        <a:pt x="267334" y="667239"/>
                      </a:cubicBezTo>
                      <a:cubicBezTo>
                        <a:pt x="266138" y="689161"/>
                        <a:pt x="279933" y="692869"/>
                        <a:pt x="296696" y="693827"/>
                      </a:cubicBezTo>
                      <a:cubicBezTo>
                        <a:pt x="309923" y="719156"/>
                        <a:pt x="323518" y="750081"/>
                        <a:pt x="359186" y="767890"/>
                      </a:cubicBezTo>
                      <a:cubicBezTo>
                        <a:pt x="368798" y="785580"/>
                        <a:pt x="384031" y="784325"/>
                        <a:pt x="399047" y="785363"/>
                      </a:cubicBezTo>
                      <a:cubicBezTo>
                        <a:pt x="415699" y="786514"/>
                        <a:pt x="428978" y="790473"/>
                        <a:pt x="437435" y="778181"/>
                      </a:cubicBezTo>
                      <a:cubicBezTo>
                        <a:pt x="448653" y="766748"/>
                        <a:pt x="450744" y="755532"/>
                        <a:pt x="454247" y="749054"/>
                      </a:cubicBezTo>
                      <a:cubicBezTo>
                        <a:pt x="462895" y="748456"/>
                        <a:pt x="474247" y="750124"/>
                        <a:pt x="481917" y="745749"/>
                      </a:cubicBezTo>
                      <a:cubicBezTo>
                        <a:pt x="496067" y="735456"/>
                        <a:pt x="501503" y="722524"/>
                        <a:pt x="511499" y="710468"/>
                      </a:cubicBezTo>
                      <a:cubicBezTo>
                        <a:pt x="526689" y="725553"/>
                        <a:pt x="540061" y="745771"/>
                        <a:pt x="559647" y="747985"/>
                      </a:cubicBezTo>
                      <a:cubicBezTo>
                        <a:pt x="559647" y="747985"/>
                        <a:pt x="559767" y="747998"/>
                        <a:pt x="559827" y="748005"/>
                      </a:cubicBezTo>
                      <a:cubicBezTo>
                        <a:pt x="559887" y="748011"/>
                        <a:pt x="546197" y="743595"/>
                        <a:pt x="560006" y="748025"/>
                      </a:cubicBezTo>
                      <a:cubicBezTo>
                        <a:pt x="577941" y="753773"/>
                        <a:pt x="585819" y="756800"/>
                        <a:pt x="602696" y="756454"/>
                      </a:cubicBezTo>
                      <a:cubicBezTo>
                        <a:pt x="609558" y="756314"/>
                        <a:pt x="628929" y="756342"/>
                        <a:pt x="634907" y="750835"/>
                      </a:cubicBezTo>
                      <a:cubicBezTo>
                        <a:pt x="640886" y="745327"/>
                        <a:pt x="646982" y="744089"/>
                        <a:pt x="650028" y="733719"/>
                      </a:cubicBezTo>
                      <a:cubicBezTo>
                        <a:pt x="653648" y="721384"/>
                        <a:pt x="652475" y="707311"/>
                        <a:pt x="650028" y="695985"/>
                      </a:cubicBezTo>
                      <a:cubicBezTo>
                        <a:pt x="655644" y="682836"/>
                        <a:pt x="660060" y="666079"/>
                        <a:pt x="659130" y="644003"/>
                      </a:cubicBezTo>
                      <a:cubicBezTo>
                        <a:pt x="666660" y="642514"/>
                        <a:pt x="675136" y="637080"/>
                        <a:pt x="681661" y="637394"/>
                      </a:cubicBezTo>
                      <a:cubicBezTo>
                        <a:pt x="701585" y="638352"/>
                        <a:pt x="717600" y="630790"/>
                        <a:pt x="730606" y="623662"/>
                      </a:cubicBezTo>
                      <a:cubicBezTo>
                        <a:pt x="743321" y="616692"/>
                        <a:pt x="761170" y="611395"/>
                        <a:pt x="776443" y="597463"/>
                      </a:cubicBezTo>
                      <a:cubicBezTo>
                        <a:pt x="810781" y="566141"/>
                        <a:pt x="823640" y="535322"/>
                        <a:pt x="860588" y="482123"/>
                      </a:cubicBezTo>
                      <a:cubicBezTo>
                        <a:pt x="902869" y="421243"/>
                        <a:pt x="912751" y="358066"/>
                        <a:pt x="930529" y="306173"/>
                      </a:cubicBezTo>
                      <a:cubicBezTo>
                        <a:pt x="941011" y="275576"/>
                        <a:pt x="946282" y="243481"/>
                        <a:pt x="950011" y="216022"/>
                      </a:cubicBezTo>
                      <a:cubicBezTo>
                        <a:pt x="951059" y="208306"/>
                        <a:pt x="947552" y="204462"/>
                        <a:pt x="950868" y="196729"/>
                      </a:cubicBezTo>
                      <a:cubicBezTo>
                        <a:pt x="947253" y="191913"/>
                        <a:pt x="943708" y="186079"/>
                        <a:pt x="940887" y="172450"/>
                      </a:cubicBezTo>
                      <a:lnTo>
                        <a:pt x="944413" y="156996"/>
                      </a:lnTo>
                      <a:cubicBezTo>
                        <a:pt x="946489" y="147884"/>
                        <a:pt x="923136" y="159138"/>
                        <a:pt x="937282" y="168869"/>
                      </a:cubicBezTo>
                      <a:cubicBezTo>
                        <a:pt x="939292" y="182312"/>
                        <a:pt x="925713" y="185115"/>
                        <a:pt x="918756" y="179949"/>
                      </a:cubicBezTo>
                      <a:cubicBezTo>
                        <a:pt x="914109" y="176499"/>
                        <a:pt x="918936" y="170300"/>
                        <a:pt x="913317" y="157056"/>
                      </a:cubicBezTo>
                      <a:cubicBezTo>
                        <a:pt x="912274" y="154596"/>
                        <a:pt x="906458" y="146103"/>
                        <a:pt x="904413" y="144372"/>
                      </a:cubicBezTo>
                      <a:cubicBezTo>
                        <a:pt x="902677" y="142903"/>
                        <a:pt x="900505" y="132776"/>
                        <a:pt x="909593" y="128384"/>
                      </a:cubicBezTo>
                      <a:cubicBezTo>
                        <a:pt x="917873" y="124381"/>
                        <a:pt x="929173" y="126485"/>
                        <a:pt x="931864" y="121498"/>
                      </a:cubicBezTo>
                      <a:cubicBezTo>
                        <a:pt x="934920" y="115833"/>
                        <a:pt x="916243" y="96005"/>
                        <a:pt x="923238" y="92093"/>
                      </a:cubicBezTo>
                      <a:cubicBezTo>
                        <a:pt x="932111" y="87133"/>
                        <a:pt x="948345" y="79106"/>
                        <a:pt x="956346" y="79252"/>
                      </a:cubicBezTo>
                      <a:cubicBezTo>
                        <a:pt x="964845" y="79407"/>
                        <a:pt x="969491" y="78620"/>
                        <a:pt x="978697" y="86553"/>
                      </a:cubicBezTo>
                      <a:lnTo>
                        <a:pt x="993359" y="99197"/>
                      </a:lnTo>
                      <a:cubicBezTo>
                        <a:pt x="1007184" y="111110"/>
                        <a:pt x="1006524" y="98914"/>
                        <a:pt x="1003638" y="93558"/>
                      </a:cubicBezTo>
                      <a:cubicBezTo>
                        <a:pt x="989227" y="66816"/>
                        <a:pt x="961527" y="56930"/>
                        <a:pt x="934972" y="54240"/>
                      </a:cubicBezTo>
                      <a:cubicBezTo>
                        <a:pt x="911351" y="51848"/>
                        <a:pt x="888477" y="50992"/>
                        <a:pt x="867859" y="57861"/>
                      </a:cubicBezTo>
                      <a:cubicBezTo>
                        <a:pt x="840958" y="66824"/>
                        <a:pt x="812089" y="79310"/>
                        <a:pt x="790467" y="93261"/>
                      </a:cubicBezTo>
                      <a:cubicBezTo>
                        <a:pt x="769455" y="106820"/>
                        <a:pt x="756166" y="126589"/>
                        <a:pt x="743594" y="144193"/>
                      </a:cubicBezTo>
                      <a:cubicBezTo>
                        <a:pt x="731023" y="161797"/>
                        <a:pt x="719274" y="177141"/>
                        <a:pt x="704311" y="185589"/>
                      </a:cubicBezTo>
                      <a:cubicBezTo>
                        <a:pt x="669268" y="205374"/>
                        <a:pt x="620713" y="201955"/>
                        <a:pt x="572536" y="213133"/>
                      </a:cubicBezTo>
                      <a:cubicBezTo>
                        <a:pt x="530876" y="222799"/>
                        <a:pt x="494663" y="242449"/>
                        <a:pt x="459965" y="241805"/>
                      </a:cubicBezTo>
                      <a:cubicBezTo>
                        <a:pt x="410108" y="240879"/>
                        <a:pt x="358956" y="237836"/>
                        <a:pt x="319883" y="209274"/>
                      </a:cubicBezTo>
                      <a:cubicBezTo>
                        <a:pt x="305284" y="198603"/>
                        <a:pt x="293847" y="173710"/>
                        <a:pt x="281935" y="162695"/>
                      </a:cubicBezTo>
                      <a:cubicBezTo>
                        <a:pt x="269300" y="151011"/>
                        <a:pt x="259858" y="143563"/>
                        <a:pt x="252910" y="137822"/>
                      </a:cubicBezTo>
                      <a:cubicBezTo>
                        <a:pt x="235511" y="123444"/>
                        <a:pt x="218665" y="110420"/>
                        <a:pt x="211216" y="95042"/>
                      </a:cubicBezTo>
                      <a:cubicBezTo>
                        <a:pt x="201860" y="75724"/>
                        <a:pt x="186665" y="64154"/>
                        <a:pt x="172551" y="57267"/>
                      </a:cubicBezTo>
                      <a:cubicBezTo>
                        <a:pt x="150342" y="46431"/>
                        <a:pt x="135649" y="29967"/>
                        <a:pt x="117470" y="15872"/>
                      </a:cubicBezTo>
                      <a:cubicBezTo>
                        <a:pt x="105213" y="6369"/>
                        <a:pt x="92445" y="589"/>
                        <a:pt x="79542" y="43"/>
                      </a:cubicBezTo>
                      <a:close/>
                      <a:moveTo>
                        <a:pt x="84841" y="23905"/>
                      </a:moveTo>
                      <a:cubicBezTo>
                        <a:pt x="91128" y="24452"/>
                        <a:pt x="98273" y="28831"/>
                        <a:pt x="104223" y="33344"/>
                      </a:cubicBezTo>
                      <a:cubicBezTo>
                        <a:pt x="110545" y="38139"/>
                        <a:pt x="121690" y="47171"/>
                        <a:pt x="126534" y="52439"/>
                      </a:cubicBezTo>
                      <a:cubicBezTo>
                        <a:pt x="138995" y="65989"/>
                        <a:pt x="155293" y="71906"/>
                        <a:pt x="167411" y="78776"/>
                      </a:cubicBezTo>
                      <a:cubicBezTo>
                        <a:pt x="179529" y="85646"/>
                        <a:pt x="191369" y="96017"/>
                        <a:pt x="197213" y="108081"/>
                      </a:cubicBezTo>
                      <a:cubicBezTo>
                        <a:pt x="208858" y="132123"/>
                        <a:pt x="225441" y="143784"/>
                        <a:pt x="243030" y="155907"/>
                      </a:cubicBezTo>
                      <a:cubicBezTo>
                        <a:pt x="261529" y="168657"/>
                        <a:pt x="269411" y="182252"/>
                        <a:pt x="279803" y="199399"/>
                      </a:cubicBezTo>
                      <a:cubicBezTo>
                        <a:pt x="284754" y="207568"/>
                        <a:pt x="304364" y="222450"/>
                        <a:pt x="315680" y="228467"/>
                      </a:cubicBezTo>
                      <a:cubicBezTo>
                        <a:pt x="365833" y="255132"/>
                        <a:pt x="404963" y="263231"/>
                        <a:pt x="459427" y="264242"/>
                      </a:cubicBezTo>
                      <a:cubicBezTo>
                        <a:pt x="504551" y="265080"/>
                        <a:pt x="543025" y="249464"/>
                        <a:pt x="579110" y="241092"/>
                      </a:cubicBezTo>
                      <a:cubicBezTo>
                        <a:pt x="621000" y="231372"/>
                        <a:pt x="673227" y="236174"/>
                        <a:pt x="718594" y="210559"/>
                      </a:cubicBezTo>
                      <a:cubicBezTo>
                        <a:pt x="740598" y="198136"/>
                        <a:pt x="754461" y="178605"/>
                        <a:pt x="767180" y="160794"/>
                      </a:cubicBezTo>
                      <a:cubicBezTo>
                        <a:pt x="779900" y="142984"/>
                        <a:pt x="790378" y="124701"/>
                        <a:pt x="803057" y="112771"/>
                      </a:cubicBezTo>
                      <a:cubicBezTo>
                        <a:pt x="820705" y="96164"/>
                        <a:pt x="846448" y="84872"/>
                        <a:pt x="868755" y="75966"/>
                      </a:cubicBezTo>
                      <a:cubicBezTo>
                        <a:pt x="881738" y="70783"/>
                        <a:pt x="924439" y="63347"/>
                        <a:pt x="949134" y="69654"/>
                      </a:cubicBezTo>
                      <a:cubicBezTo>
                        <a:pt x="932566" y="70435"/>
                        <a:pt x="910942" y="83563"/>
                        <a:pt x="901504" y="97396"/>
                      </a:cubicBezTo>
                      <a:cubicBezTo>
                        <a:pt x="894420" y="107780"/>
                        <a:pt x="886550" y="120999"/>
                        <a:pt x="886086" y="132458"/>
                      </a:cubicBezTo>
                      <a:cubicBezTo>
                        <a:pt x="885747" y="140847"/>
                        <a:pt x="889661" y="149075"/>
                        <a:pt x="891723" y="155432"/>
                      </a:cubicBezTo>
                      <a:cubicBezTo>
                        <a:pt x="893469" y="160813"/>
                        <a:pt x="898960" y="163700"/>
                        <a:pt x="905289" y="167700"/>
                      </a:cubicBezTo>
                      <a:cubicBezTo>
                        <a:pt x="906826" y="173961"/>
                        <a:pt x="904401" y="184211"/>
                        <a:pt x="907381" y="188615"/>
                      </a:cubicBezTo>
                      <a:cubicBezTo>
                        <a:pt x="912876" y="196733"/>
                        <a:pt x="928480" y="201326"/>
                        <a:pt x="936644" y="190198"/>
                      </a:cubicBezTo>
                      <a:cubicBezTo>
                        <a:pt x="941548" y="216682"/>
                        <a:pt x="928840" y="259596"/>
                        <a:pt x="914791" y="299346"/>
                      </a:cubicBezTo>
                      <a:cubicBezTo>
                        <a:pt x="895120" y="355008"/>
                        <a:pt x="874779" y="411116"/>
                        <a:pt x="836803" y="465797"/>
                      </a:cubicBezTo>
                      <a:cubicBezTo>
                        <a:pt x="798738" y="520605"/>
                        <a:pt x="786816" y="549021"/>
                        <a:pt x="756901" y="576310"/>
                      </a:cubicBezTo>
                      <a:cubicBezTo>
                        <a:pt x="747888" y="584530"/>
                        <a:pt x="732796" y="589677"/>
                        <a:pt x="716642" y="598530"/>
                      </a:cubicBezTo>
                      <a:cubicBezTo>
                        <a:pt x="704160" y="605372"/>
                        <a:pt x="692639" y="609502"/>
                        <a:pt x="686024" y="608998"/>
                      </a:cubicBezTo>
                      <a:cubicBezTo>
                        <a:pt x="665405" y="607427"/>
                        <a:pt x="649425" y="618594"/>
                        <a:pt x="632756" y="629459"/>
                      </a:cubicBezTo>
                      <a:cubicBezTo>
                        <a:pt x="639383" y="652415"/>
                        <a:pt x="626939" y="675829"/>
                        <a:pt x="619907" y="693470"/>
                      </a:cubicBezTo>
                      <a:cubicBezTo>
                        <a:pt x="623435" y="703228"/>
                        <a:pt x="623950" y="713944"/>
                        <a:pt x="622856" y="723389"/>
                      </a:cubicBezTo>
                      <a:cubicBezTo>
                        <a:pt x="622206" y="728996"/>
                        <a:pt x="622023" y="737789"/>
                        <a:pt x="619269" y="740862"/>
                      </a:cubicBezTo>
                      <a:cubicBezTo>
                        <a:pt x="618006" y="740902"/>
                        <a:pt x="593668" y="740455"/>
                        <a:pt x="584886" y="738230"/>
                      </a:cubicBezTo>
                      <a:cubicBezTo>
                        <a:pt x="575067" y="733704"/>
                        <a:pt x="572720" y="723956"/>
                        <a:pt x="557078" y="719669"/>
                      </a:cubicBezTo>
                      <a:cubicBezTo>
                        <a:pt x="541435" y="715382"/>
                        <a:pt x="530575" y="704811"/>
                        <a:pt x="535464" y="693669"/>
                      </a:cubicBezTo>
                      <a:cubicBezTo>
                        <a:pt x="540352" y="682525"/>
                        <a:pt x="552190" y="667660"/>
                        <a:pt x="563532" y="661256"/>
                      </a:cubicBezTo>
                      <a:cubicBezTo>
                        <a:pt x="569317" y="657990"/>
                        <a:pt x="585575" y="674792"/>
                        <a:pt x="594569" y="673743"/>
                      </a:cubicBezTo>
                      <a:cubicBezTo>
                        <a:pt x="605936" y="672415"/>
                        <a:pt x="623442" y="645124"/>
                        <a:pt x="620923" y="641133"/>
                      </a:cubicBezTo>
                      <a:cubicBezTo>
                        <a:pt x="615419" y="632413"/>
                        <a:pt x="600367" y="659356"/>
                        <a:pt x="592895" y="660029"/>
                      </a:cubicBezTo>
                      <a:cubicBezTo>
                        <a:pt x="581798" y="661030"/>
                        <a:pt x="569391" y="639360"/>
                        <a:pt x="560385" y="644892"/>
                      </a:cubicBezTo>
                      <a:cubicBezTo>
                        <a:pt x="535705" y="660054"/>
                        <a:pt x="533160" y="672663"/>
                        <a:pt x="523711" y="671902"/>
                      </a:cubicBezTo>
                      <a:cubicBezTo>
                        <a:pt x="522600" y="671813"/>
                        <a:pt x="506284" y="683890"/>
                        <a:pt x="501460" y="691175"/>
                      </a:cubicBezTo>
                      <a:cubicBezTo>
                        <a:pt x="495572" y="700066"/>
                        <a:pt x="485163" y="697489"/>
                        <a:pt x="478710" y="704353"/>
                      </a:cubicBezTo>
                      <a:cubicBezTo>
                        <a:pt x="477119" y="711545"/>
                        <a:pt x="471692" y="716707"/>
                        <a:pt x="467515" y="720836"/>
                      </a:cubicBezTo>
                      <a:cubicBezTo>
                        <a:pt x="457332" y="724879"/>
                        <a:pt x="454890" y="735973"/>
                        <a:pt x="444407" y="735539"/>
                      </a:cubicBezTo>
                      <a:cubicBezTo>
                        <a:pt x="431584" y="755394"/>
                        <a:pt x="420157" y="774713"/>
                        <a:pt x="404287" y="773649"/>
                      </a:cubicBezTo>
                      <a:cubicBezTo>
                        <a:pt x="388866" y="772616"/>
                        <a:pt x="376114" y="765955"/>
                        <a:pt x="370441" y="753169"/>
                      </a:cubicBezTo>
                      <a:cubicBezTo>
                        <a:pt x="338449" y="737077"/>
                        <a:pt x="328351" y="705998"/>
                        <a:pt x="314027" y="679382"/>
                      </a:cubicBezTo>
                      <a:cubicBezTo>
                        <a:pt x="283332" y="674366"/>
                        <a:pt x="285714" y="659987"/>
                        <a:pt x="278946" y="639372"/>
                      </a:cubicBezTo>
                      <a:cubicBezTo>
                        <a:pt x="269168" y="644480"/>
                        <a:pt x="241760" y="651048"/>
                        <a:pt x="231797" y="648043"/>
                      </a:cubicBezTo>
                      <a:cubicBezTo>
                        <a:pt x="212117" y="642107"/>
                        <a:pt x="211494" y="618286"/>
                        <a:pt x="210141" y="600569"/>
                      </a:cubicBezTo>
                      <a:cubicBezTo>
                        <a:pt x="202516" y="597067"/>
                        <a:pt x="183920" y="598359"/>
                        <a:pt x="178651" y="592670"/>
                      </a:cubicBezTo>
                      <a:cubicBezTo>
                        <a:pt x="159186" y="571651"/>
                        <a:pt x="166741" y="560380"/>
                        <a:pt x="177073" y="538833"/>
                      </a:cubicBezTo>
                      <a:cubicBezTo>
                        <a:pt x="160964" y="539277"/>
                        <a:pt x="139586" y="532095"/>
                        <a:pt x="135133" y="527914"/>
                      </a:cubicBezTo>
                      <a:cubicBezTo>
                        <a:pt x="128918" y="522076"/>
                        <a:pt x="130703" y="515076"/>
                        <a:pt x="136893" y="511782"/>
                      </a:cubicBezTo>
                      <a:cubicBezTo>
                        <a:pt x="146288" y="506784"/>
                        <a:pt x="155114" y="502486"/>
                        <a:pt x="161794" y="495498"/>
                      </a:cubicBezTo>
                      <a:cubicBezTo>
                        <a:pt x="170036" y="486876"/>
                        <a:pt x="199214" y="456953"/>
                        <a:pt x="194762" y="454537"/>
                      </a:cubicBezTo>
                      <a:cubicBezTo>
                        <a:pt x="190311" y="452122"/>
                        <a:pt x="157771" y="479747"/>
                        <a:pt x="151714" y="486217"/>
                      </a:cubicBezTo>
                      <a:cubicBezTo>
                        <a:pt x="147972" y="490214"/>
                        <a:pt x="142558" y="492227"/>
                        <a:pt x="136694" y="493835"/>
                      </a:cubicBezTo>
                      <a:cubicBezTo>
                        <a:pt x="120762" y="478789"/>
                        <a:pt x="109190" y="463279"/>
                        <a:pt x="109601" y="452064"/>
                      </a:cubicBezTo>
                      <a:cubicBezTo>
                        <a:pt x="110051" y="439822"/>
                        <a:pt x="115510" y="433846"/>
                        <a:pt x="118766" y="432059"/>
                      </a:cubicBezTo>
                      <a:cubicBezTo>
                        <a:pt x="130194" y="425789"/>
                        <a:pt x="154966" y="418738"/>
                        <a:pt x="153188" y="414646"/>
                      </a:cubicBezTo>
                      <a:cubicBezTo>
                        <a:pt x="151411" y="410555"/>
                        <a:pt x="122334" y="417438"/>
                        <a:pt x="113905" y="421988"/>
                      </a:cubicBezTo>
                      <a:cubicBezTo>
                        <a:pt x="109233" y="424509"/>
                        <a:pt x="104145" y="429560"/>
                        <a:pt x="99482" y="434671"/>
                      </a:cubicBezTo>
                      <a:cubicBezTo>
                        <a:pt x="84021" y="421950"/>
                        <a:pt x="71853" y="406949"/>
                        <a:pt x="82032" y="384333"/>
                      </a:cubicBezTo>
                      <a:cubicBezTo>
                        <a:pt x="88189" y="383992"/>
                        <a:pt x="94226" y="382982"/>
                        <a:pt x="98865" y="382056"/>
                      </a:cubicBezTo>
                      <a:cubicBezTo>
                        <a:pt x="108990" y="380036"/>
                        <a:pt x="133074" y="360197"/>
                        <a:pt x="131116" y="356155"/>
                      </a:cubicBezTo>
                      <a:cubicBezTo>
                        <a:pt x="129158" y="352113"/>
                        <a:pt x="102439" y="368287"/>
                        <a:pt x="94422" y="369888"/>
                      </a:cubicBezTo>
                      <a:cubicBezTo>
                        <a:pt x="87759" y="371217"/>
                        <a:pt x="69546" y="365808"/>
                        <a:pt x="65717" y="363417"/>
                      </a:cubicBezTo>
                      <a:cubicBezTo>
                        <a:pt x="53414" y="355736"/>
                        <a:pt x="48556" y="349701"/>
                        <a:pt x="46414" y="337792"/>
                      </a:cubicBezTo>
                      <a:cubicBezTo>
                        <a:pt x="45597" y="333252"/>
                        <a:pt x="51327" y="319210"/>
                        <a:pt x="61852" y="316878"/>
                      </a:cubicBezTo>
                      <a:cubicBezTo>
                        <a:pt x="70321" y="319414"/>
                        <a:pt x="78701" y="319973"/>
                        <a:pt x="86514" y="318915"/>
                      </a:cubicBezTo>
                      <a:cubicBezTo>
                        <a:pt x="98257" y="317326"/>
                        <a:pt x="124954" y="304944"/>
                        <a:pt x="123825" y="301206"/>
                      </a:cubicBezTo>
                      <a:cubicBezTo>
                        <a:pt x="122696" y="297466"/>
                        <a:pt x="92466" y="307375"/>
                        <a:pt x="83805" y="308547"/>
                      </a:cubicBezTo>
                      <a:cubicBezTo>
                        <a:pt x="75899" y="309617"/>
                        <a:pt x="64086" y="305694"/>
                        <a:pt x="56454" y="299722"/>
                      </a:cubicBezTo>
                      <a:cubicBezTo>
                        <a:pt x="50846" y="295334"/>
                        <a:pt x="47186" y="288313"/>
                        <a:pt x="47928" y="283377"/>
                      </a:cubicBezTo>
                      <a:cubicBezTo>
                        <a:pt x="49151" y="275234"/>
                        <a:pt x="65274" y="270729"/>
                        <a:pt x="72051" y="270061"/>
                      </a:cubicBezTo>
                      <a:cubicBezTo>
                        <a:pt x="83211" y="268959"/>
                        <a:pt x="93543" y="276141"/>
                        <a:pt x="101793" y="275976"/>
                      </a:cubicBezTo>
                      <a:cubicBezTo>
                        <a:pt x="115290" y="275708"/>
                        <a:pt x="129089" y="260395"/>
                        <a:pt x="128426" y="257693"/>
                      </a:cubicBezTo>
                      <a:cubicBezTo>
                        <a:pt x="127764" y="254991"/>
                        <a:pt x="113828" y="261965"/>
                        <a:pt x="99224" y="262303"/>
                      </a:cubicBezTo>
                      <a:cubicBezTo>
                        <a:pt x="91021" y="262494"/>
                        <a:pt x="79596" y="258641"/>
                        <a:pt x="69661" y="253023"/>
                      </a:cubicBezTo>
                      <a:cubicBezTo>
                        <a:pt x="60245" y="247699"/>
                        <a:pt x="53228" y="238013"/>
                        <a:pt x="55219" y="236283"/>
                      </a:cubicBezTo>
                      <a:cubicBezTo>
                        <a:pt x="69285" y="244664"/>
                        <a:pt x="87824" y="242691"/>
                        <a:pt x="97908" y="240854"/>
                      </a:cubicBezTo>
                      <a:cubicBezTo>
                        <a:pt x="106370" y="239312"/>
                        <a:pt x="127831" y="226972"/>
                        <a:pt x="125976" y="224311"/>
                      </a:cubicBezTo>
                      <a:cubicBezTo>
                        <a:pt x="124122" y="221652"/>
                        <a:pt x="100929" y="229778"/>
                        <a:pt x="93566" y="229358"/>
                      </a:cubicBezTo>
                      <a:cubicBezTo>
                        <a:pt x="76022" y="228355"/>
                        <a:pt x="61187" y="223260"/>
                        <a:pt x="47450" y="213310"/>
                      </a:cubicBezTo>
                      <a:cubicBezTo>
                        <a:pt x="38871" y="207097"/>
                        <a:pt x="38197" y="193891"/>
                        <a:pt x="38326" y="192691"/>
                      </a:cubicBezTo>
                      <a:cubicBezTo>
                        <a:pt x="46347" y="203368"/>
                        <a:pt x="65053" y="204295"/>
                        <a:pt x="70139" y="204940"/>
                      </a:cubicBezTo>
                      <a:cubicBezTo>
                        <a:pt x="80942" y="206307"/>
                        <a:pt x="113922" y="202108"/>
                        <a:pt x="112908" y="197520"/>
                      </a:cubicBezTo>
                      <a:cubicBezTo>
                        <a:pt x="111895" y="192931"/>
                        <a:pt x="79378" y="196535"/>
                        <a:pt x="70239" y="193364"/>
                      </a:cubicBezTo>
                      <a:cubicBezTo>
                        <a:pt x="53684" y="187620"/>
                        <a:pt x="36671" y="166618"/>
                        <a:pt x="36394" y="149575"/>
                      </a:cubicBezTo>
                      <a:cubicBezTo>
                        <a:pt x="43075" y="156164"/>
                        <a:pt x="53933" y="162627"/>
                        <a:pt x="57868" y="165187"/>
                      </a:cubicBezTo>
                      <a:cubicBezTo>
                        <a:pt x="66417" y="170748"/>
                        <a:pt x="92227" y="175068"/>
                        <a:pt x="93127" y="171855"/>
                      </a:cubicBezTo>
                      <a:cubicBezTo>
                        <a:pt x="94028" y="168643"/>
                        <a:pt x="70289" y="159106"/>
                        <a:pt x="63745" y="154739"/>
                      </a:cubicBezTo>
                      <a:cubicBezTo>
                        <a:pt x="55003" y="148906"/>
                        <a:pt x="45057" y="142496"/>
                        <a:pt x="41175" y="136990"/>
                      </a:cubicBezTo>
                      <a:lnTo>
                        <a:pt x="21573" y="109188"/>
                      </a:lnTo>
                      <a:cubicBezTo>
                        <a:pt x="18089" y="104247"/>
                        <a:pt x="13862" y="90430"/>
                        <a:pt x="29262" y="90371"/>
                      </a:cubicBezTo>
                      <a:cubicBezTo>
                        <a:pt x="43854" y="96181"/>
                        <a:pt x="58655" y="100780"/>
                        <a:pt x="69362" y="110139"/>
                      </a:cubicBezTo>
                      <a:cubicBezTo>
                        <a:pt x="88101" y="126516"/>
                        <a:pt x="100974" y="144323"/>
                        <a:pt x="104741" y="166018"/>
                      </a:cubicBezTo>
                      <a:cubicBezTo>
                        <a:pt x="116796" y="170829"/>
                        <a:pt x="130185" y="173470"/>
                        <a:pt x="142132" y="173518"/>
                      </a:cubicBezTo>
                      <a:cubicBezTo>
                        <a:pt x="149860" y="173548"/>
                        <a:pt x="171998" y="166087"/>
                        <a:pt x="171813" y="161665"/>
                      </a:cubicBezTo>
                      <a:cubicBezTo>
                        <a:pt x="171630" y="157243"/>
                        <a:pt x="148533" y="161837"/>
                        <a:pt x="143248" y="162179"/>
                      </a:cubicBezTo>
                      <a:cubicBezTo>
                        <a:pt x="138626" y="162479"/>
                        <a:pt x="124605" y="159476"/>
                        <a:pt x="114462" y="156322"/>
                      </a:cubicBezTo>
                      <a:cubicBezTo>
                        <a:pt x="109349" y="135750"/>
                        <a:pt x="98959" y="115926"/>
                        <a:pt x="77808" y="100838"/>
                      </a:cubicBezTo>
                      <a:cubicBezTo>
                        <a:pt x="64602" y="91417"/>
                        <a:pt x="52754" y="85294"/>
                        <a:pt x="41374" y="81170"/>
                      </a:cubicBezTo>
                      <a:cubicBezTo>
                        <a:pt x="50412" y="76652"/>
                        <a:pt x="62234" y="73802"/>
                        <a:pt x="73107" y="74739"/>
                      </a:cubicBezTo>
                      <a:cubicBezTo>
                        <a:pt x="87525" y="75980"/>
                        <a:pt x="97134" y="90311"/>
                        <a:pt x="113725" y="91618"/>
                      </a:cubicBezTo>
                      <a:cubicBezTo>
                        <a:pt x="120743" y="105951"/>
                        <a:pt x="130064" y="111307"/>
                        <a:pt x="138208" y="115937"/>
                      </a:cubicBezTo>
                      <a:cubicBezTo>
                        <a:pt x="149252" y="122215"/>
                        <a:pt x="184151" y="124992"/>
                        <a:pt x="185559" y="120883"/>
                      </a:cubicBezTo>
                      <a:cubicBezTo>
                        <a:pt x="186966" y="116774"/>
                        <a:pt x="151732" y="114341"/>
                        <a:pt x="143347" y="107091"/>
                      </a:cubicBezTo>
                      <a:cubicBezTo>
                        <a:pt x="134842" y="99736"/>
                        <a:pt x="128940" y="87809"/>
                        <a:pt x="120120" y="78597"/>
                      </a:cubicBezTo>
                      <a:cubicBezTo>
                        <a:pt x="106372" y="78339"/>
                        <a:pt x="92405" y="74447"/>
                        <a:pt x="84860" y="65340"/>
                      </a:cubicBezTo>
                      <a:cubicBezTo>
                        <a:pt x="75276" y="53771"/>
                        <a:pt x="65822" y="38532"/>
                        <a:pt x="74880" y="27843"/>
                      </a:cubicBezTo>
                      <a:cubicBezTo>
                        <a:pt x="77604" y="24629"/>
                        <a:pt x="81068" y="23577"/>
                        <a:pt x="84841" y="2390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5794485" y="3224974"/>
                  <a:ext cx="319704" cy="22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04" h="229152" extrusionOk="0">
                      <a:moveTo>
                        <a:pt x="194100" y="35"/>
                      </a:moveTo>
                      <a:cubicBezTo>
                        <a:pt x="183809" y="-399"/>
                        <a:pt x="160139" y="3297"/>
                        <a:pt x="128003" y="15568"/>
                      </a:cubicBezTo>
                      <a:cubicBezTo>
                        <a:pt x="85155" y="31930"/>
                        <a:pt x="36505" y="45584"/>
                        <a:pt x="11766" y="78848"/>
                      </a:cubicBezTo>
                      <a:cubicBezTo>
                        <a:pt x="4904" y="88077"/>
                        <a:pt x="-1542" y="98847"/>
                        <a:pt x="332" y="112943"/>
                      </a:cubicBezTo>
                      <a:cubicBezTo>
                        <a:pt x="1269" y="119990"/>
                        <a:pt x="5585" y="129406"/>
                        <a:pt x="13380" y="126873"/>
                      </a:cubicBezTo>
                      <a:cubicBezTo>
                        <a:pt x="24503" y="123257"/>
                        <a:pt x="28759" y="121556"/>
                        <a:pt x="30512" y="122183"/>
                      </a:cubicBezTo>
                      <a:cubicBezTo>
                        <a:pt x="30427" y="124794"/>
                        <a:pt x="17403" y="134417"/>
                        <a:pt x="13201" y="145255"/>
                      </a:cubicBezTo>
                      <a:cubicBezTo>
                        <a:pt x="10971" y="151007"/>
                        <a:pt x="7714" y="158540"/>
                        <a:pt x="15133" y="161303"/>
                      </a:cubicBezTo>
                      <a:cubicBezTo>
                        <a:pt x="17467" y="162172"/>
                        <a:pt x="37408" y="156938"/>
                        <a:pt x="39735" y="157147"/>
                      </a:cubicBezTo>
                      <a:cubicBezTo>
                        <a:pt x="41963" y="163000"/>
                        <a:pt x="45219" y="168368"/>
                        <a:pt x="50592" y="171869"/>
                      </a:cubicBezTo>
                      <a:cubicBezTo>
                        <a:pt x="59926" y="177951"/>
                        <a:pt x="69947" y="178429"/>
                        <a:pt x="81926" y="178379"/>
                      </a:cubicBezTo>
                      <a:cubicBezTo>
                        <a:pt x="102064" y="178295"/>
                        <a:pt x="124856" y="181063"/>
                        <a:pt x="148761" y="176499"/>
                      </a:cubicBezTo>
                      <a:cubicBezTo>
                        <a:pt x="163495" y="173686"/>
                        <a:pt x="178673" y="182388"/>
                        <a:pt x="197506" y="195752"/>
                      </a:cubicBezTo>
                      <a:cubicBezTo>
                        <a:pt x="216338" y="209116"/>
                        <a:pt x="237220" y="226649"/>
                        <a:pt x="264917" y="229134"/>
                      </a:cubicBezTo>
                      <a:cubicBezTo>
                        <a:pt x="275318" y="230067"/>
                        <a:pt x="322008" y="199330"/>
                        <a:pt x="319619" y="192804"/>
                      </a:cubicBezTo>
                      <a:cubicBezTo>
                        <a:pt x="317231" y="186278"/>
                        <a:pt x="265320" y="212604"/>
                        <a:pt x="264080" y="212492"/>
                      </a:cubicBezTo>
                      <a:cubicBezTo>
                        <a:pt x="248197" y="211068"/>
                        <a:pt x="227611" y="194305"/>
                        <a:pt x="207984" y="180377"/>
                      </a:cubicBezTo>
                      <a:cubicBezTo>
                        <a:pt x="188358" y="166450"/>
                        <a:pt x="171540" y="148609"/>
                        <a:pt x="143302" y="154001"/>
                      </a:cubicBezTo>
                      <a:cubicBezTo>
                        <a:pt x="125226" y="157452"/>
                        <a:pt x="107735" y="162404"/>
                        <a:pt x="85253" y="162193"/>
                      </a:cubicBezTo>
                      <a:cubicBezTo>
                        <a:pt x="67468" y="162026"/>
                        <a:pt x="65745" y="154054"/>
                        <a:pt x="70911" y="150083"/>
                      </a:cubicBezTo>
                      <a:cubicBezTo>
                        <a:pt x="79104" y="143786"/>
                        <a:pt x="87977" y="142380"/>
                        <a:pt x="94477" y="138032"/>
                      </a:cubicBezTo>
                      <a:cubicBezTo>
                        <a:pt x="104576" y="131278"/>
                        <a:pt x="112848" y="123452"/>
                        <a:pt x="125294" y="113238"/>
                      </a:cubicBezTo>
                      <a:cubicBezTo>
                        <a:pt x="150738" y="92361"/>
                        <a:pt x="134862" y="96398"/>
                        <a:pt x="116827" y="105502"/>
                      </a:cubicBezTo>
                      <a:cubicBezTo>
                        <a:pt x="103239" y="112361"/>
                        <a:pt x="95497" y="120020"/>
                        <a:pt x="85991" y="125923"/>
                      </a:cubicBezTo>
                      <a:cubicBezTo>
                        <a:pt x="80976" y="129037"/>
                        <a:pt x="75181" y="131773"/>
                        <a:pt x="68878" y="133936"/>
                      </a:cubicBezTo>
                      <a:cubicBezTo>
                        <a:pt x="67133" y="134535"/>
                        <a:pt x="64201" y="135462"/>
                        <a:pt x="54260" y="140297"/>
                      </a:cubicBezTo>
                      <a:cubicBezTo>
                        <a:pt x="44317" y="145130"/>
                        <a:pt x="23944" y="156725"/>
                        <a:pt x="24137" y="148777"/>
                      </a:cubicBezTo>
                      <a:cubicBezTo>
                        <a:pt x="24304" y="141896"/>
                        <a:pt x="39024" y="129093"/>
                        <a:pt x="50592" y="119908"/>
                      </a:cubicBezTo>
                      <a:cubicBezTo>
                        <a:pt x="62159" y="110722"/>
                        <a:pt x="66313" y="106299"/>
                        <a:pt x="75512" y="101010"/>
                      </a:cubicBezTo>
                      <a:cubicBezTo>
                        <a:pt x="81209" y="97736"/>
                        <a:pt x="89376" y="93301"/>
                        <a:pt x="100911" y="91315"/>
                      </a:cubicBezTo>
                      <a:cubicBezTo>
                        <a:pt x="134499" y="85528"/>
                        <a:pt x="118753" y="81392"/>
                        <a:pt x="106887" y="81638"/>
                      </a:cubicBezTo>
                      <a:cubicBezTo>
                        <a:pt x="72236" y="82359"/>
                        <a:pt x="73472" y="95215"/>
                        <a:pt x="50273" y="105106"/>
                      </a:cubicBezTo>
                      <a:cubicBezTo>
                        <a:pt x="41225" y="108964"/>
                        <a:pt x="28369" y="109191"/>
                        <a:pt x="21806" y="109024"/>
                      </a:cubicBezTo>
                      <a:cubicBezTo>
                        <a:pt x="19383" y="97360"/>
                        <a:pt x="32565" y="85938"/>
                        <a:pt x="36189" y="81065"/>
                      </a:cubicBezTo>
                      <a:cubicBezTo>
                        <a:pt x="53028" y="58422"/>
                        <a:pt x="92538" y="41481"/>
                        <a:pt x="133501" y="25838"/>
                      </a:cubicBezTo>
                      <a:cubicBezTo>
                        <a:pt x="174464" y="10196"/>
                        <a:pt x="200858" y="5292"/>
                        <a:pt x="199757" y="1698"/>
                      </a:cubicBezTo>
                      <a:cubicBezTo>
                        <a:pt x="199482" y="799"/>
                        <a:pt x="197530" y="180"/>
                        <a:pt x="194100" y="3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6134516" y="3198153"/>
                  <a:ext cx="298660" cy="20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60" h="207717" extrusionOk="0">
                      <a:moveTo>
                        <a:pt x="511" y="341"/>
                      </a:moveTo>
                      <a:cubicBezTo>
                        <a:pt x="-2301" y="2713"/>
                        <a:pt x="7208" y="17372"/>
                        <a:pt x="13024" y="21970"/>
                      </a:cubicBezTo>
                      <a:cubicBezTo>
                        <a:pt x="27632" y="33516"/>
                        <a:pt x="35988" y="36954"/>
                        <a:pt x="53492" y="34623"/>
                      </a:cubicBezTo>
                      <a:cubicBezTo>
                        <a:pt x="44521" y="39843"/>
                        <a:pt x="27316" y="57994"/>
                        <a:pt x="34987" y="67814"/>
                      </a:cubicBezTo>
                      <a:cubicBezTo>
                        <a:pt x="48657" y="85316"/>
                        <a:pt x="77859" y="69168"/>
                        <a:pt x="95493" y="70973"/>
                      </a:cubicBezTo>
                      <a:cubicBezTo>
                        <a:pt x="86884" y="82149"/>
                        <a:pt x="71599" y="107615"/>
                        <a:pt x="80914" y="110695"/>
                      </a:cubicBezTo>
                      <a:cubicBezTo>
                        <a:pt x="80263" y="123279"/>
                        <a:pt x="106297" y="119257"/>
                        <a:pt x="111788" y="117327"/>
                      </a:cubicBezTo>
                      <a:cubicBezTo>
                        <a:pt x="107246" y="128711"/>
                        <a:pt x="102369" y="137879"/>
                        <a:pt x="109135" y="146399"/>
                      </a:cubicBezTo>
                      <a:cubicBezTo>
                        <a:pt x="117067" y="156390"/>
                        <a:pt x="130048" y="149847"/>
                        <a:pt x="146089" y="145621"/>
                      </a:cubicBezTo>
                      <a:cubicBezTo>
                        <a:pt x="138503" y="159631"/>
                        <a:pt x="141866" y="171865"/>
                        <a:pt x="148473" y="175808"/>
                      </a:cubicBezTo>
                      <a:cubicBezTo>
                        <a:pt x="155149" y="179792"/>
                        <a:pt x="184614" y="163450"/>
                        <a:pt x="191789" y="160719"/>
                      </a:cubicBezTo>
                      <a:cubicBezTo>
                        <a:pt x="196144" y="173977"/>
                        <a:pt x="199612" y="192047"/>
                        <a:pt x="209625" y="195561"/>
                      </a:cubicBezTo>
                      <a:cubicBezTo>
                        <a:pt x="221402" y="199693"/>
                        <a:pt x="237061" y="182652"/>
                        <a:pt x="244699" y="166893"/>
                      </a:cubicBezTo>
                      <a:cubicBezTo>
                        <a:pt x="252131" y="186108"/>
                        <a:pt x="242350" y="204419"/>
                        <a:pt x="256328" y="207303"/>
                      </a:cubicBezTo>
                      <a:cubicBezTo>
                        <a:pt x="271018" y="210333"/>
                        <a:pt x="271115" y="196256"/>
                        <a:pt x="283239" y="182914"/>
                      </a:cubicBezTo>
                      <a:cubicBezTo>
                        <a:pt x="293254" y="171892"/>
                        <a:pt x="291741" y="163260"/>
                        <a:pt x="298663" y="146048"/>
                      </a:cubicBezTo>
                      <a:cubicBezTo>
                        <a:pt x="282834" y="155772"/>
                        <a:pt x="267481" y="182961"/>
                        <a:pt x="262372" y="186070"/>
                      </a:cubicBezTo>
                      <a:cubicBezTo>
                        <a:pt x="256978" y="189352"/>
                        <a:pt x="249521" y="148831"/>
                        <a:pt x="247121" y="143048"/>
                      </a:cubicBezTo>
                      <a:cubicBezTo>
                        <a:pt x="238192" y="149998"/>
                        <a:pt x="223418" y="175099"/>
                        <a:pt x="214033" y="173527"/>
                      </a:cubicBezTo>
                      <a:cubicBezTo>
                        <a:pt x="204462" y="171923"/>
                        <a:pt x="204270" y="148530"/>
                        <a:pt x="202913" y="135050"/>
                      </a:cubicBezTo>
                      <a:cubicBezTo>
                        <a:pt x="192575" y="138554"/>
                        <a:pt x="171612" y="159964"/>
                        <a:pt x="160937" y="156444"/>
                      </a:cubicBezTo>
                      <a:cubicBezTo>
                        <a:pt x="152189" y="153561"/>
                        <a:pt x="163607" y="127039"/>
                        <a:pt x="176384" y="116143"/>
                      </a:cubicBezTo>
                      <a:cubicBezTo>
                        <a:pt x="154622" y="123712"/>
                        <a:pt x="145292" y="134115"/>
                        <a:pt x="128488" y="128021"/>
                      </a:cubicBezTo>
                      <a:cubicBezTo>
                        <a:pt x="120569" y="125147"/>
                        <a:pt x="130085" y="102752"/>
                        <a:pt x="138090" y="88786"/>
                      </a:cubicBezTo>
                      <a:cubicBezTo>
                        <a:pt x="131806" y="93838"/>
                        <a:pt x="111603" y="101168"/>
                        <a:pt x="98500" y="100330"/>
                      </a:cubicBezTo>
                      <a:cubicBezTo>
                        <a:pt x="85397" y="99491"/>
                        <a:pt x="102817" y="77118"/>
                        <a:pt x="107714" y="71882"/>
                      </a:cubicBezTo>
                      <a:cubicBezTo>
                        <a:pt x="114672" y="65041"/>
                        <a:pt x="121854" y="58428"/>
                        <a:pt x="128913" y="51690"/>
                      </a:cubicBezTo>
                      <a:cubicBezTo>
                        <a:pt x="105101" y="52812"/>
                        <a:pt x="73621" y="69742"/>
                        <a:pt x="57378" y="52223"/>
                      </a:cubicBezTo>
                      <a:cubicBezTo>
                        <a:pt x="47040" y="41075"/>
                        <a:pt x="78831" y="29394"/>
                        <a:pt x="75020" y="24529"/>
                      </a:cubicBezTo>
                      <a:cubicBezTo>
                        <a:pt x="71209" y="19664"/>
                        <a:pt x="51999" y="21894"/>
                        <a:pt x="29394" y="11174"/>
                      </a:cubicBezTo>
                      <a:cubicBezTo>
                        <a:pt x="24215" y="8718"/>
                        <a:pt x="3323" y="-2031"/>
                        <a:pt x="511" y="341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6456556" y="2911154"/>
                  <a:ext cx="152328" cy="2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28" h="266213" extrusionOk="0">
                      <a:moveTo>
                        <a:pt x="17935" y="77000"/>
                      </a:moveTo>
                      <a:cubicBezTo>
                        <a:pt x="12462" y="70033"/>
                        <a:pt x="15982" y="59976"/>
                        <a:pt x="19078" y="53513"/>
                      </a:cubicBezTo>
                      <a:cubicBezTo>
                        <a:pt x="21195" y="49096"/>
                        <a:pt x="30379" y="45365"/>
                        <a:pt x="32072" y="46572"/>
                      </a:cubicBezTo>
                      <a:cubicBezTo>
                        <a:pt x="33765" y="47780"/>
                        <a:pt x="42336" y="54655"/>
                        <a:pt x="43422" y="57441"/>
                      </a:cubicBezTo>
                      <a:cubicBezTo>
                        <a:pt x="45594" y="63011"/>
                        <a:pt x="46143" y="77106"/>
                        <a:pt x="46143" y="77106"/>
                      </a:cubicBezTo>
                      <a:cubicBezTo>
                        <a:pt x="52201" y="77635"/>
                        <a:pt x="65035" y="38062"/>
                        <a:pt x="67222" y="22985"/>
                      </a:cubicBezTo>
                      <a:cubicBezTo>
                        <a:pt x="73774" y="31821"/>
                        <a:pt x="71066" y="49579"/>
                        <a:pt x="69023" y="57847"/>
                      </a:cubicBezTo>
                      <a:cubicBezTo>
                        <a:pt x="68343" y="60595"/>
                        <a:pt x="65818" y="78871"/>
                        <a:pt x="70779" y="85099"/>
                      </a:cubicBezTo>
                      <a:cubicBezTo>
                        <a:pt x="77734" y="82631"/>
                        <a:pt x="84931" y="77196"/>
                        <a:pt x="89711" y="68655"/>
                      </a:cubicBezTo>
                      <a:cubicBezTo>
                        <a:pt x="91307" y="65803"/>
                        <a:pt x="101495" y="38144"/>
                        <a:pt x="103050" y="35357"/>
                      </a:cubicBezTo>
                      <a:cubicBezTo>
                        <a:pt x="108311" y="39311"/>
                        <a:pt x="101975" y="63775"/>
                        <a:pt x="100749" y="67796"/>
                      </a:cubicBezTo>
                      <a:cubicBezTo>
                        <a:pt x="98118" y="76429"/>
                        <a:pt x="94665" y="91935"/>
                        <a:pt x="101067" y="103805"/>
                      </a:cubicBezTo>
                      <a:cubicBezTo>
                        <a:pt x="108331" y="101700"/>
                        <a:pt x="115878" y="99932"/>
                        <a:pt x="122447" y="89499"/>
                      </a:cubicBezTo>
                      <a:cubicBezTo>
                        <a:pt x="125221" y="85098"/>
                        <a:pt x="133503" y="67469"/>
                        <a:pt x="131810" y="55759"/>
                      </a:cubicBezTo>
                      <a:cubicBezTo>
                        <a:pt x="140285" y="65257"/>
                        <a:pt x="138674" y="73384"/>
                        <a:pt x="134380" y="87003"/>
                      </a:cubicBezTo>
                      <a:cubicBezTo>
                        <a:pt x="130555" y="99120"/>
                        <a:pt x="125099" y="106928"/>
                        <a:pt x="120458" y="116891"/>
                      </a:cubicBezTo>
                      <a:cubicBezTo>
                        <a:pt x="127383" y="128443"/>
                        <a:pt x="133187" y="133928"/>
                        <a:pt x="123375" y="148373"/>
                      </a:cubicBezTo>
                      <a:cubicBezTo>
                        <a:pt x="117133" y="148851"/>
                        <a:pt x="115542" y="152613"/>
                        <a:pt x="112829" y="157020"/>
                      </a:cubicBezTo>
                      <a:cubicBezTo>
                        <a:pt x="107321" y="155533"/>
                        <a:pt x="101430" y="159024"/>
                        <a:pt x="92945" y="162115"/>
                      </a:cubicBezTo>
                      <a:cubicBezTo>
                        <a:pt x="84447" y="165210"/>
                        <a:pt x="73118" y="167297"/>
                        <a:pt x="74444" y="173922"/>
                      </a:cubicBezTo>
                      <a:cubicBezTo>
                        <a:pt x="76254" y="182975"/>
                        <a:pt x="83249" y="188507"/>
                        <a:pt x="91024" y="192074"/>
                      </a:cubicBezTo>
                      <a:cubicBezTo>
                        <a:pt x="91599" y="196372"/>
                        <a:pt x="89755" y="197734"/>
                        <a:pt x="83710" y="200748"/>
                      </a:cubicBezTo>
                      <a:cubicBezTo>
                        <a:pt x="72251" y="206461"/>
                        <a:pt x="50305" y="212877"/>
                        <a:pt x="51412" y="213268"/>
                      </a:cubicBezTo>
                      <a:cubicBezTo>
                        <a:pt x="52228" y="213556"/>
                        <a:pt x="73732" y="209451"/>
                        <a:pt x="87111" y="204450"/>
                      </a:cubicBezTo>
                      <a:cubicBezTo>
                        <a:pt x="93908" y="201908"/>
                        <a:pt x="97507" y="198608"/>
                        <a:pt x="99740" y="195301"/>
                      </a:cubicBezTo>
                      <a:cubicBezTo>
                        <a:pt x="102050" y="195994"/>
                        <a:pt x="104285" y="196563"/>
                        <a:pt x="106328" y="197050"/>
                      </a:cubicBezTo>
                      <a:cubicBezTo>
                        <a:pt x="111327" y="204891"/>
                        <a:pt x="109755" y="219596"/>
                        <a:pt x="105933" y="223857"/>
                      </a:cubicBezTo>
                      <a:cubicBezTo>
                        <a:pt x="102028" y="228209"/>
                        <a:pt x="94122" y="241980"/>
                        <a:pt x="89587" y="243990"/>
                      </a:cubicBezTo>
                      <a:cubicBezTo>
                        <a:pt x="77851" y="249193"/>
                        <a:pt x="63267" y="248897"/>
                        <a:pt x="56604" y="241857"/>
                      </a:cubicBezTo>
                      <a:cubicBezTo>
                        <a:pt x="50615" y="235530"/>
                        <a:pt x="44534" y="221913"/>
                        <a:pt x="44534" y="221913"/>
                      </a:cubicBezTo>
                      <a:lnTo>
                        <a:pt x="38483" y="226396"/>
                      </a:lnTo>
                      <a:cubicBezTo>
                        <a:pt x="38483" y="226396"/>
                        <a:pt x="37887" y="235456"/>
                        <a:pt x="44821" y="243216"/>
                      </a:cubicBezTo>
                      <a:cubicBezTo>
                        <a:pt x="51754" y="250977"/>
                        <a:pt x="64754" y="266200"/>
                        <a:pt x="77961" y="266215"/>
                      </a:cubicBezTo>
                      <a:cubicBezTo>
                        <a:pt x="86909" y="266225"/>
                        <a:pt x="95816" y="258636"/>
                        <a:pt x="101759" y="253255"/>
                      </a:cubicBezTo>
                      <a:cubicBezTo>
                        <a:pt x="107701" y="247874"/>
                        <a:pt x="113889" y="239402"/>
                        <a:pt x="117306" y="232567"/>
                      </a:cubicBezTo>
                      <a:cubicBezTo>
                        <a:pt x="122355" y="222484"/>
                        <a:pt x="119326" y="209466"/>
                        <a:pt x="118887" y="199464"/>
                      </a:cubicBezTo>
                      <a:cubicBezTo>
                        <a:pt x="118234" y="196270"/>
                        <a:pt x="116144" y="195278"/>
                        <a:pt x="110242" y="192825"/>
                      </a:cubicBezTo>
                      <a:cubicBezTo>
                        <a:pt x="102824" y="192305"/>
                        <a:pt x="92557" y="183620"/>
                        <a:pt x="90002" y="180640"/>
                      </a:cubicBezTo>
                      <a:cubicBezTo>
                        <a:pt x="86092" y="176080"/>
                        <a:pt x="92413" y="170933"/>
                        <a:pt x="94012" y="170682"/>
                      </a:cubicBezTo>
                      <a:cubicBezTo>
                        <a:pt x="103266" y="169236"/>
                        <a:pt x="125914" y="182473"/>
                        <a:pt x="134156" y="175504"/>
                      </a:cubicBezTo>
                      <a:cubicBezTo>
                        <a:pt x="137623" y="172575"/>
                        <a:pt x="121937" y="163927"/>
                        <a:pt x="123620" y="159900"/>
                      </a:cubicBezTo>
                      <a:cubicBezTo>
                        <a:pt x="127006" y="153953"/>
                        <a:pt x="133176" y="158640"/>
                        <a:pt x="137542" y="160517"/>
                      </a:cubicBezTo>
                      <a:cubicBezTo>
                        <a:pt x="139969" y="156586"/>
                        <a:pt x="142417" y="152665"/>
                        <a:pt x="143345" y="147993"/>
                      </a:cubicBezTo>
                      <a:cubicBezTo>
                        <a:pt x="147394" y="127721"/>
                        <a:pt x="139214" y="125318"/>
                        <a:pt x="135553" y="118165"/>
                      </a:cubicBezTo>
                      <a:cubicBezTo>
                        <a:pt x="141734" y="112047"/>
                        <a:pt x="149699" y="98549"/>
                        <a:pt x="151617" y="89529"/>
                      </a:cubicBezTo>
                      <a:cubicBezTo>
                        <a:pt x="153881" y="78856"/>
                        <a:pt x="151290" y="59312"/>
                        <a:pt x="136134" y="46699"/>
                      </a:cubicBezTo>
                      <a:lnTo>
                        <a:pt x="122936" y="35724"/>
                      </a:lnTo>
                      <a:cubicBezTo>
                        <a:pt x="122895" y="36542"/>
                        <a:pt x="123150" y="52432"/>
                        <a:pt x="118805" y="67150"/>
                      </a:cubicBezTo>
                      <a:cubicBezTo>
                        <a:pt x="115929" y="76878"/>
                        <a:pt x="113553" y="81506"/>
                        <a:pt x="104972" y="91677"/>
                      </a:cubicBezTo>
                      <a:cubicBezTo>
                        <a:pt x="106396" y="82264"/>
                        <a:pt x="115848" y="56188"/>
                        <a:pt x="115052" y="42199"/>
                      </a:cubicBezTo>
                      <a:cubicBezTo>
                        <a:pt x="114838" y="38492"/>
                        <a:pt x="109695" y="25162"/>
                        <a:pt x="101724" y="16400"/>
                      </a:cubicBezTo>
                      <a:cubicBezTo>
                        <a:pt x="97569" y="19169"/>
                        <a:pt x="97149" y="31453"/>
                        <a:pt x="93402" y="38869"/>
                      </a:cubicBezTo>
                      <a:cubicBezTo>
                        <a:pt x="86678" y="52177"/>
                        <a:pt x="79374" y="63660"/>
                        <a:pt x="76511" y="69700"/>
                      </a:cubicBezTo>
                      <a:cubicBezTo>
                        <a:pt x="77502" y="64986"/>
                        <a:pt x="82212" y="45501"/>
                        <a:pt x="81749" y="40088"/>
                      </a:cubicBezTo>
                      <a:cubicBezTo>
                        <a:pt x="81098" y="32480"/>
                        <a:pt x="77608" y="18617"/>
                        <a:pt x="70698" y="12147"/>
                      </a:cubicBezTo>
                      <a:cubicBezTo>
                        <a:pt x="66655" y="8361"/>
                        <a:pt x="60224" y="-573"/>
                        <a:pt x="54708" y="31"/>
                      </a:cubicBezTo>
                      <a:cubicBezTo>
                        <a:pt x="55683" y="7997"/>
                        <a:pt x="55422" y="15349"/>
                        <a:pt x="54880" y="22562"/>
                      </a:cubicBezTo>
                      <a:cubicBezTo>
                        <a:pt x="54374" y="29294"/>
                        <a:pt x="51735" y="39009"/>
                        <a:pt x="48246" y="46392"/>
                      </a:cubicBezTo>
                      <a:cubicBezTo>
                        <a:pt x="45321" y="38073"/>
                        <a:pt x="38749" y="32657"/>
                        <a:pt x="32443" y="31511"/>
                      </a:cubicBezTo>
                      <a:cubicBezTo>
                        <a:pt x="22145" y="29639"/>
                        <a:pt x="10602" y="36777"/>
                        <a:pt x="5869" y="44142"/>
                      </a:cubicBezTo>
                      <a:cubicBezTo>
                        <a:pt x="1137" y="51507"/>
                        <a:pt x="-272" y="60356"/>
                        <a:pt x="45" y="68766"/>
                      </a:cubicBezTo>
                      <a:cubicBezTo>
                        <a:pt x="298" y="75475"/>
                        <a:pt x="5522" y="83684"/>
                        <a:pt x="9087" y="88267"/>
                      </a:cubicBezTo>
                      <a:cubicBezTo>
                        <a:pt x="12653" y="92850"/>
                        <a:pt x="20406" y="96679"/>
                        <a:pt x="24604" y="100289"/>
                      </a:cubicBezTo>
                      <a:cubicBezTo>
                        <a:pt x="33001" y="107512"/>
                        <a:pt x="40625" y="108477"/>
                        <a:pt x="40625" y="108477"/>
                      </a:cubicBezTo>
                      <a:lnTo>
                        <a:pt x="51306" y="102812"/>
                      </a:lnTo>
                      <a:cubicBezTo>
                        <a:pt x="51306" y="102812"/>
                        <a:pt x="43595" y="97508"/>
                        <a:pt x="37458" y="92796"/>
                      </a:cubicBezTo>
                      <a:cubicBezTo>
                        <a:pt x="25725" y="83790"/>
                        <a:pt x="20348" y="80073"/>
                        <a:pt x="17935" y="77000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6534873" y="3063704"/>
                  <a:ext cx="97473" cy="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3" h="78392" extrusionOk="0">
                      <a:moveTo>
                        <a:pt x="3" y="22875"/>
                      </a:moveTo>
                      <a:cubicBezTo>
                        <a:pt x="8830" y="31297"/>
                        <a:pt x="18424" y="38389"/>
                        <a:pt x="32006" y="38546"/>
                      </a:cubicBezTo>
                      <a:lnTo>
                        <a:pt x="90608" y="78394"/>
                      </a:lnTo>
                      <a:cubicBezTo>
                        <a:pt x="95973" y="70406"/>
                        <a:pt x="98747" y="60704"/>
                        <a:pt x="96911" y="47948"/>
                      </a:cubicBezTo>
                      <a:cubicBezTo>
                        <a:pt x="88027" y="32320"/>
                        <a:pt x="75411" y="17617"/>
                        <a:pt x="61754" y="3174"/>
                      </a:cubicBezTo>
                      <a:cubicBezTo>
                        <a:pt x="55236" y="-383"/>
                        <a:pt x="48291" y="-1316"/>
                        <a:pt x="40570" y="2279"/>
                      </a:cubicBezTo>
                      <a:lnTo>
                        <a:pt x="38764" y="16159"/>
                      </a:lnTo>
                      <a:cubicBezTo>
                        <a:pt x="25405" y="11835"/>
                        <a:pt x="12180" y="9544"/>
                        <a:pt x="3" y="22875"/>
                      </a:cubicBezTo>
                      <a:close/>
                    </a:path>
                  </a:pathLst>
                </a:custGeom>
                <a:solidFill>
                  <a:srgbClr val="FFD723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6530385" y="3051308"/>
                  <a:ext cx="105952" cy="9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52" h="94568" extrusionOk="0">
                      <a:moveTo>
                        <a:pt x="54074" y="85"/>
                      </a:moveTo>
                      <a:cubicBezTo>
                        <a:pt x="54931" y="4314"/>
                        <a:pt x="50035" y="5317"/>
                        <a:pt x="50005" y="8176"/>
                      </a:cubicBezTo>
                      <a:cubicBezTo>
                        <a:pt x="47720" y="8611"/>
                        <a:pt x="42927" y="7102"/>
                        <a:pt x="39347" y="17413"/>
                      </a:cubicBezTo>
                      <a:cubicBezTo>
                        <a:pt x="36778" y="15787"/>
                        <a:pt x="32935" y="16775"/>
                        <a:pt x="27431" y="19075"/>
                      </a:cubicBezTo>
                      <a:cubicBezTo>
                        <a:pt x="14328" y="24551"/>
                        <a:pt x="15718" y="22936"/>
                        <a:pt x="6376" y="26367"/>
                      </a:cubicBezTo>
                      <a:cubicBezTo>
                        <a:pt x="1931" y="27999"/>
                        <a:pt x="-2758" y="29876"/>
                        <a:pt x="1989" y="39811"/>
                      </a:cubicBezTo>
                      <a:cubicBezTo>
                        <a:pt x="9278" y="55061"/>
                        <a:pt x="30129" y="51403"/>
                        <a:pt x="40254" y="59785"/>
                      </a:cubicBezTo>
                      <a:lnTo>
                        <a:pt x="68670" y="83291"/>
                      </a:lnTo>
                      <a:cubicBezTo>
                        <a:pt x="77788" y="90839"/>
                        <a:pt x="88589" y="94297"/>
                        <a:pt x="99421" y="94570"/>
                      </a:cubicBezTo>
                      <a:lnTo>
                        <a:pt x="102032" y="85152"/>
                      </a:lnTo>
                      <a:cubicBezTo>
                        <a:pt x="104775" y="75252"/>
                        <a:pt x="106856" y="68154"/>
                        <a:pt x="105561" y="60161"/>
                      </a:cubicBezTo>
                      <a:cubicBezTo>
                        <a:pt x="104255" y="52168"/>
                        <a:pt x="99604" y="45760"/>
                        <a:pt x="92567" y="37881"/>
                      </a:cubicBezTo>
                      <a:lnTo>
                        <a:pt x="67334" y="9605"/>
                      </a:lnTo>
                      <a:cubicBezTo>
                        <a:pt x="63091" y="4625"/>
                        <a:pt x="58960" y="-736"/>
                        <a:pt x="54074" y="85"/>
                      </a:cubicBezTo>
                      <a:close/>
                      <a:moveTo>
                        <a:pt x="83918" y="43944"/>
                      </a:moveTo>
                      <a:cubicBezTo>
                        <a:pt x="90313" y="51115"/>
                        <a:pt x="92801" y="55415"/>
                        <a:pt x="94005" y="57988"/>
                      </a:cubicBezTo>
                      <a:cubicBezTo>
                        <a:pt x="96840" y="64057"/>
                        <a:pt x="98890" y="70409"/>
                        <a:pt x="94076" y="78917"/>
                      </a:cubicBezTo>
                      <a:cubicBezTo>
                        <a:pt x="94076" y="78917"/>
                        <a:pt x="83234" y="66556"/>
                        <a:pt x="77380" y="61664"/>
                      </a:cubicBezTo>
                      <a:cubicBezTo>
                        <a:pt x="69414" y="55003"/>
                        <a:pt x="57297" y="48955"/>
                        <a:pt x="50902" y="46502"/>
                      </a:cubicBezTo>
                      <a:cubicBezTo>
                        <a:pt x="46496" y="44809"/>
                        <a:pt x="37210" y="40120"/>
                        <a:pt x="31178" y="40741"/>
                      </a:cubicBezTo>
                      <a:cubicBezTo>
                        <a:pt x="24801" y="41396"/>
                        <a:pt x="19323" y="40742"/>
                        <a:pt x="18492" y="35466"/>
                      </a:cubicBezTo>
                      <a:cubicBezTo>
                        <a:pt x="22864" y="33603"/>
                        <a:pt x="27587" y="32559"/>
                        <a:pt x="34328" y="33725"/>
                      </a:cubicBezTo>
                      <a:lnTo>
                        <a:pt x="46068" y="36702"/>
                      </a:lnTo>
                      <a:cubicBezTo>
                        <a:pt x="51147" y="39137"/>
                        <a:pt x="55645" y="37549"/>
                        <a:pt x="60204" y="36351"/>
                      </a:cubicBezTo>
                      <a:cubicBezTo>
                        <a:pt x="66038" y="34743"/>
                        <a:pt x="54533" y="26515"/>
                        <a:pt x="51259" y="24345"/>
                      </a:cubicBezTo>
                      <a:cubicBezTo>
                        <a:pt x="47792" y="17480"/>
                        <a:pt x="57848" y="15485"/>
                        <a:pt x="63529" y="20946"/>
                      </a:cubicBezTo>
                      <a:cubicBezTo>
                        <a:pt x="71321" y="25532"/>
                        <a:pt x="77319" y="36547"/>
                        <a:pt x="83928" y="43944"/>
                      </a:cubicBezTo>
                      <a:close/>
                    </a:path>
                  </a:pathLst>
                </a:custGeom>
                <a:solidFill>
                  <a:srgbClr val="B9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6506382" y="3045580"/>
                  <a:ext cx="31614" cy="3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4" h="31406" extrusionOk="0">
                      <a:moveTo>
                        <a:pt x="26703" y="27118"/>
                      </a:moveTo>
                      <a:cubicBezTo>
                        <a:pt x="20419" y="33008"/>
                        <a:pt x="10542" y="32808"/>
                        <a:pt x="4507" y="26667"/>
                      </a:cubicBezTo>
                      <a:cubicBezTo>
                        <a:pt x="-1529" y="20526"/>
                        <a:pt x="-1494" y="10713"/>
                        <a:pt x="4586" y="4615"/>
                      </a:cubicBezTo>
                      <a:cubicBezTo>
                        <a:pt x="10664" y="-1484"/>
                        <a:pt x="20543" y="-1617"/>
                        <a:pt x="27160" y="4700"/>
                      </a:cubicBezTo>
                      <a:cubicBezTo>
                        <a:pt x="33357" y="11423"/>
                        <a:pt x="32988" y="21229"/>
                        <a:pt x="26704" y="27119"/>
                      </a:cubicBezTo>
                      <a:close/>
                    </a:path>
                  </a:pathLst>
                </a:custGeom>
                <a:solidFill>
                  <a:srgbClr val="422020"/>
                </a:solidFill>
                <a:ln w="9525" cap="rnd" cmpd="sng">
                  <a:solidFill>
                    <a:srgbClr val="9E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6514090" y="3052451"/>
                  <a:ext cx="18543" cy="1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3" h="18421" extrusionOk="0">
                      <a:moveTo>
                        <a:pt x="15664" y="15907"/>
                      </a:moveTo>
                      <a:cubicBezTo>
                        <a:pt x="11979" y="19362"/>
                        <a:pt x="6184" y="19245"/>
                        <a:pt x="2645" y="15643"/>
                      </a:cubicBezTo>
                      <a:cubicBezTo>
                        <a:pt x="-895" y="12040"/>
                        <a:pt x="-876" y="6285"/>
                        <a:pt x="2690" y="2708"/>
                      </a:cubicBezTo>
                      <a:cubicBezTo>
                        <a:pt x="6256" y="-870"/>
                        <a:pt x="12050" y="-948"/>
                        <a:pt x="15932" y="2757"/>
                      </a:cubicBezTo>
                      <a:cubicBezTo>
                        <a:pt x="19567" y="6700"/>
                        <a:pt x="19350" y="12453"/>
                        <a:pt x="15665" y="159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67" name="Google Shape;567;p6"/>
            <p:cNvSpPr/>
            <p:nvPr/>
          </p:nvSpPr>
          <p:spPr>
            <a:xfrm>
              <a:off x="11215439" y="600291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1165709" y="590024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1091915" y="595157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1037371" y="5901847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11016516" y="6006121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11140040" y="604301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7612327" y="8031218"/>
            <a:ext cx="851665" cy="1004547"/>
            <a:chOff x="6957345" y="1736502"/>
            <a:chExt cx="1199197" cy="1060893"/>
          </a:xfrm>
        </p:grpSpPr>
        <p:sp>
          <p:nvSpPr>
            <p:cNvPr id="574" name="Google Shape;574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6"/>
          <p:cNvGrpSpPr/>
          <p:nvPr/>
        </p:nvGrpSpPr>
        <p:grpSpPr>
          <a:xfrm>
            <a:off x="8541580" y="8212409"/>
            <a:ext cx="851665" cy="1004547"/>
            <a:chOff x="6957345" y="1736502"/>
            <a:chExt cx="1199197" cy="1060893"/>
          </a:xfrm>
        </p:grpSpPr>
        <p:sp>
          <p:nvSpPr>
            <p:cNvPr id="598" name="Google Shape;598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6"/>
          <p:cNvGrpSpPr/>
          <p:nvPr/>
        </p:nvGrpSpPr>
        <p:grpSpPr>
          <a:xfrm>
            <a:off x="9492872" y="8001836"/>
            <a:ext cx="851665" cy="1004547"/>
            <a:chOff x="6957345" y="1736502"/>
            <a:chExt cx="1199197" cy="1060893"/>
          </a:xfrm>
        </p:grpSpPr>
        <p:sp>
          <p:nvSpPr>
            <p:cNvPr id="622" name="Google Shape;622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6"/>
          <p:cNvSpPr txBox="1">
            <a:spLocks noGrp="1"/>
          </p:cNvSpPr>
          <p:nvPr>
            <p:ph type="title"/>
          </p:nvPr>
        </p:nvSpPr>
        <p:spPr>
          <a:xfrm>
            <a:off x="420413" y="1049549"/>
            <a:ext cx="3786432" cy="4748257"/>
          </a:xfrm>
          <a:prstGeom prst="rect">
            <a:avLst/>
          </a:prstGeom>
        </p:spPr>
        <p:txBody>
          <a:bodyPr spcFirstLastPara="1" wrap="square" lIns="141477" tIns="141477" rIns="141477" bIns="14147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7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7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7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7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7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7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7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7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7400"/>
            </a:lvl9pPr>
          </a:lstStyle>
          <a:p>
            <a:endParaRPr/>
          </a:p>
        </p:txBody>
      </p:sp>
      <p:sp>
        <p:nvSpPr>
          <p:cNvPr id="646" name="Google Shape;646;p6"/>
          <p:cNvSpPr txBox="1">
            <a:spLocks noGrp="1"/>
          </p:cNvSpPr>
          <p:nvPr>
            <p:ph type="body" idx="1"/>
          </p:nvPr>
        </p:nvSpPr>
        <p:spPr>
          <a:xfrm>
            <a:off x="4546346" y="3044777"/>
            <a:ext cx="7657740" cy="2867193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530626" lvl="0" indent="-40534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061253" lvl="1" indent="-40534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2pPr>
            <a:lvl3pPr marL="1591879" lvl="2" indent="-405340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3pPr>
            <a:lvl4pPr marL="2122505" lvl="3" indent="-405340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4pPr>
            <a:lvl5pPr marL="2653132" lvl="4" indent="-40534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5pPr>
            <a:lvl6pPr marL="3183758" lvl="5" indent="-405340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6pPr>
            <a:lvl7pPr marL="3714384" lvl="6" indent="-405340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7pPr>
            <a:lvl8pPr marL="4245011" lvl="7" indent="-40534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8pPr>
            <a:lvl9pPr marL="4775637" lvl="8" indent="-405340">
              <a:spcBef>
                <a:spcPts val="2437"/>
              </a:spcBef>
              <a:spcAft>
                <a:spcPts val="2437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6"/>
          <p:cNvSpPr txBox="1">
            <a:spLocks noGrp="1"/>
          </p:cNvSpPr>
          <p:nvPr>
            <p:ph type="title" idx="2"/>
          </p:nvPr>
        </p:nvSpPr>
        <p:spPr>
          <a:xfrm>
            <a:off x="4546346" y="1767453"/>
            <a:ext cx="7657740" cy="1054938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749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"/>
          <p:cNvSpPr/>
          <p:nvPr/>
        </p:nvSpPr>
        <p:spPr>
          <a:xfrm>
            <a:off x="0" y="5412836"/>
            <a:ext cx="12628766" cy="2084090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8"/>
          <p:cNvSpPr/>
          <p:nvPr/>
        </p:nvSpPr>
        <p:spPr>
          <a:xfrm>
            <a:off x="0" y="6150951"/>
            <a:ext cx="12628766" cy="3220987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"/>
          <p:cNvSpPr/>
          <p:nvPr/>
        </p:nvSpPr>
        <p:spPr>
          <a:xfrm>
            <a:off x="0" y="7453308"/>
            <a:ext cx="12628766" cy="2020928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"/>
          <p:cNvSpPr/>
          <p:nvPr/>
        </p:nvSpPr>
        <p:spPr>
          <a:xfrm>
            <a:off x="8243167" y="1135117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8"/>
          <p:cNvSpPr/>
          <p:nvPr/>
        </p:nvSpPr>
        <p:spPr>
          <a:xfrm>
            <a:off x="9687870" y="2476135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8"/>
          <p:cNvSpPr/>
          <p:nvPr/>
        </p:nvSpPr>
        <p:spPr>
          <a:xfrm flipH="1">
            <a:off x="5533026" y="6629727"/>
            <a:ext cx="7101887" cy="2718020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8"/>
          <p:cNvSpPr/>
          <p:nvPr/>
        </p:nvSpPr>
        <p:spPr>
          <a:xfrm>
            <a:off x="4314158" y="8358642"/>
            <a:ext cx="8091306" cy="101073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106108" tIns="106108" rIns="106108" bIns="106108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"/>
          <p:cNvSpPr/>
          <p:nvPr/>
        </p:nvSpPr>
        <p:spPr>
          <a:xfrm>
            <a:off x="1" y="7411902"/>
            <a:ext cx="7101887" cy="1936981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8"/>
          <p:cNvSpPr/>
          <p:nvPr/>
        </p:nvSpPr>
        <p:spPr>
          <a:xfrm>
            <a:off x="-5009" y="8790777"/>
            <a:ext cx="12639661" cy="684957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106108" tIns="106108" rIns="106108" bIns="106108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8"/>
          <p:cNvSpPr/>
          <p:nvPr/>
        </p:nvSpPr>
        <p:spPr>
          <a:xfrm>
            <a:off x="74631" y="7534076"/>
            <a:ext cx="958184" cy="844431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8" name="Google Shape;708;p8"/>
          <p:cNvGrpSpPr/>
          <p:nvPr/>
        </p:nvGrpSpPr>
        <p:grpSpPr>
          <a:xfrm>
            <a:off x="0" y="6485626"/>
            <a:ext cx="2333614" cy="1952606"/>
            <a:chOff x="0" y="4693902"/>
            <a:chExt cx="2251810" cy="1413178"/>
          </a:xfrm>
        </p:grpSpPr>
        <p:sp>
          <p:nvSpPr>
            <p:cNvPr id="709" name="Google Shape;709;p8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1" name="Google Shape;731;p8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732" name="Google Shape;732;p8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733" name="Google Shape;733;p8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8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8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8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7" name="Google Shape;737;p8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738" name="Google Shape;738;p8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8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8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8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42" name="Google Shape;742;p8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8"/>
          <p:cNvGrpSpPr/>
          <p:nvPr/>
        </p:nvGrpSpPr>
        <p:grpSpPr>
          <a:xfrm rot="-370135">
            <a:off x="7212785" y="7094874"/>
            <a:ext cx="1262790" cy="1747267"/>
            <a:chOff x="2362009" y="2723845"/>
            <a:chExt cx="709332" cy="736134"/>
          </a:xfrm>
        </p:grpSpPr>
        <p:sp>
          <p:nvSpPr>
            <p:cNvPr id="745" name="Google Shape;74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8674159" y="4309307"/>
            <a:ext cx="3367574" cy="3814017"/>
            <a:chOff x="8763303" y="3646951"/>
            <a:chExt cx="2515891" cy="2137159"/>
          </a:xfrm>
        </p:grpSpPr>
        <p:sp>
          <p:nvSpPr>
            <p:cNvPr id="752" name="Google Shape;752;p8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3" name="Google Shape;753;p8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754" name="Google Shape;75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7" name="Google Shape;757;p8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8" name="Google Shape;758;p8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759" name="Google Shape;759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2" name="Google Shape;762;p8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3" name="Google Shape;763;p8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764" name="Google Shape;76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7" name="Google Shape;767;p8"/>
          <p:cNvGrpSpPr/>
          <p:nvPr/>
        </p:nvGrpSpPr>
        <p:grpSpPr>
          <a:xfrm>
            <a:off x="11878721" y="7142811"/>
            <a:ext cx="535079" cy="740366"/>
            <a:chOff x="2362009" y="2723845"/>
            <a:chExt cx="709332" cy="736134"/>
          </a:xfrm>
        </p:grpSpPr>
        <p:sp>
          <p:nvSpPr>
            <p:cNvPr id="768" name="Google Shape;768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8"/>
          <p:cNvGrpSpPr/>
          <p:nvPr/>
        </p:nvGrpSpPr>
        <p:grpSpPr>
          <a:xfrm>
            <a:off x="8165664" y="7466037"/>
            <a:ext cx="1262756" cy="1747219"/>
            <a:chOff x="2362009" y="2723845"/>
            <a:chExt cx="709332" cy="736134"/>
          </a:xfrm>
        </p:grpSpPr>
        <p:sp>
          <p:nvSpPr>
            <p:cNvPr id="775" name="Google Shape;77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p8"/>
          <p:cNvGrpSpPr/>
          <p:nvPr/>
        </p:nvGrpSpPr>
        <p:grpSpPr>
          <a:xfrm rot="820229" flipH="1">
            <a:off x="3099807" y="5829633"/>
            <a:ext cx="307526" cy="2104404"/>
            <a:chOff x="1910182" y="1410071"/>
            <a:chExt cx="546202" cy="2803361"/>
          </a:xfrm>
        </p:grpSpPr>
        <p:sp>
          <p:nvSpPr>
            <p:cNvPr id="782" name="Google Shape;782;p8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8" name="Google Shape;788;p8"/>
          <p:cNvGrpSpPr/>
          <p:nvPr/>
        </p:nvGrpSpPr>
        <p:grpSpPr>
          <a:xfrm>
            <a:off x="2402545" y="7641686"/>
            <a:ext cx="1340853" cy="950048"/>
            <a:chOff x="998197" y="4846302"/>
            <a:chExt cx="1293850" cy="687587"/>
          </a:xfrm>
        </p:grpSpPr>
        <p:sp>
          <p:nvSpPr>
            <p:cNvPr id="789" name="Google Shape;789;p8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0" name="Google Shape;810;p8"/>
          <p:cNvSpPr txBox="1">
            <a:spLocks noGrp="1"/>
          </p:cNvSpPr>
          <p:nvPr>
            <p:ph type="subTitle" idx="1"/>
          </p:nvPr>
        </p:nvSpPr>
        <p:spPr>
          <a:xfrm>
            <a:off x="799962" y="2270396"/>
            <a:ext cx="7874125" cy="991932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400" b="1"/>
            </a:lvl1pPr>
            <a:lvl2pPr lvl="1" rtl="0">
              <a:spcBef>
                <a:spcPts val="2437"/>
              </a:spcBef>
              <a:spcAft>
                <a:spcPts val="0"/>
              </a:spcAft>
              <a:buSzPts val="2100"/>
              <a:buNone/>
              <a:defRPr sz="2400" b="1"/>
            </a:lvl2pPr>
            <a:lvl3pPr lvl="2" rtl="0">
              <a:spcBef>
                <a:spcPts val="2437"/>
              </a:spcBef>
              <a:spcAft>
                <a:spcPts val="0"/>
              </a:spcAft>
              <a:buSzPts val="2100"/>
              <a:buNone/>
              <a:defRPr sz="2400" b="1"/>
            </a:lvl3pPr>
            <a:lvl4pPr lvl="3" rtl="0">
              <a:spcBef>
                <a:spcPts val="2437"/>
              </a:spcBef>
              <a:spcAft>
                <a:spcPts val="0"/>
              </a:spcAft>
              <a:buSzPts val="2100"/>
              <a:buNone/>
              <a:defRPr sz="2400" b="1"/>
            </a:lvl4pPr>
            <a:lvl5pPr lvl="4" rtl="0">
              <a:spcBef>
                <a:spcPts val="2437"/>
              </a:spcBef>
              <a:spcAft>
                <a:spcPts val="0"/>
              </a:spcAft>
              <a:buSzPts val="2100"/>
              <a:buNone/>
              <a:defRPr sz="2400" b="1"/>
            </a:lvl5pPr>
            <a:lvl6pPr lvl="5" rtl="0">
              <a:spcBef>
                <a:spcPts val="2437"/>
              </a:spcBef>
              <a:spcAft>
                <a:spcPts val="0"/>
              </a:spcAft>
              <a:buSzPts val="2100"/>
              <a:buNone/>
              <a:defRPr sz="2400" b="1"/>
            </a:lvl6pPr>
            <a:lvl7pPr lvl="6" rtl="0">
              <a:spcBef>
                <a:spcPts val="2437"/>
              </a:spcBef>
              <a:spcAft>
                <a:spcPts val="0"/>
              </a:spcAft>
              <a:buSzPts val="2100"/>
              <a:buNone/>
              <a:defRPr sz="2400" b="1"/>
            </a:lvl7pPr>
            <a:lvl8pPr lvl="7" rtl="0">
              <a:spcBef>
                <a:spcPts val="2437"/>
              </a:spcBef>
              <a:spcAft>
                <a:spcPts val="0"/>
              </a:spcAft>
              <a:buSzPts val="2100"/>
              <a:buNone/>
              <a:defRPr sz="2400" b="1"/>
            </a:lvl8pPr>
            <a:lvl9pPr lvl="8" rtl="0">
              <a:spcBef>
                <a:spcPts val="2437"/>
              </a:spcBef>
              <a:spcAft>
                <a:spcPts val="2437"/>
              </a:spcAft>
              <a:buSzPts val="2100"/>
              <a:buNone/>
              <a:defRPr sz="2400" b="1"/>
            </a:lvl9pPr>
          </a:lstStyle>
          <a:p>
            <a:endParaRPr/>
          </a:p>
        </p:txBody>
      </p:sp>
      <p:sp>
        <p:nvSpPr>
          <p:cNvPr id="811" name="Google Shape;811;p8"/>
          <p:cNvSpPr txBox="1">
            <a:spLocks noGrp="1"/>
          </p:cNvSpPr>
          <p:nvPr>
            <p:ph type="title"/>
          </p:nvPr>
        </p:nvSpPr>
        <p:spPr>
          <a:xfrm>
            <a:off x="746571" y="819874"/>
            <a:ext cx="7874125" cy="1054938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2" name="Google Shape;812;p8"/>
          <p:cNvSpPr txBox="1">
            <a:spLocks noGrp="1"/>
          </p:cNvSpPr>
          <p:nvPr>
            <p:ph type="body" idx="2"/>
          </p:nvPr>
        </p:nvSpPr>
        <p:spPr>
          <a:xfrm>
            <a:off x="799968" y="3182569"/>
            <a:ext cx="7874125" cy="3447098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530626" lvl="0" indent="-40534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061253" lvl="1" indent="-40534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2pPr>
            <a:lvl3pPr marL="1591879" lvl="2" indent="-405340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3pPr>
            <a:lvl4pPr marL="2122505" lvl="3" indent="-405340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4pPr>
            <a:lvl5pPr marL="2653132" lvl="4" indent="-40534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5pPr>
            <a:lvl6pPr marL="3183758" lvl="5" indent="-405340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6pPr>
            <a:lvl7pPr marL="3714384" lvl="6" indent="-405340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7pPr>
            <a:lvl8pPr marL="4245011" lvl="7" indent="-405340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8pPr>
            <a:lvl9pPr marL="4775637" lvl="8" indent="-405340">
              <a:spcBef>
                <a:spcPts val="2437"/>
              </a:spcBef>
              <a:spcAft>
                <a:spcPts val="2437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342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"/>
          <p:cNvSpPr/>
          <p:nvPr/>
        </p:nvSpPr>
        <p:spPr>
          <a:xfrm flipH="1">
            <a:off x="1138" y="5412836"/>
            <a:ext cx="12628766" cy="2084090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9"/>
          <p:cNvSpPr/>
          <p:nvPr/>
        </p:nvSpPr>
        <p:spPr>
          <a:xfrm flipH="1">
            <a:off x="1138" y="6150951"/>
            <a:ext cx="12628766" cy="3220987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9"/>
          <p:cNvSpPr/>
          <p:nvPr/>
        </p:nvSpPr>
        <p:spPr>
          <a:xfrm flipH="1">
            <a:off x="1138" y="7453308"/>
            <a:ext cx="12628766" cy="2020928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9"/>
          <p:cNvSpPr/>
          <p:nvPr/>
        </p:nvSpPr>
        <p:spPr>
          <a:xfrm flipH="1">
            <a:off x="9793471" y="1260128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9"/>
          <p:cNvSpPr/>
          <p:nvPr/>
        </p:nvSpPr>
        <p:spPr>
          <a:xfrm flipH="1">
            <a:off x="8348768" y="2601145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9"/>
          <p:cNvSpPr/>
          <p:nvPr/>
        </p:nvSpPr>
        <p:spPr>
          <a:xfrm>
            <a:off x="-5009" y="6629727"/>
            <a:ext cx="7101887" cy="2718020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9"/>
          <p:cNvSpPr/>
          <p:nvPr/>
        </p:nvSpPr>
        <p:spPr>
          <a:xfrm flipH="1">
            <a:off x="224440" y="8358642"/>
            <a:ext cx="8091306" cy="101073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106108" tIns="106108" rIns="106108" bIns="106108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9"/>
          <p:cNvSpPr/>
          <p:nvPr/>
        </p:nvSpPr>
        <p:spPr>
          <a:xfrm flipH="1">
            <a:off x="5528017" y="7411902"/>
            <a:ext cx="7101887" cy="1936981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"/>
          <p:cNvSpPr/>
          <p:nvPr/>
        </p:nvSpPr>
        <p:spPr>
          <a:xfrm flipH="1">
            <a:off x="-4748" y="8790777"/>
            <a:ext cx="12639661" cy="684957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106108" tIns="106108" rIns="106108" bIns="106108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9"/>
          <p:cNvSpPr/>
          <p:nvPr/>
        </p:nvSpPr>
        <p:spPr>
          <a:xfrm flipH="1">
            <a:off x="11597090" y="7534076"/>
            <a:ext cx="958184" cy="844431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4" name="Google Shape;824;p9"/>
          <p:cNvGrpSpPr/>
          <p:nvPr/>
        </p:nvGrpSpPr>
        <p:grpSpPr>
          <a:xfrm flipH="1">
            <a:off x="10296288" y="6485626"/>
            <a:ext cx="2333614" cy="1952606"/>
            <a:chOff x="0" y="4693902"/>
            <a:chExt cx="2251810" cy="1413178"/>
          </a:xfrm>
        </p:grpSpPr>
        <p:sp>
          <p:nvSpPr>
            <p:cNvPr id="825" name="Google Shape;825;p9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7" name="Google Shape;847;p9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848" name="Google Shape;848;p9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849" name="Google Shape;849;p9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9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9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p9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3" name="Google Shape;853;p9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854" name="Google Shape;854;p9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p9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9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9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1061253" rtl="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21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58" name="Google Shape;858;p9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9"/>
          <p:cNvGrpSpPr/>
          <p:nvPr/>
        </p:nvGrpSpPr>
        <p:grpSpPr>
          <a:xfrm rot="370135" flipH="1">
            <a:off x="4154329" y="7094874"/>
            <a:ext cx="1262790" cy="1747267"/>
            <a:chOff x="2362009" y="2723845"/>
            <a:chExt cx="709332" cy="736134"/>
          </a:xfrm>
        </p:grpSpPr>
        <p:sp>
          <p:nvSpPr>
            <p:cNvPr id="861" name="Google Shape;86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7" name="Google Shape;867;p9"/>
          <p:cNvGrpSpPr/>
          <p:nvPr/>
        </p:nvGrpSpPr>
        <p:grpSpPr>
          <a:xfrm flipH="1">
            <a:off x="588172" y="4309307"/>
            <a:ext cx="3367574" cy="3814017"/>
            <a:chOff x="8763303" y="3646951"/>
            <a:chExt cx="2515891" cy="2137159"/>
          </a:xfrm>
        </p:grpSpPr>
        <p:sp>
          <p:nvSpPr>
            <p:cNvPr id="868" name="Google Shape;868;p9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69" name="Google Shape;869;p9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870" name="Google Shape;87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3" name="Google Shape;873;p9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4" name="Google Shape;874;p9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875" name="Google Shape;875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8" name="Google Shape;878;p9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9" name="Google Shape;879;p9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880" name="Google Shape;88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061253" rtl="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1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3" name="Google Shape;883;p9"/>
          <p:cNvGrpSpPr/>
          <p:nvPr/>
        </p:nvGrpSpPr>
        <p:grpSpPr>
          <a:xfrm flipH="1">
            <a:off x="216103" y="7142811"/>
            <a:ext cx="535079" cy="740366"/>
            <a:chOff x="2362009" y="2723845"/>
            <a:chExt cx="709332" cy="736134"/>
          </a:xfrm>
        </p:grpSpPr>
        <p:sp>
          <p:nvSpPr>
            <p:cNvPr id="884" name="Google Shape;884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0" name="Google Shape;890;p9"/>
          <p:cNvGrpSpPr/>
          <p:nvPr/>
        </p:nvGrpSpPr>
        <p:grpSpPr>
          <a:xfrm flipH="1">
            <a:off x="3201485" y="7466037"/>
            <a:ext cx="1262756" cy="1747219"/>
            <a:chOff x="2362009" y="2723845"/>
            <a:chExt cx="709332" cy="736134"/>
          </a:xfrm>
        </p:grpSpPr>
        <p:sp>
          <p:nvSpPr>
            <p:cNvPr id="891" name="Google Shape;89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9"/>
          <p:cNvGrpSpPr/>
          <p:nvPr/>
        </p:nvGrpSpPr>
        <p:grpSpPr>
          <a:xfrm rot="-820229">
            <a:off x="9222569" y="5829633"/>
            <a:ext cx="307526" cy="2104404"/>
            <a:chOff x="1910182" y="1410071"/>
            <a:chExt cx="546202" cy="2803361"/>
          </a:xfrm>
        </p:grpSpPr>
        <p:sp>
          <p:nvSpPr>
            <p:cNvPr id="898" name="Google Shape;898;p9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4" name="Google Shape;904;p9"/>
          <p:cNvGrpSpPr/>
          <p:nvPr/>
        </p:nvGrpSpPr>
        <p:grpSpPr>
          <a:xfrm flipH="1">
            <a:off x="8886506" y="7641686"/>
            <a:ext cx="1340853" cy="950048"/>
            <a:chOff x="998197" y="4846302"/>
            <a:chExt cx="1293850" cy="687587"/>
          </a:xfrm>
        </p:grpSpPr>
        <p:sp>
          <p:nvSpPr>
            <p:cNvPr id="905" name="Google Shape;905;p9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9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9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9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9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9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9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9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9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9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9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9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9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9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6" name="Google Shape;926;p9"/>
          <p:cNvSpPr txBox="1">
            <a:spLocks noGrp="1"/>
          </p:cNvSpPr>
          <p:nvPr>
            <p:ph type="title"/>
          </p:nvPr>
        </p:nvSpPr>
        <p:spPr>
          <a:xfrm>
            <a:off x="568167" y="1217358"/>
            <a:ext cx="11498579" cy="4367319"/>
          </a:xfrm>
          <a:prstGeom prst="rect">
            <a:avLst/>
          </a:prstGeom>
        </p:spPr>
        <p:txBody>
          <a:bodyPr spcFirstLastPara="1" wrap="square" lIns="141477" tIns="141477" rIns="141477" bIns="14147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800"/>
            </a:lvl9pPr>
          </a:lstStyle>
          <a:p>
            <a:endParaRPr/>
          </a:p>
        </p:txBody>
      </p:sp>
      <p:sp>
        <p:nvSpPr>
          <p:cNvPr id="927" name="Google Shape;927;p9"/>
          <p:cNvSpPr txBox="1">
            <a:spLocks noGrp="1"/>
          </p:cNvSpPr>
          <p:nvPr>
            <p:ph type="subTitle" idx="1"/>
          </p:nvPr>
        </p:nvSpPr>
        <p:spPr>
          <a:xfrm>
            <a:off x="182057" y="8284302"/>
            <a:ext cx="12223283" cy="991932"/>
          </a:xfrm>
          <a:prstGeom prst="rect">
            <a:avLst/>
          </a:prstGeom>
        </p:spPr>
        <p:txBody>
          <a:bodyPr spcFirstLastPara="1" wrap="square" lIns="141477" tIns="141477" rIns="141477" bIns="141477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656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0"/>
          <p:cNvSpPr/>
          <p:nvPr/>
        </p:nvSpPr>
        <p:spPr>
          <a:xfrm>
            <a:off x="0" y="4664607"/>
            <a:ext cx="12628766" cy="283549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10"/>
          <p:cNvSpPr/>
          <p:nvPr/>
        </p:nvSpPr>
        <p:spPr>
          <a:xfrm>
            <a:off x="0" y="5838416"/>
            <a:ext cx="12628766" cy="3537009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0"/>
          <p:cNvSpPr/>
          <p:nvPr/>
        </p:nvSpPr>
        <p:spPr>
          <a:xfrm>
            <a:off x="0" y="6822804"/>
            <a:ext cx="5183656" cy="1657966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0"/>
          <p:cNvSpPr/>
          <p:nvPr/>
        </p:nvSpPr>
        <p:spPr>
          <a:xfrm>
            <a:off x="1" y="7582391"/>
            <a:ext cx="5736842" cy="1892847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600" kern="0">
              <a:solidFill>
                <a:srgbClr val="000000"/>
              </a:solid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3" name="Google Shape;933;p10"/>
          <p:cNvSpPr/>
          <p:nvPr/>
        </p:nvSpPr>
        <p:spPr>
          <a:xfrm>
            <a:off x="3072280" y="7447637"/>
            <a:ext cx="9566348" cy="1892847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0"/>
          <p:cNvSpPr/>
          <p:nvPr/>
        </p:nvSpPr>
        <p:spPr>
          <a:xfrm>
            <a:off x="0" y="8103520"/>
            <a:ext cx="12628766" cy="1371871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5" name="Google Shape;935;p10"/>
          <p:cNvGrpSpPr/>
          <p:nvPr/>
        </p:nvGrpSpPr>
        <p:grpSpPr>
          <a:xfrm flipH="1">
            <a:off x="3299" y="7030955"/>
            <a:ext cx="1143800" cy="2066824"/>
            <a:chOff x="0" y="2616032"/>
            <a:chExt cx="3849683" cy="3975132"/>
          </a:xfrm>
        </p:grpSpPr>
        <p:sp>
          <p:nvSpPr>
            <p:cNvPr id="936" name="Google Shape;936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2" name="Google Shape;942;p10"/>
          <p:cNvGrpSpPr/>
          <p:nvPr/>
        </p:nvGrpSpPr>
        <p:grpSpPr>
          <a:xfrm>
            <a:off x="11494806" y="7124877"/>
            <a:ext cx="1143800" cy="2066824"/>
            <a:chOff x="0" y="2616032"/>
            <a:chExt cx="3849683" cy="3975132"/>
          </a:xfrm>
        </p:grpSpPr>
        <p:sp>
          <p:nvSpPr>
            <p:cNvPr id="943" name="Google Shape;943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9" name="Google Shape;949;p10"/>
          <p:cNvSpPr txBox="1">
            <a:spLocks noGrp="1"/>
          </p:cNvSpPr>
          <p:nvPr>
            <p:ph type="title"/>
          </p:nvPr>
        </p:nvSpPr>
        <p:spPr>
          <a:xfrm>
            <a:off x="568115" y="752032"/>
            <a:ext cx="11498579" cy="4367319"/>
          </a:xfrm>
          <a:prstGeom prst="rect">
            <a:avLst/>
          </a:prstGeom>
        </p:spPr>
        <p:txBody>
          <a:bodyPr spcFirstLastPara="1" wrap="square" lIns="141477" tIns="141477" rIns="141477" bIns="14147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9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9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9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9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9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9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9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9300"/>
            </a:lvl9pPr>
          </a:lstStyle>
          <a:p>
            <a:endParaRPr/>
          </a:p>
        </p:txBody>
      </p:sp>
      <p:sp>
        <p:nvSpPr>
          <p:cNvPr id="950" name="Google Shape;950;p10"/>
          <p:cNvSpPr txBox="1">
            <a:spLocks noGrp="1"/>
          </p:cNvSpPr>
          <p:nvPr>
            <p:ph type="body" idx="1"/>
          </p:nvPr>
        </p:nvSpPr>
        <p:spPr>
          <a:xfrm>
            <a:off x="568115" y="6650530"/>
            <a:ext cx="11498579" cy="2162519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530626" lvl="0" indent="-40534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061253" lvl="1" indent="-405340" algn="ctr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2pPr>
            <a:lvl3pPr marL="1591879" lvl="2" indent="-405340" algn="ctr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3pPr>
            <a:lvl4pPr marL="2122505" lvl="3" indent="-405340" algn="ctr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4pPr>
            <a:lvl5pPr marL="2653132" lvl="4" indent="-405340" algn="ctr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5pPr>
            <a:lvl6pPr marL="3183758" lvl="5" indent="-405340" algn="ctr">
              <a:spcBef>
                <a:spcPts val="2437"/>
              </a:spcBef>
              <a:spcAft>
                <a:spcPts val="0"/>
              </a:spcAft>
              <a:buSzPts val="1900"/>
              <a:buChar char="■"/>
              <a:defRPr/>
            </a:lvl6pPr>
            <a:lvl7pPr marL="3714384" lvl="6" indent="-405340" algn="ctr">
              <a:spcBef>
                <a:spcPts val="2437"/>
              </a:spcBef>
              <a:spcAft>
                <a:spcPts val="0"/>
              </a:spcAft>
              <a:buSzPts val="1900"/>
              <a:buChar char="●"/>
              <a:defRPr/>
            </a:lvl7pPr>
            <a:lvl8pPr marL="4245011" lvl="7" indent="-405340" algn="ctr">
              <a:spcBef>
                <a:spcPts val="2437"/>
              </a:spcBef>
              <a:spcAft>
                <a:spcPts val="0"/>
              </a:spcAft>
              <a:buSzPts val="1900"/>
              <a:buChar char="○"/>
              <a:defRPr/>
            </a:lvl8pPr>
            <a:lvl9pPr marL="4775637" lvl="8" indent="-405340" algn="ctr">
              <a:spcBef>
                <a:spcPts val="2437"/>
              </a:spcBef>
              <a:spcAft>
                <a:spcPts val="2437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10"/>
          <p:cNvSpPr/>
          <p:nvPr/>
        </p:nvSpPr>
        <p:spPr>
          <a:xfrm>
            <a:off x="822324" y="993663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10"/>
          <p:cNvSpPr/>
          <p:nvPr/>
        </p:nvSpPr>
        <p:spPr>
          <a:xfrm>
            <a:off x="2267027" y="2334680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065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"/>
          <p:cNvSpPr/>
          <p:nvPr/>
        </p:nvSpPr>
        <p:spPr>
          <a:xfrm flipH="1">
            <a:off x="3937" y="6833637"/>
            <a:ext cx="7185518" cy="2615387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1"/>
          <p:cNvSpPr/>
          <p:nvPr/>
        </p:nvSpPr>
        <p:spPr>
          <a:xfrm flipH="1">
            <a:off x="2520376" y="1180332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1"/>
          <p:cNvSpPr/>
          <p:nvPr/>
        </p:nvSpPr>
        <p:spPr>
          <a:xfrm flipH="1">
            <a:off x="1075672" y="2521350"/>
            <a:ext cx="2190873" cy="706376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1"/>
          <p:cNvSpPr/>
          <p:nvPr/>
        </p:nvSpPr>
        <p:spPr>
          <a:xfrm flipH="1">
            <a:off x="2434" y="4607840"/>
            <a:ext cx="6077280" cy="3245066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1"/>
          <p:cNvSpPr/>
          <p:nvPr/>
        </p:nvSpPr>
        <p:spPr>
          <a:xfrm flipH="1">
            <a:off x="4459" y="5419858"/>
            <a:ext cx="5583247" cy="2878610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6108" tIns="53039" rIns="106108" bIns="53039" anchor="ctr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9" name="Google Shape;959;p11"/>
          <p:cNvGrpSpPr/>
          <p:nvPr/>
        </p:nvGrpSpPr>
        <p:grpSpPr>
          <a:xfrm flipH="1">
            <a:off x="412249" y="4714405"/>
            <a:ext cx="5257304" cy="3952998"/>
            <a:chOff x="3561111" y="2215514"/>
            <a:chExt cx="4900040" cy="2763392"/>
          </a:xfrm>
        </p:grpSpPr>
        <p:sp>
          <p:nvSpPr>
            <p:cNvPr id="960" name="Google Shape;960;p11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11"/>
          <p:cNvGrpSpPr/>
          <p:nvPr/>
        </p:nvGrpSpPr>
        <p:grpSpPr>
          <a:xfrm flipH="1">
            <a:off x="3299" y="7030955"/>
            <a:ext cx="1143800" cy="2066824"/>
            <a:chOff x="0" y="2616032"/>
            <a:chExt cx="3849683" cy="3975132"/>
          </a:xfrm>
        </p:grpSpPr>
        <p:sp>
          <p:nvSpPr>
            <p:cNvPr id="984" name="Google Shape;984;p11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11"/>
          <p:cNvGrpSpPr/>
          <p:nvPr/>
        </p:nvGrpSpPr>
        <p:grpSpPr>
          <a:xfrm>
            <a:off x="954813" y="7853098"/>
            <a:ext cx="722824" cy="1000141"/>
            <a:chOff x="2362009" y="2723845"/>
            <a:chExt cx="709332" cy="736134"/>
          </a:xfrm>
        </p:grpSpPr>
        <p:sp>
          <p:nvSpPr>
            <p:cNvPr id="991" name="Google Shape;991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7" name="Google Shape;997;p11"/>
          <p:cNvGrpSpPr/>
          <p:nvPr/>
        </p:nvGrpSpPr>
        <p:grpSpPr>
          <a:xfrm>
            <a:off x="542921" y="8139841"/>
            <a:ext cx="722824" cy="1000141"/>
            <a:chOff x="2362009" y="2723845"/>
            <a:chExt cx="709332" cy="736134"/>
          </a:xfrm>
        </p:grpSpPr>
        <p:sp>
          <p:nvSpPr>
            <p:cNvPr id="998" name="Google Shape;998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11"/>
          <p:cNvGrpSpPr/>
          <p:nvPr/>
        </p:nvGrpSpPr>
        <p:grpSpPr>
          <a:xfrm>
            <a:off x="194363" y="8406356"/>
            <a:ext cx="722824" cy="1000141"/>
            <a:chOff x="2362009" y="2723845"/>
            <a:chExt cx="709332" cy="736134"/>
          </a:xfrm>
        </p:grpSpPr>
        <p:sp>
          <p:nvSpPr>
            <p:cNvPr id="1005" name="Google Shape;1005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1" name="Google Shape;1011;p11"/>
          <p:cNvSpPr txBox="1">
            <a:spLocks noGrp="1"/>
          </p:cNvSpPr>
          <p:nvPr>
            <p:ph type="subTitle" idx="1"/>
          </p:nvPr>
        </p:nvSpPr>
        <p:spPr>
          <a:xfrm>
            <a:off x="6168619" y="2390329"/>
            <a:ext cx="5912356" cy="838562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/>
            </a:lvl1pPr>
            <a:lvl2pPr lvl="1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2pPr>
            <a:lvl3pPr lvl="2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3pPr>
            <a:lvl4pPr lvl="3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4pPr>
            <a:lvl5pPr lvl="4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5pPr>
            <a:lvl6pPr lvl="5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6pPr>
            <a:lvl7pPr lvl="6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7pPr>
            <a:lvl8pPr lvl="7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8pPr>
            <a:lvl9pPr lvl="8" rtl="0">
              <a:spcBef>
                <a:spcPts val="2437"/>
              </a:spcBef>
              <a:spcAft>
                <a:spcPts val="2437"/>
              </a:spcAft>
              <a:buSzPts val="1800"/>
              <a:buNone/>
              <a:defRPr sz="2100" b="1"/>
            </a:lvl9pPr>
          </a:lstStyle>
          <a:p>
            <a:endParaRPr/>
          </a:p>
        </p:txBody>
      </p:sp>
      <p:sp>
        <p:nvSpPr>
          <p:cNvPr id="1012" name="Google Shape;1012;p11"/>
          <p:cNvSpPr txBox="1">
            <a:spLocks noGrp="1"/>
          </p:cNvSpPr>
          <p:nvPr>
            <p:ph type="subTitle" idx="2"/>
          </p:nvPr>
        </p:nvSpPr>
        <p:spPr>
          <a:xfrm>
            <a:off x="6168619" y="4607830"/>
            <a:ext cx="5912356" cy="838562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/>
            </a:lvl1pPr>
            <a:lvl2pPr lvl="1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2pPr>
            <a:lvl3pPr lvl="2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3pPr>
            <a:lvl4pPr lvl="3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4pPr>
            <a:lvl5pPr lvl="4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5pPr>
            <a:lvl6pPr lvl="5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6pPr>
            <a:lvl7pPr lvl="6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7pPr>
            <a:lvl8pPr lvl="7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8pPr>
            <a:lvl9pPr lvl="8" rtl="0">
              <a:spcBef>
                <a:spcPts val="2437"/>
              </a:spcBef>
              <a:spcAft>
                <a:spcPts val="2437"/>
              </a:spcAft>
              <a:buSzPts val="1800"/>
              <a:buNone/>
              <a:defRPr sz="2100" b="1"/>
            </a:lvl9pPr>
          </a:lstStyle>
          <a:p>
            <a:endParaRPr/>
          </a:p>
        </p:txBody>
      </p:sp>
      <p:sp>
        <p:nvSpPr>
          <p:cNvPr id="1013" name="Google Shape;1013;p11"/>
          <p:cNvSpPr txBox="1">
            <a:spLocks noGrp="1"/>
          </p:cNvSpPr>
          <p:nvPr>
            <p:ph type="subTitle" idx="3"/>
          </p:nvPr>
        </p:nvSpPr>
        <p:spPr>
          <a:xfrm>
            <a:off x="6168619" y="6825333"/>
            <a:ext cx="5912356" cy="838562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/>
            </a:lvl1pPr>
            <a:lvl2pPr lvl="1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2pPr>
            <a:lvl3pPr lvl="2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3pPr>
            <a:lvl4pPr lvl="3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4pPr>
            <a:lvl5pPr lvl="4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5pPr>
            <a:lvl6pPr lvl="5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6pPr>
            <a:lvl7pPr lvl="6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7pPr>
            <a:lvl8pPr lvl="7" rtl="0">
              <a:spcBef>
                <a:spcPts val="2437"/>
              </a:spcBef>
              <a:spcAft>
                <a:spcPts val="0"/>
              </a:spcAft>
              <a:buSzPts val="1800"/>
              <a:buNone/>
              <a:defRPr sz="2100" b="1"/>
            </a:lvl8pPr>
            <a:lvl9pPr lvl="8" rtl="0">
              <a:spcBef>
                <a:spcPts val="2437"/>
              </a:spcBef>
              <a:spcAft>
                <a:spcPts val="2437"/>
              </a:spcAft>
              <a:buSzPts val="1800"/>
              <a:buNone/>
              <a:defRPr sz="2100" b="1"/>
            </a:lvl9pPr>
          </a:lstStyle>
          <a:p>
            <a:endParaRPr/>
          </a:p>
        </p:txBody>
      </p:sp>
      <p:sp>
        <p:nvSpPr>
          <p:cNvPr id="1014" name="Google Shape;1014;p11"/>
          <p:cNvSpPr txBox="1">
            <a:spLocks noGrp="1"/>
          </p:cNvSpPr>
          <p:nvPr>
            <p:ph type="title"/>
          </p:nvPr>
        </p:nvSpPr>
        <p:spPr>
          <a:xfrm>
            <a:off x="430698" y="819863"/>
            <a:ext cx="11773413" cy="1054938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5" name="Google Shape;1015;p11"/>
          <p:cNvSpPr txBox="1">
            <a:spLocks noGrp="1"/>
          </p:cNvSpPr>
          <p:nvPr>
            <p:ph type="body" idx="4"/>
          </p:nvPr>
        </p:nvSpPr>
        <p:spPr>
          <a:xfrm>
            <a:off x="6168614" y="2995450"/>
            <a:ext cx="5912356" cy="1278361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530626" lvl="0" indent="-36849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61253" lvl="1" indent="-368491">
              <a:spcBef>
                <a:spcPts val="2437"/>
              </a:spcBef>
              <a:spcAft>
                <a:spcPts val="0"/>
              </a:spcAft>
              <a:buSzPts val="1400"/>
              <a:buChar char="○"/>
              <a:defRPr sz="1600"/>
            </a:lvl2pPr>
            <a:lvl3pPr marL="1591879" lvl="2" indent="-368491">
              <a:spcBef>
                <a:spcPts val="2437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2122505" lvl="3" indent="-368491">
              <a:spcBef>
                <a:spcPts val="2437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653132" lvl="4" indent="-368491">
              <a:spcBef>
                <a:spcPts val="2437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3183758" lvl="5" indent="-368491">
              <a:spcBef>
                <a:spcPts val="2437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3714384" lvl="6" indent="-368491">
              <a:spcBef>
                <a:spcPts val="2437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4245011" lvl="7" indent="-368491">
              <a:spcBef>
                <a:spcPts val="2437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4775637" lvl="8" indent="-368491">
              <a:spcBef>
                <a:spcPts val="2437"/>
              </a:spcBef>
              <a:spcAft>
                <a:spcPts val="2437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16" name="Google Shape;1016;p11"/>
          <p:cNvSpPr txBox="1">
            <a:spLocks noGrp="1"/>
          </p:cNvSpPr>
          <p:nvPr>
            <p:ph type="body" idx="5"/>
          </p:nvPr>
        </p:nvSpPr>
        <p:spPr>
          <a:xfrm>
            <a:off x="6168614" y="5197159"/>
            <a:ext cx="5912356" cy="1275874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530626" lvl="0" indent="-36849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61253" lvl="1" indent="-368491">
              <a:spcBef>
                <a:spcPts val="2437"/>
              </a:spcBef>
              <a:spcAft>
                <a:spcPts val="0"/>
              </a:spcAft>
              <a:buSzPts val="1400"/>
              <a:buChar char="○"/>
              <a:defRPr sz="1600"/>
            </a:lvl2pPr>
            <a:lvl3pPr marL="1591879" lvl="2" indent="-368491">
              <a:spcBef>
                <a:spcPts val="2437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2122505" lvl="3" indent="-368491">
              <a:spcBef>
                <a:spcPts val="2437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653132" lvl="4" indent="-368491">
              <a:spcBef>
                <a:spcPts val="2437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3183758" lvl="5" indent="-368491">
              <a:spcBef>
                <a:spcPts val="2437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3714384" lvl="6" indent="-368491">
              <a:spcBef>
                <a:spcPts val="2437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4245011" lvl="7" indent="-368491">
              <a:spcBef>
                <a:spcPts val="2437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4775637" lvl="8" indent="-368491">
              <a:spcBef>
                <a:spcPts val="2437"/>
              </a:spcBef>
              <a:spcAft>
                <a:spcPts val="2437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17" name="Google Shape;1017;p11"/>
          <p:cNvSpPr txBox="1">
            <a:spLocks noGrp="1"/>
          </p:cNvSpPr>
          <p:nvPr>
            <p:ph type="body" idx="6"/>
          </p:nvPr>
        </p:nvSpPr>
        <p:spPr>
          <a:xfrm>
            <a:off x="6168614" y="7396379"/>
            <a:ext cx="5913289" cy="1275874"/>
          </a:xfrm>
          <a:prstGeom prst="rect">
            <a:avLst/>
          </a:prstGeom>
        </p:spPr>
        <p:txBody>
          <a:bodyPr spcFirstLastPara="1" wrap="square" lIns="141477" tIns="141477" rIns="141477" bIns="141477" anchor="t" anchorCtr="0">
            <a:noAutofit/>
          </a:bodyPr>
          <a:lstStyle>
            <a:lvl1pPr marL="530626" lvl="0" indent="-36849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61253" lvl="1" indent="-368491">
              <a:spcBef>
                <a:spcPts val="2437"/>
              </a:spcBef>
              <a:spcAft>
                <a:spcPts val="0"/>
              </a:spcAft>
              <a:buSzPts val="1400"/>
              <a:buChar char="○"/>
              <a:defRPr sz="1600"/>
            </a:lvl2pPr>
            <a:lvl3pPr marL="1591879" lvl="2" indent="-368491">
              <a:spcBef>
                <a:spcPts val="2437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2122505" lvl="3" indent="-368491">
              <a:spcBef>
                <a:spcPts val="2437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653132" lvl="4" indent="-368491">
              <a:spcBef>
                <a:spcPts val="2437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3183758" lvl="5" indent="-368491">
              <a:spcBef>
                <a:spcPts val="2437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3714384" lvl="6" indent="-368491">
              <a:spcBef>
                <a:spcPts val="2437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4245011" lvl="7" indent="-368491">
              <a:spcBef>
                <a:spcPts val="2437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4775637" lvl="8" indent="-368491">
              <a:spcBef>
                <a:spcPts val="2437"/>
              </a:spcBef>
              <a:spcAft>
                <a:spcPts val="2437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958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lIns="106125" tIns="53063" rIns="106125" bIns="53063"/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D997B5FA-0921-464F-AAE1-844C04324D75}" type="datetimeFigureOut">
              <a:rPr lang="zh-CN" altLang="en-US" sz="1600" kern="0" smtClean="0">
                <a:solidFill>
                  <a:prstClr val="black">
                    <a:tint val="75000"/>
                  </a:prstClr>
                </a:solidFill>
                <a:latin typeface="Arial"/>
                <a:ea typeface="宋体"/>
                <a:cs typeface="Arial"/>
                <a:sym typeface="Arial"/>
              </a:rPr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2023/1/7</a:t>
            </a:fld>
            <a:endParaRPr lang="zh-CN" altLang="en-US" sz="1600" kern="0">
              <a:solidFill>
                <a:prstClr val="black">
                  <a:tint val="75000"/>
                </a:prstClr>
              </a:solidFill>
              <a:latin typeface="Arial"/>
              <a:ea typeface="宋体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lIns="106125" tIns="53063" rIns="106125" bIns="53063"/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CN" altLang="en-US" sz="1600" kern="0">
              <a:solidFill>
                <a:prstClr val="black">
                  <a:tint val="75000"/>
                </a:prstClr>
              </a:solidFill>
              <a:latin typeface="Arial"/>
              <a:ea typeface="宋体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1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06125" tIns="53063" rIns="106125" bIns="53063"/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516EE7D-276B-4CA8-9C22-89EEC56C6BE5}" type="datetimeFigureOut">
              <a:rPr lang="zh-CN" altLang="en-US" sz="1600" kern="0" smtClean="0">
                <a:solidFill>
                  <a:prstClr val="black">
                    <a:tint val="75000"/>
                  </a:prstClr>
                </a:solidFill>
                <a:latin typeface="Arial"/>
                <a:ea typeface="宋体"/>
                <a:cs typeface="Arial"/>
                <a:sym typeface="Arial"/>
              </a:rPr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2023/1/7</a:t>
            </a:fld>
            <a:endParaRPr lang="zh-CN" altLang="en-US" sz="1600" kern="0">
              <a:solidFill>
                <a:prstClr val="black">
                  <a:tint val="75000"/>
                </a:prstClr>
              </a:solidFill>
              <a:latin typeface="Arial"/>
              <a:ea typeface="宋体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06125" tIns="53063" rIns="106125" bIns="53063"/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CN" altLang="en-US" sz="1600" kern="0">
              <a:solidFill>
                <a:prstClr val="black">
                  <a:tint val="75000"/>
                </a:prstClr>
              </a:solidFill>
              <a:latin typeface="Arial"/>
              <a:ea typeface="宋体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7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072"/>
      </p:ext>
    </p:extLst>
  </p:cSld>
  <p:clrMapOvr>
    <a:masterClrMapping/>
  </p:clrMapOvr>
  <p:hf sldNum="0"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809" y="1962424"/>
            <a:ext cx="5369838" cy="13541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7618" y="3579742"/>
            <a:ext cx="4422220" cy="16143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3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0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1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14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68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22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76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29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81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67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036" y="4059381"/>
            <a:ext cx="5369838" cy="1254665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036" y="2677496"/>
            <a:ext cx="5369838" cy="1381885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53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074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120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1494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686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224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7614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298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83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5873" y="1474012"/>
            <a:ext cx="2790210" cy="4169055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11374" y="1474012"/>
            <a:ext cx="2790210" cy="4169055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44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873" y="1414057"/>
            <a:ext cx="2791307" cy="5893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3736" indent="0">
              <a:buNone/>
              <a:defRPr sz="1500" b="1"/>
            </a:lvl2pPr>
            <a:lvl3pPr marL="707471" indent="0">
              <a:buNone/>
              <a:defRPr sz="1400" b="1"/>
            </a:lvl3pPr>
            <a:lvl4pPr marL="1061207" indent="0">
              <a:buNone/>
              <a:defRPr sz="1200" b="1"/>
            </a:lvl4pPr>
            <a:lvl5pPr marL="1414943" indent="0">
              <a:buNone/>
              <a:defRPr sz="1200" b="1"/>
            </a:lvl5pPr>
            <a:lvl6pPr marL="1768678" indent="0">
              <a:buNone/>
              <a:defRPr sz="1200" b="1"/>
            </a:lvl6pPr>
            <a:lvl7pPr marL="2122414" indent="0">
              <a:buNone/>
              <a:defRPr sz="1200" b="1"/>
            </a:lvl7pPr>
            <a:lvl8pPr marL="2476149" indent="0">
              <a:buNone/>
              <a:defRPr sz="1200" b="1"/>
            </a:lvl8pPr>
            <a:lvl9pPr marL="282988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5873" y="2003369"/>
            <a:ext cx="2791307" cy="363969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09180" y="1414057"/>
            <a:ext cx="2792404" cy="5893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3736" indent="0">
              <a:buNone/>
              <a:defRPr sz="1500" b="1"/>
            </a:lvl2pPr>
            <a:lvl3pPr marL="707471" indent="0">
              <a:buNone/>
              <a:defRPr sz="1400" b="1"/>
            </a:lvl3pPr>
            <a:lvl4pPr marL="1061207" indent="0">
              <a:buNone/>
              <a:defRPr sz="1200" b="1"/>
            </a:lvl4pPr>
            <a:lvl5pPr marL="1414943" indent="0">
              <a:buNone/>
              <a:defRPr sz="1200" b="1"/>
            </a:lvl5pPr>
            <a:lvl6pPr marL="1768678" indent="0">
              <a:buNone/>
              <a:defRPr sz="1200" b="1"/>
            </a:lvl6pPr>
            <a:lvl7pPr marL="2122414" indent="0">
              <a:buNone/>
              <a:defRPr sz="1200" b="1"/>
            </a:lvl7pPr>
            <a:lvl8pPr marL="2476149" indent="0">
              <a:buNone/>
              <a:defRPr sz="1200" b="1"/>
            </a:lvl8pPr>
            <a:lvl9pPr marL="282988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09180" y="2003369"/>
            <a:ext cx="2792404" cy="363969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95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86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352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73" y="251518"/>
            <a:ext cx="2078400" cy="107041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9950" y="251518"/>
            <a:ext cx="3531634" cy="539154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73" y="1321932"/>
            <a:ext cx="2078400" cy="4321135"/>
          </a:xfrm>
        </p:spPr>
        <p:txBody>
          <a:bodyPr/>
          <a:lstStyle>
            <a:lvl1pPr marL="0" indent="0">
              <a:buNone/>
              <a:defRPr sz="1100"/>
            </a:lvl1pPr>
            <a:lvl2pPr marL="353736" indent="0">
              <a:buNone/>
              <a:defRPr sz="900"/>
            </a:lvl2pPr>
            <a:lvl3pPr marL="707471" indent="0">
              <a:buNone/>
              <a:defRPr sz="800"/>
            </a:lvl3pPr>
            <a:lvl4pPr marL="1061207" indent="0">
              <a:buNone/>
              <a:defRPr sz="700"/>
            </a:lvl4pPr>
            <a:lvl5pPr marL="1414943" indent="0">
              <a:buNone/>
              <a:defRPr sz="700"/>
            </a:lvl5pPr>
            <a:lvl6pPr marL="1768678" indent="0">
              <a:buNone/>
              <a:defRPr sz="700"/>
            </a:lvl6pPr>
            <a:lvl7pPr marL="2122414" indent="0">
              <a:buNone/>
              <a:defRPr sz="700"/>
            </a:lvl7pPr>
            <a:lvl8pPr marL="2476149" indent="0">
              <a:buNone/>
              <a:defRPr sz="700"/>
            </a:lvl8pPr>
            <a:lvl9pPr marL="282988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09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66" y="4422034"/>
            <a:ext cx="3790474" cy="52204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38266" y="564453"/>
            <a:ext cx="3790474" cy="3790315"/>
          </a:xfrm>
        </p:spPr>
        <p:txBody>
          <a:bodyPr/>
          <a:lstStyle>
            <a:lvl1pPr marL="0" indent="0">
              <a:buNone/>
              <a:defRPr sz="2500"/>
            </a:lvl1pPr>
            <a:lvl2pPr marL="353736" indent="0">
              <a:buNone/>
              <a:defRPr sz="2200"/>
            </a:lvl2pPr>
            <a:lvl3pPr marL="707471" indent="0">
              <a:buNone/>
              <a:defRPr sz="1900"/>
            </a:lvl3pPr>
            <a:lvl4pPr marL="1061207" indent="0">
              <a:buNone/>
              <a:defRPr sz="1500"/>
            </a:lvl4pPr>
            <a:lvl5pPr marL="1414943" indent="0">
              <a:buNone/>
              <a:defRPr sz="1500"/>
            </a:lvl5pPr>
            <a:lvl6pPr marL="1768678" indent="0">
              <a:buNone/>
              <a:defRPr sz="1500"/>
            </a:lvl6pPr>
            <a:lvl7pPr marL="2122414" indent="0">
              <a:buNone/>
              <a:defRPr sz="1500"/>
            </a:lvl7pPr>
            <a:lvl8pPr marL="2476149" indent="0">
              <a:buNone/>
              <a:defRPr sz="1500"/>
            </a:lvl8pPr>
            <a:lvl9pPr marL="282988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8266" y="4944081"/>
            <a:ext cx="3790474" cy="741392"/>
          </a:xfrm>
        </p:spPr>
        <p:txBody>
          <a:bodyPr/>
          <a:lstStyle>
            <a:lvl1pPr marL="0" indent="0">
              <a:buNone/>
              <a:defRPr sz="1100"/>
            </a:lvl1pPr>
            <a:lvl2pPr marL="353736" indent="0">
              <a:buNone/>
              <a:defRPr sz="900"/>
            </a:lvl2pPr>
            <a:lvl3pPr marL="707471" indent="0">
              <a:buNone/>
              <a:defRPr sz="800"/>
            </a:lvl3pPr>
            <a:lvl4pPr marL="1061207" indent="0">
              <a:buNone/>
              <a:defRPr sz="700"/>
            </a:lvl4pPr>
            <a:lvl5pPr marL="1414943" indent="0">
              <a:buNone/>
              <a:defRPr sz="700"/>
            </a:lvl5pPr>
            <a:lvl6pPr marL="1768678" indent="0">
              <a:buNone/>
              <a:defRPr sz="700"/>
            </a:lvl6pPr>
            <a:lvl7pPr marL="2122414" indent="0">
              <a:buNone/>
              <a:defRPr sz="700"/>
            </a:lvl7pPr>
            <a:lvl8pPr marL="2476149" indent="0">
              <a:buNone/>
              <a:defRPr sz="700"/>
            </a:lvl8pPr>
            <a:lvl9pPr marL="282988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95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50512"/>
      </p:ext>
    </p:extLst>
  </p:cSld>
  <p:clrMapOvr>
    <a:masterClrMapping/>
  </p:clrMapOvr>
  <p:hf sldNum="0"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80156" y="252981"/>
            <a:ext cx="1421428" cy="53900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5873" y="252981"/>
            <a:ext cx="4158992" cy="53900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0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64413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68677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71591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02469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651" y="504500"/>
            <a:ext cx="10897612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51" y="2522490"/>
            <a:ext cx="10897612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50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315" y="8782654"/>
            <a:ext cx="4264283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3408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196" y="1588"/>
            <a:ext cx="12632521" cy="94726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074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85" r:id="rId3"/>
    <p:sldLayoutId id="2147483682" r:id="rId4"/>
    <p:sldLayoutId id="2147483663" r:id="rId5"/>
    <p:sldLayoutId id="2147483690" r:id="rId6"/>
    <p:sldLayoutId id="2147483689" r:id="rId7"/>
    <p:sldLayoutId id="2147483688" r:id="rId8"/>
    <p:sldLayoutId id="2147483687" r:id="rId9"/>
    <p:sldLayoutId id="2147483684" r:id="rId10"/>
    <p:sldLayoutId id="2147483683" r:id="rId11"/>
    <p:sldLayoutId id="2147483681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91" r:id="rId26"/>
    <p:sldLayoutId id="2147483669" r:id="rId27"/>
    <p:sldLayoutId id="2147483670" r:id="rId28"/>
    <p:sldLayoutId id="2147483671" r:id="rId29"/>
    <p:sldLayoutId id="2147483672" r:id="rId30"/>
  </p:sldLayoutIdLst>
  <p:transition>
    <p:random/>
  </p:transition>
  <p:hf sldNum="0" hdr="0"/>
  <p:txStyles>
    <p:titleStyle>
      <a:lvl1pPr algn="l" defTabSz="1263426" rtl="0" eaLnBrk="1" latinLnBrk="0" hangingPunct="1">
        <a:lnSpc>
          <a:spcPct val="90000"/>
        </a:lnSpc>
        <a:spcBef>
          <a:spcPct val="0"/>
        </a:spcBef>
        <a:buNone/>
        <a:defRPr sz="6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5857" indent="-315857" algn="l" defTabSz="1263426" rtl="0" eaLnBrk="1" latinLnBrk="0" hangingPunct="1">
        <a:lnSpc>
          <a:spcPct val="90000"/>
        </a:lnSpc>
        <a:spcBef>
          <a:spcPts val="1382"/>
        </a:spcBef>
        <a:buFont typeface="Arial" panose="020B0604020202020204" pitchFamily="34" charset="0"/>
        <a:buChar char="•"/>
        <a:defRPr sz="3869" kern="1200">
          <a:solidFill>
            <a:schemeClr val="tx1"/>
          </a:solidFill>
          <a:latin typeface="+mn-lt"/>
          <a:ea typeface="+mn-ea"/>
          <a:cs typeface="+mn-cs"/>
        </a:defRPr>
      </a:lvl1pPr>
      <a:lvl2pPr marL="94757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3316" kern="1200">
          <a:solidFill>
            <a:schemeClr val="tx1"/>
          </a:solidFill>
          <a:latin typeface="+mn-lt"/>
          <a:ea typeface="+mn-ea"/>
          <a:cs typeface="+mn-cs"/>
        </a:defRPr>
      </a:lvl2pPr>
      <a:lvl3pPr marL="157928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763" kern="1200">
          <a:solidFill>
            <a:schemeClr val="tx1"/>
          </a:solidFill>
          <a:latin typeface="+mn-lt"/>
          <a:ea typeface="+mn-ea"/>
          <a:cs typeface="+mn-cs"/>
        </a:defRPr>
      </a:lvl3pPr>
      <a:lvl4pPr marL="221099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84271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47442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410613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737849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36956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1pPr>
      <a:lvl2pPr marL="63171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2pPr>
      <a:lvl3pPr marL="126342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3pPr>
      <a:lvl4pPr marL="189514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52685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15856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3790279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42199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05370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0698" y="819863"/>
            <a:ext cx="11773413" cy="1054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1477" tIns="141477" rIns="141477" bIns="14147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0698" y="2123186"/>
            <a:ext cx="11773413" cy="629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1477" tIns="141477" rIns="141477" bIns="141477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706995" y="8590969"/>
            <a:ext cx="758281" cy="72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1477" tIns="141477" rIns="141477" bIns="141477" anchor="ctr" anchorCtr="0">
            <a:noAutofit/>
          </a:bodyPr>
          <a:lstStyle>
            <a:lvl1pPr lvl="0" algn="r">
              <a:buNone/>
              <a:defRPr sz="1500">
                <a:solidFill>
                  <a:schemeClr val="dk2"/>
                </a:solidFill>
              </a:defRPr>
            </a:lvl1pPr>
            <a:lvl2pPr lvl="1" algn="r">
              <a:buNone/>
              <a:defRPr sz="1500">
                <a:solidFill>
                  <a:schemeClr val="dk2"/>
                </a:solidFill>
              </a:defRPr>
            </a:lvl2pPr>
            <a:lvl3pPr lvl="2" algn="r">
              <a:buNone/>
              <a:defRPr sz="1500">
                <a:solidFill>
                  <a:schemeClr val="dk2"/>
                </a:solidFill>
              </a:defRPr>
            </a:lvl3pPr>
            <a:lvl4pPr lvl="3" algn="r">
              <a:buNone/>
              <a:defRPr sz="1500">
                <a:solidFill>
                  <a:schemeClr val="dk2"/>
                </a:solidFill>
              </a:defRPr>
            </a:lvl4pPr>
            <a:lvl5pPr lvl="4" algn="r">
              <a:buNone/>
              <a:defRPr sz="1500">
                <a:solidFill>
                  <a:schemeClr val="dk2"/>
                </a:solidFill>
              </a:defRPr>
            </a:lvl5pPr>
            <a:lvl6pPr lvl="5" algn="r">
              <a:buNone/>
              <a:defRPr sz="1500">
                <a:solidFill>
                  <a:schemeClr val="dk2"/>
                </a:solidFill>
              </a:defRPr>
            </a:lvl6pPr>
            <a:lvl7pPr lvl="6" algn="r">
              <a:buNone/>
              <a:defRPr sz="1500">
                <a:solidFill>
                  <a:schemeClr val="dk2"/>
                </a:solidFill>
              </a:defRPr>
            </a:lvl7pPr>
            <a:lvl8pPr lvl="7" algn="r">
              <a:buNone/>
              <a:defRPr sz="1500">
                <a:solidFill>
                  <a:schemeClr val="dk2"/>
                </a:solidFill>
              </a:defRPr>
            </a:lvl8pPr>
            <a:lvl9pPr lvl="8" algn="r">
              <a:buNone/>
              <a:defRPr sz="1500">
                <a:solidFill>
                  <a:schemeClr val="dk2"/>
                </a:solidFill>
              </a:defRPr>
            </a:lvl9pPr>
          </a:lstStyle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434343"/>
                </a:solidFill>
                <a:latin typeface="Arial"/>
                <a:ea typeface="+mn-ea"/>
                <a:cs typeface="Arial"/>
                <a:sym typeface="Arial"/>
              </a:rPr>
              <a:pPr defTabSz="1061253" rtl="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434343"/>
              </a:solid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976849" y="837949"/>
            <a:ext cx="2182830" cy="387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108" tIns="106108" rIns="106108" bIns="106108" anchor="t" anchorCtr="0">
            <a:noAutofit/>
          </a:bodyPr>
          <a:lstStyle/>
          <a:p>
            <a:pPr defTabSz="1061253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E0C29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600" kern="0">
              <a:solidFill>
                <a:srgbClr val="E0C29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299033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5873" y="252981"/>
            <a:ext cx="5685711" cy="1052865"/>
          </a:xfrm>
          <a:prstGeom prst="rect">
            <a:avLst/>
          </a:prstGeom>
        </p:spPr>
        <p:txBody>
          <a:bodyPr vert="horz" lIns="70747" tIns="35374" rIns="70747" bIns="3537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873" y="1474012"/>
            <a:ext cx="5685711" cy="4169055"/>
          </a:xfrm>
          <a:prstGeom prst="rect">
            <a:avLst/>
          </a:prstGeom>
        </p:spPr>
        <p:txBody>
          <a:bodyPr vert="horz" lIns="70747" tIns="35374" rIns="70747" bIns="353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5873" y="5855102"/>
            <a:ext cx="1474073" cy="336332"/>
          </a:xfrm>
          <a:prstGeom prst="rect">
            <a:avLst/>
          </a:prstGeom>
        </p:spPr>
        <p:txBody>
          <a:bodyPr vert="horz" lIns="70747" tIns="35374" rIns="70747" bIns="3537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7471" rtl="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707471" rtl="0" fontAlgn="auto">
                <a:spcBef>
                  <a:spcPts val="0"/>
                </a:spcBef>
                <a:spcAft>
                  <a:spcPts val="0"/>
                </a:spcAft>
              </a:pPr>
              <a:t>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8464" y="5855102"/>
            <a:ext cx="2000528" cy="336332"/>
          </a:xfrm>
          <a:prstGeom prst="rect">
            <a:avLst/>
          </a:prstGeom>
        </p:spPr>
        <p:txBody>
          <a:bodyPr vert="horz" lIns="70747" tIns="35374" rIns="70747" bIns="3537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7471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7511" y="5855102"/>
            <a:ext cx="1474073" cy="336332"/>
          </a:xfrm>
          <a:prstGeom prst="rect">
            <a:avLst/>
          </a:prstGeom>
        </p:spPr>
        <p:txBody>
          <a:bodyPr vert="horz" lIns="70747" tIns="35374" rIns="70747" bIns="3537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7471" rtl="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707471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13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707471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302" indent="-265302" algn="l" defTabSz="707471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4820" indent="-221085" algn="l" defTabSz="707471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84339" indent="-176868" algn="l" defTabSz="70747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38075" indent="-176868" algn="l" defTabSz="707471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91810" indent="-176868" algn="l" defTabSz="707471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546" indent="-176868" algn="l" defTabSz="70747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9282" indent="-176868" algn="l" defTabSz="70747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3017" indent="-176868" algn="l" defTabSz="70747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06753" indent="-176868" algn="l" defTabSz="70747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74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3736" algn="l" defTabSz="7074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07471" algn="l" defTabSz="7074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1207" algn="l" defTabSz="7074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14943" algn="l" defTabSz="7074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8678" algn="l" defTabSz="7074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2414" algn="l" defTabSz="7074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76149" algn="l" defTabSz="7074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29885" algn="l" defTabSz="7074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z20OncUzvKA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4913" cy="9609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" y="0"/>
            <a:ext cx="1523144" cy="2084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7176" y="428937"/>
            <a:ext cx="6616125" cy="538035"/>
          </a:xfrm>
          <a:prstGeom prst="rect">
            <a:avLst/>
          </a:prstGeom>
          <a:noFill/>
        </p:spPr>
        <p:txBody>
          <a:bodyPr wrap="square" lIns="106110" tIns="53056" rIns="106110" bIns="53056" rtlCol="0">
            <a:spAutoFit/>
          </a:bodyPr>
          <a:lstStyle/>
          <a:p>
            <a:pPr defTabSz="795825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2800" b="1" kern="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TRƯỜNG TIỂU HỌC PHÚC LỢI</a:t>
            </a:r>
            <a:endParaRPr lang="vi-VN" sz="2800" b="1" kern="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567915" y="1443078"/>
            <a:ext cx="3581038" cy="599591"/>
          </a:xfrm>
          <a:prstGeom prst="rect">
            <a:avLst/>
          </a:prstGeom>
          <a:noFill/>
        </p:spPr>
        <p:txBody>
          <a:bodyPr wrap="square" lIns="106110" tIns="53056" rIns="106110" bIns="53056" rtlCol="0">
            <a:spAutoFit/>
          </a:bodyPr>
          <a:lstStyle/>
          <a:p>
            <a:pPr algn="ctr" defTabSz="795825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3200" b="1" kern="0" spc="-99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  <a:sym typeface="Arial"/>
              </a:rPr>
              <a:t>TUẦN </a:t>
            </a:r>
            <a:r>
              <a:rPr lang="en-US" sz="3200" b="1" kern="0" spc="-99" smtClean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  <a:sym typeface="Arial"/>
              </a:rPr>
              <a:t>19</a:t>
            </a:r>
            <a:endParaRPr lang="en-US" sz="3200" b="1" kern="0" spc="-99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8864" y="2793678"/>
            <a:ext cx="10915750" cy="2200029"/>
          </a:xfrm>
          <a:prstGeom prst="rect">
            <a:avLst/>
          </a:prstGeom>
          <a:noFill/>
        </p:spPr>
        <p:txBody>
          <a:bodyPr wrap="square" lIns="106110" tIns="53056" rIns="106110" bIns="53056" rtlCol="0">
            <a:spAutoFit/>
          </a:bodyPr>
          <a:lstStyle/>
          <a:p>
            <a:pPr lvl="0" algn="ctr"/>
            <a:r>
              <a:rPr lang="en-US" sz="4600" b="1" kern="0" err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600" b="1" kern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00" b="1" kern="0" smtClean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Việt  - </a:t>
            </a:r>
            <a:r>
              <a:rPr lang="en-US" sz="4400" b="1" kern="0" smtClean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Bài 2</a:t>
            </a:r>
            <a:endParaRPr lang="vi-VN" sz="4400">
              <a:solidFill>
                <a:srgbClr val="000000"/>
              </a:solidFill>
            </a:endParaRPr>
          </a:p>
          <a:p>
            <a:pPr defTabSz="795825" rt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6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Mở rộng vốn từ về các hiện tượng tự nhiên.     Câu cảm, câu khiến</a:t>
            </a:r>
            <a:endParaRPr lang="en-US" sz="4400" b="1" kern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7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3">
            <a:extLst>
              <a:ext uri="{FF2B5EF4-FFF2-40B4-BE49-F238E27FC236}">
                <a16:creationId xmlns="" xmlns:a16="http://schemas.microsoft.com/office/drawing/2014/main" id="{984ACA69-2309-4F58-B7A7-2FDD74F0C642}"/>
              </a:ext>
            </a:extLst>
          </p:cNvPr>
          <p:cNvSpPr txBox="1"/>
          <p:nvPr/>
        </p:nvSpPr>
        <p:spPr>
          <a:xfrm>
            <a:off x="5499922" y="7546206"/>
            <a:ext cx="1635068" cy="72008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Chùm ảnh động thiên nhiên thanh bình giúp tâm trạng thư thái - ẢNH THIÊN  NHIÊN ĐẸP, ANH THIEN NHIEN DEP">
            <a:extLst>
              <a:ext uri="{FF2B5EF4-FFF2-40B4-BE49-F238E27FC236}">
                <a16:creationId xmlns="" xmlns:a16="http://schemas.microsoft.com/office/drawing/2014/main" id="{D1D48BCB-170C-4D58-8762-98CA1C257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" y="873"/>
            <a:ext cx="12564949" cy="70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385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79" y="0"/>
            <a:ext cx="12631754" cy="9475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Hộp Văn bản 3">
            <a:extLst>
              <a:ext uri="{FF2B5EF4-FFF2-40B4-BE49-F238E27FC236}">
                <a16:creationId xmlns="" xmlns:a16="http://schemas.microsoft.com/office/drawing/2014/main" id="{F988167C-97D0-4F02-8EB3-573396D70536}"/>
              </a:ext>
            </a:extLst>
          </p:cNvPr>
          <p:cNvSpPr txBox="1"/>
          <p:nvPr/>
        </p:nvSpPr>
        <p:spPr>
          <a:xfrm>
            <a:off x="5669384" y="8702156"/>
            <a:ext cx="172819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Bão số 13 đổ bộ Quảng Bình, Hà Tĩnh">
            <a:extLst>
              <a:ext uri="{FF2B5EF4-FFF2-40B4-BE49-F238E27FC236}">
                <a16:creationId xmlns="" xmlns:a16="http://schemas.microsoft.com/office/drawing/2014/main" id="{903736D4-A4BC-49F6-8A42-BA507A7A7A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31754" cy="869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5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ng Quốc tiếp tục nỗ lực ứng phó với lũ lụt nghiêm trọng | Môi trường |  Vietnam+ (VietnamPlus)">
            <a:extLst>
              <a:ext uri="{FF2B5EF4-FFF2-40B4-BE49-F238E27FC236}">
                <a16:creationId xmlns="" xmlns:a16="http://schemas.microsoft.com/office/drawing/2014/main" id="{F61E83A1-7465-48E2-B384-F29B7C89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" y="0"/>
            <a:ext cx="12634913" cy="842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3">
            <a:extLst>
              <a:ext uri="{FF2B5EF4-FFF2-40B4-BE49-F238E27FC236}">
                <a16:creationId xmlns="" xmlns:a16="http://schemas.microsoft.com/office/drawing/2014/main" id="{1A787363-FCC4-4092-9176-EC4AF6B6EE26}"/>
              </a:ext>
            </a:extLst>
          </p:cNvPr>
          <p:cNvSpPr txBox="1"/>
          <p:nvPr/>
        </p:nvSpPr>
        <p:spPr>
          <a:xfrm>
            <a:off x="5453360" y="8725842"/>
            <a:ext cx="172819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35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àng nghìn dân miền Tây thiếu nước sinh hoạt mùa hạn mặn">
            <a:extLst>
              <a:ext uri="{FF2B5EF4-FFF2-40B4-BE49-F238E27FC236}">
                <a16:creationId xmlns="" xmlns:a16="http://schemas.microsoft.com/office/drawing/2014/main" id="{B64420A9-30E2-4257-8893-0579C545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4" y="273398"/>
            <a:ext cx="12097344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5DF9A1E4-72ED-4FA3-865B-C408213331B7}"/>
              </a:ext>
            </a:extLst>
          </p:cNvPr>
          <p:cNvSpPr txBox="1"/>
          <p:nvPr/>
        </p:nvSpPr>
        <p:spPr>
          <a:xfrm>
            <a:off x="5381352" y="8266286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15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ạn hán gây thiệt hại gần 8.900 tỷ đồng - Tuổi Trẻ Online">
            <a:extLst>
              <a:ext uri="{FF2B5EF4-FFF2-40B4-BE49-F238E27FC236}">
                <a16:creationId xmlns="" xmlns:a16="http://schemas.microsoft.com/office/drawing/2014/main" id="{8569FC09-DD8D-4B12-992A-22F3C11C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792" y="417414"/>
            <a:ext cx="11650733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F2D2A0F9-ACA1-4F57-B9B3-B8086416A251}"/>
              </a:ext>
            </a:extLst>
          </p:cNvPr>
          <p:cNvSpPr txBox="1"/>
          <p:nvPr/>
        </p:nvSpPr>
        <p:spPr>
          <a:xfrm>
            <a:off x="5669384" y="8479492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12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B7311441-0CFC-4F30-AD3D-02E7BE9B0B99}"/>
              </a:ext>
            </a:extLst>
          </p:cNvPr>
          <p:cNvSpPr txBox="1"/>
          <p:nvPr/>
        </p:nvSpPr>
        <p:spPr>
          <a:xfrm>
            <a:off x="4157216" y="8410302"/>
            <a:ext cx="4320480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à Nội nắng chói chang, giữa trưa 38 độ C">
            <a:extLst>
              <a:ext uri="{FF2B5EF4-FFF2-40B4-BE49-F238E27FC236}">
                <a16:creationId xmlns="" xmlns:a16="http://schemas.microsoft.com/office/drawing/2014/main" id="{B290FAA6-9727-4E6B-94E3-90621E4F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" y="0"/>
            <a:ext cx="12597805" cy="80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92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̉nh 1">
            <a:extLst>
              <a:ext uri="{FF2B5EF4-FFF2-40B4-BE49-F238E27FC236}">
                <a16:creationId xmlns="" xmlns:a16="http://schemas.microsoft.com/office/drawing/2014/main" id="{E0E962A2-0470-44A8-9909-8DF1DFB67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" y="715089"/>
            <a:ext cx="12634383" cy="808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36F06E76-1F29-4CE7-9054-02303ACCC3BD}"/>
              </a:ext>
            </a:extLst>
          </p:cNvPr>
          <p:cNvSpPr/>
          <p:nvPr/>
        </p:nvSpPr>
        <p:spPr>
          <a:xfrm>
            <a:off x="5235268" y="8804821"/>
            <a:ext cx="216437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3">
            <a:extLst>
              <a:ext uri="{FF2B5EF4-FFF2-40B4-BE49-F238E27FC236}">
                <a16:creationId xmlns="" xmlns:a16="http://schemas.microsoft.com/office/drawing/2014/main" id="{15A8E967-6488-4FD5-B130-EACEE9BC3D2A}"/>
              </a:ext>
            </a:extLst>
          </p:cNvPr>
          <p:cNvSpPr txBox="1"/>
          <p:nvPr/>
        </p:nvSpPr>
        <p:spPr>
          <a:xfrm>
            <a:off x="0" y="0"/>
            <a:ext cx="8117656" cy="7150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từ chỉ các hiện tượng tự nhiên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="" xmlns:a16="http://schemas.microsoft.com/office/drawing/2014/main" id="{3CC015F1-E1C1-4DD7-904E-F7B44880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-1"/>
            <a:ext cx="12634383" cy="85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="" xmlns:a16="http://schemas.microsoft.com/office/drawing/2014/main" id="{BFAED124-6984-430D-BD71-55479FAFA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5717">
            <a:off x="947843" y="-737005"/>
            <a:ext cx="1526655" cy="582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="" xmlns:a16="http://schemas.microsoft.com/office/drawing/2014/main" id="{2BB2DD5F-1F92-4EFB-9404-FF4C84C54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0156">
            <a:off x="3654584" y="-326826"/>
            <a:ext cx="1684584" cy="568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="" xmlns:a16="http://schemas.microsoft.com/office/drawing/2014/main" id="{9D5AE72B-CCDE-4256-87A6-4B5A8DEB7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7577">
            <a:off x="3783999" y="1480593"/>
            <a:ext cx="8278153" cy="8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="" xmlns:a16="http://schemas.microsoft.com/office/drawing/2014/main" id="{32B4C6E8-2D00-4068-B60D-68D9AAE108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9713">
            <a:off x="5363297" y="1585880"/>
            <a:ext cx="8278153" cy="8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="" xmlns:a16="http://schemas.microsoft.com/office/drawing/2014/main" id="{0149E902-CE24-4D59-8547-D6C7343087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397">
            <a:off x="7580895" y="947579"/>
            <a:ext cx="1684584" cy="42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2">
            <a:extLst>
              <a:ext uri="{FF2B5EF4-FFF2-40B4-BE49-F238E27FC236}">
                <a16:creationId xmlns="" xmlns:a16="http://schemas.microsoft.com/office/drawing/2014/main" id="{651C08EE-A786-49AA-AE30-A256DAD13E4E}"/>
              </a:ext>
            </a:extLst>
          </p:cNvPr>
          <p:cNvSpPr/>
          <p:nvPr/>
        </p:nvSpPr>
        <p:spPr>
          <a:xfrm>
            <a:off x="5376332" y="8740642"/>
            <a:ext cx="188224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_THN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36F06E76-1F29-4CE7-9054-02303ACCC3BD}"/>
              </a:ext>
            </a:extLst>
          </p:cNvPr>
          <p:cNvSpPr/>
          <p:nvPr/>
        </p:nvSpPr>
        <p:spPr>
          <a:xfrm>
            <a:off x="5365914" y="8184270"/>
            <a:ext cx="190308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vi-VN" sz="40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Mưa đá - hiện tượng thiên nhiên nguy hiểm và những điều bạn nên biết">
            <a:extLst>
              <a:ext uri="{FF2B5EF4-FFF2-40B4-BE49-F238E27FC236}">
                <a16:creationId xmlns="" xmlns:a16="http://schemas.microsoft.com/office/drawing/2014/main" id="{E2F6DAAA-4458-4C3E-B51D-DA34F49F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990"/>
            <a:ext cx="12634913" cy="810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65419"/>
      </p:ext>
    </p:extLst>
  </p:cSld>
  <p:clrMapOvr>
    <a:masterClrMapping/>
  </p:clrMapOvr>
  <p:transition spd="slow">
    <p:sndAc>
      <p:stSnd>
        <p:snd r:embed="rId2" name="suction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2">
            <a:extLst>
              <a:ext uri="{FF2B5EF4-FFF2-40B4-BE49-F238E27FC236}">
                <a16:creationId xmlns="" xmlns:a16="http://schemas.microsoft.com/office/drawing/2014/main" id="{D564EB5F-1B63-4F7F-9810-511531BCDCC9}"/>
              </a:ext>
            </a:extLst>
          </p:cNvPr>
          <p:cNvSpPr txBox="1"/>
          <p:nvPr/>
        </p:nvSpPr>
        <p:spPr>
          <a:xfrm>
            <a:off x="196776" y="122090"/>
            <a:ext cx="1029714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 descr="Cơn mưa đầu mùa">
            <a:extLst>
              <a:ext uri="{FF2B5EF4-FFF2-40B4-BE49-F238E27FC236}">
                <a16:creationId xmlns="" xmlns:a16="http://schemas.microsoft.com/office/drawing/2014/main" id="{B0C10085-2D51-4C26-9E50-12C13867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6" y="993478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CD9BE8E7-7E4A-4B61-A726-9682DCFB9181}"/>
              </a:ext>
            </a:extLst>
          </p:cNvPr>
          <p:cNvSpPr/>
          <p:nvPr/>
        </p:nvSpPr>
        <p:spPr>
          <a:xfrm>
            <a:off x="1276896" y="3828331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4975F736-A008-4BB7-B4F2-026E467EB306}"/>
              </a:ext>
            </a:extLst>
          </p:cNvPr>
          <p:cNvSpPr/>
          <p:nvPr/>
        </p:nvSpPr>
        <p:spPr>
          <a:xfrm>
            <a:off x="1258581" y="5746718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66ADD423-C8CF-4189-9DE8-685A4DA1656D}"/>
              </a:ext>
            </a:extLst>
          </p:cNvPr>
          <p:cNvSpPr/>
          <p:nvPr/>
        </p:nvSpPr>
        <p:spPr>
          <a:xfrm>
            <a:off x="6317455" y="6621801"/>
            <a:ext cx="6016797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2A6D844A-E322-4E4C-9A2A-3D6EBDF26EF9}"/>
              </a:ext>
            </a:extLst>
          </p:cNvPr>
          <p:cNvSpPr/>
          <p:nvPr/>
        </p:nvSpPr>
        <p:spPr>
          <a:xfrm>
            <a:off x="6317457" y="2103103"/>
            <a:ext cx="6016798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172A795C-FE44-4039-A024-245191458E78}"/>
              </a:ext>
            </a:extLst>
          </p:cNvPr>
          <p:cNvSpPr/>
          <p:nvPr/>
        </p:nvSpPr>
        <p:spPr>
          <a:xfrm>
            <a:off x="6317456" y="3651460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7B60BCE3-3BEC-4988-A8B1-E4D13E1B5867}"/>
              </a:ext>
            </a:extLst>
          </p:cNvPr>
          <p:cNvSpPr/>
          <p:nvPr/>
        </p:nvSpPr>
        <p:spPr>
          <a:xfrm>
            <a:off x="6317456" y="5134504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D4F06982-DD03-424A-AA90-4021B81EEC4B}"/>
              </a:ext>
            </a:extLst>
          </p:cNvPr>
          <p:cNvSpPr/>
          <p:nvPr/>
        </p:nvSpPr>
        <p:spPr>
          <a:xfrm>
            <a:off x="6475383" y="7870654"/>
            <a:ext cx="5858869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7B227267-5384-497C-A4A6-56D08F85D97D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3850869" y="2515975"/>
            <a:ext cx="2466588" cy="154835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62D27CB5-7759-4A63-AB8E-E29A4E2CEB0B}"/>
              </a:ext>
            </a:extLst>
          </p:cNvPr>
          <p:cNvCxnSpPr>
            <a:cxnSpLocks/>
          </p:cNvCxnSpPr>
          <p:nvPr/>
        </p:nvCxnSpPr>
        <p:spPr>
          <a:xfrm flipV="1">
            <a:off x="3869184" y="4194567"/>
            <a:ext cx="2423592" cy="4011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DF0D3B3A-6719-46F1-A085-B7C66EA7C920}"/>
              </a:ext>
            </a:extLst>
          </p:cNvPr>
          <p:cNvCxnSpPr>
            <a:cxnSpLocks/>
          </p:cNvCxnSpPr>
          <p:nvPr/>
        </p:nvCxnSpPr>
        <p:spPr>
          <a:xfrm>
            <a:off x="3850869" y="4477203"/>
            <a:ext cx="2441907" cy="265798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93424FBC-018F-418F-9E6E-7603A0A650F6}"/>
              </a:ext>
            </a:extLst>
          </p:cNvPr>
          <p:cNvCxnSpPr>
            <a:cxnSpLocks/>
          </p:cNvCxnSpPr>
          <p:nvPr/>
        </p:nvCxnSpPr>
        <p:spPr>
          <a:xfrm flipV="1">
            <a:off x="3850869" y="5583220"/>
            <a:ext cx="2448272" cy="43871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62A04928-B802-4954-951B-B49A79160A63}"/>
              </a:ext>
            </a:extLst>
          </p:cNvPr>
          <p:cNvCxnSpPr>
            <a:cxnSpLocks/>
          </p:cNvCxnSpPr>
          <p:nvPr/>
        </p:nvCxnSpPr>
        <p:spPr>
          <a:xfrm>
            <a:off x="3850869" y="6264453"/>
            <a:ext cx="2585922" cy="2019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5272" y="893413"/>
            <a:ext cx="12870185" cy="8673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645" y="5936076"/>
            <a:ext cx="3913586" cy="3728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Hộp Văn bản 4">
            <a:extLst>
              <a:ext uri="{FF2B5EF4-FFF2-40B4-BE49-F238E27FC236}">
                <a16:creationId xmlns="" xmlns:a16="http://schemas.microsoft.com/office/drawing/2014/main" id="{A83D8F79-737D-432F-AB32-7E60F85E35F7}"/>
              </a:ext>
            </a:extLst>
          </p:cNvPr>
          <p:cNvSpPr txBox="1"/>
          <p:nvPr/>
        </p:nvSpPr>
        <p:spPr>
          <a:xfrm>
            <a:off x="1276896" y="7222322"/>
            <a:ext cx="6786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Bài hát: </a:t>
            </a:r>
            <a:r>
              <a:rPr lang="en-US" sz="3200" b="1" dirty="0">
                <a:solidFill>
                  <a:srgbClr val="CC00CC"/>
                </a:solidFill>
              </a:rPr>
              <a:t>Cho </a:t>
            </a:r>
            <a:r>
              <a:rPr lang="en-US" sz="3200" b="1" dirty="0" err="1">
                <a:solidFill>
                  <a:srgbClr val="CC00CC"/>
                </a:solidFill>
              </a:rPr>
              <a:t>tôi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đi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làm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mưa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với</a:t>
            </a:r>
            <a:endParaRPr lang="vi-VN" sz="3200" dirty="0">
              <a:solidFill>
                <a:srgbClr val="CC00CC"/>
              </a:solidFill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</a:rPr>
              <a:t>Sáng tác: Hoàng </a:t>
            </a:r>
            <a:r>
              <a:rPr lang="en-US" sz="3200" dirty="0" err="1">
                <a:solidFill>
                  <a:srgbClr val="0070C0"/>
                </a:solidFill>
              </a:rPr>
              <a:t>Hà</a:t>
            </a:r>
            <a:endParaRPr lang="vi-VN" sz="32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9967" y="-29917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Online Media 6" title="Cho Tôi Đi Làm Mưa Với 4K - Nhạc Thiếu Nhi 3D Vui Nhộn Mới Nhất 2017">
            <a:hlinkClick r:id="" action="ppaction://media"/>
            <a:extLst>
              <a:ext uri="{FF2B5EF4-FFF2-40B4-BE49-F238E27FC236}">
                <a16:creationId xmlns="" xmlns:a16="http://schemas.microsoft.com/office/drawing/2014/main" id="{A2BFED68-EB67-4E13-9DF3-D58EC1EEE0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60872" y="1641550"/>
            <a:ext cx="8568952" cy="548319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576743-F76E-4E82-9B53-E048AB7F5237}"/>
              </a:ext>
            </a:extLst>
          </p:cNvPr>
          <p:cNvSpPr txBox="1"/>
          <p:nvPr/>
        </p:nvSpPr>
        <p:spPr>
          <a:xfrm>
            <a:off x="452156" y="7856396"/>
            <a:ext cx="555445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phùn có vào mùa đông, hạt mưa nhỏ.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01CB6FA-39C6-4622-936E-CC6A8829BA94}"/>
              </a:ext>
            </a:extLst>
          </p:cNvPr>
          <p:cNvSpPr txBox="1"/>
          <p:nvPr/>
        </p:nvSpPr>
        <p:spPr>
          <a:xfrm>
            <a:off x="6458213" y="7858365"/>
            <a:ext cx="5993156" cy="1315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rào thường có vào mùa hè, hạt mưa to và nặng.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9E2FEF2-D416-466C-A6B5-51ED77BB739E}"/>
              </a:ext>
            </a:extLst>
          </p:cNvPr>
          <p:cNvSpPr txBox="1"/>
          <p:nvPr/>
        </p:nvSpPr>
        <p:spPr>
          <a:xfrm>
            <a:off x="207822" y="109897"/>
            <a:ext cx="12243546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2" descr="vhp.Hạ Vũ: Mưa Phùn - Như Phương">
            <a:extLst>
              <a:ext uri="{FF2B5EF4-FFF2-40B4-BE49-F238E27FC236}">
                <a16:creationId xmlns="" xmlns:a16="http://schemas.microsoft.com/office/drawing/2014/main" id="{7FB9A7B8-B336-4C9B-9DA8-0BF0134F4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7" y="1536713"/>
            <a:ext cx="5940873" cy="60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him trên Lưu nhanh">
            <a:extLst>
              <a:ext uri="{FF2B5EF4-FFF2-40B4-BE49-F238E27FC236}">
                <a16:creationId xmlns="" xmlns:a16="http://schemas.microsoft.com/office/drawing/2014/main" id="{7948AB83-1D31-4C85-B4E5-A816C37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39" y="1546866"/>
            <a:ext cx="6176701" cy="60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92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89" y="0"/>
            <a:ext cx="12870185" cy="947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D8AF32E-5E28-4CB0-9827-B75940D5B242}"/>
              </a:ext>
            </a:extLst>
          </p:cNvPr>
          <p:cNvSpPr txBox="1"/>
          <p:nvPr/>
        </p:nvSpPr>
        <p:spPr>
          <a:xfrm>
            <a:off x="901090" y="345406"/>
            <a:ext cx="10808828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EE044DB-FF8A-424E-87B9-90E43579C756}"/>
              </a:ext>
            </a:extLst>
          </p:cNvPr>
          <p:cNvSpPr txBox="1"/>
          <p:nvPr/>
        </p:nvSpPr>
        <p:spPr>
          <a:xfrm>
            <a:off x="484808" y="7405415"/>
            <a:ext cx="119697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 mùa đông bắc là loại gió mang theo không khí rất lạnh có vào mùa đông ở miền Trung và miền Bắc còn gió heo may thì có vào mùa thu thường là ở miền Bắc.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Miền Bắc sắp đón gió mùa Đông Bắc">
            <a:extLst>
              <a:ext uri="{FF2B5EF4-FFF2-40B4-BE49-F238E27FC236}">
                <a16:creationId xmlns="" xmlns:a16="http://schemas.microsoft.com/office/drawing/2014/main" id="{E4AF1948-61DC-422F-ADCB-B9407CF1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9" y="2217614"/>
            <a:ext cx="6018683" cy="487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i còn đợi ai mùa gió heo may (P1)">
            <a:extLst>
              <a:ext uri="{FF2B5EF4-FFF2-40B4-BE49-F238E27FC236}">
                <a16:creationId xmlns="" xmlns:a16="http://schemas.microsoft.com/office/drawing/2014/main" id="{ECDF769E-126F-4F22-BB63-1CA05389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04" y="2217614"/>
            <a:ext cx="6149060" cy="487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712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1" y="7842951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=""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0" y="14093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75" y="2450717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5538" y="5289724"/>
            <a:ext cx="5926378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9" name="图片 48135" descr="16">
            <a:extLst>
              <a:ext uri="{FF2B5EF4-FFF2-40B4-BE49-F238E27FC236}">
                <a16:creationId xmlns="" xmlns:a16="http://schemas.microsoft.com/office/drawing/2014/main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7" y="14093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DEDEF879-A5F8-485F-B9AE-4E8DD6C797B0}"/>
              </a:ext>
            </a:extLst>
          </p:cNvPr>
          <p:cNvSpPr/>
          <p:nvPr/>
        </p:nvSpPr>
        <p:spPr>
          <a:xfrm>
            <a:off x="1275404" y="6799605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44">
            <a:extLst>
              <a:ext uri="{FF2B5EF4-FFF2-40B4-BE49-F238E27FC236}">
                <a16:creationId xmlns="" xmlns:a16="http://schemas.microsoft.com/office/drawing/2014/main" id="{5760E434-EABF-46A8-B810-4AA499B96160}"/>
              </a:ext>
            </a:extLst>
          </p:cNvPr>
          <p:cNvSpPr/>
          <p:nvPr/>
        </p:nvSpPr>
        <p:spPr>
          <a:xfrm>
            <a:off x="6981017" y="2548320"/>
            <a:ext cx="5653896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44">
            <a:extLst>
              <a:ext uri="{FF2B5EF4-FFF2-40B4-BE49-F238E27FC236}">
                <a16:creationId xmlns="" xmlns:a16="http://schemas.microsoft.com/office/drawing/2014/main" id="{9AADCF6D-59A6-4012-A42C-F1DD65AF910E}"/>
              </a:ext>
            </a:extLst>
          </p:cNvPr>
          <p:cNvSpPr/>
          <p:nvPr/>
        </p:nvSpPr>
        <p:spPr>
          <a:xfrm>
            <a:off x="7188650" y="5289724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BB8228C5-248F-4627-909F-053B1F010630}"/>
              </a:ext>
            </a:extLst>
          </p:cNvPr>
          <p:cNvSpPr/>
          <p:nvPr/>
        </p:nvSpPr>
        <p:spPr>
          <a:xfrm>
            <a:off x="7973640" y="6739541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1" y="7842951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=""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0" y="14093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图片 48135" descr="16">
            <a:extLst>
              <a:ext uri="{FF2B5EF4-FFF2-40B4-BE49-F238E27FC236}">
                <a16:creationId xmlns="" xmlns:a16="http://schemas.microsoft.com/office/drawing/2014/main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7" y="14093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A713873-DA3D-4C2F-8C31-562A889EF841}"/>
              </a:ext>
            </a:extLst>
          </p:cNvPr>
          <p:cNvSpPr/>
          <p:nvPr/>
        </p:nvSpPr>
        <p:spPr>
          <a:xfrm>
            <a:off x="0" y="1667935"/>
            <a:ext cx="6050330" cy="61399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45">
            <a:extLst>
              <a:ext uri="{FF2B5EF4-FFF2-40B4-BE49-F238E27FC236}">
                <a16:creationId xmlns="" xmlns:a16="http://schemas.microsoft.com/office/drawing/2014/main" id="{D74EEFC2-4864-4EC8-892D-3EB55D1BD22A}"/>
              </a:ext>
            </a:extLst>
          </p:cNvPr>
          <p:cNvSpPr/>
          <p:nvPr/>
        </p:nvSpPr>
        <p:spPr>
          <a:xfrm>
            <a:off x="121284" y="5842230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57DD6B9C-F791-49CE-9A28-41B455E6E0B6}"/>
              </a:ext>
            </a:extLst>
          </p:cNvPr>
          <p:cNvSpPr/>
          <p:nvPr/>
        </p:nvSpPr>
        <p:spPr>
          <a:xfrm>
            <a:off x="965969" y="1763210"/>
            <a:ext cx="3593300" cy="169946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44">
            <a:extLst>
              <a:ext uri="{FF2B5EF4-FFF2-40B4-BE49-F238E27FC236}">
                <a16:creationId xmlns="" xmlns:a16="http://schemas.microsoft.com/office/drawing/2014/main" id="{A01E427F-E5A1-41FD-AA6A-B29518DF932F}"/>
              </a:ext>
            </a:extLst>
          </p:cNvPr>
          <p:cNvSpPr/>
          <p:nvPr/>
        </p:nvSpPr>
        <p:spPr>
          <a:xfrm>
            <a:off x="133553" y="3920507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A22876A-BD1D-44D1-AAE4-51F53A2C7462}"/>
              </a:ext>
            </a:extLst>
          </p:cNvPr>
          <p:cNvSpPr/>
          <p:nvPr/>
        </p:nvSpPr>
        <p:spPr>
          <a:xfrm>
            <a:off x="6183882" y="1667935"/>
            <a:ext cx="6407755" cy="6139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44">
            <a:extLst>
              <a:ext uri="{FF2B5EF4-FFF2-40B4-BE49-F238E27FC236}">
                <a16:creationId xmlns="" xmlns:a16="http://schemas.microsoft.com/office/drawing/2014/main" id="{962CCD22-1FC7-443B-9533-5C1B4A323BDD}"/>
              </a:ext>
            </a:extLst>
          </p:cNvPr>
          <p:cNvSpPr/>
          <p:nvPr/>
        </p:nvSpPr>
        <p:spPr>
          <a:xfrm>
            <a:off x="6264013" y="3701863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44">
            <a:extLst>
              <a:ext uri="{FF2B5EF4-FFF2-40B4-BE49-F238E27FC236}">
                <a16:creationId xmlns="" xmlns:a16="http://schemas.microsoft.com/office/drawing/2014/main" id="{37BA9910-2C6A-42A0-AE46-FD71F7AA7BF1}"/>
              </a:ext>
            </a:extLst>
          </p:cNvPr>
          <p:cNvSpPr/>
          <p:nvPr/>
        </p:nvSpPr>
        <p:spPr>
          <a:xfrm>
            <a:off x="6438119" y="5440325"/>
            <a:ext cx="6050330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5956A1FE-BABA-4A6B-BD63-402552E02F5B}"/>
              </a:ext>
            </a:extLst>
          </p:cNvPr>
          <p:cNvSpPr/>
          <p:nvPr/>
        </p:nvSpPr>
        <p:spPr>
          <a:xfrm>
            <a:off x="7445422" y="1735999"/>
            <a:ext cx="3593300" cy="16994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5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75" descr="5">
            <a:extLst>
              <a:ext uri="{FF2B5EF4-FFF2-40B4-BE49-F238E27FC236}">
                <a16:creationId xmlns="" xmlns:a16="http://schemas.microsoft.com/office/drawing/2014/main" id="{3163E0B9-5298-4AD9-9FF5-F25309C4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057" y="-90427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2">
            <a:extLst>
              <a:ext uri="{FF2B5EF4-FFF2-40B4-BE49-F238E27FC236}">
                <a16:creationId xmlns="" xmlns:a16="http://schemas.microsoft.com/office/drawing/2014/main" id="{8882C36F-3AC8-48F6-9B61-CA2E9C72D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21" y="4166135"/>
            <a:ext cx="9349265" cy="18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4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="" xmlns:a16="http://schemas.microsoft.com/office/drawing/2014/main" id="{7AD63B3D-F48B-4FA2-B366-86E15277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311" y="3892737"/>
            <a:ext cx="10585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0502">
            <a:extLst>
              <a:ext uri="{FF2B5EF4-FFF2-40B4-BE49-F238E27FC236}">
                <a16:creationId xmlns="" xmlns:a16="http://schemas.microsoft.com/office/drawing/2014/main" id="{579BEA8C-875B-41B9-91D2-A634E4D47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259" y="188957"/>
            <a:ext cx="31755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2A3C463-14DC-4224-87C2-56E31E35896B}"/>
              </a:ext>
            </a:extLst>
          </p:cNvPr>
          <p:cNvSpPr txBox="1"/>
          <p:nvPr/>
        </p:nvSpPr>
        <p:spPr>
          <a:xfrm>
            <a:off x="1120837" y="2153345"/>
            <a:ext cx="10585176" cy="18760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0" i="0" dirty="0">
                <a:effectLst/>
                <a:latin typeface="Segoe UI" panose="020B0502040204020203" pitchFamily="34" charset="0"/>
              </a:rPr>
              <a:t/>
            </a:r>
            <a:br>
              <a:rPr lang="en-US" sz="2400" b="0" i="0" dirty="0">
                <a:effectLst/>
                <a:latin typeface="Segoe UI" panose="020B0502040204020203" pitchFamily="34" charset="0"/>
              </a:rPr>
            </a:br>
            <a:r>
              <a:rPr lang="en-US" sz="2400" b="0" i="0" dirty="0">
                <a:effectLst/>
                <a:latin typeface="Segoe UI" panose="020B0502040204020203" pitchFamily="34" charset="0"/>
              </a:rPr>
              <a:t>👉 </a:t>
            </a:r>
            <a:r>
              <a:rPr lang="nl-NL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câu văn bộc lộ cảm xúc, thường có từ “quá, ôi,..” và kết thúc bằng dấu “!”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FECE191-E911-4320-A468-14649A675BE1}"/>
              </a:ext>
            </a:extLst>
          </p:cNvPr>
          <p:cNvSpPr txBox="1"/>
          <p:nvPr/>
        </p:nvSpPr>
        <p:spPr>
          <a:xfrm>
            <a:off x="1136437" y="4491814"/>
            <a:ext cx="1062452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61E879C-BA5D-4CD2-A773-E9772D2CF6AF}"/>
              </a:ext>
            </a:extLst>
          </p:cNvPr>
          <p:cNvSpPr txBox="1"/>
          <p:nvPr/>
        </p:nvSpPr>
        <p:spPr>
          <a:xfrm>
            <a:off x="1103916" y="5559943"/>
            <a:ext cx="10624523" cy="1692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/>
            </a:r>
            <a:b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</a:br>
            <a: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👉 </a:t>
            </a:r>
            <a:r>
              <a:rPr lang="nl-NL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câu văn nêu yêu cầu đề nghị và thường có các từ “hãy, đừng, chớ” và kết thúc bằng dấu “!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FFB169A-BE84-4FD6-87C7-211729191215}"/>
              </a:ext>
            </a:extLst>
          </p:cNvPr>
          <p:cNvSpPr txBox="1"/>
          <p:nvPr/>
        </p:nvSpPr>
        <p:spPr>
          <a:xfrm>
            <a:off x="1212310" y="1014434"/>
            <a:ext cx="10472778" cy="743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25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 animBg="1"/>
      <p:bldP spid="31" grpId="0" animBg="1"/>
      <p:bldP spid="33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2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1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6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6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101360" y="4986551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7732A970-626D-43EF-B35D-6C22ACBFD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439" y="4000888"/>
            <a:ext cx="6843624" cy="84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  1.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thúc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316" i="1" dirty="0">
                <a:latin typeface="Times New Roman" panose="02020603050405020304" pitchFamily="18" charset="0"/>
              </a:rPr>
              <a:t>?</a:t>
            </a:r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dirty="0">
                <a:latin typeface="Times New Roman" panose="02020603050405020304" pitchFamily="18" charset="0"/>
              </a:rPr>
              <a:t>        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7" name="WordArt 3">
            <a:extLst>
              <a:ext uri="{FF2B5EF4-FFF2-40B4-BE49-F238E27FC236}">
                <a16:creationId xmlns="" xmlns:a16="http://schemas.microsoft.com/office/drawing/2014/main" id="{A02AC92A-E8C1-4E36-93DF-4611FB93C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6237" y="328221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415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2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4632872" y="4316748"/>
            <a:ext cx="5053753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3316" b="1" i="1">
              <a:latin typeface="Times New Roman" panose="02020603050405020304" pitchFamily="18" charset="0"/>
            </a:endParaRPr>
          </a:p>
          <a:p>
            <a:pPr algn="ctr"/>
            <a:r>
              <a:rPr lang="en-US" altLang="en-US" sz="3316" b="1" i="1">
                <a:latin typeface="Times New Roman" panose="02020603050405020304" pitchFamily="18" charset="0"/>
              </a:rPr>
              <a:t>2. </a:t>
            </a:r>
            <a:r>
              <a:rPr lang="en-US" altLang="en-US" sz="3316" i="1">
                <a:latin typeface="Times New Roman" panose="02020603050405020304" pitchFamily="18" charset="0"/>
              </a:rPr>
              <a:t>Cuối</a:t>
            </a:r>
            <a:r>
              <a:rPr lang="en-US" altLang="en-US" sz="3316" b="1" i="1">
                <a:latin typeface="Times New Roman" panose="02020603050405020304" pitchFamily="18" charset="0"/>
              </a:rPr>
              <a:t> câu khiến </a:t>
            </a:r>
            <a:r>
              <a:rPr lang="en-US" altLang="en-US" sz="3316" i="1">
                <a:latin typeface="Times New Roman" panose="02020603050405020304" pitchFamily="18" charset="0"/>
              </a:rPr>
              <a:t>có dấu</a:t>
            </a:r>
            <a:r>
              <a:rPr lang="en-US" altLang="en-US" sz="3316" b="1" i="1">
                <a:latin typeface="Times New Roman" panose="02020603050405020304" pitchFamily="18" charset="0"/>
              </a:rPr>
              <a:t>:</a:t>
            </a:r>
          </a:p>
          <a:p>
            <a:pPr algn="ctr">
              <a:buFontTx/>
              <a:buChar char="•"/>
            </a:pPr>
            <a:endParaRPr lang="en-US" altLang="en-US" sz="3316" i="1">
              <a:latin typeface="Times New Roman" panose="02020603050405020304" pitchFamily="18" charset="0"/>
            </a:endParaRPr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1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6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6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001596" y="6211905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95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/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5361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2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pic>
        <p:nvPicPr>
          <p:cNvPr id="15363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947843" y="2105732"/>
            <a:ext cx="10528653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3580006" y="3158596"/>
            <a:ext cx="7054197" cy="11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3.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  “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Con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.”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39270" name="AutoShape 6"/>
          <p:cNvSpPr>
            <a:spLocks noChangeArrowheads="1"/>
          </p:cNvSpPr>
          <p:nvPr/>
        </p:nvSpPr>
        <p:spPr bwMode="auto">
          <a:xfrm>
            <a:off x="10513563" y="44746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9271" name="AutoShape 7"/>
          <p:cNvSpPr>
            <a:spLocks noChangeArrowheads="1"/>
          </p:cNvSpPr>
          <p:nvPr/>
        </p:nvSpPr>
        <p:spPr bwMode="auto">
          <a:xfrm>
            <a:off x="10517950" y="45624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9272" name="AutoShape 8"/>
          <p:cNvSpPr>
            <a:spLocks noChangeArrowheads="1"/>
          </p:cNvSpPr>
          <p:nvPr/>
        </p:nvSpPr>
        <p:spPr bwMode="auto">
          <a:xfrm>
            <a:off x="10524530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9273" name="AutoShape 9"/>
          <p:cNvSpPr>
            <a:spLocks noChangeArrowheads="1"/>
          </p:cNvSpPr>
          <p:nvPr/>
        </p:nvSpPr>
        <p:spPr bwMode="auto">
          <a:xfrm>
            <a:off x="10513563" y="42772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9274" name="AutoShape 10"/>
          <p:cNvSpPr>
            <a:spLocks noChangeArrowheads="1"/>
          </p:cNvSpPr>
          <p:nvPr/>
        </p:nvSpPr>
        <p:spPr bwMode="auto">
          <a:xfrm>
            <a:off x="10513563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9275" name="AutoShape 11"/>
          <p:cNvSpPr>
            <a:spLocks noChangeArrowheads="1"/>
          </p:cNvSpPr>
          <p:nvPr/>
        </p:nvSpPr>
        <p:spPr bwMode="auto">
          <a:xfrm>
            <a:off x="10500403" y="42114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4422299" y="4316748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a. Câu kể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4422299" y="5159040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b. Câu khiến</a:t>
            </a:r>
          </a:p>
        </p:txBody>
      </p:sp>
      <p:sp>
        <p:nvSpPr>
          <p:cNvPr id="139279" name="Rectangle 15"/>
          <p:cNvSpPr>
            <a:spLocks noChangeArrowheads="1"/>
          </p:cNvSpPr>
          <p:nvPr/>
        </p:nvSpPr>
        <p:spPr bwMode="auto">
          <a:xfrm>
            <a:off x="4422299" y="5896046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c. Câu hỏi</a:t>
            </a:r>
          </a:p>
        </p:txBody>
      </p:sp>
      <p:sp>
        <p:nvSpPr>
          <p:cNvPr id="139280" name="Oval 16"/>
          <p:cNvSpPr>
            <a:spLocks noChangeArrowheads="1"/>
          </p:cNvSpPr>
          <p:nvPr/>
        </p:nvSpPr>
        <p:spPr bwMode="auto">
          <a:xfrm>
            <a:off x="4211726" y="5264326"/>
            <a:ext cx="631719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3264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927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/>
      <p:bldP spid="139270" grpId="0" animBg="1"/>
      <p:bldP spid="139271" grpId="0" animBg="1"/>
      <p:bldP spid="139272" grpId="0" animBg="1"/>
      <p:bldP spid="139273" grpId="0" animBg="1"/>
      <p:bldP spid="139274" grpId="0" animBg="1"/>
      <p:bldP spid="139275" grpId="0" animBg="1"/>
      <p:bldP spid="139276" grpId="0"/>
      <p:bldP spid="139279" grpId="0"/>
      <p:bldP spid="1392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194" y="-19981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375" y="2217739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15916"/>
            <a:ext cx="12854136" cy="12805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809552" y="456174"/>
            <a:ext cx="11564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EM YEU CAY XANH">
            <a:hlinkClick r:id="" action="ppaction://media"/>
            <a:extLst>
              <a:ext uri="{FF2B5EF4-FFF2-40B4-BE49-F238E27FC236}">
                <a16:creationId xmlns="" xmlns:a16="http://schemas.microsoft.com/office/drawing/2014/main" id="{961AA4FE-3717-4EB0-A873-F261AB540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7136" y="5738068"/>
            <a:ext cx="6630726" cy="372978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9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280" y="0"/>
            <a:ext cx="12798353" cy="9461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3293120" y="1427060"/>
            <a:ext cx="871296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vừa rồi, tác giả đã nhắc tới những hiện tượng thiên nhiên nào? 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34" y="3212074"/>
            <a:ext cx="2138735" cy="12338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3B1E15E9-A71D-4A58-AB62-72DACF507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1728583" y="3615966"/>
            <a:ext cx="609236" cy="476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iáo án điện tử mầm non dạy hát cho tôi đi làm mưa với | Hanyny">
            <a:extLst>
              <a:ext uri="{FF2B5EF4-FFF2-40B4-BE49-F238E27FC236}">
                <a16:creationId xmlns=""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68" y="2750499"/>
            <a:ext cx="9388505" cy="523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05A2D94-8FE1-4609-BD17-2D2E700B001C}"/>
              </a:ext>
            </a:extLst>
          </p:cNvPr>
          <p:cNvSpPr txBox="1"/>
          <p:nvPr/>
        </p:nvSpPr>
        <p:spPr>
          <a:xfrm>
            <a:off x="6677496" y="8138316"/>
            <a:ext cx="1443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8988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1496" y="0"/>
            <a:ext cx="17351227" cy="16127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43013" y="488951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6086" descr="1-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24" y="2115267"/>
            <a:ext cx="12946285" cy="7407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90541" y="2848917"/>
            <a:ext cx="9444372" cy="322395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4900" b="1" dirty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                    </a:t>
            </a:r>
            <a:r>
              <a:rPr lang="en-US" altLang="zh-CN" sz="4900" b="1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CHỦ ĐỀ</a:t>
            </a:r>
          </a:p>
          <a:p>
            <a:pPr defTabSz="1500505">
              <a:spcBef>
                <a:spcPct val="50000"/>
              </a:spcBef>
            </a:pP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5400" b="1" spc="50" dirty="0">
              <a:ln w="9525" cmpd="sng">
                <a:solidFill>
                  <a:srgbClr val="FFBF53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FBF53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500505">
              <a:spcBef>
                <a:spcPct val="50000"/>
              </a:spcBef>
            </a:pPr>
            <a:endParaRPr lang="zh-CN" altLang="en-US" sz="4900" b="1" dirty="0">
              <a:ln w="28575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sp>
        <p:nvSpPr>
          <p:cNvPr id="8" name="文本框 2055"/>
          <p:cNvSpPr txBox="1"/>
          <p:nvPr/>
        </p:nvSpPr>
        <p:spPr>
          <a:xfrm>
            <a:off x="829693" y="5288057"/>
            <a:ext cx="12745416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CÁC HIỆN TƯỢNG TỰ NHIÊN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CẢM, CÂU KHIẾN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500505">
              <a:spcBef>
                <a:spcPct val="50000"/>
              </a:spcBef>
            </a:pPr>
            <a:endParaRPr lang="en-US" altLang="zh-CN" sz="54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黑体" panose="02010609060101010101" pitchFamily="2" charset="-122"/>
            </a:endParaRPr>
          </a:p>
          <a:p>
            <a:pPr defTabSz="1500505">
              <a:spcBef>
                <a:spcPct val="50000"/>
              </a:spcBef>
            </a:pPr>
            <a:endParaRPr lang="en-US" altLang="zh-CN" sz="54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31438"/>
            <a:ext cx="12546990" cy="81203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70" y="2578852"/>
            <a:ext cx="1748374" cy="1344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95016" y="330300"/>
            <a:ext cx="4709972" cy="1158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736" tIns="35369" rIns="70736" bIns="35369" rtlCol="0" anchor="ctr"/>
          <a:lstStyle/>
          <a:p>
            <a:pPr algn="ctr" defTabSz="707367" rtl="0" eaLnBrk="0" hangingPunct="0"/>
            <a:r>
              <a:rPr lang="en-US" sz="4200" b="1" dirty="0">
                <a:solidFill>
                  <a:srgbClr val="FF0000"/>
                </a:solidFill>
              </a:rPr>
              <a:t>YÊU CẦU </a:t>
            </a:r>
            <a:r>
              <a:rPr lang="en-US" sz="4200" b="1">
                <a:solidFill>
                  <a:srgbClr val="FF0000"/>
                </a:solidFill>
              </a:rPr>
              <a:t>CẦN </a:t>
            </a:r>
            <a:r>
              <a:rPr lang="en-US" sz="4200" b="1" smtClean="0">
                <a:solidFill>
                  <a:srgbClr val="FF0000"/>
                </a:solidFill>
              </a:rPr>
              <a:t>ĐẠT</a:t>
            </a:r>
            <a:endParaRPr lang="en-US" sz="4200" b="1" dirty="0">
              <a:solidFill>
                <a:srgbClr val="FF0000"/>
              </a:solidFill>
            </a:endParaRP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601" y="5905619"/>
            <a:ext cx="8683441" cy="2412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055" y="1504834"/>
            <a:ext cx="8913931" cy="26446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5109" y="3713858"/>
            <a:ext cx="8987778" cy="23594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157745" y="6073307"/>
            <a:ext cx="7287277" cy="563871"/>
          </a:xfrm>
          <a:prstGeom prst="rect">
            <a:avLst/>
          </a:prstGeom>
        </p:spPr>
        <p:txBody>
          <a:bodyPr wrap="square" lIns="70736" tIns="35369" rIns="70736" bIns="35369">
            <a:spAutoFit/>
          </a:bodyPr>
          <a:lstStyle/>
          <a:p>
            <a:pPr defTabSz="707367" rtl="0" eaLnBrk="0" hangingPunct="0"/>
            <a:endParaRPr lang="en-US" sz="32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113472" y="2055956"/>
            <a:ext cx="789682" cy="947579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736" tIns="35369" rIns="70736" bIns="35369" rtlCol="0" anchor="ctr"/>
          <a:lstStyle/>
          <a:p>
            <a:pPr algn="ctr" defTabSz="707367" rtl="0" eaLnBrk="0" hangingPunct="0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405109" y="4264376"/>
            <a:ext cx="789682" cy="984280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736" tIns="35369" rIns="70736" bIns="35369" rtlCol="0" anchor="ctr"/>
          <a:lstStyle/>
          <a:p>
            <a:pPr algn="ctr" defTabSz="707367" rtl="0" eaLnBrk="0" hangingPunct="0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311627" y="6355242"/>
            <a:ext cx="789682" cy="10012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736" tIns="35369" rIns="70736" bIns="35369" rtlCol="0" anchor="ctr"/>
          <a:lstStyle/>
          <a:p>
            <a:pPr algn="ctr" defTabSz="707367" rtl="0" eaLnBrk="0" hangingPunct="0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3280" y="6367301"/>
            <a:ext cx="5456507" cy="563871"/>
          </a:xfrm>
          <a:prstGeom prst="rect">
            <a:avLst/>
          </a:prstGeom>
          <a:noFill/>
        </p:spPr>
        <p:txBody>
          <a:bodyPr wrap="square" lIns="70736" tIns="35369" rIns="70736" bIns="35369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smtClean="0">
                <a:latin typeface="Times New Roman"/>
                <a:ea typeface="Calibri"/>
              </a:rPr>
              <a:t>Đ</a:t>
            </a:r>
            <a:r>
              <a:rPr lang="nl-NL" sz="3200" smtClean="0">
                <a:latin typeface="Times New Roman"/>
                <a:ea typeface="Calibri"/>
              </a:rPr>
              <a:t>ặt </a:t>
            </a:r>
            <a:r>
              <a:rPr lang="nl-NL" sz="3200">
                <a:latin typeface="Times New Roman"/>
                <a:ea typeface="Calibri"/>
              </a:rPr>
              <a:t>được câu cảm và câu khiến.</a:t>
            </a:r>
            <a:endParaRPr lang="vi-VN" sz="1800">
              <a:effectLst/>
              <a:latin typeface="Times New Roman"/>
              <a:ea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6904" y="1929582"/>
            <a:ext cx="7365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smtClean="0">
                <a:latin typeface="Times New Roman"/>
                <a:ea typeface="Calibri"/>
              </a:rPr>
              <a:t> </a:t>
            </a:r>
            <a:r>
              <a:rPr lang="en-US" sz="3600">
                <a:latin typeface="Times New Roman"/>
                <a:ea typeface="Calibri"/>
              </a:rPr>
              <a:t>Mở rộng vốn từ về các hiện tượng tự nhiên.</a:t>
            </a:r>
            <a:endParaRPr lang="vi-VN" sz="3600">
              <a:effectLst/>
              <a:latin typeface="Times New Roman"/>
              <a:ea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3438" y="4217907"/>
            <a:ext cx="7204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/>
                <a:ea typeface="Calibri"/>
              </a:rPr>
              <a:t> </a:t>
            </a:r>
            <a:r>
              <a:rPr lang="en-US" sz="3200">
                <a:latin typeface="Times New Roman"/>
                <a:ea typeface="Calibri"/>
              </a:rPr>
              <a:t>Phân biệt câu theo mục đích nói: câu cảm, câu khiến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39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8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="" xmlns:a16="http://schemas.microsoft.com/office/drawing/2014/main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08290"/>
              </p:ext>
            </p:extLst>
          </p:nvPr>
        </p:nvGraphicFramePr>
        <p:xfrm>
          <a:off x="1099468" y="6470839"/>
          <a:ext cx="11229777" cy="1838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856">
                  <a:extLst>
                    <a:ext uri="{9D8B030D-6E8A-4147-A177-3AD203B41FA5}">
                      <a16:colId xmlns="" xmlns:a16="http://schemas.microsoft.com/office/drawing/2014/main" val="848908755"/>
                    </a:ext>
                  </a:extLst>
                </a:gridCol>
                <a:gridCol w="5396921">
                  <a:extLst>
                    <a:ext uri="{9D8B030D-6E8A-4147-A177-3AD203B41FA5}">
                      <a16:colId xmlns="" xmlns:a16="http://schemas.microsoft.com/office/drawing/2014/main" val="2912385135"/>
                    </a:ext>
                  </a:extLst>
                </a:gridCol>
              </a:tblGrid>
              <a:tr h="970366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1592796"/>
                  </a:ext>
                </a:extLst>
              </a:tr>
              <a:tr h="868223">
                <a:tc>
                  <a:txBody>
                    <a:bodyPr/>
                    <a:lstStyle/>
                    <a:p>
                      <a:r>
                        <a:rPr lang="en-US" sz="29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1D04562-7017-435B-86F0-B4AF318E0D3B}"/>
              </a:ext>
            </a:extLst>
          </p:cNvPr>
          <p:cNvSpPr/>
          <p:nvPr/>
        </p:nvSpPr>
        <p:spPr>
          <a:xfrm>
            <a:off x="1348904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84C5053-03A5-4619-9007-A2CE5E605CD0}"/>
              </a:ext>
            </a:extLst>
          </p:cNvPr>
          <p:cNvSpPr/>
          <p:nvPr/>
        </p:nvSpPr>
        <p:spPr>
          <a:xfrm>
            <a:off x="1099468" y="2956488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BF50441B-3EB9-4E6F-8088-AAA11C5767C8}"/>
              </a:ext>
            </a:extLst>
          </p:cNvPr>
          <p:cNvSpPr/>
          <p:nvPr/>
        </p:nvSpPr>
        <p:spPr>
          <a:xfrm>
            <a:off x="1099468" y="407336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CEA14B93-F571-43C5-A823-EF24C3D6BD3E}"/>
              </a:ext>
            </a:extLst>
          </p:cNvPr>
          <p:cNvSpPr/>
          <p:nvPr/>
        </p:nvSpPr>
        <p:spPr>
          <a:xfrm>
            <a:off x="1103594" y="518412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94F8CCE3-9930-4E71-BD49-AA0D135605C2}"/>
              </a:ext>
            </a:extLst>
          </p:cNvPr>
          <p:cNvSpPr/>
          <p:nvPr/>
        </p:nvSpPr>
        <p:spPr>
          <a:xfrm>
            <a:off x="3916376" y="412889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0C87ADD7-F1E2-4229-9294-B77AC95A42C2}"/>
              </a:ext>
            </a:extLst>
          </p:cNvPr>
          <p:cNvSpPr/>
          <p:nvPr/>
        </p:nvSpPr>
        <p:spPr>
          <a:xfrm>
            <a:off x="3916376" y="296250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68CD689A-5308-44F5-BFDA-EDFCF8A7CBDC}"/>
              </a:ext>
            </a:extLst>
          </p:cNvPr>
          <p:cNvSpPr/>
          <p:nvPr/>
        </p:nvSpPr>
        <p:spPr>
          <a:xfrm>
            <a:off x="3921094" y="5184974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E76F347C-E02C-4FF6-82D1-DABFC438A26F}"/>
              </a:ext>
            </a:extLst>
          </p:cNvPr>
          <p:cNvSpPr/>
          <p:nvPr/>
        </p:nvSpPr>
        <p:spPr>
          <a:xfrm>
            <a:off x="6790493" y="5205253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8C6DC36B-87C3-4899-99A5-898A8CBA439D}"/>
              </a:ext>
            </a:extLst>
          </p:cNvPr>
          <p:cNvSpPr/>
          <p:nvPr/>
        </p:nvSpPr>
        <p:spPr>
          <a:xfrm>
            <a:off x="6790493" y="412284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5F275201-E8BE-40A1-B87E-12E65E1AD60F}"/>
              </a:ext>
            </a:extLst>
          </p:cNvPr>
          <p:cNvSpPr/>
          <p:nvPr/>
        </p:nvSpPr>
        <p:spPr>
          <a:xfrm>
            <a:off x="6766535" y="299981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CE470D08-67FC-4C82-AFBA-96ED47FEDB3A}"/>
              </a:ext>
            </a:extLst>
          </p:cNvPr>
          <p:cNvSpPr/>
          <p:nvPr/>
        </p:nvSpPr>
        <p:spPr>
          <a:xfrm>
            <a:off x="9659892" y="5190557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FE9DAD87-5319-4BC1-9613-104B39D8334B}"/>
              </a:ext>
            </a:extLst>
          </p:cNvPr>
          <p:cNvSpPr/>
          <p:nvPr/>
        </p:nvSpPr>
        <p:spPr>
          <a:xfrm>
            <a:off x="9630373" y="4025740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A2D26D9F-BB91-4728-A801-54A649D913A2}"/>
              </a:ext>
            </a:extLst>
          </p:cNvPr>
          <p:cNvSpPr/>
          <p:nvPr/>
        </p:nvSpPr>
        <p:spPr>
          <a:xfrm>
            <a:off x="9630373" y="295359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84472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8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="" xmlns:a16="http://schemas.microsoft.com/office/drawing/2014/main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52695"/>
              </p:ext>
            </p:extLst>
          </p:nvPr>
        </p:nvGraphicFramePr>
        <p:xfrm>
          <a:off x="1096577" y="3018024"/>
          <a:ext cx="11232668" cy="316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4358">
                  <a:extLst>
                    <a:ext uri="{9D8B030D-6E8A-4147-A177-3AD203B41FA5}">
                      <a16:colId xmlns="" xmlns:a16="http://schemas.microsoft.com/office/drawing/2014/main" val="848908755"/>
                    </a:ext>
                  </a:extLst>
                </a:gridCol>
                <a:gridCol w="5398310">
                  <a:extLst>
                    <a:ext uri="{9D8B030D-6E8A-4147-A177-3AD203B41FA5}">
                      <a16:colId xmlns="" xmlns:a16="http://schemas.microsoft.com/office/drawing/2014/main" val="2912385135"/>
                    </a:ext>
                  </a:extLst>
                </a:gridCol>
              </a:tblGrid>
              <a:tr h="1013968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1592796"/>
                  </a:ext>
                </a:extLst>
              </a:tr>
              <a:tr h="2146062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nắng, gió, bão, lũ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 hán, nóng, nứt nẻ,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xối xả, chói chang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1D04562-7017-435B-86F0-B4AF318E0D3B}"/>
              </a:ext>
            </a:extLst>
          </p:cNvPr>
          <p:cNvSpPr/>
          <p:nvPr/>
        </p:nvSpPr>
        <p:spPr>
          <a:xfrm>
            <a:off x="1348904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8829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3">
            <a:extLst>
              <a:ext uri="{FF2B5EF4-FFF2-40B4-BE49-F238E27FC236}">
                <a16:creationId xmlns="" xmlns:a16="http://schemas.microsoft.com/office/drawing/2014/main" id="{DA09825F-40A5-4A76-97ED-D001BF0B7A0A}"/>
              </a:ext>
            </a:extLst>
          </p:cNvPr>
          <p:cNvSpPr txBox="1"/>
          <p:nvPr/>
        </p:nvSpPr>
        <p:spPr>
          <a:xfrm>
            <a:off x="4640296" y="8194278"/>
            <a:ext cx="3384376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Sky high GIFs - Get the best gif on GIFER">
            <a:extLst>
              <a:ext uri="{FF2B5EF4-FFF2-40B4-BE49-F238E27FC236}">
                <a16:creationId xmlns="" xmlns:a16="http://schemas.microsoft.com/office/drawing/2014/main" id="{31475925-2A11-4FED-9579-DDB7C32C1E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" y="10485"/>
            <a:ext cx="12604857" cy="77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072972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3">
            <a:extLst>
              <a:ext uri="{FF2B5EF4-FFF2-40B4-BE49-F238E27FC236}">
                <a16:creationId xmlns="" xmlns:a16="http://schemas.microsoft.com/office/drawing/2014/main" id="{DA09825F-40A5-4A76-97ED-D001BF0B7A0A}"/>
              </a:ext>
            </a:extLst>
          </p:cNvPr>
          <p:cNvSpPr txBox="1"/>
          <p:nvPr/>
        </p:nvSpPr>
        <p:spPr>
          <a:xfrm>
            <a:off x="4868821" y="8194278"/>
            <a:ext cx="280831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6 cách giúp bạn bảo vệ sức khỏe khi nắng nóng ⋆ Hồng Ngọc Hospital">
            <a:extLst>
              <a:ext uri="{FF2B5EF4-FFF2-40B4-BE49-F238E27FC236}">
                <a16:creationId xmlns="" xmlns:a16="http://schemas.microsoft.com/office/drawing/2014/main" id="{F76E93FA-4D26-454E-8D59-35762A97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1" y="0"/>
            <a:ext cx="12493173" cy="776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2507720"/>
</p:tagLst>
</file>

<file path=ppt/theme/theme1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AEFEC"/>
      </a:lt1>
      <a:dk2>
        <a:srgbClr val="434343"/>
      </a:dk2>
      <a:lt2>
        <a:srgbClr val="FFFFFF"/>
      </a:lt2>
      <a:accent1>
        <a:srgbClr val="E2D1B7"/>
      </a:accent1>
      <a:accent2>
        <a:srgbClr val="8BA631"/>
      </a:accent2>
      <a:accent3>
        <a:srgbClr val="B3CD50"/>
      </a:accent3>
      <a:accent4>
        <a:srgbClr val="C6D86D"/>
      </a:accent4>
      <a:accent5>
        <a:srgbClr val="D5E088"/>
      </a:accent5>
      <a:accent6>
        <a:srgbClr val="68832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598</TotalTime>
  <Words>632</Words>
  <Application>Microsoft Office PowerPoint</Application>
  <PresentationFormat>Custom</PresentationFormat>
  <Paragraphs>148</Paragraphs>
  <Slides>28</Slides>
  <Notes>15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默认设计模板</vt:lpstr>
      <vt:lpstr>SlidesMania</vt:lpstr>
      <vt:lpstr>Office Theme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</cp:lastModifiedBy>
  <cp:revision>75</cp:revision>
  <dcterms:created xsi:type="dcterms:W3CDTF">2015-09-14T06:10:05Z</dcterms:created>
  <dcterms:modified xsi:type="dcterms:W3CDTF">2023-01-07T14:12:46Z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