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</p:sldMasterIdLst>
  <p:notesMasterIdLst>
    <p:notesMasterId r:id="rId21"/>
  </p:notesMasterIdLst>
  <p:sldIdLst>
    <p:sldId id="1552" r:id="rId3"/>
    <p:sldId id="333" r:id="rId4"/>
    <p:sldId id="332" r:id="rId5"/>
    <p:sldId id="262" r:id="rId6"/>
    <p:sldId id="264" r:id="rId7"/>
    <p:sldId id="312" r:id="rId8"/>
    <p:sldId id="322" r:id="rId9"/>
    <p:sldId id="324" r:id="rId10"/>
    <p:sldId id="325" r:id="rId11"/>
    <p:sldId id="328" r:id="rId12"/>
    <p:sldId id="315" r:id="rId13"/>
    <p:sldId id="330" r:id="rId14"/>
    <p:sldId id="331" r:id="rId15"/>
    <p:sldId id="329" r:id="rId16"/>
    <p:sldId id="316" r:id="rId17"/>
    <p:sldId id="336" r:id="rId18"/>
    <p:sldId id="338" r:id="rId19"/>
    <p:sldId id="33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66"/>
    <a:srgbClr val="B7FDAB"/>
    <a:srgbClr val="CCECFF"/>
    <a:srgbClr val="FE62A9"/>
    <a:srgbClr val="99CCFF"/>
    <a:srgbClr val="3399FF"/>
    <a:srgbClr val="FFFFFF"/>
    <a:srgbClr val="FFE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88A3A-C180-4ED1-B056-EBB5F778FC7F}" type="datetimeFigureOut">
              <a:rPr lang="en-US" smtClean="0"/>
              <a:t>31/12/2022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67892-81CC-491E-8443-F485CBA30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306A62-FDCE-496B-85D8-81B5424C8E40}" type="slidenum">
              <a:rPr lang="zh-CN" altLang="en-US" sz="1200" smtClean="0">
                <a:latin typeface="Arial" pitchFamily="34" charset="0"/>
              </a:rPr>
              <a:pPr/>
              <a:t>2</a:t>
            </a:fld>
            <a:endParaRPr lang="zh-CN" altLang="en-US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0FBF78A-A639-45E4-BDDC-667A9038DBEF}" type="slidenum">
              <a:rPr lang="en-US" altLang="en-US" sz="1200" b="0" smtClean="0">
                <a:latin typeface="Arial" pitchFamily="34" charset="0"/>
              </a:rPr>
              <a:pPr/>
              <a:t>3</a:t>
            </a:fld>
            <a:endParaRPr lang="en-US" altLang="en-US" sz="12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0" name="Google Shape;9860;g99bc3d0d5b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1" name="Google Shape;9861;g99bc3d0d5b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23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13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4A65-FED2-458F-8760-D4B912626E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37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- Hôm nay, cô trò mình cùng nhau bước vào tiết LTVC tuần 2 của lớp 3, chúng ta sẽ tìm hiểu “Từ ngữ về thiếu nhi. Ôn tập câu: Ai là gì?’. 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3B59413-905D-4597-83B0-D3A63D18F259}" type="slidenum">
              <a:rPr lang="en-US" sz="1200" smtClean="0">
                <a:solidFill>
                  <a:srgbClr val="000000"/>
                </a:solidFill>
                <a:latin typeface=".VnTime" pitchFamily="34" charset="0"/>
              </a:rPr>
              <a:pPr/>
              <a:t>16</a:t>
            </a:fld>
            <a:endParaRPr lang="en-US" sz="1200">
              <a:solidFill>
                <a:srgbClr val="000000"/>
              </a:solidFill>
              <a:latin typeface=".VnTime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4"/>
          <p:cNvGrpSpPr/>
          <p:nvPr/>
        </p:nvGrpSpPr>
        <p:grpSpPr>
          <a:xfrm rot="-5400000" flipH="1">
            <a:off x="625560" y="-219023"/>
            <a:ext cx="340579" cy="882933"/>
            <a:chOff x="1823086" y="-208516"/>
            <a:chExt cx="433159" cy="1122944"/>
          </a:xfrm>
        </p:grpSpPr>
        <p:sp>
          <p:nvSpPr>
            <p:cNvPr id="750" name="Google Shape;750;p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8" name="Google Shape;758;p4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759" name="Google Shape;759;p4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1252200" y="1523767"/>
            <a:ext cx="9941200" cy="48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83" name="Google Shape;783;p4"/>
          <p:cNvGrpSpPr/>
          <p:nvPr/>
        </p:nvGrpSpPr>
        <p:grpSpPr>
          <a:xfrm>
            <a:off x="624338" y="839638"/>
            <a:ext cx="164892" cy="149639"/>
            <a:chOff x="737385" y="1492952"/>
            <a:chExt cx="161913" cy="146935"/>
          </a:xfrm>
        </p:grpSpPr>
        <p:sp>
          <p:nvSpPr>
            <p:cNvPr id="784" name="Google Shape;784;p4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7" name="Google Shape;787;p4"/>
          <p:cNvSpPr/>
          <p:nvPr/>
        </p:nvSpPr>
        <p:spPr>
          <a:xfrm>
            <a:off x="6586532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8" name="Google Shape;788;p4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789" name="Google Shape;789;p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6" name="Google Shape;816;p4"/>
          <p:cNvGrpSpPr/>
          <p:nvPr/>
        </p:nvGrpSpPr>
        <p:grpSpPr>
          <a:xfrm>
            <a:off x="11425655" y="5664331"/>
            <a:ext cx="507223" cy="1373920"/>
            <a:chOff x="7607455" y="4238363"/>
            <a:chExt cx="438017" cy="1186459"/>
          </a:xfrm>
        </p:grpSpPr>
        <p:sp>
          <p:nvSpPr>
            <p:cNvPr id="817" name="Google Shape;817;p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1" name="Google Shape;841;p4"/>
          <p:cNvGrpSpPr/>
          <p:nvPr/>
        </p:nvGrpSpPr>
        <p:grpSpPr>
          <a:xfrm flipH="1">
            <a:off x="124748" y="5936809"/>
            <a:ext cx="895184" cy="980512"/>
            <a:chOff x="2318158" y="4088320"/>
            <a:chExt cx="1256104" cy="1375835"/>
          </a:xfrm>
        </p:grpSpPr>
        <p:sp>
          <p:nvSpPr>
            <p:cNvPr id="842" name="Google Shape;842;p4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2" name="Google Shape;892;p4"/>
          <p:cNvGrpSpPr/>
          <p:nvPr/>
        </p:nvGrpSpPr>
        <p:grpSpPr>
          <a:xfrm>
            <a:off x="7932083" y="151782"/>
            <a:ext cx="527120" cy="687191"/>
            <a:chOff x="3289399" y="3455662"/>
            <a:chExt cx="436502" cy="569243"/>
          </a:xfrm>
        </p:grpSpPr>
        <p:sp>
          <p:nvSpPr>
            <p:cNvPr id="893" name="Google Shape;893;p4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5" name="Google Shape;915;p4"/>
          <p:cNvGrpSpPr/>
          <p:nvPr/>
        </p:nvGrpSpPr>
        <p:grpSpPr>
          <a:xfrm>
            <a:off x="10702999" y="-379955"/>
            <a:ext cx="1489000" cy="1527017"/>
            <a:chOff x="7973149" y="-201092"/>
            <a:chExt cx="1116750" cy="1145263"/>
          </a:xfrm>
        </p:grpSpPr>
        <p:sp>
          <p:nvSpPr>
            <p:cNvPr id="916" name="Google Shape;916;p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77" name="Google Shape;977;p4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978" name="Google Shape;978;p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0620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973584" y="6247805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63957" y="782621"/>
            <a:ext cx="215884" cy="194555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338726" y="624603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7" name="Google Shape;3607;p14"/>
          <p:cNvSpPr/>
          <p:nvPr/>
        </p:nvSpPr>
        <p:spPr>
          <a:xfrm>
            <a:off x="9160546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242143" y="-709867"/>
            <a:ext cx="577541" cy="1497249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248889" y="-413523"/>
            <a:ext cx="584625" cy="1582299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579332" y="5446964"/>
            <a:ext cx="1543248" cy="987465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574519" y="5944389"/>
            <a:ext cx="480533" cy="1301625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75035" y="6058847"/>
            <a:ext cx="1244629" cy="729685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11139410" y="601088"/>
            <a:ext cx="1167001" cy="884565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11079521" y="5714164"/>
            <a:ext cx="1133099" cy="1103025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10884265" y="-41321"/>
            <a:ext cx="1131343" cy="1160228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11275942" y="5993512"/>
            <a:ext cx="444265" cy="1203385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10679050" y="425461"/>
            <a:ext cx="215884" cy="194555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11614957" y="5902955"/>
            <a:ext cx="215884" cy="194555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10863657" y="5995888"/>
            <a:ext cx="215884" cy="194555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9412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3" name="Google Shape;3823;p15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3824" name="Google Shape;3824;p1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1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1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1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1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1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1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1" name="Google Shape;3831;p1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2" name="Google Shape;3832;p1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33" name="Google Shape;3833;p15"/>
          <p:cNvSpPr txBox="1">
            <a:spLocks noGrp="1"/>
          </p:cNvSpPr>
          <p:nvPr>
            <p:ph type="subTitle" idx="1"/>
          </p:nvPr>
        </p:nvSpPr>
        <p:spPr>
          <a:xfrm>
            <a:off x="4813000" y="3748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4" name="Google Shape;3834;p15"/>
          <p:cNvSpPr txBox="1">
            <a:spLocks noGrp="1"/>
          </p:cNvSpPr>
          <p:nvPr>
            <p:ph type="subTitle" idx="2"/>
          </p:nvPr>
        </p:nvSpPr>
        <p:spPr>
          <a:xfrm>
            <a:off x="7544900" y="3748376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5" name="Google Shape;3835;p15"/>
          <p:cNvSpPr txBox="1">
            <a:spLocks noGrp="1"/>
          </p:cNvSpPr>
          <p:nvPr>
            <p:ph type="subTitle" idx="3"/>
          </p:nvPr>
        </p:nvSpPr>
        <p:spPr>
          <a:xfrm>
            <a:off x="2081100" y="3748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6" name="Google Shape;3836;p15"/>
          <p:cNvSpPr txBox="1">
            <a:spLocks noGrp="1"/>
          </p:cNvSpPr>
          <p:nvPr>
            <p:ph type="subTitle" idx="4"/>
          </p:nvPr>
        </p:nvSpPr>
        <p:spPr>
          <a:xfrm>
            <a:off x="2109100" y="4191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7" name="Google Shape;3837;p15"/>
          <p:cNvSpPr txBox="1">
            <a:spLocks noGrp="1"/>
          </p:cNvSpPr>
          <p:nvPr>
            <p:ph type="subTitle" idx="5"/>
          </p:nvPr>
        </p:nvSpPr>
        <p:spPr>
          <a:xfrm>
            <a:off x="4841000" y="4191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8" name="Google Shape;3838;p15"/>
          <p:cNvSpPr txBox="1">
            <a:spLocks noGrp="1"/>
          </p:cNvSpPr>
          <p:nvPr>
            <p:ph type="subTitle" idx="6"/>
          </p:nvPr>
        </p:nvSpPr>
        <p:spPr>
          <a:xfrm>
            <a:off x="7572900" y="4191433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9" name="Google Shape;3839;p15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40" name="Google Shape;3840;p15"/>
          <p:cNvGrpSpPr/>
          <p:nvPr/>
        </p:nvGrpSpPr>
        <p:grpSpPr>
          <a:xfrm flipH="1">
            <a:off x="2181813" y="6557401"/>
            <a:ext cx="215884" cy="195873"/>
            <a:chOff x="7894217" y="3432112"/>
            <a:chExt cx="161913" cy="146905"/>
          </a:xfrm>
        </p:grpSpPr>
        <p:sp>
          <p:nvSpPr>
            <p:cNvPr id="3841" name="Google Shape;3841;p15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2" name="Google Shape;3842;p15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3" name="Google Shape;3843;p15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44" name="Google Shape;3844;p15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5" name="Google Shape;3845;p15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46" name="Google Shape;3846;p15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3847" name="Google Shape;3847;p1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8" name="Google Shape;3848;p1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9" name="Google Shape;3849;p1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" name="Google Shape;3850;p1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" name="Google Shape;3851;p1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2" name="Google Shape;3852;p1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3" name="Google Shape;3853;p1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" name="Google Shape;3854;p1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55" name="Google Shape;3855;p15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3856" name="Google Shape;3856;p1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" name="Google Shape;3857;p1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1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1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1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1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1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1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" name="Google Shape;3864;p1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" name="Google Shape;3865;p1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1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" name="Google Shape;3867;p1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" name="Google Shape;3868;p1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" name="Google Shape;3869;p1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" name="Google Shape;3870;p1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" name="Google Shape;3871;p1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" name="Google Shape;3872;p1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" name="Google Shape;3873;p1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" name="Google Shape;3874;p1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" name="Google Shape;3875;p1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" name="Google Shape;3876;p1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" name="Google Shape;3877;p1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" name="Google Shape;3878;p1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" name="Google Shape;3879;p1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" name="Google Shape;3880;p1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" name="Google Shape;3881;p1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" name="Google Shape;3882;p1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3" name="Google Shape;3883;p15"/>
          <p:cNvGrpSpPr/>
          <p:nvPr/>
        </p:nvGrpSpPr>
        <p:grpSpPr>
          <a:xfrm flipH="1">
            <a:off x="78882" y="6054893"/>
            <a:ext cx="1169069" cy="748043"/>
            <a:chOff x="7750342" y="3926048"/>
            <a:chExt cx="1406709" cy="900099"/>
          </a:xfrm>
        </p:grpSpPr>
        <p:sp>
          <p:nvSpPr>
            <p:cNvPr id="3884" name="Google Shape;3884;p1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" name="Google Shape;3885;p1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" name="Google Shape;3886;p1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" name="Google Shape;3887;p1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" name="Google Shape;3888;p1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" name="Google Shape;3889;p1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" name="Google Shape;3890;p1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" name="Google Shape;3891;p1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2" name="Google Shape;3892;p15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3893" name="Google Shape;3893;p1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" name="Google Shape;3894;p1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" name="Google Shape;3895;p1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" name="Google Shape;3896;p1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" name="Google Shape;3897;p1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" name="Google Shape;3898;p1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" name="Google Shape;3899;p1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" name="Google Shape;3900;p1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" name="Google Shape;3901;p1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" name="Google Shape;3902;p1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" name="Google Shape;3903;p1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" name="Google Shape;3904;p1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1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1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1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" name="Google Shape;3908;p1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" name="Google Shape;3909;p1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" name="Google Shape;3910;p1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" name="Google Shape;3911;p1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" name="Google Shape;3912;p1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" name="Google Shape;3913;p1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" name="Google Shape;3914;p1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" name="Google Shape;3915;p1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" name="Google Shape;3916;p1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" name="Google Shape;3917;p1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" name="Google Shape;3918;p1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" name="Google Shape;3919;p1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20" name="Google Shape;3920;p15"/>
          <p:cNvGrpSpPr/>
          <p:nvPr/>
        </p:nvGrpSpPr>
        <p:grpSpPr>
          <a:xfrm rot="5400000" flipH="1">
            <a:off x="768154" y="6246411"/>
            <a:ext cx="364021" cy="986027"/>
            <a:chOff x="7607455" y="4238363"/>
            <a:chExt cx="438017" cy="1186459"/>
          </a:xfrm>
        </p:grpSpPr>
        <p:sp>
          <p:nvSpPr>
            <p:cNvPr id="3921" name="Google Shape;392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" name="Google Shape;392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" name="Google Shape;392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" name="Google Shape;392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" name="Google Shape;392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" name="Google Shape;392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" name="Google Shape;394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5" name="Google Shape;3945;p15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3946" name="Google Shape;3946;p1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1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1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1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1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1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1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53" name="Google Shape;3953;p15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3954" name="Google Shape;3954;p1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1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" name="Google Shape;3956;p1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" name="Google Shape;3957;p1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1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1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1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1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1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1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1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" name="Google Shape;3965;p1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" name="Google Shape;3966;p1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1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1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" name="Google Shape;3969;p1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" name="Google Shape;3970;p1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1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1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1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" name="Google Shape;3974;p1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75" name="Google Shape;3975;p15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3976" name="Google Shape;3976;p1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1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1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1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1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1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1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3" name="Google Shape;3983;p1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4" name="Google Shape;3984;p1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5" name="Google Shape;3985;p1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6" name="Google Shape;3986;p1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7" name="Google Shape;3987;p1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8" name="Google Shape;3988;p1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9" name="Google Shape;3989;p1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90" name="Google Shape;3990;p15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3991" name="Google Shape;3991;p1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2" name="Google Shape;3992;p1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3" name="Google Shape;3993;p1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4" name="Google Shape;3994;p1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5" name="Google Shape;3995;p1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6" name="Google Shape;3996;p1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7" name="Google Shape;3997;p1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8" name="Google Shape;3998;p1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9" name="Google Shape;3999;p1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0" name="Google Shape;4000;p1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1" name="Google Shape;4001;p1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2" name="Google Shape;4002;p1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3" name="Google Shape;4003;p1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4" name="Google Shape;4004;p1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5" name="Google Shape;4005;p1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6" name="Google Shape;4006;p1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7" name="Google Shape;4007;p1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8" name="Google Shape;4008;p1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9" name="Google Shape;4009;p1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0" name="Google Shape;4010;p1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1" name="Google Shape;4011;p1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2" name="Google Shape;4012;p1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3" name="Google Shape;4013;p1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4" name="Google Shape;4014;p1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5" name="Google Shape;4015;p1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6" name="Google Shape;4016;p1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7" name="Google Shape;4017;p1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8" name="Google Shape;4018;p1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9" name="Google Shape;4019;p1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0" name="Google Shape;4020;p1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1" name="Google Shape;4021;p1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2" name="Google Shape;4022;p1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3" name="Google Shape;4023;p1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4" name="Google Shape;4024;p1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5" name="Google Shape;4025;p1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6" name="Google Shape;4026;p1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7" name="Google Shape;4027;p1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8" name="Google Shape;4028;p1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9" name="Google Shape;4029;p1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0" name="Google Shape;4030;p1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1" name="Google Shape;4031;p1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2" name="Google Shape;4032;p1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3" name="Google Shape;4033;p1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4" name="Google Shape;4034;p1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5" name="Google Shape;4035;p1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6" name="Google Shape;4036;p1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7" name="Google Shape;4037;p1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38" name="Google Shape;4038;p15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4039" name="Google Shape;4039;p1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0" name="Google Shape;4040;p1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1" name="Google Shape;4041;p1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2" name="Google Shape;4042;p1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3" name="Google Shape;4043;p1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4" name="Google Shape;4044;p1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5" name="Google Shape;4045;p1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6" name="Google Shape;4046;p1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7" name="Google Shape;4047;p1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8" name="Google Shape;4048;p1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9" name="Google Shape;4049;p1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0" name="Google Shape;4050;p1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1" name="Google Shape;4051;p1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2" name="Google Shape;4052;p1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3" name="Google Shape;4053;p1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4" name="Google Shape;4054;p1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5" name="Google Shape;4055;p1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6" name="Google Shape;4056;p1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7" name="Google Shape;4057;p1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8" name="Google Shape;4058;p1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9" name="Google Shape;4059;p1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0" name="Google Shape;4060;p1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1" name="Google Shape;4061;p1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2" name="Google Shape;4062;p1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3" name="Google Shape;4063;p1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4" name="Google Shape;4064;p1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5" name="Google Shape;4065;p1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6" name="Google Shape;4066;p1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7" name="Google Shape;4067;p1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8" name="Google Shape;4068;p1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9" name="Google Shape;4069;p1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0" name="Google Shape;4070;p1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1" name="Google Shape;4071;p1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2" name="Google Shape;4072;p1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3" name="Google Shape;4073;p1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4" name="Google Shape;4074;p1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5" name="Google Shape;4075;p1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6" name="Google Shape;4076;p1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7" name="Google Shape;4077;p1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8" name="Google Shape;4078;p1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9" name="Google Shape;4079;p1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0" name="Google Shape;4080;p1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1" name="Google Shape;4081;p1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2" name="Google Shape;4082;p1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3" name="Google Shape;4083;p1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4" name="Google Shape;4084;p1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5" name="Google Shape;4085;p1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6" name="Google Shape;4086;p1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7" name="Google Shape;4087;p1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8" name="Google Shape;4088;p1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9" name="Google Shape;4089;p1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0" name="Google Shape;4090;p1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1" name="Google Shape;4091;p1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2" name="Google Shape;4092;p1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3" name="Google Shape;4093;p1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4" name="Google Shape;4094;p1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5" name="Google Shape;4095;p1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6" name="Google Shape;4096;p1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7" name="Google Shape;4097;p1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8" name="Google Shape;4098;p1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9" name="Google Shape;4099;p1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00" name="Google Shape;4100;p15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4101" name="Google Shape;410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2" name="Google Shape;410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3" name="Google Shape;410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6" name="Google Shape;410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7" name="Google Shape;410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8" name="Google Shape;410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9" name="Google Shape;410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0" name="Google Shape;411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1" name="Google Shape;411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2" name="Google Shape;411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3" name="Google Shape;411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4" name="Google Shape;411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5" name="Google Shape;411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6" name="Google Shape;411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7" name="Google Shape;411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8" name="Google Shape;411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9" name="Google Shape;411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0" name="Google Shape;412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1" name="Google Shape;412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2" name="Google Shape;412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3" name="Google Shape;412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4" name="Google Shape;412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25" name="Google Shape;4125;p15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4126" name="Google Shape;4126;p1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7" name="Google Shape;4127;p1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8" name="Google Shape;4128;p1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9" name="Google Shape;4129;p1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0" name="Google Shape;4130;p1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1" name="Google Shape;4131;p1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2" name="Google Shape;4132;p1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3" name="Google Shape;4133;p1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4" name="Google Shape;4134;p1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5" name="Google Shape;4135;p1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6" name="Google Shape;4136;p1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7" name="Google Shape;4137;p1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8" name="Google Shape;4138;p1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9" name="Google Shape;4139;p1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0" name="Google Shape;4140;p1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1" name="Google Shape;4141;p1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2" name="Google Shape;4142;p1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3" name="Google Shape;4143;p1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1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8558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4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6" name="Google Shape;4146;p16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4147" name="Google Shape;4147;p1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8" name="Google Shape;4148;p1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9" name="Google Shape;4149;p1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0" name="Google Shape;4150;p1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1" name="Google Shape;4151;p1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2" name="Google Shape;4152;p1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3" name="Google Shape;4153;p1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4" name="Google Shape;4154;p1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5" name="Google Shape;4155;p1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56" name="Google Shape;4156;p16"/>
          <p:cNvSpPr txBox="1">
            <a:spLocks noGrp="1"/>
          </p:cNvSpPr>
          <p:nvPr>
            <p:ph type="subTitle" idx="1"/>
          </p:nvPr>
        </p:nvSpPr>
        <p:spPr>
          <a:xfrm>
            <a:off x="4813000" y="1716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7" name="Google Shape;4157;p16"/>
          <p:cNvSpPr txBox="1">
            <a:spLocks noGrp="1"/>
          </p:cNvSpPr>
          <p:nvPr>
            <p:ph type="subTitle" idx="2"/>
          </p:nvPr>
        </p:nvSpPr>
        <p:spPr>
          <a:xfrm>
            <a:off x="7849700" y="1716376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8" name="Google Shape;4158;p16"/>
          <p:cNvSpPr txBox="1">
            <a:spLocks noGrp="1"/>
          </p:cNvSpPr>
          <p:nvPr>
            <p:ph type="subTitle" idx="3"/>
          </p:nvPr>
        </p:nvSpPr>
        <p:spPr>
          <a:xfrm>
            <a:off x="1776300" y="1716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9" name="Google Shape;4159;p16"/>
          <p:cNvSpPr txBox="1">
            <a:spLocks noGrp="1"/>
          </p:cNvSpPr>
          <p:nvPr>
            <p:ph type="subTitle" idx="4"/>
          </p:nvPr>
        </p:nvSpPr>
        <p:spPr>
          <a:xfrm>
            <a:off x="1804300" y="2159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0" name="Google Shape;4160;p16"/>
          <p:cNvSpPr txBox="1">
            <a:spLocks noGrp="1"/>
          </p:cNvSpPr>
          <p:nvPr>
            <p:ph type="subTitle" idx="5"/>
          </p:nvPr>
        </p:nvSpPr>
        <p:spPr>
          <a:xfrm>
            <a:off x="4841000" y="2159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1" name="Google Shape;4161;p16"/>
          <p:cNvSpPr txBox="1">
            <a:spLocks noGrp="1"/>
          </p:cNvSpPr>
          <p:nvPr>
            <p:ph type="subTitle" idx="6"/>
          </p:nvPr>
        </p:nvSpPr>
        <p:spPr>
          <a:xfrm>
            <a:off x="7877700" y="2159433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2" name="Google Shape;4162;p16"/>
          <p:cNvSpPr/>
          <p:nvPr/>
        </p:nvSpPr>
        <p:spPr>
          <a:xfrm rot="-10468820">
            <a:off x="11396191" y="-508535"/>
            <a:ext cx="41275" cy="36848"/>
          </a:xfrm>
          <a:custGeom>
            <a:avLst/>
            <a:gdLst/>
            <a:ahLst/>
            <a:cxnLst/>
            <a:rect l="l" t="t" r="r" b="b"/>
            <a:pathLst>
              <a:path w="671" h="599" extrusionOk="0">
                <a:moveTo>
                  <a:pt x="317" y="0"/>
                </a:moveTo>
                <a:cubicBezTo>
                  <a:pt x="171" y="0"/>
                  <a:pt x="35" y="107"/>
                  <a:pt x="13" y="254"/>
                </a:cubicBezTo>
                <a:cubicBezTo>
                  <a:pt x="0" y="341"/>
                  <a:pt x="25" y="416"/>
                  <a:pt x="63" y="491"/>
                </a:cubicBezTo>
                <a:cubicBezTo>
                  <a:pt x="130" y="566"/>
                  <a:pt x="214" y="598"/>
                  <a:pt x="296" y="598"/>
                </a:cubicBezTo>
                <a:cubicBezTo>
                  <a:pt x="488" y="598"/>
                  <a:pt x="670" y="419"/>
                  <a:pt x="600" y="191"/>
                </a:cubicBezTo>
                <a:cubicBezTo>
                  <a:pt x="588" y="166"/>
                  <a:pt x="575" y="141"/>
                  <a:pt x="563" y="116"/>
                </a:cubicBezTo>
                <a:cubicBezTo>
                  <a:pt x="513" y="54"/>
                  <a:pt x="438" y="16"/>
                  <a:pt x="363" y="4"/>
                </a:cubicBezTo>
                <a:cubicBezTo>
                  <a:pt x="347" y="2"/>
                  <a:pt x="332" y="0"/>
                  <a:pt x="3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3" name="Google Shape;4163;p16"/>
          <p:cNvSpPr/>
          <p:nvPr/>
        </p:nvSpPr>
        <p:spPr>
          <a:xfrm rot="-10468820">
            <a:off x="11463599" y="-451515"/>
            <a:ext cx="44104" cy="35740"/>
          </a:xfrm>
          <a:custGeom>
            <a:avLst/>
            <a:gdLst/>
            <a:ahLst/>
            <a:cxnLst/>
            <a:rect l="l" t="t" r="r" b="b"/>
            <a:pathLst>
              <a:path w="717" h="581" extrusionOk="0">
                <a:moveTo>
                  <a:pt x="313" y="0"/>
                </a:moveTo>
                <a:cubicBezTo>
                  <a:pt x="167" y="0"/>
                  <a:pt x="26" y="106"/>
                  <a:pt x="1" y="276"/>
                </a:cubicBezTo>
                <a:cubicBezTo>
                  <a:pt x="1" y="326"/>
                  <a:pt x="1" y="376"/>
                  <a:pt x="26" y="414"/>
                </a:cubicBezTo>
                <a:cubicBezTo>
                  <a:pt x="51" y="532"/>
                  <a:pt x="145" y="580"/>
                  <a:pt x="252" y="580"/>
                </a:cubicBezTo>
                <a:cubicBezTo>
                  <a:pt x="460" y="580"/>
                  <a:pt x="716" y="395"/>
                  <a:pt x="600" y="189"/>
                </a:cubicBezTo>
                <a:cubicBezTo>
                  <a:pt x="575" y="151"/>
                  <a:pt x="550" y="114"/>
                  <a:pt x="513" y="76"/>
                </a:cubicBezTo>
                <a:cubicBezTo>
                  <a:pt x="453" y="24"/>
                  <a:pt x="382" y="0"/>
                  <a:pt x="3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4" name="Google Shape;4164;p16"/>
          <p:cNvSpPr/>
          <p:nvPr/>
        </p:nvSpPr>
        <p:spPr>
          <a:xfrm rot="-10468820">
            <a:off x="11090626" y="-432796"/>
            <a:ext cx="49701" cy="38571"/>
          </a:xfrm>
          <a:custGeom>
            <a:avLst/>
            <a:gdLst/>
            <a:ahLst/>
            <a:cxnLst/>
            <a:rect l="l" t="t" r="r" b="b"/>
            <a:pathLst>
              <a:path w="808" h="627" extrusionOk="0">
                <a:moveTo>
                  <a:pt x="431" y="0"/>
                </a:moveTo>
                <a:cubicBezTo>
                  <a:pt x="142" y="0"/>
                  <a:pt x="1" y="366"/>
                  <a:pt x="236" y="554"/>
                </a:cubicBezTo>
                <a:cubicBezTo>
                  <a:pt x="299" y="604"/>
                  <a:pt x="367" y="626"/>
                  <a:pt x="433" y="626"/>
                </a:cubicBezTo>
                <a:cubicBezTo>
                  <a:pt x="632" y="626"/>
                  <a:pt x="808" y="429"/>
                  <a:pt x="723" y="204"/>
                </a:cubicBezTo>
                <a:cubicBezTo>
                  <a:pt x="686" y="92"/>
                  <a:pt x="586" y="29"/>
                  <a:pt x="486" y="4"/>
                </a:cubicBezTo>
                <a:cubicBezTo>
                  <a:pt x="467" y="1"/>
                  <a:pt x="449" y="0"/>
                  <a:pt x="4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5" name="Google Shape;4165;p16"/>
          <p:cNvSpPr/>
          <p:nvPr/>
        </p:nvSpPr>
        <p:spPr>
          <a:xfrm rot="-10468820">
            <a:off x="10990674" y="-411812"/>
            <a:ext cx="41951" cy="38877"/>
          </a:xfrm>
          <a:custGeom>
            <a:avLst/>
            <a:gdLst/>
            <a:ahLst/>
            <a:cxnLst/>
            <a:rect l="l" t="t" r="r" b="b"/>
            <a:pathLst>
              <a:path w="682" h="632" extrusionOk="0">
                <a:moveTo>
                  <a:pt x="350" y="1"/>
                </a:moveTo>
                <a:cubicBezTo>
                  <a:pt x="259" y="1"/>
                  <a:pt x="166" y="39"/>
                  <a:pt x="101" y="124"/>
                </a:cubicBezTo>
                <a:cubicBezTo>
                  <a:pt x="1" y="261"/>
                  <a:pt x="26" y="449"/>
                  <a:pt x="151" y="561"/>
                </a:cubicBezTo>
                <a:cubicBezTo>
                  <a:pt x="210" y="610"/>
                  <a:pt x="277" y="632"/>
                  <a:pt x="344" y="632"/>
                </a:cubicBezTo>
                <a:cubicBezTo>
                  <a:pt x="516" y="632"/>
                  <a:pt x="681" y="485"/>
                  <a:pt x="663" y="286"/>
                </a:cubicBezTo>
                <a:cubicBezTo>
                  <a:pt x="647" y="107"/>
                  <a:pt x="500" y="1"/>
                  <a:pt x="35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6" name="Google Shape;4166;p16"/>
          <p:cNvSpPr/>
          <p:nvPr/>
        </p:nvSpPr>
        <p:spPr>
          <a:xfrm rot="-10468820">
            <a:off x="11131384" y="-515916"/>
            <a:ext cx="48779" cy="37893"/>
          </a:xfrm>
          <a:custGeom>
            <a:avLst/>
            <a:gdLst/>
            <a:ahLst/>
            <a:cxnLst/>
            <a:rect l="l" t="t" r="r" b="b"/>
            <a:pathLst>
              <a:path w="793" h="616" extrusionOk="0">
                <a:moveTo>
                  <a:pt x="340" y="1"/>
                </a:moveTo>
                <a:cubicBezTo>
                  <a:pt x="251" y="1"/>
                  <a:pt x="164" y="39"/>
                  <a:pt x="100" y="110"/>
                </a:cubicBezTo>
                <a:cubicBezTo>
                  <a:pt x="0" y="247"/>
                  <a:pt x="25" y="435"/>
                  <a:pt x="150" y="547"/>
                </a:cubicBezTo>
                <a:cubicBezTo>
                  <a:pt x="194" y="596"/>
                  <a:pt x="245" y="616"/>
                  <a:pt x="298" y="616"/>
                </a:cubicBezTo>
                <a:cubicBezTo>
                  <a:pt x="532" y="616"/>
                  <a:pt x="793" y="215"/>
                  <a:pt x="538" y="72"/>
                </a:cubicBezTo>
                <a:cubicBezTo>
                  <a:pt x="478" y="24"/>
                  <a:pt x="409" y="1"/>
                  <a:pt x="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7" name="Google Shape;4167;p16"/>
          <p:cNvSpPr/>
          <p:nvPr/>
        </p:nvSpPr>
        <p:spPr>
          <a:xfrm rot="-10468820">
            <a:off x="10926995" y="-507588"/>
            <a:ext cx="43120" cy="38016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1"/>
                </a:moveTo>
                <a:cubicBezTo>
                  <a:pt x="311" y="1"/>
                  <a:pt x="274" y="7"/>
                  <a:pt x="238" y="21"/>
                </a:cubicBezTo>
                <a:cubicBezTo>
                  <a:pt x="76" y="84"/>
                  <a:pt x="1" y="259"/>
                  <a:pt x="63" y="421"/>
                </a:cubicBezTo>
                <a:cubicBezTo>
                  <a:pt x="111" y="545"/>
                  <a:pt x="224" y="618"/>
                  <a:pt x="347" y="618"/>
                </a:cubicBezTo>
                <a:cubicBezTo>
                  <a:pt x="385" y="618"/>
                  <a:pt x="425" y="611"/>
                  <a:pt x="463" y="596"/>
                </a:cubicBezTo>
                <a:cubicBezTo>
                  <a:pt x="626" y="533"/>
                  <a:pt x="701" y="359"/>
                  <a:pt x="638" y="196"/>
                </a:cubicBezTo>
                <a:cubicBezTo>
                  <a:pt x="590" y="80"/>
                  <a:pt x="473" y="1"/>
                  <a:pt x="3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8" name="Google Shape;4168;p16"/>
          <p:cNvSpPr/>
          <p:nvPr/>
        </p:nvSpPr>
        <p:spPr>
          <a:xfrm rot="-10468820">
            <a:off x="10750838" y="-530077"/>
            <a:ext cx="45273" cy="39000"/>
          </a:xfrm>
          <a:custGeom>
            <a:avLst/>
            <a:gdLst/>
            <a:ahLst/>
            <a:cxnLst/>
            <a:rect l="l" t="t" r="r" b="b"/>
            <a:pathLst>
              <a:path w="736" h="634" extrusionOk="0">
                <a:moveTo>
                  <a:pt x="400" y="1"/>
                </a:moveTo>
                <a:cubicBezTo>
                  <a:pt x="184" y="1"/>
                  <a:pt x="1" y="233"/>
                  <a:pt x="125" y="472"/>
                </a:cubicBezTo>
                <a:cubicBezTo>
                  <a:pt x="186" y="584"/>
                  <a:pt x="289" y="633"/>
                  <a:pt x="391" y="633"/>
                </a:cubicBezTo>
                <a:cubicBezTo>
                  <a:pt x="564" y="633"/>
                  <a:pt x="736" y="496"/>
                  <a:pt x="712" y="285"/>
                </a:cubicBezTo>
                <a:cubicBezTo>
                  <a:pt x="700" y="260"/>
                  <a:pt x="700" y="235"/>
                  <a:pt x="687" y="210"/>
                </a:cubicBezTo>
                <a:cubicBezTo>
                  <a:pt x="675" y="147"/>
                  <a:pt x="637" y="110"/>
                  <a:pt x="600" y="72"/>
                </a:cubicBezTo>
                <a:cubicBezTo>
                  <a:pt x="536" y="22"/>
                  <a:pt x="466" y="1"/>
                  <a:pt x="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9" name="Google Shape;4169;p16"/>
          <p:cNvSpPr/>
          <p:nvPr/>
        </p:nvSpPr>
        <p:spPr>
          <a:xfrm rot="-10468820">
            <a:off x="10845053" y="-459088"/>
            <a:ext cx="43120" cy="38077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7" y="8"/>
                  <a:pt x="238" y="23"/>
                </a:cubicBezTo>
                <a:cubicBezTo>
                  <a:pt x="75" y="85"/>
                  <a:pt x="1" y="260"/>
                  <a:pt x="63" y="423"/>
                </a:cubicBezTo>
                <a:cubicBezTo>
                  <a:pt x="112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48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0" name="Google Shape;4170;p16"/>
          <p:cNvSpPr/>
          <p:nvPr/>
        </p:nvSpPr>
        <p:spPr>
          <a:xfrm rot="-10468820">
            <a:off x="11298039" y="-488937"/>
            <a:ext cx="46133" cy="34017"/>
          </a:xfrm>
          <a:custGeom>
            <a:avLst/>
            <a:gdLst/>
            <a:ahLst/>
            <a:cxnLst/>
            <a:rect l="l" t="t" r="r" b="b"/>
            <a:pathLst>
              <a:path w="750" h="553" extrusionOk="0">
                <a:moveTo>
                  <a:pt x="535" y="0"/>
                </a:moveTo>
                <a:cubicBezTo>
                  <a:pt x="308" y="0"/>
                  <a:pt x="1" y="312"/>
                  <a:pt x="231" y="487"/>
                </a:cubicBezTo>
                <a:cubicBezTo>
                  <a:pt x="293" y="532"/>
                  <a:pt x="361" y="552"/>
                  <a:pt x="425" y="552"/>
                </a:cubicBezTo>
                <a:cubicBezTo>
                  <a:pt x="597" y="552"/>
                  <a:pt x="749" y="412"/>
                  <a:pt x="731" y="212"/>
                </a:cubicBezTo>
                <a:cubicBezTo>
                  <a:pt x="731" y="187"/>
                  <a:pt x="731" y="162"/>
                  <a:pt x="719" y="137"/>
                </a:cubicBezTo>
                <a:cubicBezTo>
                  <a:pt x="686" y="39"/>
                  <a:pt x="616" y="0"/>
                  <a:pt x="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1" name="Google Shape;4171;p16"/>
          <p:cNvSpPr/>
          <p:nvPr/>
        </p:nvSpPr>
        <p:spPr>
          <a:xfrm rot="-10468820">
            <a:off x="10850103" y="-564117"/>
            <a:ext cx="41336" cy="37524"/>
          </a:xfrm>
          <a:custGeom>
            <a:avLst/>
            <a:gdLst/>
            <a:ahLst/>
            <a:cxnLst/>
            <a:rect l="l" t="t" r="r" b="b"/>
            <a:pathLst>
              <a:path w="672" h="610" extrusionOk="0">
                <a:moveTo>
                  <a:pt x="324" y="1"/>
                </a:moveTo>
                <a:cubicBezTo>
                  <a:pt x="184" y="1"/>
                  <a:pt x="44" y="96"/>
                  <a:pt x="13" y="257"/>
                </a:cubicBezTo>
                <a:cubicBezTo>
                  <a:pt x="1" y="332"/>
                  <a:pt x="13" y="420"/>
                  <a:pt x="63" y="482"/>
                </a:cubicBezTo>
                <a:cubicBezTo>
                  <a:pt x="113" y="545"/>
                  <a:pt x="188" y="595"/>
                  <a:pt x="263" y="607"/>
                </a:cubicBezTo>
                <a:cubicBezTo>
                  <a:pt x="276" y="609"/>
                  <a:pt x="288" y="609"/>
                  <a:pt x="299" y="609"/>
                </a:cubicBezTo>
                <a:cubicBezTo>
                  <a:pt x="518" y="609"/>
                  <a:pt x="672" y="396"/>
                  <a:pt x="601" y="195"/>
                </a:cubicBezTo>
                <a:cubicBezTo>
                  <a:pt x="588" y="170"/>
                  <a:pt x="576" y="145"/>
                  <a:pt x="563" y="120"/>
                </a:cubicBezTo>
                <a:cubicBezTo>
                  <a:pt x="501" y="38"/>
                  <a:pt x="412" y="1"/>
                  <a:pt x="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2" name="Google Shape;4172;p16"/>
          <p:cNvSpPr/>
          <p:nvPr/>
        </p:nvSpPr>
        <p:spPr>
          <a:xfrm rot="-10468820">
            <a:off x="11020116" y="-510334"/>
            <a:ext cx="46749" cy="38755"/>
          </a:xfrm>
          <a:custGeom>
            <a:avLst/>
            <a:gdLst/>
            <a:ahLst/>
            <a:cxnLst/>
            <a:rect l="l" t="t" r="r" b="b"/>
            <a:pathLst>
              <a:path w="760" h="630" extrusionOk="0">
                <a:moveTo>
                  <a:pt x="388" y="1"/>
                </a:moveTo>
                <a:cubicBezTo>
                  <a:pt x="285" y="1"/>
                  <a:pt x="183" y="51"/>
                  <a:pt x="126" y="153"/>
                </a:cubicBezTo>
                <a:cubicBezTo>
                  <a:pt x="1" y="340"/>
                  <a:pt x="126" y="590"/>
                  <a:pt x="351" y="627"/>
                </a:cubicBezTo>
                <a:cubicBezTo>
                  <a:pt x="363" y="629"/>
                  <a:pt x="375" y="629"/>
                  <a:pt x="387" y="629"/>
                </a:cubicBezTo>
                <a:cubicBezTo>
                  <a:pt x="605" y="629"/>
                  <a:pt x="759" y="417"/>
                  <a:pt x="688" y="215"/>
                </a:cubicBezTo>
                <a:cubicBezTo>
                  <a:pt x="676" y="178"/>
                  <a:pt x="663" y="165"/>
                  <a:pt x="651" y="140"/>
                </a:cubicBezTo>
                <a:cubicBezTo>
                  <a:pt x="589" y="48"/>
                  <a:pt x="488" y="1"/>
                  <a:pt x="3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3" name="Google Shape;4173;p16"/>
          <p:cNvSpPr/>
          <p:nvPr/>
        </p:nvSpPr>
        <p:spPr>
          <a:xfrm rot="-10468820">
            <a:off x="11202511" y="-451709"/>
            <a:ext cx="48287" cy="38632"/>
          </a:xfrm>
          <a:custGeom>
            <a:avLst/>
            <a:gdLst/>
            <a:ahLst/>
            <a:cxnLst/>
            <a:rect l="l" t="t" r="r" b="b"/>
            <a:pathLst>
              <a:path w="785" h="628" extrusionOk="0">
                <a:moveTo>
                  <a:pt x="406" y="1"/>
                </a:moveTo>
                <a:cubicBezTo>
                  <a:pt x="196" y="1"/>
                  <a:pt x="0" y="226"/>
                  <a:pt x="132" y="463"/>
                </a:cubicBezTo>
                <a:cubicBezTo>
                  <a:pt x="192" y="578"/>
                  <a:pt x="293" y="628"/>
                  <a:pt x="395" y="628"/>
                </a:cubicBezTo>
                <a:cubicBezTo>
                  <a:pt x="589" y="628"/>
                  <a:pt x="785" y="446"/>
                  <a:pt x="694" y="200"/>
                </a:cubicBezTo>
                <a:cubicBezTo>
                  <a:pt x="682" y="175"/>
                  <a:pt x="669" y="150"/>
                  <a:pt x="657" y="138"/>
                </a:cubicBezTo>
                <a:cubicBezTo>
                  <a:pt x="586" y="41"/>
                  <a:pt x="495" y="1"/>
                  <a:pt x="4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4" name="Google Shape;4174;p16"/>
          <p:cNvSpPr/>
          <p:nvPr/>
        </p:nvSpPr>
        <p:spPr>
          <a:xfrm rot="-10468820">
            <a:off x="10901310" y="-370756"/>
            <a:ext cx="44719" cy="38755"/>
          </a:xfrm>
          <a:custGeom>
            <a:avLst/>
            <a:gdLst/>
            <a:ahLst/>
            <a:cxnLst/>
            <a:rect l="l" t="t" r="r" b="b"/>
            <a:pathLst>
              <a:path w="727" h="630" extrusionOk="0">
                <a:moveTo>
                  <a:pt x="333" y="0"/>
                </a:moveTo>
                <a:cubicBezTo>
                  <a:pt x="185" y="0"/>
                  <a:pt x="37" y="104"/>
                  <a:pt x="13" y="274"/>
                </a:cubicBezTo>
                <a:cubicBezTo>
                  <a:pt x="1" y="349"/>
                  <a:pt x="26" y="437"/>
                  <a:pt x="76" y="499"/>
                </a:cubicBezTo>
                <a:cubicBezTo>
                  <a:pt x="113" y="562"/>
                  <a:pt x="188" y="612"/>
                  <a:pt x="276" y="624"/>
                </a:cubicBezTo>
                <a:cubicBezTo>
                  <a:pt x="296" y="628"/>
                  <a:pt x="315" y="629"/>
                  <a:pt x="334" y="629"/>
                </a:cubicBezTo>
                <a:cubicBezTo>
                  <a:pt x="576" y="629"/>
                  <a:pt x="726" y="344"/>
                  <a:pt x="576" y="124"/>
                </a:cubicBezTo>
                <a:cubicBezTo>
                  <a:pt x="514" y="39"/>
                  <a:pt x="424" y="0"/>
                  <a:pt x="3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5" name="Google Shape;4175;p16"/>
          <p:cNvSpPr/>
          <p:nvPr/>
        </p:nvSpPr>
        <p:spPr>
          <a:xfrm rot="-10468820">
            <a:off x="10733493" y="-425421"/>
            <a:ext cx="44780" cy="38877"/>
          </a:xfrm>
          <a:custGeom>
            <a:avLst/>
            <a:gdLst/>
            <a:ahLst/>
            <a:cxnLst/>
            <a:rect l="l" t="t" r="r" b="b"/>
            <a:pathLst>
              <a:path w="728" h="632" extrusionOk="0">
                <a:moveTo>
                  <a:pt x="316" y="1"/>
                </a:moveTo>
                <a:cubicBezTo>
                  <a:pt x="174" y="1"/>
                  <a:pt x="35" y="99"/>
                  <a:pt x="13" y="266"/>
                </a:cubicBezTo>
                <a:cubicBezTo>
                  <a:pt x="0" y="354"/>
                  <a:pt x="13" y="429"/>
                  <a:pt x="63" y="504"/>
                </a:cubicBezTo>
                <a:cubicBezTo>
                  <a:pt x="113" y="566"/>
                  <a:pt x="187" y="604"/>
                  <a:pt x="262" y="629"/>
                </a:cubicBezTo>
                <a:cubicBezTo>
                  <a:pt x="278" y="631"/>
                  <a:pt x="293" y="632"/>
                  <a:pt x="308" y="632"/>
                </a:cubicBezTo>
                <a:cubicBezTo>
                  <a:pt x="558" y="632"/>
                  <a:pt x="728" y="341"/>
                  <a:pt x="562" y="129"/>
                </a:cubicBezTo>
                <a:cubicBezTo>
                  <a:pt x="499" y="41"/>
                  <a:pt x="407" y="1"/>
                  <a:pt x="31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6" name="Google Shape;4176;p16"/>
          <p:cNvSpPr/>
          <p:nvPr/>
        </p:nvSpPr>
        <p:spPr>
          <a:xfrm rot="-10468820">
            <a:off x="11170313" y="-369352"/>
            <a:ext cx="46011" cy="33587"/>
          </a:xfrm>
          <a:custGeom>
            <a:avLst/>
            <a:gdLst/>
            <a:ahLst/>
            <a:cxnLst/>
            <a:rect l="l" t="t" r="r" b="b"/>
            <a:pathLst>
              <a:path w="748" h="546" extrusionOk="0">
                <a:moveTo>
                  <a:pt x="361" y="0"/>
                </a:moveTo>
                <a:cubicBezTo>
                  <a:pt x="181" y="0"/>
                  <a:pt x="1" y="153"/>
                  <a:pt x="49" y="378"/>
                </a:cubicBezTo>
                <a:cubicBezTo>
                  <a:pt x="74" y="497"/>
                  <a:pt x="170" y="545"/>
                  <a:pt x="278" y="545"/>
                </a:cubicBezTo>
                <a:cubicBezTo>
                  <a:pt x="489" y="545"/>
                  <a:pt x="748" y="360"/>
                  <a:pt x="624" y="154"/>
                </a:cubicBezTo>
                <a:cubicBezTo>
                  <a:pt x="562" y="47"/>
                  <a:pt x="461" y="0"/>
                  <a:pt x="3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7" name="Google Shape;4177;p16"/>
          <p:cNvSpPr/>
          <p:nvPr/>
        </p:nvSpPr>
        <p:spPr>
          <a:xfrm rot="-10468820">
            <a:off x="10483731" y="-529756"/>
            <a:ext cx="46749" cy="38693"/>
          </a:xfrm>
          <a:custGeom>
            <a:avLst/>
            <a:gdLst/>
            <a:ahLst/>
            <a:cxnLst/>
            <a:rect l="l" t="t" r="r" b="b"/>
            <a:pathLst>
              <a:path w="760" h="629" extrusionOk="0">
                <a:moveTo>
                  <a:pt x="389" y="0"/>
                </a:moveTo>
                <a:cubicBezTo>
                  <a:pt x="285" y="0"/>
                  <a:pt x="183" y="50"/>
                  <a:pt x="126" y="152"/>
                </a:cubicBezTo>
                <a:cubicBezTo>
                  <a:pt x="1" y="339"/>
                  <a:pt x="126" y="602"/>
                  <a:pt x="351" y="627"/>
                </a:cubicBezTo>
                <a:cubicBezTo>
                  <a:pt x="363" y="628"/>
                  <a:pt x="375" y="628"/>
                  <a:pt x="387" y="628"/>
                </a:cubicBezTo>
                <a:cubicBezTo>
                  <a:pt x="606" y="628"/>
                  <a:pt x="759" y="416"/>
                  <a:pt x="688" y="214"/>
                </a:cubicBezTo>
                <a:cubicBezTo>
                  <a:pt x="676" y="189"/>
                  <a:pt x="663" y="164"/>
                  <a:pt x="651" y="139"/>
                </a:cubicBezTo>
                <a:cubicBezTo>
                  <a:pt x="589" y="47"/>
                  <a:pt x="489" y="0"/>
                  <a:pt x="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8" name="Google Shape;4178;p16"/>
          <p:cNvSpPr/>
          <p:nvPr/>
        </p:nvSpPr>
        <p:spPr>
          <a:xfrm rot="-10468820">
            <a:off x="10451440" y="-429972"/>
            <a:ext cx="40536" cy="38877"/>
          </a:xfrm>
          <a:custGeom>
            <a:avLst/>
            <a:gdLst/>
            <a:ahLst/>
            <a:cxnLst/>
            <a:rect l="l" t="t" r="r" b="b"/>
            <a:pathLst>
              <a:path w="659" h="632" extrusionOk="0">
                <a:moveTo>
                  <a:pt x="349" y="1"/>
                </a:moveTo>
                <a:cubicBezTo>
                  <a:pt x="206" y="1"/>
                  <a:pt x="61" y="96"/>
                  <a:pt x="34" y="275"/>
                </a:cubicBezTo>
                <a:cubicBezTo>
                  <a:pt x="0" y="484"/>
                  <a:pt x="168" y="631"/>
                  <a:pt x="343" y="631"/>
                </a:cubicBezTo>
                <a:cubicBezTo>
                  <a:pt x="429" y="631"/>
                  <a:pt x="517" y="595"/>
                  <a:pt x="584" y="513"/>
                </a:cubicBezTo>
                <a:cubicBezTo>
                  <a:pt x="634" y="450"/>
                  <a:pt x="659" y="363"/>
                  <a:pt x="659" y="288"/>
                </a:cubicBezTo>
                <a:cubicBezTo>
                  <a:pt x="646" y="263"/>
                  <a:pt x="646" y="225"/>
                  <a:pt x="634" y="200"/>
                </a:cubicBezTo>
                <a:cubicBezTo>
                  <a:pt x="583" y="65"/>
                  <a:pt x="466" y="1"/>
                  <a:pt x="3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9" name="Google Shape;4179;p16"/>
          <p:cNvSpPr/>
          <p:nvPr/>
        </p:nvSpPr>
        <p:spPr>
          <a:xfrm rot="-10468820">
            <a:off x="10354406" y="-436594"/>
            <a:ext cx="46564" cy="38571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5" y="1"/>
                </a:moveTo>
                <a:cubicBezTo>
                  <a:pt x="282" y="1"/>
                  <a:pt x="177" y="51"/>
                  <a:pt x="113" y="148"/>
                </a:cubicBezTo>
                <a:cubicBezTo>
                  <a:pt x="0" y="348"/>
                  <a:pt x="125" y="597"/>
                  <a:pt x="350" y="622"/>
                </a:cubicBezTo>
                <a:cubicBezTo>
                  <a:pt x="367" y="625"/>
                  <a:pt x="384" y="627"/>
                  <a:pt x="400" y="627"/>
                </a:cubicBezTo>
                <a:cubicBezTo>
                  <a:pt x="602" y="627"/>
                  <a:pt x="756" y="418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7" y="45"/>
                  <a:pt x="482" y="1"/>
                  <a:pt x="3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0" name="Google Shape;4180;p16"/>
          <p:cNvSpPr/>
          <p:nvPr/>
        </p:nvSpPr>
        <p:spPr>
          <a:xfrm rot="-10468820">
            <a:off x="10540719" y="-345681"/>
            <a:ext cx="43551" cy="35740"/>
          </a:xfrm>
          <a:custGeom>
            <a:avLst/>
            <a:gdLst/>
            <a:ahLst/>
            <a:cxnLst/>
            <a:rect l="l" t="t" r="r" b="b"/>
            <a:pathLst>
              <a:path w="708" h="581" extrusionOk="0">
                <a:moveTo>
                  <a:pt x="370" y="1"/>
                </a:moveTo>
                <a:cubicBezTo>
                  <a:pt x="280" y="1"/>
                  <a:pt x="190" y="42"/>
                  <a:pt x="132" y="121"/>
                </a:cubicBezTo>
                <a:cubicBezTo>
                  <a:pt x="1" y="347"/>
                  <a:pt x="188" y="580"/>
                  <a:pt x="400" y="580"/>
                </a:cubicBezTo>
                <a:cubicBezTo>
                  <a:pt x="470" y="580"/>
                  <a:pt x="542" y="555"/>
                  <a:pt x="607" y="496"/>
                </a:cubicBezTo>
                <a:cubicBezTo>
                  <a:pt x="707" y="371"/>
                  <a:pt x="695" y="171"/>
                  <a:pt x="557" y="71"/>
                </a:cubicBezTo>
                <a:cubicBezTo>
                  <a:pt x="504" y="24"/>
                  <a:pt x="437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1" name="Google Shape;4181;p16"/>
          <p:cNvSpPr/>
          <p:nvPr/>
        </p:nvSpPr>
        <p:spPr>
          <a:xfrm rot="-10468820">
            <a:off x="10570554" y="-566593"/>
            <a:ext cx="46933" cy="37032"/>
          </a:xfrm>
          <a:custGeom>
            <a:avLst/>
            <a:gdLst/>
            <a:ahLst/>
            <a:cxnLst/>
            <a:rect l="l" t="t" r="r" b="b"/>
            <a:pathLst>
              <a:path w="763" h="602" extrusionOk="0">
                <a:moveTo>
                  <a:pt x="252" y="0"/>
                </a:moveTo>
                <a:cubicBezTo>
                  <a:pt x="181" y="0"/>
                  <a:pt x="117" y="31"/>
                  <a:pt x="75" y="105"/>
                </a:cubicBezTo>
                <a:cubicBezTo>
                  <a:pt x="25" y="167"/>
                  <a:pt x="0" y="255"/>
                  <a:pt x="13" y="330"/>
                </a:cubicBezTo>
                <a:cubicBezTo>
                  <a:pt x="36" y="503"/>
                  <a:pt x="178" y="601"/>
                  <a:pt x="324" y="601"/>
                </a:cubicBezTo>
                <a:cubicBezTo>
                  <a:pt x="410" y="601"/>
                  <a:pt x="498" y="567"/>
                  <a:pt x="563" y="492"/>
                </a:cubicBezTo>
                <a:cubicBezTo>
                  <a:pt x="763" y="311"/>
                  <a:pt x="477" y="0"/>
                  <a:pt x="2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2" name="Google Shape;4182;p16"/>
          <p:cNvSpPr/>
          <p:nvPr/>
        </p:nvSpPr>
        <p:spPr>
          <a:xfrm rot="-10468820">
            <a:off x="10652940" y="-503385"/>
            <a:ext cx="47979" cy="38324"/>
          </a:xfrm>
          <a:custGeom>
            <a:avLst/>
            <a:gdLst/>
            <a:ahLst/>
            <a:cxnLst/>
            <a:rect l="l" t="t" r="r" b="b"/>
            <a:pathLst>
              <a:path w="780" h="623" extrusionOk="0">
                <a:moveTo>
                  <a:pt x="385" y="0"/>
                </a:moveTo>
                <a:cubicBezTo>
                  <a:pt x="282" y="0"/>
                  <a:pt x="178" y="54"/>
                  <a:pt x="113" y="157"/>
                </a:cubicBezTo>
                <a:cubicBezTo>
                  <a:pt x="1" y="344"/>
                  <a:pt x="126" y="594"/>
                  <a:pt x="351" y="619"/>
                </a:cubicBezTo>
                <a:cubicBezTo>
                  <a:pt x="366" y="621"/>
                  <a:pt x="381" y="622"/>
                  <a:pt x="395" y="622"/>
                </a:cubicBezTo>
                <a:cubicBezTo>
                  <a:pt x="632" y="622"/>
                  <a:pt x="779" y="344"/>
                  <a:pt x="638" y="144"/>
                </a:cubicBezTo>
                <a:cubicBezTo>
                  <a:pt x="577" y="47"/>
                  <a:pt x="482" y="0"/>
                  <a:pt x="3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3" name="Google Shape;4183;p16"/>
          <p:cNvSpPr/>
          <p:nvPr/>
        </p:nvSpPr>
        <p:spPr>
          <a:xfrm rot="-10468820">
            <a:off x="10633627" y="-402701"/>
            <a:ext cx="42136" cy="38016"/>
          </a:xfrm>
          <a:custGeom>
            <a:avLst/>
            <a:gdLst/>
            <a:ahLst/>
            <a:cxnLst/>
            <a:rect l="l" t="t" r="r" b="b"/>
            <a:pathLst>
              <a:path w="685" h="618" extrusionOk="0">
                <a:moveTo>
                  <a:pt x="327" y="0"/>
                </a:moveTo>
                <a:cubicBezTo>
                  <a:pt x="174" y="0"/>
                  <a:pt x="48" y="107"/>
                  <a:pt x="26" y="266"/>
                </a:cubicBezTo>
                <a:cubicBezTo>
                  <a:pt x="1" y="429"/>
                  <a:pt x="113" y="591"/>
                  <a:pt x="276" y="616"/>
                </a:cubicBezTo>
                <a:cubicBezTo>
                  <a:pt x="288" y="617"/>
                  <a:pt x="300" y="618"/>
                  <a:pt x="312" y="618"/>
                </a:cubicBezTo>
                <a:cubicBezTo>
                  <a:pt x="530" y="618"/>
                  <a:pt x="684" y="405"/>
                  <a:pt x="613" y="204"/>
                </a:cubicBezTo>
                <a:cubicBezTo>
                  <a:pt x="600" y="179"/>
                  <a:pt x="588" y="154"/>
                  <a:pt x="575" y="129"/>
                </a:cubicBezTo>
                <a:cubicBezTo>
                  <a:pt x="525" y="66"/>
                  <a:pt x="451" y="16"/>
                  <a:pt x="376" y="4"/>
                </a:cubicBezTo>
                <a:cubicBezTo>
                  <a:pt x="359" y="1"/>
                  <a:pt x="343" y="0"/>
                  <a:pt x="3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4" name="Google Shape;4184;p16"/>
          <p:cNvSpPr/>
          <p:nvPr/>
        </p:nvSpPr>
        <p:spPr>
          <a:xfrm rot="-10468820">
            <a:off x="10253588" y="-396080"/>
            <a:ext cx="46933" cy="38571"/>
          </a:xfrm>
          <a:custGeom>
            <a:avLst/>
            <a:gdLst/>
            <a:ahLst/>
            <a:cxnLst/>
            <a:rect l="l" t="t" r="r" b="b"/>
            <a:pathLst>
              <a:path w="763" h="627" extrusionOk="0">
                <a:moveTo>
                  <a:pt x="415" y="1"/>
                </a:moveTo>
                <a:cubicBezTo>
                  <a:pt x="352" y="1"/>
                  <a:pt x="286" y="19"/>
                  <a:pt x="225" y="61"/>
                </a:cubicBezTo>
                <a:cubicBezTo>
                  <a:pt x="1" y="223"/>
                  <a:pt x="88" y="586"/>
                  <a:pt x="375" y="623"/>
                </a:cubicBezTo>
                <a:cubicBezTo>
                  <a:pt x="391" y="626"/>
                  <a:pt x="406" y="627"/>
                  <a:pt x="421" y="627"/>
                </a:cubicBezTo>
                <a:cubicBezTo>
                  <a:pt x="567" y="627"/>
                  <a:pt x="703" y="521"/>
                  <a:pt x="725" y="373"/>
                </a:cubicBezTo>
                <a:cubicBezTo>
                  <a:pt x="763" y="159"/>
                  <a:pt x="599" y="1"/>
                  <a:pt x="41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5" name="Google Shape;4185;p16"/>
          <p:cNvSpPr/>
          <p:nvPr/>
        </p:nvSpPr>
        <p:spPr>
          <a:xfrm rot="-10468820">
            <a:off x="10392342" y="-529468"/>
            <a:ext cx="43735" cy="39000"/>
          </a:xfrm>
          <a:custGeom>
            <a:avLst/>
            <a:gdLst/>
            <a:ahLst/>
            <a:cxnLst/>
            <a:rect l="l" t="t" r="r" b="b"/>
            <a:pathLst>
              <a:path w="711" h="634" extrusionOk="0">
                <a:moveTo>
                  <a:pt x="347" y="0"/>
                </a:moveTo>
                <a:cubicBezTo>
                  <a:pt x="206" y="0"/>
                  <a:pt x="67" y="95"/>
                  <a:pt x="36" y="257"/>
                </a:cubicBezTo>
                <a:cubicBezTo>
                  <a:pt x="1" y="456"/>
                  <a:pt x="142" y="634"/>
                  <a:pt x="336" y="634"/>
                </a:cubicBezTo>
                <a:cubicBezTo>
                  <a:pt x="348" y="634"/>
                  <a:pt x="361" y="633"/>
                  <a:pt x="373" y="632"/>
                </a:cubicBezTo>
                <a:cubicBezTo>
                  <a:pt x="586" y="607"/>
                  <a:pt x="711" y="382"/>
                  <a:pt x="623" y="194"/>
                </a:cubicBezTo>
                <a:cubicBezTo>
                  <a:pt x="623" y="169"/>
                  <a:pt x="611" y="144"/>
                  <a:pt x="586" y="119"/>
                </a:cubicBezTo>
                <a:cubicBezTo>
                  <a:pt x="523" y="37"/>
                  <a:pt x="435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6" name="Google Shape;4186;p16"/>
          <p:cNvSpPr/>
          <p:nvPr/>
        </p:nvSpPr>
        <p:spPr>
          <a:xfrm rot="-10468820">
            <a:off x="10550191" y="-463523"/>
            <a:ext cx="44043" cy="34633"/>
          </a:xfrm>
          <a:custGeom>
            <a:avLst/>
            <a:gdLst/>
            <a:ahLst/>
            <a:cxnLst/>
            <a:rect l="l" t="t" r="r" b="b"/>
            <a:pathLst>
              <a:path w="716" h="563" extrusionOk="0">
                <a:moveTo>
                  <a:pt x="395" y="1"/>
                </a:moveTo>
                <a:cubicBezTo>
                  <a:pt x="188" y="1"/>
                  <a:pt x="1" y="225"/>
                  <a:pt x="121" y="456"/>
                </a:cubicBezTo>
                <a:cubicBezTo>
                  <a:pt x="184" y="531"/>
                  <a:pt x="266" y="563"/>
                  <a:pt x="347" y="563"/>
                </a:cubicBezTo>
                <a:cubicBezTo>
                  <a:pt x="534" y="563"/>
                  <a:pt x="716" y="387"/>
                  <a:pt x="646" y="168"/>
                </a:cubicBezTo>
                <a:cubicBezTo>
                  <a:pt x="646" y="143"/>
                  <a:pt x="633" y="118"/>
                  <a:pt x="608" y="93"/>
                </a:cubicBezTo>
                <a:cubicBezTo>
                  <a:pt x="543" y="28"/>
                  <a:pt x="468" y="1"/>
                  <a:pt x="3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7" name="Google Shape;4187;p16"/>
          <p:cNvSpPr/>
          <p:nvPr/>
        </p:nvSpPr>
        <p:spPr>
          <a:xfrm rot="-10468820">
            <a:off x="12388510" y="-415124"/>
            <a:ext cx="38445" cy="37463"/>
          </a:xfrm>
          <a:custGeom>
            <a:avLst/>
            <a:gdLst/>
            <a:ahLst/>
            <a:cxnLst/>
            <a:rect l="l" t="t" r="r" b="b"/>
            <a:pathLst>
              <a:path w="625" h="609" extrusionOk="0">
                <a:moveTo>
                  <a:pt x="317" y="1"/>
                </a:moveTo>
                <a:cubicBezTo>
                  <a:pt x="225" y="1"/>
                  <a:pt x="133" y="40"/>
                  <a:pt x="75" y="112"/>
                </a:cubicBezTo>
                <a:cubicBezTo>
                  <a:pt x="25" y="175"/>
                  <a:pt x="0" y="262"/>
                  <a:pt x="0" y="337"/>
                </a:cubicBezTo>
                <a:cubicBezTo>
                  <a:pt x="31" y="510"/>
                  <a:pt x="171" y="609"/>
                  <a:pt x="314" y="609"/>
                </a:cubicBezTo>
                <a:cubicBezTo>
                  <a:pt x="399" y="609"/>
                  <a:pt x="485" y="574"/>
                  <a:pt x="550" y="500"/>
                </a:cubicBezTo>
                <a:cubicBezTo>
                  <a:pt x="600" y="437"/>
                  <a:pt x="625" y="350"/>
                  <a:pt x="612" y="275"/>
                </a:cubicBezTo>
                <a:cubicBezTo>
                  <a:pt x="612" y="250"/>
                  <a:pt x="612" y="225"/>
                  <a:pt x="600" y="200"/>
                </a:cubicBezTo>
                <a:cubicBezTo>
                  <a:pt x="575" y="137"/>
                  <a:pt x="550" y="100"/>
                  <a:pt x="500" y="62"/>
                </a:cubicBezTo>
                <a:cubicBezTo>
                  <a:pt x="448" y="21"/>
                  <a:pt x="383" y="1"/>
                  <a:pt x="3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8" name="Google Shape;4188;p16"/>
          <p:cNvSpPr/>
          <p:nvPr/>
        </p:nvSpPr>
        <p:spPr>
          <a:xfrm rot="-10468820">
            <a:off x="12291462" y="-422260"/>
            <a:ext cx="46564" cy="38571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6" y="1"/>
                </a:moveTo>
                <a:cubicBezTo>
                  <a:pt x="282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7" y="626"/>
                  <a:pt x="384" y="627"/>
                  <a:pt x="400" y="627"/>
                </a:cubicBezTo>
                <a:cubicBezTo>
                  <a:pt x="602" y="627"/>
                  <a:pt x="756" y="419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9" name="Google Shape;4189;p16"/>
          <p:cNvSpPr/>
          <p:nvPr/>
        </p:nvSpPr>
        <p:spPr>
          <a:xfrm rot="-10468820">
            <a:off x="12090891" y="-347963"/>
            <a:ext cx="45335" cy="38877"/>
          </a:xfrm>
          <a:custGeom>
            <a:avLst/>
            <a:gdLst/>
            <a:ahLst/>
            <a:cxnLst/>
            <a:rect l="l" t="t" r="r" b="b"/>
            <a:pathLst>
              <a:path w="737" h="632" extrusionOk="0">
                <a:moveTo>
                  <a:pt x="410" y="0"/>
                </a:moveTo>
                <a:cubicBezTo>
                  <a:pt x="195" y="0"/>
                  <a:pt x="1" y="239"/>
                  <a:pt x="126" y="470"/>
                </a:cubicBezTo>
                <a:cubicBezTo>
                  <a:pt x="187" y="582"/>
                  <a:pt x="289" y="632"/>
                  <a:pt x="392" y="632"/>
                </a:cubicBezTo>
                <a:cubicBezTo>
                  <a:pt x="564" y="632"/>
                  <a:pt x="737" y="494"/>
                  <a:pt x="713" y="283"/>
                </a:cubicBezTo>
                <a:cubicBezTo>
                  <a:pt x="713" y="258"/>
                  <a:pt x="701" y="233"/>
                  <a:pt x="701" y="208"/>
                </a:cubicBezTo>
                <a:cubicBezTo>
                  <a:pt x="676" y="158"/>
                  <a:pt x="638" y="108"/>
                  <a:pt x="601" y="70"/>
                </a:cubicBezTo>
                <a:cubicBezTo>
                  <a:pt x="541" y="22"/>
                  <a:pt x="474" y="0"/>
                  <a:pt x="4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0" name="Google Shape;4190;p16"/>
          <p:cNvSpPr/>
          <p:nvPr/>
        </p:nvSpPr>
        <p:spPr>
          <a:xfrm rot="-10468820">
            <a:off x="12115200" y="-440523"/>
            <a:ext cx="43120" cy="38077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6" y="8"/>
                  <a:pt x="238" y="23"/>
                </a:cubicBezTo>
                <a:cubicBezTo>
                  <a:pt x="75" y="85"/>
                  <a:pt x="0" y="260"/>
                  <a:pt x="63" y="423"/>
                </a:cubicBezTo>
                <a:cubicBezTo>
                  <a:pt x="111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60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1" name="Google Shape;4191;p16"/>
          <p:cNvSpPr/>
          <p:nvPr/>
        </p:nvSpPr>
        <p:spPr>
          <a:xfrm rot="-10468820">
            <a:off x="12186743" y="-382355"/>
            <a:ext cx="44719" cy="38571"/>
          </a:xfrm>
          <a:custGeom>
            <a:avLst/>
            <a:gdLst/>
            <a:ahLst/>
            <a:cxnLst/>
            <a:rect l="l" t="t" r="r" b="b"/>
            <a:pathLst>
              <a:path w="727" h="627" extrusionOk="0">
                <a:moveTo>
                  <a:pt x="327" y="1"/>
                </a:moveTo>
                <a:cubicBezTo>
                  <a:pt x="181" y="1"/>
                  <a:pt x="36" y="103"/>
                  <a:pt x="13" y="272"/>
                </a:cubicBezTo>
                <a:cubicBezTo>
                  <a:pt x="1" y="347"/>
                  <a:pt x="26" y="434"/>
                  <a:pt x="63" y="496"/>
                </a:cubicBezTo>
                <a:cubicBezTo>
                  <a:pt x="113" y="559"/>
                  <a:pt x="188" y="609"/>
                  <a:pt x="276" y="621"/>
                </a:cubicBezTo>
                <a:cubicBezTo>
                  <a:pt x="296" y="625"/>
                  <a:pt x="315" y="627"/>
                  <a:pt x="334" y="627"/>
                </a:cubicBezTo>
                <a:cubicBezTo>
                  <a:pt x="576" y="627"/>
                  <a:pt x="726" y="343"/>
                  <a:pt x="576" y="134"/>
                </a:cubicBezTo>
                <a:cubicBezTo>
                  <a:pt x="513" y="42"/>
                  <a:pt x="419" y="1"/>
                  <a:pt x="3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2" name="Google Shape;4192;p16"/>
          <p:cNvSpPr/>
          <p:nvPr/>
        </p:nvSpPr>
        <p:spPr>
          <a:xfrm rot="-10468820">
            <a:off x="12014544" y="-437218"/>
            <a:ext cx="46933" cy="37771"/>
          </a:xfrm>
          <a:custGeom>
            <a:avLst/>
            <a:gdLst/>
            <a:ahLst/>
            <a:cxnLst/>
            <a:rect l="l" t="t" r="r" b="b"/>
            <a:pathLst>
              <a:path w="763" h="614" extrusionOk="0">
                <a:moveTo>
                  <a:pt x="400" y="1"/>
                </a:moveTo>
                <a:cubicBezTo>
                  <a:pt x="50" y="38"/>
                  <a:pt x="0" y="513"/>
                  <a:pt x="338" y="613"/>
                </a:cubicBezTo>
                <a:cubicBezTo>
                  <a:pt x="688" y="613"/>
                  <a:pt x="763" y="113"/>
                  <a:pt x="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3" name="Google Shape;4193;p16"/>
          <p:cNvSpPr/>
          <p:nvPr/>
        </p:nvSpPr>
        <p:spPr>
          <a:xfrm rot="-10468820">
            <a:off x="11760351" y="-442105"/>
            <a:ext cx="41397" cy="37340"/>
          </a:xfrm>
          <a:custGeom>
            <a:avLst/>
            <a:gdLst/>
            <a:ahLst/>
            <a:cxnLst/>
            <a:rect l="l" t="t" r="r" b="b"/>
            <a:pathLst>
              <a:path w="673" h="607" extrusionOk="0">
                <a:moveTo>
                  <a:pt x="352" y="1"/>
                </a:moveTo>
                <a:cubicBezTo>
                  <a:pt x="265" y="1"/>
                  <a:pt x="177" y="38"/>
                  <a:pt x="113" y="117"/>
                </a:cubicBezTo>
                <a:cubicBezTo>
                  <a:pt x="1" y="242"/>
                  <a:pt x="26" y="442"/>
                  <a:pt x="163" y="542"/>
                </a:cubicBezTo>
                <a:cubicBezTo>
                  <a:pt x="222" y="587"/>
                  <a:pt x="287" y="607"/>
                  <a:pt x="351" y="607"/>
                </a:cubicBezTo>
                <a:cubicBezTo>
                  <a:pt x="518" y="607"/>
                  <a:pt x="672" y="469"/>
                  <a:pt x="663" y="279"/>
                </a:cubicBezTo>
                <a:cubicBezTo>
                  <a:pt x="651" y="242"/>
                  <a:pt x="651" y="217"/>
                  <a:pt x="638" y="192"/>
                </a:cubicBezTo>
                <a:cubicBezTo>
                  <a:pt x="588" y="69"/>
                  <a:pt x="471" y="1"/>
                  <a:pt x="3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4" name="Google Shape;4194;p16"/>
          <p:cNvSpPr/>
          <p:nvPr/>
        </p:nvSpPr>
        <p:spPr>
          <a:xfrm rot="-10468820">
            <a:off x="11651388" y="-398306"/>
            <a:ext cx="47979" cy="38508"/>
          </a:xfrm>
          <a:custGeom>
            <a:avLst/>
            <a:gdLst/>
            <a:ahLst/>
            <a:cxnLst/>
            <a:rect l="l" t="t" r="r" b="b"/>
            <a:pathLst>
              <a:path w="780" h="626" extrusionOk="0">
                <a:moveTo>
                  <a:pt x="386" y="1"/>
                </a:moveTo>
                <a:cubicBezTo>
                  <a:pt x="283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6" y="625"/>
                  <a:pt x="381" y="626"/>
                  <a:pt x="395" y="626"/>
                </a:cubicBezTo>
                <a:cubicBezTo>
                  <a:pt x="632" y="626"/>
                  <a:pt x="780" y="347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5" name="Google Shape;4195;p16"/>
          <p:cNvSpPr/>
          <p:nvPr/>
        </p:nvSpPr>
        <p:spPr>
          <a:xfrm rot="-10468820">
            <a:off x="11822115" y="-348380"/>
            <a:ext cx="48901" cy="38877"/>
          </a:xfrm>
          <a:custGeom>
            <a:avLst/>
            <a:gdLst/>
            <a:ahLst/>
            <a:cxnLst/>
            <a:rect l="l" t="t" r="r" b="b"/>
            <a:pathLst>
              <a:path w="795" h="632" extrusionOk="0">
                <a:moveTo>
                  <a:pt x="414" y="0"/>
                </a:moveTo>
                <a:cubicBezTo>
                  <a:pt x="204" y="0"/>
                  <a:pt x="1" y="222"/>
                  <a:pt x="133" y="469"/>
                </a:cubicBezTo>
                <a:cubicBezTo>
                  <a:pt x="196" y="583"/>
                  <a:pt x="298" y="631"/>
                  <a:pt x="400" y="631"/>
                </a:cubicBezTo>
                <a:cubicBezTo>
                  <a:pt x="598" y="631"/>
                  <a:pt x="794" y="446"/>
                  <a:pt x="695" y="206"/>
                </a:cubicBezTo>
                <a:cubicBezTo>
                  <a:pt x="695" y="181"/>
                  <a:pt x="683" y="156"/>
                  <a:pt x="658" y="131"/>
                </a:cubicBezTo>
                <a:cubicBezTo>
                  <a:pt x="591" y="39"/>
                  <a:pt x="502" y="0"/>
                  <a:pt x="4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6" name="Google Shape;4196;p16"/>
          <p:cNvSpPr/>
          <p:nvPr/>
        </p:nvSpPr>
        <p:spPr>
          <a:xfrm rot="-10468820">
            <a:off x="11445921" y="-353361"/>
            <a:ext cx="46627" cy="33895"/>
          </a:xfrm>
          <a:custGeom>
            <a:avLst/>
            <a:gdLst/>
            <a:ahLst/>
            <a:cxnLst/>
            <a:rect l="l" t="t" r="r" b="b"/>
            <a:pathLst>
              <a:path w="758" h="551" extrusionOk="0">
                <a:moveTo>
                  <a:pt x="540" y="0"/>
                </a:moveTo>
                <a:cubicBezTo>
                  <a:pt x="312" y="0"/>
                  <a:pt x="1" y="319"/>
                  <a:pt x="233" y="485"/>
                </a:cubicBezTo>
                <a:cubicBezTo>
                  <a:pt x="292" y="529"/>
                  <a:pt x="361" y="551"/>
                  <a:pt x="430" y="551"/>
                </a:cubicBezTo>
                <a:cubicBezTo>
                  <a:pt x="519" y="551"/>
                  <a:pt x="606" y="513"/>
                  <a:pt x="670" y="435"/>
                </a:cubicBezTo>
                <a:lnTo>
                  <a:pt x="670" y="448"/>
                </a:lnTo>
                <a:cubicBezTo>
                  <a:pt x="745" y="360"/>
                  <a:pt x="757" y="235"/>
                  <a:pt x="720" y="135"/>
                </a:cubicBezTo>
                <a:cubicBezTo>
                  <a:pt x="688" y="39"/>
                  <a:pt x="619" y="0"/>
                  <a:pt x="5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7" name="Google Shape;4197;p16"/>
          <p:cNvSpPr/>
          <p:nvPr/>
        </p:nvSpPr>
        <p:spPr>
          <a:xfrm rot="-10468820">
            <a:off x="11918430" y="-383973"/>
            <a:ext cx="45765" cy="33833"/>
          </a:xfrm>
          <a:custGeom>
            <a:avLst/>
            <a:gdLst/>
            <a:ahLst/>
            <a:cxnLst/>
            <a:rect l="l" t="t" r="r" b="b"/>
            <a:pathLst>
              <a:path w="744" h="550" extrusionOk="0">
                <a:moveTo>
                  <a:pt x="535" y="1"/>
                </a:moveTo>
                <a:cubicBezTo>
                  <a:pt x="308" y="1"/>
                  <a:pt x="0" y="312"/>
                  <a:pt x="231" y="488"/>
                </a:cubicBezTo>
                <a:cubicBezTo>
                  <a:pt x="288" y="529"/>
                  <a:pt x="355" y="549"/>
                  <a:pt x="420" y="549"/>
                </a:cubicBezTo>
                <a:cubicBezTo>
                  <a:pt x="512" y="549"/>
                  <a:pt x="603" y="510"/>
                  <a:pt x="668" y="438"/>
                </a:cubicBezTo>
                <a:cubicBezTo>
                  <a:pt x="718" y="375"/>
                  <a:pt x="743" y="288"/>
                  <a:pt x="731" y="213"/>
                </a:cubicBezTo>
                <a:cubicBezTo>
                  <a:pt x="731" y="188"/>
                  <a:pt x="731" y="163"/>
                  <a:pt x="718" y="138"/>
                </a:cubicBezTo>
                <a:cubicBezTo>
                  <a:pt x="686" y="40"/>
                  <a:pt x="615" y="1"/>
                  <a:pt x="5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8" name="Google Shape;4198;p16"/>
          <p:cNvSpPr/>
          <p:nvPr/>
        </p:nvSpPr>
        <p:spPr>
          <a:xfrm rot="-10468820">
            <a:off x="11846708" y="-457015"/>
            <a:ext cx="42136" cy="38571"/>
          </a:xfrm>
          <a:custGeom>
            <a:avLst/>
            <a:gdLst/>
            <a:ahLst/>
            <a:cxnLst/>
            <a:rect l="l" t="t" r="r" b="b"/>
            <a:pathLst>
              <a:path w="685" h="627" extrusionOk="0">
                <a:moveTo>
                  <a:pt x="320" y="0"/>
                </a:moveTo>
                <a:cubicBezTo>
                  <a:pt x="179" y="0"/>
                  <a:pt x="39" y="91"/>
                  <a:pt x="13" y="272"/>
                </a:cubicBezTo>
                <a:cubicBezTo>
                  <a:pt x="1" y="347"/>
                  <a:pt x="26" y="435"/>
                  <a:pt x="76" y="497"/>
                </a:cubicBezTo>
                <a:cubicBezTo>
                  <a:pt x="141" y="587"/>
                  <a:pt x="232" y="626"/>
                  <a:pt x="322" y="626"/>
                </a:cubicBezTo>
                <a:cubicBezTo>
                  <a:pt x="506" y="626"/>
                  <a:pt x="684" y="462"/>
                  <a:pt x="626" y="235"/>
                </a:cubicBezTo>
                <a:cubicBezTo>
                  <a:pt x="583" y="78"/>
                  <a:pt x="452" y="0"/>
                  <a:pt x="3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9" name="Google Shape;4199;p16"/>
          <p:cNvSpPr/>
          <p:nvPr/>
        </p:nvSpPr>
        <p:spPr>
          <a:xfrm rot="-10468820">
            <a:off x="11533653" y="-376371"/>
            <a:ext cx="43120" cy="38016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0"/>
                </a:moveTo>
                <a:cubicBezTo>
                  <a:pt x="311" y="0"/>
                  <a:pt x="274" y="6"/>
                  <a:pt x="238" y="20"/>
                </a:cubicBezTo>
                <a:cubicBezTo>
                  <a:pt x="75" y="83"/>
                  <a:pt x="0" y="258"/>
                  <a:pt x="63" y="420"/>
                </a:cubicBezTo>
                <a:cubicBezTo>
                  <a:pt x="111" y="544"/>
                  <a:pt x="224" y="617"/>
                  <a:pt x="347" y="617"/>
                </a:cubicBezTo>
                <a:cubicBezTo>
                  <a:pt x="385" y="617"/>
                  <a:pt x="424" y="610"/>
                  <a:pt x="463" y="595"/>
                </a:cubicBezTo>
                <a:cubicBezTo>
                  <a:pt x="625" y="533"/>
                  <a:pt x="700" y="358"/>
                  <a:pt x="638" y="195"/>
                </a:cubicBezTo>
                <a:cubicBezTo>
                  <a:pt x="589" y="79"/>
                  <a:pt x="473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0" name="Google Shape;4200;p16"/>
          <p:cNvSpPr/>
          <p:nvPr/>
        </p:nvSpPr>
        <p:spPr>
          <a:xfrm rot="-10468820">
            <a:off x="11568867" y="-458814"/>
            <a:ext cx="46749" cy="38447"/>
          </a:xfrm>
          <a:custGeom>
            <a:avLst/>
            <a:gdLst/>
            <a:ahLst/>
            <a:cxnLst/>
            <a:rect l="l" t="t" r="r" b="b"/>
            <a:pathLst>
              <a:path w="760" h="625" extrusionOk="0">
                <a:moveTo>
                  <a:pt x="392" y="1"/>
                </a:moveTo>
                <a:cubicBezTo>
                  <a:pt x="353" y="1"/>
                  <a:pt x="314" y="8"/>
                  <a:pt x="276" y="23"/>
                </a:cubicBezTo>
                <a:cubicBezTo>
                  <a:pt x="13" y="110"/>
                  <a:pt x="1" y="485"/>
                  <a:pt x="251" y="597"/>
                </a:cubicBezTo>
                <a:cubicBezTo>
                  <a:pt x="294" y="616"/>
                  <a:pt x="337" y="624"/>
                  <a:pt x="378" y="624"/>
                </a:cubicBezTo>
                <a:cubicBezTo>
                  <a:pt x="589" y="624"/>
                  <a:pt x="759" y="406"/>
                  <a:pt x="675" y="198"/>
                </a:cubicBezTo>
                <a:cubicBezTo>
                  <a:pt x="628" y="74"/>
                  <a:pt x="515" y="1"/>
                  <a:pt x="3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1" name="Google Shape;4201;p16"/>
          <p:cNvSpPr/>
          <p:nvPr/>
        </p:nvSpPr>
        <p:spPr>
          <a:xfrm rot="-10468820">
            <a:off x="11275743" y="-398467"/>
            <a:ext cx="47056" cy="35617"/>
          </a:xfrm>
          <a:custGeom>
            <a:avLst/>
            <a:gdLst/>
            <a:ahLst/>
            <a:cxnLst/>
            <a:rect l="l" t="t" r="r" b="b"/>
            <a:pathLst>
              <a:path w="765" h="579" extrusionOk="0">
                <a:moveTo>
                  <a:pt x="370" y="1"/>
                </a:moveTo>
                <a:cubicBezTo>
                  <a:pt x="177" y="1"/>
                  <a:pt x="1" y="189"/>
                  <a:pt x="66" y="412"/>
                </a:cubicBezTo>
                <a:cubicBezTo>
                  <a:pt x="91" y="530"/>
                  <a:pt x="187" y="578"/>
                  <a:pt x="295" y="578"/>
                </a:cubicBezTo>
                <a:cubicBezTo>
                  <a:pt x="506" y="578"/>
                  <a:pt x="765" y="394"/>
                  <a:pt x="641" y="187"/>
                </a:cubicBezTo>
                <a:cubicBezTo>
                  <a:pt x="628" y="149"/>
                  <a:pt x="603" y="112"/>
                  <a:pt x="566" y="74"/>
                </a:cubicBezTo>
                <a:cubicBezTo>
                  <a:pt x="505" y="23"/>
                  <a:pt x="436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2" name="Google Shape;4202;p16"/>
          <p:cNvSpPr/>
          <p:nvPr/>
        </p:nvSpPr>
        <p:spPr>
          <a:xfrm rot="-10468820">
            <a:off x="11362048" y="-414707"/>
            <a:ext cx="44657" cy="37893"/>
          </a:xfrm>
          <a:custGeom>
            <a:avLst/>
            <a:gdLst/>
            <a:ahLst/>
            <a:cxnLst/>
            <a:rect l="l" t="t" r="r" b="b"/>
            <a:pathLst>
              <a:path w="726" h="616" extrusionOk="0">
                <a:moveTo>
                  <a:pt x="370" y="0"/>
                </a:moveTo>
                <a:cubicBezTo>
                  <a:pt x="338" y="0"/>
                  <a:pt x="306" y="5"/>
                  <a:pt x="275" y="15"/>
                </a:cubicBezTo>
                <a:cubicBezTo>
                  <a:pt x="225" y="40"/>
                  <a:pt x="188" y="65"/>
                  <a:pt x="150" y="103"/>
                </a:cubicBezTo>
                <a:cubicBezTo>
                  <a:pt x="0" y="290"/>
                  <a:pt x="100" y="578"/>
                  <a:pt x="350" y="615"/>
                </a:cubicBezTo>
                <a:cubicBezTo>
                  <a:pt x="400" y="615"/>
                  <a:pt x="450" y="615"/>
                  <a:pt x="488" y="590"/>
                </a:cubicBezTo>
                <a:cubicBezTo>
                  <a:pt x="650" y="528"/>
                  <a:pt x="725" y="353"/>
                  <a:pt x="675" y="203"/>
                </a:cubicBezTo>
                <a:cubicBezTo>
                  <a:pt x="616" y="74"/>
                  <a:pt x="493" y="0"/>
                  <a:pt x="3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3" name="Google Shape;4203;p16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04" name="Google Shape;4204;p16"/>
          <p:cNvGrpSpPr/>
          <p:nvPr/>
        </p:nvGrpSpPr>
        <p:grpSpPr>
          <a:xfrm flipH="1">
            <a:off x="2181813" y="6557401"/>
            <a:ext cx="215884" cy="195873"/>
            <a:chOff x="7894217" y="3432112"/>
            <a:chExt cx="161913" cy="146905"/>
          </a:xfrm>
        </p:grpSpPr>
        <p:sp>
          <p:nvSpPr>
            <p:cNvPr id="4205" name="Google Shape;4205;p16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6" name="Google Shape;4206;p16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7" name="Google Shape;4207;p16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08" name="Google Shape;4208;p16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9" name="Google Shape;4209;p16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10" name="Google Shape;4210;p16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4211" name="Google Shape;4211;p1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2" name="Google Shape;4212;p1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3" name="Google Shape;4213;p1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4" name="Google Shape;4214;p1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5" name="Google Shape;4215;p1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6" name="Google Shape;4216;p1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7" name="Google Shape;4217;p1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8" name="Google Shape;4218;p1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19" name="Google Shape;4219;p16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4220" name="Google Shape;4220;p1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1" name="Google Shape;4221;p1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2" name="Google Shape;4222;p1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3" name="Google Shape;4223;p1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4" name="Google Shape;4224;p1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5" name="Google Shape;4225;p1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6" name="Google Shape;4226;p1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1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8" name="Google Shape;4228;p1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9" name="Google Shape;4229;p1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0" name="Google Shape;4230;p1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1" name="Google Shape;4231;p1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2" name="Google Shape;4232;p1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3" name="Google Shape;4233;p1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4" name="Google Shape;4234;p1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5" name="Google Shape;4235;p1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6" name="Google Shape;4236;p1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7" name="Google Shape;4237;p1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8" name="Google Shape;4238;p1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9" name="Google Shape;4239;p1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0" name="Google Shape;4240;p1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1" name="Google Shape;4241;p1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2" name="Google Shape;4242;p1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3" name="Google Shape;4243;p1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4" name="Google Shape;4244;p1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5" name="Google Shape;4245;p1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6" name="Google Shape;4246;p1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47" name="Google Shape;4247;p16"/>
          <p:cNvGrpSpPr/>
          <p:nvPr/>
        </p:nvGrpSpPr>
        <p:grpSpPr>
          <a:xfrm flipH="1">
            <a:off x="-53819" y="5948476"/>
            <a:ext cx="1169069" cy="748043"/>
            <a:chOff x="7750342" y="3926048"/>
            <a:chExt cx="1406709" cy="900099"/>
          </a:xfrm>
        </p:grpSpPr>
        <p:sp>
          <p:nvSpPr>
            <p:cNvPr id="4248" name="Google Shape;4248;p1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9" name="Google Shape;4249;p1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0" name="Google Shape;4250;p1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1" name="Google Shape;4251;p1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2" name="Google Shape;4252;p1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3" name="Google Shape;4253;p1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4" name="Google Shape;4254;p1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5" name="Google Shape;4255;p1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56" name="Google Shape;4256;p16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4257" name="Google Shape;4257;p1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8" name="Google Shape;4258;p1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9" name="Google Shape;4259;p1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0" name="Google Shape;4260;p1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1" name="Google Shape;4261;p1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2" name="Google Shape;4262;p1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3" name="Google Shape;4263;p1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4" name="Google Shape;4264;p1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5" name="Google Shape;4265;p1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6" name="Google Shape;4266;p1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7" name="Google Shape;4267;p1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8" name="Google Shape;4268;p1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9" name="Google Shape;4269;p1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0" name="Google Shape;4270;p1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1" name="Google Shape;4271;p1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2" name="Google Shape;4272;p1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3" name="Google Shape;4273;p1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4" name="Google Shape;4274;p1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5" name="Google Shape;4275;p1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6" name="Google Shape;4276;p1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7" name="Google Shape;4277;p1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8" name="Google Shape;4278;p1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9" name="Google Shape;4279;p1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0" name="Google Shape;4280;p16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1" name="Google Shape;4281;p1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2" name="Google Shape;4282;p1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3" name="Google Shape;4283;p1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4" name="Google Shape;4284;p16"/>
          <p:cNvGrpSpPr/>
          <p:nvPr/>
        </p:nvGrpSpPr>
        <p:grpSpPr>
          <a:xfrm rot="5400000" flipH="1">
            <a:off x="795720" y="6205677"/>
            <a:ext cx="364021" cy="986027"/>
            <a:chOff x="7607455" y="4238363"/>
            <a:chExt cx="438017" cy="1186459"/>
          </a:xfrm>
        </p:grpSpPr>
        <p:sp>
          <p:nvSpPr>
            <p:cNvPr id="4285" name="Google Shape;4285;p1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6" name="Google Shape;4286;p1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7" name="Google Shape;4287;p1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8" name="Google Shape;4288;p1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9" name="Google Shape;4289;p1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0" name="Google Shape;4290;p1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1" name="Google Shape;4291;p1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2" name="Google Shape;4292;p1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3" name="Google Shape;4293;p1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4" name="Google Shape;4294;p1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5" name="Google Shape;4295;p1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6" name="Google Shape;4296;p1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7" name="Google Shape;4297;p1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8" name="Google Shape;4298;p1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9" name="Google Shape;4299;p1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0" name="Google Shape;4300;p1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1" name="Google Shape;4301;p1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2" name="Google Shape;4302;p1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3" name="Google Shape;4303;p1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4" name="Google Shape;4304;p1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5" name="Google Shape;4305;p1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6" name="Google Shape;4306;p1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7" name="Google Shape;4307;p1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8" name="Google Shape;4308;p1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09" name="Google Shape;4309;p16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4310" name="Google Shape;4310;p1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1" name="Google Shape;4311;p1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2" name="Google Shape;4312;p1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3" name="Google Shape;4313;p1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4" name="Google Shape;4314;p1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1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1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17" name="Google Shape;4317;p16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4318" name="Google Shape;4318;p16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1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1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1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1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3" name="Google Shape;4323;p1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4" name="Google Shape;4324;p1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5" name="Google Shape;4325;p1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6" name="Google Shape;4326;p1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7" name="Google Shape;4327;p1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8" name="Google Shape;4328;p1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9" name="Google Shape;4329;p1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0" name="Google Shape;4330;p1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1" name="Google Shape;4331;p1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2" name="Google Shape;4332;p1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3" name="Google Shape;4333;p1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4" name="Google Shape;4334;p1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5" name="Google Shape;4335;p1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6" name="Google Shape;4336;p1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7" name="Google Shape;4337;p1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8" name="Google Shape;4338;p1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39" name="Google Shape;4339;p16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4340" name="Google Shape;4340;p1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1" name="Google Shape;4341;p1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2" name="Google Shape;4342;p1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3" name="Google Shape;4343;p1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4" name="Google Shape;4344;p1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5" name="Google Shape;4345;p1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6" name="Google Shape;4346;p1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7" name="Google Shape;4347;p1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8" name="Google Shape;4348;p1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9" name="Google Shape;4349;p1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0" name="Google Shape;4350;p1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1" name="Google Shape;4351;p1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2" name="Google Shape;4352;p1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3" name="Google Shape;4353;p1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4" name="Google Shape;4354;p16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4355" name="Google Shape;4355;p1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6" name="Google Shape;4356;p1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7" name="Google Shape;4357;p1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8" name="Google Shape;4358;p1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9" name="Google Shape;4359;p1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0" name="Google Shape;4360;p1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1" name="Google Shape;4361;p1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2" name="Google Shape;4362;p1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3" name="Google Shape;4363;p1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4" name="Google Shape;4364;p1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5" name="Google Shape;4365;p1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6" name="Google Shape;4366;p1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7" name="Google Shape;4367;p1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8" name="Google Shape;4368;p1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9" name="Google Shape;4369;p1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1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1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1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1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1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1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6" name="Google Shape;4376;p1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1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1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1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0" name="Google Shape;4380;p1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1" name="Google Shape;4381;p1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2" name="Google Shape;4382;p1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3" name="Google Shape;4383;p1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4" name="Google Shape;4384;p1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1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1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1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1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1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1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1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1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3" name="Google Shape;4393;p1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4" name="Google Shape;4394;p1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5" name="Google Shape;4395;p1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6" name="Google Shape;4396;p1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7" name="Google Shape;4397;p1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1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9" name="Google Shape;4399;p1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0" name="Google Shape;4400;p1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1" name="Google Shape;4401;p1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02" name="Google Shape;4402;p16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4403" name="Google Shape;4403;p1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4" name="Google Shape;4404;p1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5" name="Google Shape;4405;p1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6" name="Google Shape;4406;p1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7" name="Google Shape;4407;p1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8" name="Google Shape;4408;p1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9" name="Google Shape;4409;p1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0" name="Google Shape;4410;p1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1" name="Google Shape;4411;p1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2" name="Google Shape;4412;p1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3" name="Google Shape;4413;p1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4" name="Google Shape;4414;p1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5" name="Google Shape;4415;p1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6" name="Google Shape;4416;p1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7" name="Google Shape;4417;p1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8" name="Google Shape;4418;p1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9" name="Google Shape;4419;p1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0" name="Google Shape;4420;p1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1" name="Google Shape;4421;p1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2" name="Google Shape;4422;p1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3" name="Google Shape;4423;p1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4" name="Google Shape;4424;p1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5" name="Google Shape;4425;p1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6" name="Google Shape;4426;p1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7" name="Google Shape;4427;p1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8" name="Google Shape;4428;p1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9" name="Google Shape;4429;p1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0" name="Google Shape;4430;p1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1" name="Google Shape;4431;p1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2" name="Google Shape;4432;p1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3" name="Google Shape;4433;p1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4" name="Google Shape;4434;p1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5" name="Google Shape;4435;p1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6" name="Google Shape;4436;p1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7" name="Google Shape;4437;p1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8" name="Google Shape;4438;p1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9" name="Google Shape;4439;p1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0" name="Google Shape;4440;p1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1" name="Google Shape;4441;p1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2" name="Google Shape;4442;p1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3" name="Google Shape;4443;p1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4" name="Google Shape;4444;p1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5" name="Google Shape;4445;p1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6" name="Google Shape;4446;p1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7" name="Google Shape;4447;p1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8" name="Google Shape;4448;p1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9" name="Google Shape;4449;p1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0" name="Google Shape;4450;p1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1" name="Google Shape;4451;p1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2" name="Google Shape;4452;p1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3" name="Google Shape;4453;p1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4" name="Google Shape;4454;p1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5" name="Google Shape;4455;p1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6" name="Google Shape;4456;p1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7" name="Google Shape;4457;p1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8" name="Google Shape;4458;p1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9" name="Google Shape;4459;p1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0" name="Google Shape;4460;p1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1" name="Google Shape;4461;p1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2" name="Google Shape;4462;p1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3" name="Google Shape;4463;p1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64" name="Google Shape;4464;p16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4465" name="Google Shape;4465;p1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6" name="Google Shape;4466;p1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7" name="Google Shape;4467;p1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8" name="Google Shape;4468;p1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9" name="Google Shape;4469;p1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0" name="Google Shape;4470;p1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1" name="Google Shape;4471;p1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2" name="Google Shape;4472;p1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3" name="Google Shape;4473;p1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4" name="Google Shape;4474;p1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5" name="Google Shape;4475;p1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6" name="Google Shape;4476;p1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7" name="Google Shape;4477;p1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8" name="Google Shape;4478;p1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9" name="Google Shape;4479;p1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0" name="Google Shape;4480;p1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1" name="Google Shape;4481;p1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2" name="Google Shape;4482;p1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3" name="Google Shape;4483;p1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4" name="Google Shape;4484;p1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5" name="Google Shape;4485;p1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6" name="Google Shape;4486;p1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7" name="Google Shape;4487;p1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8" name="Google Shape;4488;p1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89" name="Google Shape;4489;p16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4490" name="Google Shape;4490;p16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1" name="Google Shape;4491;p16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2" name="Google Shape;4492;p16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3" name="Google Shape;4493;p16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4" name="Google Shape;4494;p16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5" name="Google Shape;4495;p16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6" name="Google Shape;4496;p16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7" name="Google Shape;4497;p16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8" name="Google Shape;4498;p16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9" name="Google Shape;4499;p16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0" name="Google Shape;4500;p16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1" name="Google Shape;4501;p16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2" name="Google Shape;4502;p16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3" name="Google Shape;4503;p16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4" name="Google Shape;4504;p16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5" name="Google Shape;4505;p16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6" name="Google Shape;4506;p16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7" name="Google Shape;4507;p16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8" name="Google Shape;4508;p16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27675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4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0" name="Google Shape;4510;p17"/>
          <p:cNvSpPr txBox="1">
            <a:spLocks noGrp="1"/>
          </p:cNvSpPr>
          <p:nvPr>
            <p:ph type="ctrTitle"/>
          </p:nvPr>
        </p:nvSpPr>
        <p:spPr>
          <a:xfrm>
            <a:off x="2807845" y="25578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1" name="Google Shape;4511;p17"/>
          <p:cNvSpPr txBox="1">
            <a:spLocks noGrp="1"/>
          </p:cNvSpPr>
          <p:nvPr>
            <p:ph type="subTitle" idx="1"/>
          </p:nvPr>
        </p:nvSpPr>
        <p:spPr>
          <a:xfrm>
            <a:off x="2342045" y="30548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2" name="Google Shape;4512;p17"/>
          <p:cNvSpPr txBox="1">
            <a:spLocks noGrp="1"/>
          </p:cNvSpPr>
          <p:nvPr>
            <p:ph type="ctrTitle" idx="2"/>
          </p:nvPr>
        </p:nvSpPr>
        <p:spPr>
          <a:xfrm>
            <a:off x="6954955" y="2546800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3" name="Google Shape;4513;p17"/>
          <p:cNvSpPr txBox="1">
            <a:spLocks noGrp="1"/>
          </p:cNvSpPr>
          <p:nvPr>
            <p:ph type="subTitle" idx="3"/>
          </p:nvPr>
        </p:nvSpPr>
        <p:spPr>
          <a:xfrm>
            <a:off x="6489155" y="30548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4" name="Google Shape;4514;p17"/>
          <p:cNvSpPr txBox="1">
            <a:spLocks noGrp="1"/>
          </p:cNvSpPr>
          <p:nvPr>
            <p:ph type="ctrTitle" idx="4"/>
          </p:nvPr>
        </p:nvSpPr>
        <p:spPr>
          <a:xfrm>
            <a:off x="2807845" y="4943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5" name="Google Shape;4515;p17"/>
          <p:cNvSpPr txBox="1">
            <a:spLocks noGrp="1"/>
          </p:cNvSpPr>
          <p:nvPr>
            <p:ph type="subTitle" idx="5"/>
          </p:nvPr>
        </p:nvSpPr>
        <p:spPr>
          <a:xfrm>
            <a:off x="2342045" y="54363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6" name="Google Shape;4516;p17"/>
          <p:cNvSpPr txBox="1">
            <a:spLocks noGrp="1"/>
          </p:cNvSpPr>
          <p:nvPr>
            <p:ph type="ctrTitle" idx="6"/>
          </p:nvPr>
        </p:nvSpPr>
        <p:spPr>
          <a:xfrm>
            <a:off x="6954955" y="4934184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7" name="Google Shape;4517;p17"/>
          <p:cNvSpPr txBox="1">
            <a:spLocks noGrp="1"/>
          </p:cNvSpPr>
          <p:nvPr>
            <p:ph type="subTitle" idx="7"/>
          </p:nvPr>
        </p:nvSpPr>
        <p:spPr>
          <a:xfrm>
            <a:off x="6489155" y="54363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8" name="Google Shape;4518;p17"/>
          <p:cNvSpPr txBox="1">
            <a:spLocks noGrp="1"/>
          </p:cNvSpPr>
          <p:nvPr>
            <p:ph type="title" idx="8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9" name="Google Shape;4519;p17"/>
          <p:cNvGrpSpPr/>
          <p:nvPr/>
        </p:nvGrpSpPr>
        <p:grpSpPr>
          <a:xfrm rot="10800000">
            <a:off x="34653" y="6173235"/>
            <a:ext cx="134712" cy="121403"/>
            <a:chOff x="7737341" y="1046941"/>
            <a:chExt cx="161913" cy="145916"/>
          </a:xfrm>
        </p:grpSpPr>
        <p:sp>
          <p:nvSpPr>
            <p:cNvPr id="4520" name="Google Shape;4520;p1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1" name="Google Shape;4521;p1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2" name="Google Shape;4522;p1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3" name="Google Shape;4523;p17"/>
          <p:cNvGrpSpPr/>
          <p:nvPr/>
        </p:nvGrpSpPr>
        <p:grpSpPr>
          <a:xfrm rot="10800000">
            <a:off x="11953227" y="5972948"/>
            <a:ext cx="161157" cy="146249"/>
            <a:chOff x="737385" y="1492952"/>
            <a:chExt cx="161913" cy="146935"/>
          </a:xfrm>
        </p:grpSpPr>
        <p:sp>
          <p:nvSpPr>
            <p:cNvPr id="4524" name="Google Shape;4524;p1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5" name="Google Shape;4525;p1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6" name="Google Shape;4526;p1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27" name="Google Shape;4527;p17"/>
          <p:cNvSpPr/>
          <p:nvPr/>
        </p:nvSpPr>
        <p:spPr>
          <a:xfrm rot="10800000">
            <a:off x="8086171" y="-52490"/>
            <a:ext cx="4366563" cy="68142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8" name="Google Shape;4528;p17"/>
          <p:cNvSpPr/>
          <p:nvPr/>
        </p:nvSpPr>
        <p:spPr>
          <a:xfrm rot="10800000">
            <a:off x="-80381" y="6431244"/>
            <a:ext cx="3727520" cy="582120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9" name="Google Shape;4529;p17"/>
          <p:cNvGrpSpPr/>
          <p:nvPr/>
        </p:nvGrpSpPr>
        <p:grpSpPr>
          <a:xfrm rot="10800000">
            <a:off x="10129836" y="6119035"/>
            <a:ext cx="431137" cy="1117704"/>
            <a:chOff x="1823086" y="-208516"/>
            <a:chExt cx="433159" cy="1122944"/>
          </a:xfrm>
        </p:grpSpPr>
        <p:sp>
          <p:nvSpPr>
            <p:cNvPr id="4530" name="Google Shape;4530;p1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1" name="Google Shape;4531;p1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2" name="Google Shape;4532;p1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3" name="Google Shape;4533;p1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4" name="Google Shape;4534;p1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5" name="Google Shape;4535;p1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6" name="Google Shape;4536;p1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7" name="Google Shape;4537;p1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38" name="Google Shape;4538;p17"/>
          <p:cNvGrpSpPr/>
          <p:nvPr/>
        </p:nvGrpSpPr>
        <p:grpSpPr>
          <a:xfrm rot="10800000">
            <a:off x="11181096" y="5780207"/>
            <a:ext cx="1399760" cy="894955"/>
            <a:chOff x="-206267" y="355694"/>
            <a:chExt cx="1406323" cy="899150"/>
          </a:xfrm>
        </p:grpSpPr>
        <p:sp>
          <p:nvSpPr>
            <p:cNvPr id="4539" name="Google Shape;4539;p1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0" name="Google Shape;4540;p1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1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1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1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1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1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1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47" name="Google Shape;4547;p17"/>
          <p:cNvGrpSpPr/>
          <p:nvPr/>
        </p:nvGrpSpPr>
        <p:grpSpPr>
          <a:xfrm rot="10800000">
            <a:off x="11529868" y="6272322"/>
            <a:ext cx="896856" cy="867245"/>
            <a:chOff x="-168381" y="-168706"/>
            <a:chExt cx="901061" cy="871312"/>
          </a:xfrm>
        </p:grpSpPr>
        <p:sp>
          <p:nvSpPr>
            <p:cNvPr id="4548" name="Google Shape;4548;p1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1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1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1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1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1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1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1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1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1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1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1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1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1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1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1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1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1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1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67" name="Google Shape;4567;p17"/>
          <p:cNvGrpSpPr/>
          <p:nvPr/>
        </p:nvGrpSpPr>
        <p:grpSpPr>
          <a:xfrm rot="10800000">
            <a:off x="11038871" y="6090459"/>
            <a:ext cx="436427" cy="1181195"/>
            <a:chOff x="904476" y="-243594"/>
            <a:chExt cx="438472" cy="1186732"/>
          </a:xfrm>
        </p:grpSpPr>
        <p:sp>
          <p:nvSpPr>
            <p:cNvPr id="4568" name="Google Shape;4568;p1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1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1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1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1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1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1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1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1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1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1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1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1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1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1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1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1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1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1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1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1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1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1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1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1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1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1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95" name="Google Shape;4595;p17"/>
          <p:cNvGrpSpPr/>
          <p:nvPr/>
        </p:nvGrpSpPr>
        <p:grpSpPr>
          <a:xfrm rot="10800000">
            <a:off x="10268920" y="6327826"/>
            <a:ext cx="657593" cy="1130353"/>
            <a:chOff x="1455834" y="-430995"/>
            <a:chExt cx="660677" cy="1135653"/>
          </a:xfrm>
        </p:grpSpPr>
        <p:sp>
          <p:nvSpPr>
            <p:cNvPr id="4596" name="Google Shape;4596;p17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17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17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17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17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17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17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17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17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17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17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17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17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17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17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17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17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17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17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17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6" name="Google Shape;4616;p17"/>
          <p:cNvGrpSpPr/>
          <p:nvPr/>
        </p:nvGrpSpPr>
        <p:grpSpPr>
          <a:xfrm rot="10800000">
            <a:off x="9675274" y="6353945"/>
            <a:ext cx="811637" cy="1134496"/>
            <a:chOff x="1897495" y="-461400"/>
            <a:chExt cx="815443" cy="1139815"/>
          </a:xfrm>
        </p:grpSpPr>
        <p:sp>
          <p:nvSpPr>
            <p:cNvPr id="4617" name="Google Shape;4617;p1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1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1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1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1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1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1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1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1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1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1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1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1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1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1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1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1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1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1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1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1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1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39" name="Google Shape;4639;p17"/>
          <p:cNvGrpSpPr/>
          <p:nvPr/>
        </p:nvGrpSpPr>
        <p:grpSpPr>
          <a:xfrm flipH="1">
            <a:off x="11297919" y="4715680"/>
            <a:ext cx="434472" cy="566888"/>
            <a:chOff x="1304140" y="978228"/>
            <a:chExt cx="436509" cy="569545"/>
          </a:xfrm>
        </p:grpSpPr>
        <p:sp>
          <p:nvSpPr>
            <p:cNvPr id="4640" name="Google Shape;4640;p17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17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17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17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17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17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17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17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17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17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17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17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17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17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17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17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17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17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17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17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17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17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62" name="Google Shape;4662;p17"/>
          <p:cNvGrpSpPr/>
          <p:nvPr/>
        </p:nvGrpSpPr>
        <p:grpSpPr>
          <a:xfrm>
            <a:off x="-625813" y="-360507"/>
            <a:ext cx="3013544" cy="2059124"/>
            <a:chOff x="-469344" y="-270371"/>
            <a:chExt cx="2664966" cy="1820945"/>
          </a:xfrm>
        </p:grpSpPr>
        <p:grpSp>
          <p:nvGrpSpPr>
            <p:cNvPr id="4663" name="Google Shape;4663;p17"/>
            <p:cNvGrpSpPr/>
            <p:nvPr/>
          </p:nvGrpSpPr>
          <p:grpSpPr>
            <a:xfrm rot="10800000">
              <a:off x="-341273" y="793500"/>
              <a:ext cx="1190020" cy="757074"/>
              <a:chOff x="7742212" y="3926048"/>
              <a:chExt cx="1414838" cy="900099"/>
            </a:xfrm>
          </p:grpSpPr>
          <p:sp>
            <p:nvSpPr>
              <p:cNvPr id="4664" name="Google Shape;4664;p17"/>
              <p:cNvSpPr/>
              <p:nvPr/>
            </p:nvSpPr>
            <p:spPr>
              <a:xfrm>
                <a:off x="7827357" y="3979099"/>
                <a:ext cx="1329694" cy="847048"/>
              </a:xfrm>
              <a:custGeom>
                <a:avLst/>
                <a:gdLst/>
                <a:ahLst/>
                <a:cxnLst/>
                <a:rect l="l" t="t" r="r" b="b"/>
                <a:pathLst>
                  <a:path w="44386" h="28275" extrusionOk="0">
                    <a:moveTo>
                      <a:pt x="395" y="1"/>
                    </a:moveTo>
                    <a:cubicBezTo>
                      <a:pt x="103" y="1"/>
                      <a:pt x="1" y="500"/>
                      <a:pt x="331" y="620"/>
                    </a:cubicBezTo>
                    <a:cubicBezTo>
                      <a:pt x="1132" y="921"/>
                      <a:pt x="1999" y="987"/>
                      <a:pt x="2800" y="1221"/>
                    </a:cubicBezTo>
                    <a:cubicBezTo>
                      <a:pt x="3600" y="1421"/>
                      <a:pt x="4367" y="1688"/>
                      <a:pt x="5101" y="2021"/>
                    </a:cubicBezTo>
                    <a:cubicBezTo>
                      <a:pt x="6602" y="2622"/>
                      <a:pt x="8003" y="3456"/>
                      <a:pt x="9304" y="4356"/>
                    </a:cubicBezTo>
                    <a:cubicBezTo>
                      <a:pt x="11973" y="6224"/>
                      <a:pt x="14308" y="8493"/>
                      <a:pt x="16643" y="10761"/>
                    </a:cubicBezTo>
                    <a:cubicBezTo>
                      <a:pt x="19078" y="13096"/>
                      <a:pt x="21580" y="15364"/>
                      <a:pt x="24148" y="17566"/>
                    </a:cubicBezTo>
                    <a:cubicBezTo>
                      <a:pt x="26883" y="19834"/>
                      <a:pt x="29685" y="22036"/>
                      <a:pt x="32721" y="23904"/>
                    </a:cubicBezTo>
                    <a:cubicBezTo>
                      <a:pt x="36157" y="25972"/>
                      <a:pt x="39859" y="27573"/>
                      <a:pt x="43829" y="28273"/>
                    </a:cubicBezTo>
                    <a:cubicBezTo>
                      <a:pt x="43840" y="28274"/>
                      <a:pt x="43850" y="28275"/>
                      <a:pt x="43861" y="28275"/>
                    </a:cubicBezTo>
                    <a:cubicBezTo>
                      <a:pt x="44238" y="28275"/>
                      <a:pt x="44385" y="27705"/>
                      <a:pt x="43996" y="27640"/>
                    </a:cubicBezTo>
                    <a:cubicBezTo>
                      <a:pt x="36791" y="26405"/>
                      <a:pt x="30653" y="22136"/>
                      <a:pt x="25116" y="17532"/>
                    </a:cubicBezTo>
                    <a:cubicBezTo>
                      <a:pt x="22514" y="15364"/>
                      <a:pt x="19979" y="13096"/>
                      <a:pt x="17543" y="10728"/>
                    </a:cubicBezTo>
                    <a:cubicBezTo>
                      <a:pt x="15208" y="8493"/>
                      <a:pt x="12907" y="6224"/>
                      <a:pt x="10305" y="4323"/>
                    </a:cubicBezTo>
                    <a:cubicBezTo>
                      <a:pt x="8871" y="3256"/>
                      <a:pt x="7370" y="2322"/>
                      <a:pt x="5735" y="1588"/>
                    </a:cubicBezTo>
                    <a:cubicBezTo>
                      <a:pt x="4934" y="1254"/>
                      <a:pt x="4134" y="921"/>
                      <a:pt x="3267" y="687"/>
                    </a:cubicBezTo>
                    <a:cubicBezTo>
                      <a:pt x="2366" y="420"/>
                      <a:pt x="1399" y="320"/>
                      <a:pt x="498" y="20"/>
                    </a:cubicBezTo>
                    <a:cubicBezTo>
                      <a:pt x="462" y="7"/>
                      <a:pt x="427" y="1"/>
                      <a:pt x="395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5" name="Google Shape;4665;p17"/>
              <p:cNvSpPr/>
              <p:nvPr/>
            </p:nvSpPr>
            <p:spPr>
              <a:xfrm>
                <a:off x="8282917" y="4136724"/>
                <a:ext cx="69981" cy="159254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5316" extrusionOk="0">
                    <a:moveTo>
                      <a:pt x="981" y="1"/>
                    </a:moveTo>
                    <a:cubicBezTo>
                      <a:pt x="815" y="1"/>
                      <a:pt x="692" y="91"/>
                      <a:pt x="601" y="228"/>
                    </a:cubicBezTo>
                    <a:cubicBezTo>
                      <a:pt x="568" y="262"/>
                      <a:pt x="534" y="295"/>
                      <a:pt x="501" y="362"/>
                    </a:cubicBezTo>
                    <a:cubicBezTo>
                      <a:pt x="401" y="529"/>
                      <a:pt x="367" y="762"/>
                      <a:pt x="301" y="962"/>
                    </a:cubicBezTo>
                    <a:cubicBezTo>
                      <a:pt x="0" y="2197"/>
                      <a:pt x="801" y="3464"/>
                      <a:pt x="1068" y="4632"/>
                    </a:cubicBezTo>
                    <a:cubicBezTo>
                      <a:pt x="1101" y="4765"/>
                      <a:pt x="1201" y="4832"/>
                      <a:pt x="1335" y="4832"/>
                    </a:cubicBezTo>
                    <a:cubicBezTo>
                      <a:pt x="1301" y="4898"/>
                      <a:pt x="1301" y="4965"/>
                      <a:pt x="1301" y="5065"/>
                    </a:cubicBezTo>
                    <a:cubicBezTo>
                      <a:pt x="1285" y="5232"/>
                      <a:pt x="1410" y="5315"/>
                      <a:pt x="1539" y="5315"/>
                    </a:cubicBezTo>
                    <a:cubicBezTo>
                      <a:pt x="1668" y="5315"/>
                      <a:pt x="1802" y="5232"/>
                      <a:pt x="1802" y="5065"/>
                    </a:cubicBezTo>
                    <a:cubicBezTo>
                      <a:pt x="1902" y="3898"/>
                      <a:pt x="2335" y="2897"/>
                      <a:pt x="2035" y="1730"/>
                    </a:cubicBezTo>
                    <a:cubicBezTo>
                      <a:pt x="1935" y="1296"/>
                      <a:pt x="1735" y="295"/>
                      <a:pt x="1235" y="62"/>
                    </a:cubicBezTo>
                    <a:cubicBezTo>
                      <a:pt x="1140" y="20"/>
                      <a:pt x="1056" y="1"/>
                      <a:pt x="98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6" name="Google Shape;4666;p17"/>
              <p:cNvSpPr/>
              <p:nvPr/>
            </p:nvSpPr>
            <p:spPr>
              <a:xfrm>
                <a:off x="8109057" y="4195107"/>
                <a:ext cx="139123" cy="70969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2369" extrusionOk="0">
                    <a:moveTo>
                      <a:pt x="3495" y="0"/>
                    </a:moveTo>
                    <a:cubicBezTo>
                      <a:pt x="3475" y="0"/>
                      <a:pt x="3456" y="4"/>
                      <a:pt x="3436" y="14"/>
                    </a:cubicBezTo>
                    <a:cubicBezTo>
                      <a:pt x="3403" y="14"/>
                      <a:pt x="3336" y="47"/>
                      <a:pt x="3269" y="47"/>
                    </a:cubicBezTo>
                    <a:cubicBezTo>
                      <a:pt x="3103" y="81"/>
                      <a:pt x="2936" y="114"/>
                      <a:pt x="2802" y="147"/>
                    </a:cubicBezTo>
                    <a:cubicBezTo>
                      <a:pt x="1568" y="314"/>
                      <a:pt x="0" y="748"/>
                      <a:pt x="200" y="1949"/>
                    </a:cubicBezTo>
                    <a:cubicBezTo>
                      <a:pt x="256" y="2281"/>
                      <a:pt x="588" y="2368"/>
                      <a:pt x="935" y="2368"/>
                    </a:cubicBezTo>
                    <a:cubicBezTo>
                      <a:pt x="1215" y="2368"/>
                      <a:pt x="1505" y="2312"/>
                      <a:pt x="1668" y="2282"/>
                    </a:cubicBezTo>
                    <a:cubicBezTo>
                      <a:pt x="2736" y="2049"/>
                      <a:pt x="3636" y="1348"/>
                      <a:pt x="4437" y="614"/>
                    </a:cubicBezTo>
                    <a:cubicBezTo>
                      <a:pt x="4644" y="434"/>
                      <a:pt x="4450" y="173"/>
                      <a:pt x="4244" y="173"/>
                    </a:cubicBezTo>
                    <a:cubicBezTo>
                      <a:pt x="4184" y="173"/>
                      <a:pt x="4123" y="195"/>
                      <a:pt x="4070" y="248"/>
                    </a:cubicBezTo>
                    <a:cubicBezTo>
                      <a:pt x="4037" y="181"/>
                      <a:pt x="3970" y="114"/>
                      <a:pt x="3836" y="81"/>
                    </a:cubicBezTo>
                    <a:cubicBezTo>
                      <a:pt x="3836" y="81"/>
                      <a:pt x="3803" y="47"/>
                      <a:pt x="3770" y="47"/>
                    </a:cubicBezTo>
                    <a:lnTo>
                      <a:pt x="3636" y="47"/>
                    </a:lnTo>
                    <a:cubicBezTo>
                      <a:pt x="3589" y="24"/>
                      <a:pt x="3542" y="0"/>
                      <a:pt x="3495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7" name="Google Shape;4667;p17"/>
              <p:cNvSpPr/>
              <p:nvPr/>
            </p:nvSpPr>
            <p:spPr>
              <a:xfrm>
                <a:off x="8135028" y="4026788"/>
                <a:ext cx="63001" cy="125941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4204" extrusionOk="0">
                    <a:moveTo>
                      <a:pt x="941" y="1"/>
                    </a:moveTo>
                    <a:cubicBezTo>
                      <a:pt x="801" y="1"/>
                      <a:pt x="652" y="76"/>
                      <a:pt x="501" y="263"/>
                    </a:cubicBezTo>
                    <a:cubicBezTo>
                      <a:pt x="1" y="863"/>
                      <a:pt x="234" y="1764"/>
                      <a:pt x="401" y="2431"/>
                    </a:cubicBezTo>
                    <a:cubicBezTo>
                      <a:pt x="468" y="2764"/>
                      <a:pt x="701" y="3865"/>
                      <a:pt x="1201" y="3932"/>
                    </a:cubicBezTo>
                    <a:cubicBezTo>
                      <a:pt x="1142" y="4091"/>
                      <a:pt x="1296" y="4203"/>
                      <a:pt x="1452" y="4203"/>
                    </a:cubicBezTo>
                    <a:cubicBezTo>
                      <a:pt x="1557" y="4203"/>
                      <a:pt x="1662" y="4153"/>
                      <a:pt x="1702" y="4032"/>
                    </a:cubicBezTo>
                    <a:cubicBezTo>
                      <a:pt x="2102" y="3098"/>
                      <a:pt x="2069" y="1930"/>
                      <a:pt x="1769" y="963"/>
                    </a:cubicBezTo>
                    <a:cubicBezTo>
                      <a:pt x="1646" y="572"/>
                      <a:pt x="1326" y="1"/>
                      <a:pt x="94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8" name="Google Shape;4668;p17"/>
              <p:cNvSpPr/>
              <p:nvPr/>
            </p:nvSpPr>
            <p:spPr>
              <a:xfrm>
                <a:off x="7979140" y="4081576"/>
                <a:ext cx="117793" cy="84570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2823" extrusionOk="0">
                    <a:moveTo>
                      <a:pt x="3622" y="1"/>
                    </a:moveTo>
                    <a:cubicBezTo>
                      <a:pt x="3523" y="1"/>
                      <a:pt x="3422" y="52"/>
                      <a:pt x="3370" y="168"/>
                    </a:cubicBezTo>
                    <a:cubicBezTo>
                      <a:pt x="3337" y="101"/>
                      <a:pt x="3270" y="68"/>
                      <a:pt x="3170" y="68"/>
                    </a:cubicBezTo>
                    <a:cubicBezTo>
                      <a:pt x="2336" y="168"/>
                      <a:pt x="1469" y="368"/>
                      <a:pt x="801" y="869"/>
                    </a:cubicBezTo>
                    <a:cubicBezTo>
                      <a:pt x="234" y="1269"/>
                      <a:pt x="1" y="2136"/>
                      <a:pt x="601" y="2637"/>
                    </a:cubicBezTo>
                    <a:cubicBezTo>
                      <a:pt x="743" y="2769"/>
                      <a:pt x="905" y="2822"/>
                      <a:pt x="1076" y="2822"/>
                    </a:cubicBezTo>
                    <a:cubicBezTo>
                      <a:pt x="1549" y="2822"/>
                      <a:pt x="2084" y="2415"/>
                      <a:pt x="2403" y="2170"/>
                    </a:cubicBezTo>
                    <a:cubicBezTo>
                      <a:pt x="2970" y="1703"/>
                      <a:pt x="3637" y="1035"/>
                      <a:pt x="3870" y="335"/>
                    </a:cubicBezTo>
                    <a:cubicBezTo>
                      <a:pt x="3932" y="130"/>
                      <a:pt x="3780" y="1"/>
                      <a:pt x="362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9" name="Google Shape;4669;p17"/>
              <p:cNvSpPr/>
              <p:nvPr/>
            </p:nvSpPr>
            <p:spPr>
              <a:xfrm>
                <a:off x="7966170" y="3926048"/>
                <a:ext cx="62971" cy="115756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3864" extrusionOk="0">
                    <a:moveTo>
                      <a:pt x="811" y="0"/>
                    </a:moveTo>
                    <a:cubicBezTo>
                      <a:pt x="709" y="0"/>
                      <a:pt x="604" y="46"/>
                      <a:pt x="501" y="156"/>
                    </a:cubicBezTo>
                    <a:cubicBezTo>
                      <a:pt x="0" y="690"/>
                      <a:pt x="134" y="1491"/>
                      <a:pt x="334" y="2124"/>
                    </a:cubicBezTo>
                    <a:cubicBezTo>
                      <a:pt x="467" y="2692"/>
                      <a:pt x="767" y="3492"/>
                      <a:pt x="1401" y="3692"/>
                    </a:cubicBezTo>
                    <a:lnTo>
                      <a:pt x="1435" y="3692"/>
                    </a:lnTo>
                    <a:cubicBezTo>
                      <a:pt x="1486" y="3796"/>
                      <a:pt x="1609" y="3863"/>
                      <a:pt x="1721" y="3863"/>
                    </a:cubicBezTo>
                    <a:cubicBezTo>
                      <a:pt x="1825" y="3863"/>
                      <a:pt x="1919" y="3804"/>
                      <a:pt x="1935" y="3659"/>
                    </a:cubicBezTo>
                    <a:cubicBezTo>
                      <a:pt x="2102" y="2692"/>
                      <a:pt x="2002" y="1758"/>
                      <a:pt x="1635" y="824"/>
                    </a:cubicBezTo>
                    <a:cubicBezTo>
                      <a:pt x="1505" y="564"/>
                      <a:pt x="1173" y="0"/>
                      <a:pt x="811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0" name="Google Shape;4670;p17"/>
              <p:cNvSpPr/>
              <p:nvPr/>
            </p:nvSpPr>
            <p:spPr>
              <a:xfrm>
                <a:off x="7862255" y="4013278"/>
                <a:ext cx="88944" cy="73636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458" extrusionOk="0">
                    <a:moveTo>
                      <a:pt x="2496" y="1"/>
                    </a:moveTo>
                    <a:cubicBezTo>
                      <a:pt x="2466" y="1"/>
                      <a:pt x="2435" y="5"/>
                      <a:pt x="2402" y="13"/>
                    </a:cubicBezTo>
                    <a:cubicBezTo>
                      <a:pt x="1801" y="313"/>
                      <a:pt x="1168" y="380"/>
                      <a:pt x="667" y="814"/>
                    </a:cubicBezTo>
                    <a:cubicBezTo>
                      <a:pt x="267" y="1147"/>
                      <a:pt x="0" y="2048"/>
                      <a:pt x="534" y="2381"/>
                    </a:cubicBezTo>
                    <a:cubicBezTo>
                      <a:pt x="627" y="2434"/>
                      <a:pt x="722" y="2457"/>
                      <a:pt x="818" y="2457"/>
                    </a:cubicBezTo>
                    <a:cubicBezTo>
                      <a:pt x="1205" y="2457"/>
                      <a:pt x="1601" y="2088"/>
                      <a:pt x="1868" y="1848"/>
                    </a:cubicBezTo>
                    <a:cubicBezTo>
                      <a:pt x="2268" y="1481"/>
                      <a:pt x="2735" y="980"/>
                      <a:pt x="2902" y="413"/>
                    </a:cubicBezTo>
                    <a:cubicBezTo>
                      <a:pt x="2969" y="247"/>
                      <a:pt x="2835" y="146"/>
                      <a:pt x="2702" y="113"/>
                    </a:cubicBezTo>
                    <a:cubicBezTo>
                      <a:pt x="2652" y="38"/>
                      <a:pt x="2583" y="1"/>
                      <a:pt x="2496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1" name="Google Shape;4671;p17"/>
              <p:cNvSpPr/>
              <p:nvPr/>
            </p:nvSpPr>
            <p:spPr>
              <a:xfrm>
                <a:off x="7742212" y="3936832"/>
                <a:ext cx="138374" cy="76422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551" extrusionOk="0">
                    <a:moveTo>
                      <a:pt x="1182" y="1"/>
                    </a:moveTo>
                    <a:cubicBezTo>
                      <a:pt x="952" y="1"/>
                      <a:pt x="738" y="69"/>
                      <a:pt x="567" y="251"/>
                    </a:cubicBezTo>
                    <a:cubicBezTo>
                      <a:pt x="0" y="851"/>
                      <a:pt x="767" y="1551"/>
                      <a:pt x="1301" y="1785"/>
                    </a:cubicBezTo>
                    <a:cubicBezTo>
                      <a:pt x="2168" y="2185"/>
                      <a:pt x="3136" y="2252"/>
                      <a:pt x="4036" y="2352"/>
                    </a:cubicBezTo>
                    <a:cubicBezTo>
                      <a:pt x="4036" y="2385"/>
                      <a:pt x="4070" y="2385"/>
                      <a:pt x="4070" y="2419"/>
                    </a:cubicBezTo>
                    <a:cubicBezTo>
                      <a:pt x="4121" y="2512"/>
                      <a:pt x="4199" y="2550"/>
                      <a:pt x="4276" y="2550"/>
                    </a:cubicBezTo>
                    <a:cubicBezTo>
                      <a:pt x="4448" y="2550"/>
                      <a:pt x="4618" y="2359"/>
                      <a:pt x="4503" y="2152"/>
                    </a:cubicBezTo>
                    <a:cubicBezTo>
                      <a:pt x="4136" y="1451"/>
                      <a:pt x="3236" y="884"/>
                      <a:pt x="2569" y="517"/>
                    </a:cubicBezTo>
                    <a:cubicBezTo>
                      <a:pt x="2228" y="313"/>
                      <a:pt x="1671" y="1"/>
                      <a:pt x="118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72" name="Google Shape;4672;p17"/>
            <p:cNvGrpSpPr/>
            <p:nvPr/>
          </p:nvGrpSpPr>
          <p:grpSpPr>
            <a:xfrm rot="10800000">
              <a:off x="-469344" y="194516"/>
              <a:ext cx="1042259" cy="1047013"/>
              <a:chOff x="8276926" y="3750868"/>
              <a:chExt cx="1239162" cy="1244814"/>
            </a:xfrm>
          </p:grpSpPr>
          <p:sp>
            <p:nvSpPr>
              <p:cNvPr id="4673" name="Google Shape;4673;p17"/>
              <p:cNvSpPr/>
              <p:nvPr/>
            </p:nvSpPr>
            <p:spPr>
              <a:xfrm>
                <a:off x="8276926" y="3750868"/>
                <a:ext cx="1239162" cy="1227089"/>
              </a:xfrm>
              <a:custGeom>
                <a:avLst/>
                <a:gdLst/>
                <a:ahLst/>
                <a:cxnLst/>
                <a:rect l="l" t="t" r="r" b="b"/>
                <a:pathLst>
                  <a:path w="41364" h="409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80" y="4593"/>
                      <a:pt x="11205" y="40961"/>
                      <a:pt x="33709" y="40961"/>
                    </a:cubicBezTo>
                    <a:cubicBezTo>
                      <a:pt x="34088" y="40961"/>
                      <a:pt x="34472" y="40950"/>
                      <a:pt x="34859" y="40929"/>
                    </a:cubicBezTo>
                    <a:cubicBezTo>
                      <a:pt x="41363" y="15645"/>
                      <a:pt x="3703" y="1301"/>
                      <a:pt x="0" y="0"/>
                    </a:cubicBezTo>
                    <a:close/>
                  </a:path>
                </a:pathLst>
              </a:custGeom>
              <a:solidFill>
                <a:srgbClr val="E8B9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4" name="Google Shape;4674;p17"/>
              <p:cNvSpPr/>
              <p:nvPr/>
            </p:nvSpPr>
            <p:spPr>
              <a:xfrm>
                <a:off x="8392314" y="3892198"/>
                <a:ext cx="958460" cy="1103485"/>
              </a:xfrm>
              <a:custGeom>
                <a:avLst/>
                <a:gdLst/>
                <a:ahLst/>
                <a:cxnLst/>
                <a:rect l="l" t="t" r="r" b="b"/>
                <a:pathLst>
                  <a:path w="31994" h="36835" extrusionOk="0">
                    <a:moveTo>
                      <a:pt x="584" y="1"/>
                    </a:moveTo>
                    <a:cubicBezTo>
                      <a:pt x="276" y="1"/>
                      <a:pt x="1" y="410"/>
                      <a:pt x="285" y="719"/>
                    </a:cubicBezTo>
                    <a:cubicBezTo>
                      <a:pt x="4888" y="5523"/>
                      <a:pt x="9224" y="10593"/>
                      <a:pt x="13427" y="15797"/>
                    </a:cubicBezTo>
                    <a:cubicBezTo>
                      <a:pt x="15529" y="18399"/>
                      <a:pt x="17564" y="21034"/>
                      <a:pt x="19632" y="23669"/>
                    </a:cubicBezTo>
                    <a:cubicBezTo>
                      <a:pt x="20566" y="24870"/>
                      <a:pt x="21466" y="26104"/>
                      <a:pt x="22400" y="27305"/>
                    </a:cubicBezTo>
                    <a:cubicBezTo>
                      <a:pt x="23301" y="28539"/>
                      <a:pt x="24202" y="29773"/>
                      <a:pt x="25269" y="30874"/>
                    </a:cubicBezTo>
                    <a:cubicBezTo>
                      <a:pt x="26270" y="31842"/>
                      <a:pt x="27371" y="32642"/>
                      <a:pt x="28438" y="33543"/>
                    </a:cubicBezTo>
                    <a:cubicBezTo>
                      <a:pt x="29439" y="34377"/>
                      <a:pt x="30540" y="35311"/>
                      <a:pt x="31073" y="36545"/>
                    </a:cubicBezTo>
                    <a:cubicBezTo>
                      <a:pt x="31154" y="36747"/>
                      <a:pt x="31333" y="36835"/>
                      <a:pt x="31504" y="36835"/>
                    </a:cubicBezTo>
                    <a:cubicBezTo>
                      <a:pt x="31757" y="36835"/>
                      <a:pt x="31993" y="36643"/>
                      <a:pt x="31874" y="36345"/>
                    </a:cubicBezTo>
                    <a:cubicBezTo>
                      <a:pt x="30907" y="34077"/>
                      <a:pt x="28638" y="32676"/>
                      <a:pt x="26837" y="31174"/>
                    </a:cubicBezTo>
                    <a:cubicBezTo>
                      <a:pt x="24569" y="29240"/>
                      <a:pt x="22901" y="26605"/>
                      <a:pt x="21100" y="24269"/>
                    </a:cubicBezTo>
                    <a:cubicBezTo>
                      <a:pt x="17063" y="18932"/>
                      <a:pt x="12927" y="13695"/>
                      <a:pt x="8557" y="8625"/>
                    </a:cubicBezTo>
                    <a:cubicBezTo>
                      <a:pt x="6055" y="5756"/>
                      <a:pt x="3520" y="2888"/>
                      <a:pt x="852" y="119"/>
                    </a:cubicBezTo>
                    <a:cubicBezTo>
                      <a:pt x="769" y="36"/>
                      <a:pt x="675" y="1"/>
                      <a:pt x="58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5" name="Google Shape;4675;p17"/>
              <p:cNvSpPr/>
              <p:nvPr/>
            </p:nvSpPr>
            <p:spPr>
              <a:xfrm>
                <a:off x="8441201" y="3944710"/>
                <a:ext cx="148529" cy="162939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5439" extrusionOk="0">
                    <a:moveTo>
                      <a:pt x="4290" y="0"/>
                    </a:moveTo>
                    <a:cubicBezTo>
                      <a:pt x="4056" y="0"/>
                      <a:pt x="3890" y="201"/>
                      <a:pt x="3890" y="434"/>
                    </a:cubicBezTo>
                    <a:cubicBezTo>
                      <a:pt x="3770" y="1778"/>
                      <a:pt x="3865" y="3150"/>
                      <a:pt x="4054" y="4500"/>
                    </a:cubicBezTo>
                    <a:lnTo>
                      <a:pt x="4054" y="4500"/>
                    </a:lnTo>
                    <a:cubicBezTo>
                      <a:pt x="3610" y="4566"/>
                      <a:pt x="3160" y="4601"/>
                      <a:pt x="2711" y="4601"/>
                    </a:cubicBezTo>
                    <a:cubicBezTo>
                      <a:pt x="2025" y="4601"/>
                      <a:pt x="1341" y="4518"/>
                      <a:pt x="687" y="4337"/>
                    </a:cubicBezTo>
                    <a:cubicBezTo>
                      <a:pt x="638" y="4321"/>
                      <a:pt x="591" y="4314"/>
                      <a:pt x="547" y="4314"/>
                    </a:cubicBezTo>
                    <a:cubicBezTo>
                      <a:pt x="122" y="4314"/>
                      <a:pt x="0" y="4986"/>
                      <a:pt x="454" y="5137"/>
                    </a:cubicBezTo>
                    <a:cubicBezTo>
                      <a:pt x="1172" y="5348"/>
                      <a:pt x="1918" y="5438"/>
                      <a:pt x="2663" y="5438"/>
                    </a:cubicBezTo>
                    <a:cubicBezTo>
                      <a:pt x="3336" y="5438"/>
                      <a:pt x="4008" y="5364"/>
                      <a:pt x="4657" y="5237"/>
                    </a:cubicBezTo>
                    <a:cubicBezTo>
                      <a:pt x="4890" y="5204"/>
                      <a:pt x="4957" y="4937"/>
                      <a:pt x="4924" y="4737"/>
                    </a:cubicBezTo>
                    <a:cubicBezTo>
                      <a:pt x="4690" y="3303"/>
                      <a:pt x="4624" y="1868"/>
                      <a:pt x="4724" y="401"/>
                    </a:cubicBezTo>
                    <a:cubicBezTo>
                      <a:pt x="4724" y="201"/>
                      <a:pt x="4523" y="0"/>
                      <a:pt x="4290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6" name="Google Shape;4676;p17"/>
              <p:cNvSpPr/>
              <p:nvPr/>
            </p:nvSpPr>
            <p:spPr>
              <a:xfrm>
                <a:off x="8509679" y="4032569"/>
                <a:ext cx="204370" cy="189331"/>
              </a:xfrm>
              <a:custGeom>
                <a:avLst/>
                <a:gdLst/>
                <a:ahLst/>
                <a:cxnLst/>
                <a:rect l="l" t="t" r="r" b="b"/>
                <a:pathLst>
                  <a:path w="6822" h="6320" extrusionOk="0">
                    <a:moveTo>
                      <a:pt x="6305" y="1"/>
                    </a:moveTo>
                    <a:cubicBezTo>
                      <a:pt x="6138" y="1"/>
                      <a:pt x="5973" y="92"/>
                      <a:pt x="5907" y="303"/>
                    </a:cubicBezTo>
                    <a:cubicBezTo>
                      <a:pt x="5473" y="1976"/>
                      <a:pt x="5529" y="3736"/>
                      <a:pt x="5378" y="5475"/>
                    </a:cubicBezTo>
                    <a:lnTo>
                      <a:pt x="5378" y="5475"/>
                    </a:lnTo>
                    <a:cubicBezTo>
                      <a:pt x="4795" y="5481"/>
                      <a:pt x="4208" y="5497"/>
                      <a:pt x="3623" y="5497"/>
                    </a:cubicBezTo>
                    <a:cubicBezTo>
                      <a:pt x="2651" y="5497"/>
                      <a:pt x="1683" y="5452"/>
                      <a:pt x="736" y="5240"/>
                    </a:cubicBezTo>
                    <a:cubicBezTo>
                      <a:pt x="705" y="5234"/>
                      <a:pt x="675" y="5231"/>
                      <a:pt x="646" y="5231"/>
                    </a:cubicBezTo>
                    <a:cubicBezTo>
                      <a:pt x="178" y="5231"/>
                      <a:pt x="0" y="5946"/>
                      <a:pt x="503" y="6040"/>
                    </a:cubicBezTo>
                    <a:cubicBezTo>
                      <a:pt x="1625" y="6278"/>
                      <a:pt x="2762" y="6320"/>
                      <a:pt x="3894" y="6320"/>
                    </a:cubicBezTo>
                    <a:cubicBezTo>
                      <a:pt x="4511" y="6320"/>
                      <a:pt x="5128" y="6307"/>
                      <a:pt x="5740" y="6307"/>
                    </a:cubicBezTo>
                    <a:cubicBezTo>
                      <a:pt x="5973" y="6307"/>
                      <a:pt x="6140" y="6107"/>
                      <a:pt x="6174" y="5874"/>
                    </a:cubicBezTo>
                    <a:cubicBezTo>
                      <a:pt x="6374" y="4106"/>
                      <a:pt x="6274" y="2271"/>
                      <a:pt x="6741" y="537"/>
                    </a:cubicBezTo>
                    <a:cubicBezTo>
                      <a:pt x="6821" y="214"/>
                      <a:pt x="6561" y="1"/>
                      <a:pt x="6305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7" name="Google Shape;4677;p17"/>
              <p:cNvSpPr/>
              <p:nvPr/>
            </p:nvSpPr>
            <p:spPr>
              <a:xfrm>
                <a:off x="8605656" y="4119560"/>
                <a:ext cx="241877" cy="254848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8507" extrusionOk="0">
                    <a:moveTo>
                      <a:pt x="7656" y="1"/>
                    </a:moveTo>
                    <a:cubicBezTo>
                      <a:pt x="7448" y="1"/>
                      <a:pt x="7239" y="134"/>
                      <a:pt x="7239" y="401"/>
                    </a:cubicBezTo>
                    <a:cubicBezTo>
                      <a:pt x="7239" y="2748"/>
                      <a:pt x="6636" y="4975"/>
                      <a:pt x="6348" y="7281"/>
                    </a:cubicBezTo>
                    <a:lnTo>
                      <a:pt x="6348" y="7281"/>
                    </a:lnTo>
                    <a:cubicBezTo>
                      <a:pt x="4429" y="7581"/>
                      <a:pt x="2483" y="7673"/>
                      <a:pt x="568" y="7673"/>
                    </a:cubicBezTo>
                    <a:cubicBezTo>
                      <a:pt x="1" y="7673"/>
                      <a:pt x="1" y="8507"/>
                      <a:pt x="568" y="8507"/>
                    </a:cubicBezTo>
                    <a:cubicBezTo>
                      <a:pt x="2669" y="8507"/>
                      <a:pt x="4771" y="8407"/>
                      <a:pt x="6839" y="8040"/>
                    </a:cubicBezTo>
                    <a:cubicBezTo>
                      <a:pt x="7039" y="8007"/>
                      <a:pt x="7139" y="7806"/>
                      <a:pt x="7139" y="7640"/>
                    </a:cubicBezTo>
                    <a:cubicBezTo>
                      <a:pt x="7406" y="5238"/>
                      <a:pt x="8073" y="2870"/>
                      <a:pt x="8073" y="401"/>
                    </a:cubicBezTo>
                    <a:cubicBezTo>
                      <a:pt x="8073" y="134"/>
                      <a:pt x="7865" y="1"/>
                      <a:pt x="7656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8" name="Google Shape;4678;p17"/>
              <p:cNvSpPr/>
              <p:nvPr/>
            </p:nvSpPr>
            <p:spPr>
              <a:xfrm>
                <a:off x="8710590" y="4263465"/>
                <a:ext cx="283817" cy="296819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9908" extrusionOk="0">
                    <a:moveTo>
                      <a:pt x="8928" y="0"/>
                    </a:moveTo>
                    <a:cubicBezTo>
                      <a:pt x="8723" y="0"/>
                      <a:pt x="8523" y="134"/>
                      <a:pt x="8540" y="401"/>
                    </a:cubicBezTo>
                    <a:cubicBezTo>
                      <a:pt x="8637" y="3207"/>
                      <a:pt x="8109" y="5982"/>
                      <a:pt x="7652" y="8726"/>
                    </a:cubicBezTo>
                    <a:lnTo>
                      <a:pt x="7652" y="8726"/>
                    </a:lnTo>
                    <a:cubicBezTo>
                      <a:pt x="5271" y="8861"/>
                      <a:pt x="2918" y="9073"/>
                      <a:pt x="534" y="9073"/>
                    </a:cubicBezTo>
                    <a:cubicBezTo>
                      <a:pt x="0" y="9073"/>
                      <a:pt x="0" y="9907"/>
                      <a:pt x="534" y="9907"/>
                    </a:cubicBezTo>
                    <a:cubicBezTo>
                      <a:pt x="3036" y="9907"/>
                      <a:pt x="5538" y="9674"/>
                      <a:pt x="8006" y="9540"/>
                    </a:cubicBezTo>
                    <a:cubicBezTo>
                      <a:pt x="8173" y="9540"/>
                      <a:pt x="8373" y="9440"/>
                      <a:pt x="8406" y="9240"/>
                    </a:cubicBezTo>
                    <a:cubicBezTo>
                      <a:pt x="8907" y="6305"/>
                      <a:pt x="9474" y="3369"/>
                      <a:pt x="9340" y="401"/>
                    </a:cubicBezTo>
                    <a:cubicBezTo>
                      <a:pt x="9340" y="134"/>
                      <a:pt x="9132" y="0"/>
                      <a:pt x="892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9" name="Google Shape;4679;p17"/>
              <p:cNvSpPr/>
              <p:nvPr/>
            </p:nvSpPr>
            <p:spPr>
              <a:xfrm>
                <a:off x="8857491" y="4402339"/>
                <a:ext cx="286813" cy="364463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12166" extrusionOk="0">
                    <a:moveTo>
                      <a:pt x="8898" y="1"/>
                    </a:moveTo>
                    <a:cubicBezTo>
                      <a:pt x="8689" y="1"/>
                      <a:pt x="8489" y="134"/>
                      <a:pt x="8506" y="401"/>
                    </a:cubicBezTo>
                    <a:cubicBezTo>
                      <a:pt x="8732" y="4076"/>
                      <a:pt x="8210" y="7689"/>
                      <a:pt x="8054" y="11329"/>
                    </a:cubicBezTo>
                    <a:lnTo>
                      <a:pt x="8054" y="11329"/>
                    </a:lnTo>
                    <a:cubicBezTo>
                      <a:pt x="7990" y="11330"/>
                      <a:pt x="7927" y="11331"/>
                      <a:pt x="7864" y="11331"/>
                    </a:cubicBezTo>
                    <a:cubicBezTo>
                      <a:pt x="5589" y="11331"/>
                      <a:pt x="3417" y="10453"/>
                      <a:pt x="1143" y="10453"/>
                    </a:cubicBezTo>
                    <a:cubicBezTo>
                      <a:pt x="940" y="10453"/>
                      <a:pt x="737" y="10460"/>
                      <a:pt x="534" y="10475"/>
                    </a:cubicBezTo>
                    <a:cubicBezTo>
                      <a:pt x="20" y="10539"/>
                      <a:pt x="1" y="11313"/>
                      <a:pt x="474" y="11313"/>
                    </a:cubicBezTo>
                    <a:cubicBezTo>
                      <a:pt x="493" y="11313"/>
                      <a:pt x="513" y="11312"/>
                      <a:pt x="534" y="11309"/>
                    </a:cubicBezTo>
                    <a:cubicBezTo>
                      <a:pt x="737" y="11294"/>
                      <a:pt x="940" y="11287"/>
                      <a:pt x="1143" y="11287"/>
                    </a:cubicBezTo>
                    <a:cubicBezTo>
                      <a:pt x="3417" y="11287"/>
                      <a:pt x="5589" y="12165"/>
                      <a:pt x="7864" y="12165"/>
                    </a:cubicBezTo>
                    <a:cubicBezTo>
                      <a:pt x="8066" y="12165"/>
                      <a:pt x="8269" y="12158"/>
                      <a:pt x="8473" y="12143"/>
                    </a:cubicBezTo>
                    <a:cubicBezTo>
                      <a:pt x="8706" y="12110"/>
                      <a:pt x="8873" y="11976"/>
                      <a:pt x="8873" y="11709"/>
                    </a:cubicBezTo>
                    <a:cubicBezTo>
                      <a:pt x="9006" y="7940"/>
                      <a:pt x="9573" y="4204"/>
                      <a:pt x="9340" y="401"/>
                    </a:cubicBezTo>
                    <a:cubicBezTo>
                      <a:pt x="9323" y="134"/>
                      <a:pt x="9106" y="1"/>
                      <a:pt x="889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0" name="Google Shape;4680;p17"/>
              <p:cNvSpPr/>
              <p:nvPr/>
            </p:nvSpPr>
            <p:spPr>
              <a:xfrm>
                <a:off x="8748543" y="444232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1" name="Google Shape;4681;p17"/>
              <p:cNvSpPr/>
              <p:nvPr/>
            </p:nvSpPr>
            <p:spPr>
              <a:xfrm>
                <a:off x="8716581" y="4491277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2" name="Google Shape;4682;p17"/>
              <p:cNvSpPr/>
              <p:nvPr/>
            </p:nvSpPr>
            <p:spPr>
              <a:xfrm>
                <a:off x="8689591" y="4449309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34" y="1"/>
                    </a:moveTo>
                    <a:cubicBezTo>
                      <a:pt x="1" y="1"/>
                      <a:pt x="1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3" name="Google Shape;4683;p17"/>
              <p:cNvSpPr/>
              <p:nvPr/>
            </p:nvSpPr>
            <p:spPr>
              <a:xfrm>
                <a:off x="8779517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4" name="Google Shape;4684;p17"/>
              <p:cNvSpPr/>
              <p:nvPr/>
            </p:nvSpPr>
            <p:spPr>
              <a:xfrm>
                <a:off x="8755553" y="4131572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5" name="Google Shape;4685;p17"/>
              <p:cNvSpPr/>
              <p:nvPr/>
            </p:nvSpPr>
            <p:spPr>
              <a:xfrm>
                <a:off x="8727574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6" name="Google Shape;4686;p17"/>
              <p:cNvSpPr/>
              <p:nvPr/>
            </p:nvSpPr>
            <p:spPr>
              <a:xfrm>
                <a:off x="8357866" y="393272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7" name="Google Shape;4687;p17"/>
              <p:cNvSpPr/>
              <p:nvPr/>
            </p:nvSpPr>
            <p:spPr>
              <a:xfrm>
                <a:off x="8339862" y="387677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8" name="Google Shape;4688;p17"/>
              <p:cNvSpPr/>
              <p:nvPr/>
            </p:nvSpPr>
            <p:spPr>
              <a:xfrm>
                <a:off x="8902424" y="4610200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9" name="Google Shape;4689;p17"/>
              <p:cNvSpPr/>
              <p:nvPr/>
            </p:nvSpPr>
            <p:spPr>
              <a:xfrm>
                <a:off x="8884450" y="4656151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0" name="Google Shape;4690;p17"/>
              <p:cNvSpPr/>
              <p:nvPr/>
            </p:nvSpPr>
            <p:spPr>
              <a:xfrm>
                <a:off x="8849462" y="4621193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1" name="Google Shape;4691;p17"/>
              <p:cNvSpPr/>
              <p:nvPr/>
            </p:nvSpPr>
            <p:spPr>
              <a:xfrm>
                <a:off x="9237174" y="462418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2" name="Google Shape;4692;p17"/>
              <p:cNvSpPr/>
              <p:nvPr/>
            </p:nvSpPr>
            <p:spPr>
              <a:xfrm>
                <a:off x="9213210" y="4690121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34" y="1"/>
                    </a:moveTo>
                    <a:cubicBezTo>
                      <a:pt x="0" y="1"/>
                      <a:pt x="0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3" name="Google Shape;4693;p17"/>
              <p:cNvSpPr/>
              <p:nvPr/>
            </p:nvSpPr>
            <p:spPr>
              <a:xfrm>
                <a:off x="9171243" y="463817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4" name="Google Shape;4694;p17"/>
              <p:cNvSpPr/>
              <p:nvPr/>
            </p:nvSpPr>
            <p:spPr>
              <a:xfrm>
                <a:off x="8979379" y="4820037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5" name="Google Shape;4695;p17"/>
              <p:cNvSpPr/>
              <p:nvPr/>
            </p:nvSpPr>
            <p:spPr>
              <a:xfrm>
                <a:off x="8933427" y="4830013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6" name="Google Shape;4696;p17"/>
              <p:cNvSpPr/>
              <p:nvPr/>
            </p:nvSpPr>
            <p:spPr>
              <a:xfrm>
                <a:off x="8902419" y="4681074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7" name="Google Shape;4697;p17"/>
              <p:cNvSpPr/>
              <p:nvPr/>
            </p:nvSpPr>
            <p:spPr>
              <a:xfrm>
                <a:off x="8664608" y="4296446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8" name="Google Shape;4698;p17"/>
              <p:cNvSpPr/>
              <p:nvPr/>
            </p:nvSpPr>
            <p:spPr>
              <a:xfrm>
                <a:off x="8884450" y="4264454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9" name="Google Shape;4699;p17"/>
              <p:cNvSpPr/>
              <p:nvPr/>
            </p:nvSpPr>
            <p:spPr>
              <a:xfrm>
                <a:off x="8461781" y="414556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cubicBezTo>
                      <a:pt x="901" y="701"/>
                      <a:pt x="901" y="0"/>
                      <a:pt x="467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00" name="Google Shape;4700;p17"/>
            <p:cNvGrpSpPr/>
            <p:nvPr/>
          </p:nvGrpSpPr>
          <p:grpSpPr>
            <a:xfrm rot="10800000">
              <a:off x="265864" y="-270371"/>
              <a:ext cx="368416" cy="997931"/>
              <a:chOff x="7607455" y="4238363"/>
              <a:chExt cx="438017" cy="1186459"/>
            </a:xfrm>
          </p:grpSpPr>
          <p:sp>
            <p:nvSpPr>
              <p:cNvPr id="4701" name="Google Shape;4701;p17"/>
              <p:cNvSpPr/>
              <p:nvPr/>
            </p:nvSpPr>
            <p:spPr>
              <a:xfrm>
                <a:off x="7911202" y="4620055"/>
                <a:ext cx="134270" cy="198019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6610" extrusionOk="0">
                    <a:moveTo>
                      <a:pt x="3267" y="1"/>
                    </a:moveTo>
                    <a:cubicBezTo>
                      <a:pt x="2782" y="1"/>
                      <a:pt x="2218" y="255"/>
                      <a:pt x="1735" y="739"/>
                    </a:cubicBezTo>
                    <a:cubicBezTo>
                      <a:pt x="734" y="1739"/>
                      <a:pt x="501" y="3374"/>
                      <a:pt x="334" y="4642"/>
                    </a:cubicBezTo>
                    <a:cubicBezTo>
                      <a:pt x="234" y="5242"/>
                      <a:pt x="267" y="6142"/>
                      <a:pt x="34" y="6609"/>
                    </a:cubicBezTo>
                    <a:lnTo>
                      <a:pt x="34" y="6609"/>
                    </a:lnTo>
                    <a:cubicBezTo>
                      <a:pt x="2551" y="6553"/>
                      <a:pt x="4304" y="3997"/>
                      <a:pt x="4404" y="1606"/>
                    </a:cubicBezTo>
                    <a:cubicBezTo>
                      <a:pt x="4482" y="511"/>
                      <a:pt x="3953" y="1"/>
                      <a:pt x="3267" y="1"/>
                    </a:cubicBezTo>
                    <a:close/>
                    <a:moveTo>
                      <a:pt x="34" y="6609"/>
                    </a:moveTo>
                    <a:lnTo>
                      <a:pt x="34" y="6609"/>
                    </a:lnTo>
                    <a:cubicBezTo>
                      <a:pt x="23" y="6609"/>
                      <a:pt x="12" y="6609"/>
                      <a:pt x="1" y="6610"/>
                    </a:cubicBezTo>
                    <a:lnTo>
                      <a:pt x="34" y="6610"/>
                    </a:lnTo>
                    <a:cubicBezTo>
                      <a:pt x="34" y="6609"/>
                      <a:pt x="34" y="6609"/>
                      <a:pt x="34" y="6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2" name="Google Shape;4702;p17"/>
              <p:cNvSpPr/>
              <p:nvPr/>
            </p:nvSpPr>
            <p:spPr>
              <a:xfrm>
                <a:off x="7607455" y="4894537"/>
                <a:ext cx="220847" cy="138703"/>
              </a:xfrm>
              <a:custGeom>
                <a:avLst/>
                <a:gdLst/>
                <a:ahLst/>
                <a:cxnLst/>
                <a:rect l="l" t="t" r="r" b="b"/>
                <a:pathLst>
                  <a:path w="7372" h="4630" extrusionOk="0">
                    <a:moveTo>
                      <a:pt x="2707" y="0"/>
                    </a:moveTo>
                    <a:cubicBezTo>
                      <a:pt x="2193" y="0"/>
                      <a:pt x="1713" y="194"/>
                      <a:pt x="1334" y="682"/>
                    </a:cubicBezTo>
                    <a:cubicBezTo>
                      <a:pt x="0" y="2417"/>
                      <a:pt x="2435" y="3918"/>
                      <a:pt x="3836" y="4218"/>
                    </a:cubicBezTo>
                    <a:cubicBezTo>
                      <a:pt x="4807" y="4424"/>
                      <a:pt x="5882" y="4630"/>
                      <a:pt x="6923" y="4630"/>
                    </a:cubicBezTo>
                    <a:cubicBezTo>
                      <a:pt x="7062" y="4630"/>
                      <a:pt x="7201" y="4626"/>
                      <a:pt x="7339" y="4618"/>
                    </a:cubicBezTo>
                    <a:lnTo>
                      <a:pt x="7372" y="4518"/>
                    </a:lnTo>
                    <a:cubicBezTo>
                      <a:pt x="7038" y="3651"/>
                      <a:pt x="6571" y="2584"/>
                      <a:pt x="6004" y="1883"/>
                    </a:cubicBezTo>
                    <a:cubicBezTo>
                      <a:pt x="5303" y="1065"/>
                      <a:pt x="3913" y="0"/>
                      <a:pt x="27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3" name="Google Shape;4703;p17"/>
              <p:cNvSpPr/>
              <p:nvPr/>
            </p:nvSpPr>
            <p:spPr>
              <a:xfrm>
                <a:off x="7905211" y="4892829"/>
                <a:ext cx="118362" cy="243015"/>
              </a:xfrm>
              <a:custGeom>
                <a:avLst/>
                <a:gdLst/>
                <a:ahLst/>
                <a:cxnLst/>
                <a:rect l="l" t="t" r="r" b="b"/>
                <a:pathLst>
                  <a:path w="3951" h="8112" extrusionOk="0">
                    <a:moveTo>
                      <a:pt x="2540" y="0"/>
                    </a:moveTo>
                    <a:cubicBezTo>
                      <a:pt x="2197" y="0"/>
                      <a:pt x="1809" y="179"/>
                      <a:pt x="1401" y="606"/>
                    </a:cubicBezTo>
                    <a:cubicBezTo>
                      <a:pt x="301" y="1707"/>
                      <a:pt x="134" y="3475"/>
                      <a:pt x="67" y="4976"/>
                    </a:cubicBezTo>
                    <a:cubicBezTo>
                      <a:pt x="0" y="6043"/>
                      <a:pt x="134" y="7077"/>
                      <a:pt x="134" y="8111"/>
                    </a:cubicBezTo>
                    <a:cubicBezTo>
                      <a:pt x="2469" y="8111"/>
                      <a:pt x="3903" y="4042"/>
                      <a:pt x="3903" y="2174"/>
                    </a:cubicBezTo>
                    <a:cubicBezTo>
                      <a:pt x="3951" y="1062"/>
                      <a:pt x="3377" y="0"/>
                      <a:pt x="25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17"/>
              <p:cNvSpPr/>
              <p:nvPr/>
            </p:nvSpPr>
            <p:spPr>
              <a:xfrm>
                <a:off x="7664130" y="4671009"/>
                <a:ext cx="171177" cy="210032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011" extrusionOk="0">
                    <a:moveTo>
                      <a:pt x="1775" y="1"/>
                    </a:moveTo>
                    <a:cubicBezTo>
                      <a:pt x="329" y="1"/>
                      <a:pt x="1" y="1969"/>
                      <a:pt x="543" y="3174"/>
                    </a:cubicBezTo>
                    <a:cubicBezTo>
                      <a:pt x="1177" y="4742"/>
                      <a:pt x="2411" y="5442"/>
                      <a:pt x="3879" y="6143"/>
                    </a:cubicBezTo>
                    <a:cubicBezTo>
                      <a:pt x="4379" y="6443"/>
                      <a:pt x="5046" y="6843"/>
                      <a:pt x="5613" y="7010"/>
                    </a:cubicBezTo>
                    <a:lnTo>
                      <a:pt x="5547" y="6910"/>
                    </a:lnTo>
                    <a:cubicBezTo>
                      <a:pt x="5713" y="6076"/>
                      <a:pt x="5246" y="5042"/>
                      <a:pt x="5080" y="4208"/>
                    </a:cubicBezTo>
                    <a:cubicBezTo>
                      <a:pt x="4746" y="2640"/>
                      <a:pt x="4079" y="539"/>
                      <a:pt x="2278" y="72"/>
                    </a:cubicBezTo>
                    <a:cubicBezTo>
                      <a:pt x="2097" y="23"/>
                      <a:pt x="1930" y="1"/>
                      <a:pt x="1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5" name="Google Shape;4705;p17"/>
              <p:cNvSpPr/>
              <p:nvPr/>
            </p:nvSpPr>
            <p:spPr>
              <a:xfrm>
                <a:off x="7844252" y="4313910"/>
                <a:ext cx="142777" cy="314314"/>
              </a:xfrm>
              <a:custGeom>
                <a:avLst/>
                <a:gdLst/>
                <a:ahLst/>
                <a:cxnLst/>
                <a:rect l="l" t="t" r="r" b="b"/>
                <a:pathLst>
                  <a:path w="4766" h="10492" extrusionOk="0">
                    <a:moveTo>
                      <a:pt x="2352" y="1"/>
                    </a:moveTo>
                    <a:cubicBezTo>
                      <a:pt x="2102" y="1"/>
                      <a:pt x="1830" y="67"/>
                      <a:pt x="1535" y="218"/>
                    </a:cubicBezTo>
                    <a:cubicBezTo>
                      <a:pt x="1" y="1052"/>
                      <a:pt x="534" y="3954"/>
                      <a:pt x="768" y="5255"/>
                    </a:cubicBezTo>
                    <a:cubicBezTo>
                      <a:pt x="930" y="6323"/>
                      <a:pt x="1814" y="9433"/>
                      <a:pt x="921" y="10409"/>
                    </a:cubicBezTo>
                    <a:lnTo>
                      <a:pt x="921" y="10409"/>
                    </a:lnTo>
                    <a:cubicBezTo>
                      <a:pt x="3487" y="8976"/>
                      <a:pt x="4766" y="6065"/>
                      <a:pt x="4504" y="3153"/>
                    </a:cubicBezTo>
                    <a:cubicBezTo>
                      <a:pt x="4391" y="1970"/>
                      <a:pt x="3707" y="1"/>
                      <a:pt x="2352" y="1"/>
                    </a:cubicBezTo>
                    <a:close/>
                    <a:moveTo>
                      <a:pt x="921" y="10409"/>
                    </a:moveTo>
                    <a:cubicBezTo>
                      <a:pt x="871" y="10437"/>
                      <a:pt x="819" y="10465"/>
                      <a:pt x="768" y="10492"/>
                    </a:cubicBezTo>
                    <a:lnTo>
                      <a:pt x="835" y="10492"/>
                    </a:lnTo>
                    <a:cubicBezTo>
                      <a:pt x="865" y="10466"/>
                      <a:pt x="894" y="10438"/>
                      <a:pt x="921" y="104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6" name="Google Shape;4706;p17"/>
              <p:cNvSpPr/>
              <p:nvPr/>
            </p:nvSpPr>
            <p:spPr>
              <a:xfrm>
                <a:off x="7689173" y="4238363"/>
                <a:ext cx="152124" cy="256975"/>
              </a:xfrm>
              <a:custGeom>
                <a:avLst/>
                <a:gdLst/>
                <a:ahLst/>
                <a:cxnLst/>
                <a:rect l="l" t="t" r="r" b="b"/>
                <a:pathLst>
                  <a:path w="5078" h="8578" extrusionOk="0">
                    <a:moveTo>
                      <a:pt x="2093" y="1"/>
                    </a:moveTo>
                    <a:cubicBezTo>
                      <a:pt x="743" y="1"/>
                      <a:pt x="1" y="2105"/>
                      <a:pt x="241" y="3440"/>
                    </a:cubicBezTo>
                    <a:cubicBezTo>
                      <a:pt x="508" y="5075"/>
                      <a:pt x="1909" y="7143"/>
                      <a:pt x="3210" y="8110"/>
                    </a:cubicBezTo>
                    <a:cubicBezTo>
                      <a:pt x="3443" y="8277"/>
                      <a:pt x="3710" y="8410"/>
                      <a:pt x="3943" y="8577"/>
                    </a:cubicBezTo>
                    <a:cubicBezTo>
                      <a:pt x="4611" y="6609"/>
                      <a:pt x="5078" y="1772"/>
                      <a:pt x="3210" y="438"/>
                    </a:cubicBezTo>
                    <a:cubicBezTo>
                      <a:pt x="2804" y="132"/>
                      <a:pt x="2429" y="1"/>
                      <a:pt x="20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7" name="Google Shape;4707;p17"/>
              <p:cNvSpPr/>
              <p:nvPr/>
            </p:nvSpPr>
            <p:spPr>
              <a:xfrm>
                <a:off x="7764720" y="4348509"/>
                <a:ext cx="112550" cy="1076313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35928" extrusionOk="0">
                    <a:moveTo>
                      <a:pt x="386" y="1"/>
                    </a:moveTo>
                    <a:cubicBezTo>
                      <a:pt x="209" y="1"/>
                      <a:pt x="0" y="157"/>
                      <a:pt x="20" y="397"/>
                    </a:cubicBezTo>
                    <a:cubicBezTo>
                      <a:pt x="321" y="2599"/>
                      <a:pt x="1021" y="4767"/>
                      <a:pt x="1588" y="6935"/>
                    </a:cubicBezTo>
                    <a:cubicBezTo>
                      <a:pt x="2189" y="9203"/>
                      <a:pt x="2556" y="11438"/>
                      <a:pt x="2756" y="13773"/>
                    </a:cubicBezTo>
                    <a:cubicBezTo>
                      <a:pt x="3189" y="18377"/>
                      <a:pt x="3189" y="23013"/>
                      <a:pt x="2956" y="27616"/>
                    </a:cubicBezTo>
                    <a:cubicBezTo>
                      <a:pt x="2789" y="30285"/>
                      <a:pt x="2722" y="32920"/>
                      <a:pt x="2122" y="35555"/>
                    </a:cubicBezTo>
                    <a:cubicBezTo>
                      <a:pt x="2061" y="35779"/>
                      <a:pt x="2259" y="35928"/>
                      <a:pt x="2447" y="35928"/>
                    </a:cubicBezTo>
                    <a:cubicBezTo>
                      <a:pt x="2567" y="35928"/>
                      <a:pt x="2683" y="35866"/>
                      <a:pt x="2722" y="35722"/>
                    </a:cubicBezTo>
                    <a:cubicBezTo>
                      <a:pt x="3256" y="33454"/>
                      <a:pt x="3390" y="31119"/>
                      <a:pt x="3523" y="28817"/>
                    </a:cubicBezTo>
                    <a:cubicBezTo>
                      <a:pt x="3623" y="26449"/>
                      <a:pt x="3756" y="24081"/>
                      <a:pt x="3756" y="21712"/>
                    </a:cubicBezTo>
                    <a:cubicBezTo>
                      <a:pt x="3756" y="19344"/>
                      <a:pt x="3656" y="17009"/>
                      <a:pt x="3456" y="14641"/>
                    </a:cubicBezTo>
                    <a:cubicBezTo>
                      <a:pt x="3289" y="12339"/>
                      <a:pt x="3023" y="10071"/>
                      <a:pt x="2456" y="7802"/>
                    </a:cubicBezTo>
                    <a:cubicBezTo>
                      <a:pt x="1822" y="5267"/>
                      <a:pt x="988" y="2799"/>
                      <a:pt x="621" y="230"/>
                    </a:cubicBezTo>
                    <a:cubicBezTo>
                      <a:pt x="608" y="70"/>
                      <a:pt x="503" y="1"/>
                      <a:pt x="386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8" name="Google Shape;4708;p17"/>
              <p:cNvSpPr/>
              <p:nvPr/>
            </p:nvSpPr>
            <p:spPr>
              <a:xfrm>
                <a:off x="7852399" y="4935066"/>
                <a:ext cx="148979" cy="280073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9349" extrusionOk="0">
                    <a:moveTo>
                      <a:pt x="4591" y="0"/>
                    </a:moveTo>
                    <a:cubicBezTo>
                      <a:pt x="4471" y="0"/>
                      <a:pt x="4359" y="70"/>
                      <a:pt x="4332" y="230"/>
                    </a:cubicBezTo>
                    <a:cubicBezTo>
                      <a:pt x="3698" y="3399"/>
                      <a:pt x="1964" y="6234"/>
                      <a:pt x="162" y="8903"/>
                    </a:cubicBezTo>
                    <a:cubicBezTo>
                      <a:pt x="1" y="9134"/>
                      <a:pt x="206" y="9348"/>
                      <a:pt x="426" y="9348"/>
                    </a:cubicBezTo>
                    <a:cubicBezTo>
                      <a:pt x="524" y="9348"/>
                      <a:pt x="624" y="9306"/>
                      <a:pt x="696" y="9203"/>
                    </a:cubicBezTo>
                    <a:cubicBezTo>
                      <a:pt x="2531" y="6534"/>
                      <a:pt x="4299" y="3632"/>
                      <a:pt x="4932" y="397"/>
                    </a:cubicBezTo>
                    <a:cubicBezTo>
                      <a:pt x="4972" y="156"/>
                      <a:pt x="4772" y="0"/>
                      <a:pt x="4591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9" name="Google Shape;4709;p17"/>
              <p:cNvSpPr/>
              <p:nvPr/>
            </p:nvSpPr>
            <p:spPr>
              <a:xfrm>
                <a:off x="7738300" y="4739937"/>
                <a:ext cx="140081" cy="186096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6212" extrusionOk="0">
                    <a:moveTo>
                      <a:pt x="393" y="0"/>
                    </a:moveTo>
                    <a:cubicBezTo>
                      <a:pt x="195" y="0"/>
                      <a:pt x="0" y="149"/>
                      <a:pt x="102" y="373"/>
                    </a:cubicBezTo>
                    <a:cubicBezTo>
                      <a:pt x="902" y="2541"/>
                      <a:pt x="2470" y="4442"/>
                      <a:pt x="4005" y="6110"/>
                    </a:cubicBezTo>
                    <a:cubicBezTo>
                      <a:pt x="4076" y="6182"/>
                      <a:pt x="4155" y="6211"/>
                      <a:pt x="4231" y="6211"/>
                    </a:cubicBezTo>
                    <a:cubicBezTo>
                      <a:pt x="4472" y="6211"/>
                      <a:pt x="4675" y="5905"/>
                      <a:pt x="4472" y="5676"/>
                    </a:cubicBezTo>
                    <a:cubicBezTo>
                      <a:pt x="3704" y="4843"/>
                      <a:pt x="2971" y="3975"/>
                      <a:pt x="2337" y="3075"/>
                    </a:cubicBezTo>
                    <a:cubicBezTo>
                      <a:pt x="1703" y="2174"/>
                      <a:pt x="1103" y="1240"/>
                      <a:pt x="702" y="206"/>
                    </a:cubicBezTo>
                    <a:cubicBezTo>
                      <a:pt x="650" y="62"/>
                      <a:pt x="521" y="0"/>
                      <a:pt x="393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0" name="Google Shape;4710;p17"/>
              <p:cNvSpPr/>
              <p:nvPr/>
            </p:nvSpPr>
            <p:spPr>
              <a:xfrm>
                <a:off x="7832240" y="4369508"/>
                <a:ext cx="111981" cy="28519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9520" extrusionOk="0">
                    <a:moveTo>
                      <a:pt x="2944" y="0"/>
                    </a:moveTo>
                    <a:cubicBezTo>
                      <a:pt x="2763" y="0"/>
                      <a:pt x="2563" y="156"/>
                      <a:pt x="2603" y="396"/>
                    </a:cubicBezTo>
                    <a:cubicBezTo>
                      <a:pt x="3104" y="3265"/>
                      <a:pt x="2603" y="7001"/>
                      <a:pt x="235" y="9003"/>
                    </a:cubicBezTo>
                    <a:cubicBezTo>
                      <a:pt x="1" y="9211"/>
                      <a:pt x="213" y="9520"/>
                      <a:pt x="460" y="9520"/>
                    </a:cubicBezTo>
                    <a:cubicBezTo>
                      <a:pt x="530" y="9520"/>
                      <a:pt x="602" y="9495"/>
                      <a:pt x="669" y="9436"/>
                    </a:cubicBezTo>
                    <a:cubicBezTo>
                      <a:pt x="3237" y="7301"/>
                      <a:pt x="3737" y="3332"/>
                      <a:pt x="3204" y="230"/>
                    </a:cubicBezTo>
                    <a:cubicBezTo>
                      <a:pt x="3177" y="70"/>
                      <a:pt x="3065" y="0"/>
                      <a:pt x="294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1" name="Google Shape;4711;p17"/>
              <p:cNvSpPr/>
              <p:nvPr/>
            </p:nvSpPr>
            <p:spPr>
              <a:xfrm>
                <a:off x="7858570" y="4654144"/>
                <a:ext cx="160093" cy="196761"/>
              </a:xfrm>
              <a:custGeom>
                <a:avLst/>
                <a:gdLst/>
                <a:ahLst/>
                <a:cxnLst/>
                <a:rect l="l" t="t" r="r" b="b"/>
                <a:pathLst>
                  <a:path w="5344" h="6568" extrusionOk="0">
                    <a:moveTo>
                      <a:pt x="5035" y="1"/>
                    </a:moveTo>
                    <a:cubicBezTo>
                      <a:pt x="4877" y="1"/>
                      <a:pt x="4710" y="101"/>
                      <a:pt x="4693" y="301"/>
                    </a:cubicBezTo>
                    <a:cubicBezTo>
                      <a:pt x="4460" y="2770"/>
                      <a:pt x="2558" y="5005"/>
                      <a:pt x="323" y="5939"/>
                    </a:cubicBezTo>
                    <a:cubicBezTo>
                      <a:pt x="0" y="6085"/>
                      <a:pt x="91" y="6568"/>
                      <a:pt x="367" y="6568"/>
                    </a:cubicBezTo>
                    <a:cubicBezTo>
                      <a:pt x="405" y="6568"/>
                      <a:pt x="446" y="6559"/>
                      <a:pt x="490" y="6539"/>
                    </a:cubicBezTo>
                    <a:cubicBezTo>
                      <a:pt x="3025" y="5505"/>
                      <a:pt x="5060" y="3070"/>
                      <a:pt x="5327" y="301"/>
                    </a:cubicBezTo>
                    <a:cubicBezTo>
                      <a:pt x="5344" y="101"/>
                      <a:pt x="5193" y="1"/>
                      <a:pt x="5035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2" name="Google Shape;4712;p17"/>
              <p:cNvSpPr/>
              <p:nvPr/>
            </p:nvSpPr>
            <p:spPr>
              <a:xfrm>
                <a:off x="7692198" y="4929614"/>
                <a:ext cx="181752" cy="12324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4114" extrusionOk="0">
                    <a:moveTo>
                      <a:pt x="428" y="1"/>
                    </a:moveTo>
                    <a:cubicBezTo>
                      <a:pt x="216" y="1"/>
                      <a:pt x="1" y="223"/>
                      <a:pt x="140" y="479"/>
                    </a:cubicBezTo>
                    <a:cubicBezTo>
                      <a:pt x="707" y="1379"/>
                      <a:pt x="1541" y="2113"/>
                      <a:pt x="2408" y="2747"/>
                    </a:cubicBezTo>
                    <a:cubicBezTo>
                      <a:pt x="3309" y="3414"/>
                      <a:pt x="4476" y="3581"/>
                      <a:pt x="5444" y="4081"/>
                    </a:cubicBezTo>
                    <a:cubicBezTo>
                      <a:pt x="5492" y="4103"/>
                      <a:pt x="5540" y="4113"/>
                      <a:pt x="5585" y="4113"/>
                    </a:cubicBezTo>
                    <a:cubicBezTo>
                      <a:pt x="5879" y="4113"/>
                      <a:pt x="6067" y="3692"/>
                      <a:pt x="5777" y="3547"/>
                    </a:cubicBezTo>
                    <a:cubicBezTo>
                      <a:pt x="4843" y="3047"/>
                      <a:pt x="3742" y="2880"/>
                      <a:pt x="2875" y="2313"/>
                    </a:cubicBezTo>
                    <a:cubicBezTo>
                      <a:pt x="2041" y="1746"/>
                      <a:pt x="1207" y="1012"/>
                      <a:pt x="674" y="145"/>
                    </a:cubicBezTo>
                    <a:cubicBezTo>
                      <a:pt x="613" y="43"/>
                      <a:pt x="521" y="1"/>
                      <a:pt x="428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3" name="Google Shape;4713;p17"/>
              <p:cNvSpPr/>
              <p:nvPr/>
            </p:nvSpPr>
            <p:spPr>
              <a:xfrm>
                <a:off x="7935196" y="4960918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1"/>
                    </a:moveTo>
                    <a:cubicBezTo>
                      <a:pt x="0" y="1"/>
                      <a:pt x="0" y="534"/>
                      <a:pt x="334" y="534"/>
                    </a:cubicBezTo>
                    <a:cubicBezTo>
                      <a:pt x="701" y="534"/>
                      <a:pt x="701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4" name="Google Shape;4714;p17"/>
              <p:cNvSpPr/>
              <p:nvPr/>
            </p:nvSpPr>
            <p:spPr>
              <a:xfrm>
                <a:off x="7928186" y="4990903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34" y="0"/>
                    </a:moveTo>
                    <a:cubicBezTo>
                      <a:pt x="1" y="0"/>
                      <a:pt x="1" y="501"/>
                      <a:pt x="334" y="501"/>
                    </a:cubicBezTo>
                    <a:cubicBezTo>
                      <a:pt x="701" y="501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5" name="Google Shape;4715;p17"/>
              <p:cNvSpPr/>
              <p:nvPr/>
            </p:nvSpPr>
            <p:spPr>
              <a:xfrm>
                <a:off x="7956165" y="4688144"/>
                <a:ext cx="2103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6" name="Google Shape;4716;p17"/>
              <p:cNvSpPr/>
              <p:nvPr/>
            </p:nvSpPr>
            <p:spPr>
              <a:xfrm>
                <a:off x="7949185" y="4714115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0"/>
                    </a:moveTo>
                    <a:cubicBezTo>
                      <a:pt x="0" y="0"/>
                      <a:pt x="0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7" name="Google Shape;4717;p17"/>
              <p:cNvSpPr/>
              <p:nvPr/>
            </p:nvSpPr>
            <p:spPr>
              <a:xfrm>
                <a:off x="7719368" y="4704110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8" name="Google Shape;4718;p17"/>
              <p:cNvSpPr/>
              <p:nvPr/>
            </p:nvSpPr>
            <p:spPr>
              <a:xfrm>
                <a:off x="7706367" y="4734095"/>
                <a:ext cx="2100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01" extrusionOk="0">
                    <a:moveTo>
                      <a:pt x="367" y="1"/>
                    </a:moveTo>
                    <a:cubicBezTo>
                      <a:pt x="0" y="1"/>
                      <a:pt x="0" y="501"/>
                      <a:pt x="367" y="501"/>
                    </a:cubicBezTo>
                    <a:cubicBezTo>
                      <a:pt x="701" y="501"/>
                      <a:pt x="701" y="1"/>
                      <a:pt x="367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9" name="Google Shape;4719;p17"/>
              <p:cNvSpPr/>
              <p:nvPr/>
            </p:nvSpPr>
            <p:spPr>
              <a:xfrm>
                <a:off x="7689383" y="4707105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0" name="Google Shape;4720;p17"/>
              <p:cNvSpPr/>
              <p:nvPr/>
            </p:nvSpPr>
            <p:spPr>
              <a:xfrm>
                <a:off x="7907218" y="4335418"/>
                <a:ext cx="2100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4" extrusionOk="0">
                    <a:moveTo>
                      <a:pt x="367" y="0"/>
                    </a:moveTo>
                    <a:cubicBezTo>
                      <a:pt x="0" y="0"/>
                      <a:pt x="0" y="534"/>
                      <a:pt x="367" y="534"/>
                    </a:cubicBezTo>
                    <a:cubicBezTo>
                      <a:pt x="701" y="534"/>
                      <a:pt x="701" y="0"/>
                      <a:pt x="367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1" name="Google Shape;4721;p17"/>
              <p:cNvSpPr/>
              <p:nvPr/>
            </p:nvSpPr>
            <p:spPr>
              <a:xfrm>
                <a:off x="7883223" y="4349408"/>
                <a:ext cx="20012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668" y="534"/>
                      <a:pt x="668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2" name="Google Shape;4722;p17"/>
              <p:cNvSpPr/>
              <p:nvPr/>
            </p:nvSpPr>
            <p:spPr>
              <a:xfrm>
                <a:off x="7755314" y="4299442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68" y="0"/>
                    </a:moveTo>
                    <a:cubicBezTo>
                      <a:pt x="1" y="0"/>
                      <a:pt x="1" y="501"/>
                      <a:pt x="368" y="501"/>
                    </a:cubicBezTo>
                    <a:cubicBezTo>
                      <a:pt x="701" y="501"/>
                      <a:pt x="701" y="0"/>
                      <a:pt x="368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3" name="Google Shape;4723;p17"/>
              <p:cNvSpPr/>
              <p:nvPr/>
            </p:nvSpPr>
            <p:spPr>
              <a:xfrm>
                <a:off x="7738330" y="4328409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1" y="1"/>
                      <a:pt x="1" y="534"/>
                      <a:pt x="334" y="534"/>
                    </a:cubicBezTo>
                    <a:cubicBezTo>
                      <a:pt x="668" y="534"/>
                      <a:pt x="668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4" name="Google Shape;4724;p17"/>
              <p:cNvSpPr/>
              <p:nvPr/>
            </p:nvSpPr>
            <p:spPr>
              <a:xfrm>
                <a:off x="7722363" y="4299442"/>
                <a:ext cx="20012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01" extrusionOk="0">
                    <a:moveTo>
                      <a:pt x="334" y="0"/>
                    </a:moveTo>
                    <a:cubicBezTo>
                      <a:pt x="0" y="0"/>
                      <a:pt x="0" y="501"/>
                      <a:pt x="334" y="501"/>
                    </a:cubicBezTo>
                    <a:cubicBezTo>
                      <a:pt x="667" y="501"/>
                      <a:pt x="667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25" name="Google Shape;4725;p17"/>
            <p:cNvGrpSpPr/>
            <p:nvPr/>
          </p:nvGrpSpPr>
          <p:grpSpPr>
            <a:xfrm rot="4992369" flipH="1">
              <a:off x="1522987" y="-258355"/>
              <a:ext cx="364310" cy="944495"/>
              <a:chOff x="7916001" y="4222802"/>
              <a:chExt cx="364302" cy="944474"/>
            </a:xfrm>
          </p:grpSpPr>
          <p:sp>
            <p:nvSpPr>
              <p:cNvPr id="4726" name="Google Shape;4726;p17"/>
              <p:cNvSpPr/>
              <p:nvPr/>
            </p:nvSpPr>
            <p:spPr>
              <a:xfrm>
                <a:off x="7954650" y="4270825"/>
                <a:ext cx="325652" cy="896451"/>
              </a:xfrm>
              <a:custGeom>
                <a:avLst/>
                <a:gdLst/>
                <a:ahLst/>
                <a:cxnLst/>
                <a:rect l="l" t="t" r="r" b="b"/>
                <a:pathLst>
                  <a:path w="12924" h="35577" extrusionOk="0">
                    <a:moveTo>
                      <a:pt x="489" y="0"/>
                    </a:moveTo>
                    <a:cubicBezTo>
                      <a:pt x="233" y="0"/>
                      <a:pt x="1" y="309"/>
                      <a:pt x="235" y="517"/>
                    </a:cubicBezTo>
                    <a:cubicBezTo>
                      <a:pt x="3537" y="3386"/>
                      <a:pt x="6506" y="6622"/>
                      <a:pt x="7940" y="10858"/>
                    </a:cubicBezTo>
                    <a:cubicBezTo>
                      <a:pt x="8741" y="13193"/>
                      <a:pt x="9007" y="15628"/>
                      <a:pt x="9241" y="18097"/>
                    </a:cubicBezTo>
                    <a:cubicBezTo>
                      <a:pt x="9474" y="20832"/>
                      <a:pt x="9575" y="23567"/>
                      <a:pt x="9908" y="26303"/>
                    </a:cubicBezTo>
                    <a:cubicBezTo>
                      <a:pt x="10275" y="29472"/>
                      <a:pt x="10976" y="32507"/>
                      <a:pt x="12243" y="35409"/>
                    </a:cubicBezTo>
                    <a:cubicBezTo>
                      <a:pt x="12297" y="35527"/>
                      <a:pt x="12392" y="35576"/>
                      <a:pt x="12490" y="35576"/>
                    </a:cubicBezTo>
                    <a:cubicBezTo>
                      <a:pt x="12699" y="35576"/>
                      <a:pt x="12923" y="35358"/>
                      <a:pt x="12810" y="35109"/>
                    </a:cubicBezTo>
                    <a:cubicBezTo>
                      <a:pt x="10442" y="29705"/>
                      <a:pt x="10342" y="23868"/>
                      <a:pt x="9841" y="18097"/>
                    </a:cubicBezTo>
                    <a:cubicBezTo>
                      <a:pt x="9641" y="15662"/>
                      <a:pt x="9374" y="13260"/>
                      <a:pt x="8641" y="10958"/>
                    </a:cubicBezTo>
                    <a:cubicBezTo>
                      <a:pt x="8007" y="8990"/>
                      <a:pt x="7073" y="7189"/>
                      <a:pt x="5872" y="5521"/>
                    </a:cubicBezTo>
                    <a:cubicBezTo>
                      <a:pt x="4404" y="3486"/>
                      <a:pt x="2570" y="1718"/>
                      <a:pt x="702" y="84"/>
                    </a:cubicBezTo>
                    <a:cubicBezTo>
                      <a:pt x="635" y="25"/>
                      <a:pt x="561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7" name="Google Shape;4727;p17"/>
              <p:cNvSpPr/>
              <p:nvPr/>
            </p:nvSpPr>
            <p:spPr>
              <a:xfrm>
                <a:off x="8159489" y="4463672"/>
                <a:ext cx="54905" cy="89149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38" extrusionOk="0">
                    <a:moveTo>
                      <a:pt x="1288" y="0"/>
                    </a:moveTo>
                    <a:cubicBezTo>
                      <a:pt x="15" y="0"/>
                      <a:pt x="176" y="2216"/>
                      <a:pt x="77" y="3037"/>
                    </a:cubicBezTo>
                    <a:cubicBezTo>
                      <a:pt x="44" y="3104"/>
                      <a:pt x="77" y="3137"/>
                      <a:pt x="77" y="3171"/>
                    </a:cubicBezTo>
                    <a:cubicBezTo>
                      <a:pt x="0" y="3324"/>
                      <a:pt x="159" y="3537"/>
                      <a:pt x="343" y="3537"/>
                    </a:cubicBezTo>
                    <a:cubicBezTo>
                      <a:pt x="398" y="3537"/>
                      <a:pt x="456" y="3518"/>
                      <a:pt x="511" y="3471"/>
                    </a:cubicBezTo>
                    <a:cubicBezTo>
                      <a:pt x="1244" y="2837"/>
                      <a:pt x="1845" y="2370"/>
                      <a:pt x="2078" y="1403"/>
                    </a:cubicBezTo>
                    <a:cubicBezTo>
                      <a:pt x="2178" y="836"/>
                      <a:pt x="2078" y="2"/>
                      <a:pt x="1344" y="2"/>
                    </a:cubicBezTo>
                    <a:cubicBezTo>
                      <a:pt x="1325" y="1"/>
                      <a:pt x="1306" y="0"/>
                      <a:pt x="1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8" name="Google Shape;4728;p17"/>
              <p:cNvSpPr/>
              <p:nvPr/>
            </p:nvSpPr>
            <p:spPr>
              <a:xfrm>
                <a:off x="8053845" y="4468005"/>
                <a:ext cx="86579" cy="46918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62" extrusionOk="0">
                    <a:moveTo>
                      <a:pt x="1421" y="1"/>
                    </a:moveTo>
                    <a:cubicBezTo>
                      <a:pt x="946" y="1"/>
                      <a:pt x="519" y="153"/>
                      <a:pt x="300" y="564"/>
                    </a:cubicBezTo>
                    <a:cubicBezTo>
                      <a:pt x="0" y="1097"/>
                      <a:pt x="601" y="1598"/>
                      <a:pt x="1034" y="1765"/>
                    </a:cubicBezTo>
                    <a:cubicBezTo>
                      <a:pt x="1230" y="1833"/>
                      <a:pt x="1427" y="1862"/>
                      <a:pt x="1624" y="1862"/>
                    </a:cubicBezTo>
                    <a:cubicBezTo>
                      <a:pt x="2201" y="1862"/>
                      <a:pt x="2772" y="1613"/>
                      <a:pt x="3269" y="1364"/>
                    </a:cubicBezTo>
                    <a:cubicBezTo>
                      <a:pt x="3436" y="1264"/>
                      <a:pt x="3436" y="1131"/>
                      <a:pt x="3369" y="997"/>
                    </a:cubicBezTo>
                    <a:cubicBezTo>
                      <a:pt x="3436" y="897"/>
                      <a:pt x="3436" y="731"/>
                      <a:pt x="3303" y="630"/>
                    </a:cubicBezTo>
                    <a:cubicBezTo>
                      <a:pt x="2889" y="316"/>
                      <a:pt x="2105" y="1"/>
                      <a:pt x="14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9" name="Google Shape;4729;p17"/>
              <p:cNvSpPr/>
              <p:nvPr/>
            </p:nvSpPr>
            <p:spPr>
              <a:xfrm>
                <a:off x="8092495" y="4353366"/>
                <a:ext cx="52134" cy="8680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3445" extrusionOk="0">
                    <a:moveTo>
                      <a:pt x="1049" y="0"/>
                    </a:moveTo>
                    <a:cubicBezTo>
                      <a:pt x="500" y="0"/>
                      <a:pt x="261" y="641"/>
                      <a:pt x="167" y="1078"/>
                    </a:cubicBezTo>
                    <a:cubicBezTo>
                      <a:pt x="1" y="1878"/>
                      <a:pt x="134" y="2479"/>
                      <a:pt x="468" y="3179"/>
                    </a:cubicBezTo>
                    <a:cubicBezTo>
                      <a:pt x="534" y="3279"/>
                      <a:pt x="601" y="3312"/>
                      <a:pt x="701" y="3312"/>
                    </a:cubicBezTo>
                    <a:cubicBezTo>
                      <a:pt x="740" y="3390"/>
                      <a:pt x="812" y="3445"/>
                      <a:pt x="892" y="3445"/>
                    </a:cubicBezTo>
                    <a:cubicBezTo>
                      <a:pt x="950" y="3445"/>
                      <a:pt x="1012" y="3416"/>
                      <a:pt x="1068" y="3346"/>
                    </a:cubicBezTo>
                    <a:cubicBezTo>
                      <a:pt x="1535" y="2779"/>
                      <a:pt x="2069" y="2045"/>
                      <a:pt x="2002" y="1278"/>
                    </a:cubicBezTo>
                    <a:cubicBezTo>
                      <a:pt x="1969" y="777"/>
                      <a:pt x="1735" y="110"/>
                      <a:pt x="1168" y="10"/>
                    </a:cubicBezTo>
                    <a:cubicBezTo>
                      <a:pt x="1127" y="4"/>
                      <a:pt x="1087" y="0"/>
                      <a:pt x="1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0" name="Google Shape;4730;p17"/>
              <p:cNvSpPr/>
              <p:nvPr/>
            </p:nvSpPr>
            <p:spPr>
              <a:xfrm>
                <a:off x="7991637" y="4373446"/>
                <a:ext cx="80733" cy="48404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1921" extrusionOk="0">
                    <a:moveTo>
                      <a:pt x="2084" y="0"/>
                    </a:moveTo>
                    <a:cubicBezTo>
                      <a:pt x="1874" y="0"/>
                      <a:pt x="1664" y="21"/>
                      <a:pt x="1468" y="47"/>
                    </a:cubicBezTo>
                    <a:cubicBezTo>
                      <a:pt x="935" y="114"/>
                      <a:pt x="368" y="314"/>
                      <a:pt x="201" y="881"/>
                    </a:cubicBezTo>
                    <a:cubicBezTo>
                      <a:pt x="1" y="1481"/>
                      <a:pt x="735" y="1848"/>
                      <a:pt x="1235" y="1915"/>
                    </a:cubicBezTo>
                    <a:cubicBezTo>
                      <a:pt x="1273" y="1919"/>
                      <a:pt x="1311" y="1920"/>
                      <a:pt x="1349" y="1920"/>
                    </a:cubicBezTo>
                    <a:cubicBezTo>
                      <a:pt x="2011" y="1920"/>
                      <a:pt x="2661" y="1389"/>
                      <a:pt x="3103" y="948"/>
                    </a:cubicBezTo>
                    <a:cubicBezTo>
                      <a:pt x="3203" y="814"/>
                      <a:pt x="3170" y="681"/>
                      <a:pt x="3103" y="581"/>
                    </a:cubicBezTo>
                    <a:cubicBezTo>
                      <a:pt x="3170" y="481"/>
                      <a:pt x="3170" y="314"/>
                      <a:pt x="3003" y="214"/>
                    </a:cubicBezTo>
                    <a:cubicBezTo>
                      <a:pt x="2739" y="51"/>
                      <a:pt x="2412" y="0"/>
                      <a:pt x="20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1" name="Google Shape;4731;p17"/>
              <p:cNvSpPr/>
              <p:nvPr/>
            </p:nvSpPr>
            <p:spPr>
              <a:xfrm>
                <a:off x="8010231" y="4260999"/>
                <a:ext cx="36914" cy="7413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942" extrusionOk="0">
                    <a:moveTo>
                      <a:pt x="669" y="1"/>
                    </a:moveTo>
                    <a:cubicBezTo>
                      <a:pt x="206" y="1"/>
                      <a:pt x="0" y="724"/>
                      <a:pt x="30" y="1108"/>
                    </a:cubicBezTo>
                    <a:cubicBezTo>
                      <a:pt x="63" y="1608"/>
                      <a:pt x="330" y="1975"/>
                      <a:pt x="497" y="2442"/>
                    </a:cubicBezTo>
                    <a:cubicBezTo>
                      <a:pt x="497" y="2475"/>
                      <a:pt x="497" y="2509"/>
                      <a:pt x="530" y="2575"/>
                    </a:cubicBezTo>
                    <a:cubicBezTo>
                      <a:pt x="428" y="2729"/>
                      <a:pt x="601" y="2942"/>
                      <a:pt x="792" y="2942"/>
                    </a:cubicBezTo>
                    <a:cubicBezTo>
                      <a:pt x="850" y="2942"/>
                      <a:pt x="910" y="2922"/>
                      <a:pt x="964" y="2876"/>
                    </a:cubicBezTo>
                    <a:cubicBezTo>
                      <a:pt x="1398" y="2509"/>
                      <a:pt x="1431" y="1841"/>
                      <a:pt x="1464" y="1308"/>
                    </a:cubicBezTo>
                    <a:cubicBezTo>
                      <a:pt x="1464" y="874"/>
                      <a:pt x="1331" y="207"/>
                      <a:pt x="864" y="40"/>
                    </a:cubicBezTo>
                    <a:cubicBezTo>
                      <a:pt x="795" y="13"/>
                      <a:pt x="730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17"/>
              <p:cNvSpPr/>
              <p:nvPr/>
            </p:nvSpPr>
            <p:spPr>
              <a:xfrm>
                <a:off x="7937845" y="4303554"/>
                <a:ext cx="68966" cy="47119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870" extrusionOk="0">
                    <a:moveTo>
                      <a:pt x="1780" y="1"/>
                    </a:moveTo>
                    <a:cubicBezTo>
                      <a:pt x="960" y="1"/>
                      <a:pt x="26" y="432"/>
                      <a:pt x="1" y="1253"/>
                    </a:cubicBezTo>
                    <a:cubicBezTo>
                      <a:pt x="1" y="1704"/>
                      <a:pt x="430" y="1870"/>
                      <a:pt x="804" y="1870"/>
                    </a:cubicBezTo>
                    <a:cubicBezTo>
                      <a:pt x="873" y="1870"/>
                      <a:pt x="940" y="1864"/>
                      <a:pt x="1002" y="1854"/>
                    </a:cubicBezTo>
                    <a:cubicBezTo>
                      <a:pt x="1702" y="1787"/>
                      <a:pt x="2269" y="1187"/>
                      <a:pt x="2536" y="553"/>
                    </a:cubicBezTo>
                    <a:cubicBezTo>
                      <a:pt x="2703" y="453"/>
                      <a:pt x="2736" y="219"/>
                      <a:pt x="2536" y="152"/>
                    </a:cubicBezTo>
                    <a:cubicBezTo>
                      <a:pt x="2324" y="51"/>
                      <a:pt x="2059" y="1"/>
                      <a:pt x="1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3" name="Google Shape;4733;p17"/>
              <p:cNvSpPr/>
              <p:nvPr/>
            </p:nvSpPr>
            <p:spPr>
              <a:xfrm>
                <a:off x="7916001" y="4222802"/>
                <a:ext cx="62238" cy="61910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2457" extrusionOk="0">
                    <a:moveTo>
                      <a:pt x="798" y="0"/>
                    </a:moveTo>
                    <a:cubicBezTo>
                      <a:pt x="721" y="0"/>
                      <a:pt x="644" y="17"/>
                      <a:pt x="568" y="55"/>
                    </a:cubicBezTo>
                    <a:cubicBezTo>
                      <a:pt x="1" y="355"/>
                      <a:pt x="201" y="1123"/>
                      <a:pt x="534" y="1489"/>
                    </a:cubicBezTo>
                    <a:cubicBezTo>
                      <a:pt x="868" y="1923"/>
                      <a:pt x="1468" y="2390"/>
                      <a:pt x="2035" y="2390"/>
                    </a:cubicBezTo>
                    <a:cubicBezTo>
                      <a:pt x="2091" y="2435"/>
                      <a:pt x="2158" y="2457"/>
                      <a:pt x="2222" y="2457"/>
                    </a:cubicBezTo>
                    <a:cubicBezTo>
                      <a:pt x="2350" y="2457"/>
                      <a:pt x="2469" y="2368"/>
                      <a:pt x="2469" y="2190"/>
                    </a:cubicBezTo>
                    <a:cubicBezTo>
                      <a:pt x="2469" y="1690"/>
                      <a:pt x="2102" y="1123"/>
                      <a:pt x="1802" y="722"/>
                    </a:cubicBezTo>
                    <a:cubicBezTo>
                      <a:pt x="1579" y="443"/>
                      <a:pt x="1192" y="0"/>
                      <a:pt x="7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4" name="Google Shape;4734;p17"/>
            <p:cNvSpPr/>
            <p:nvPr/>
          </p:nvSpPr>
          <p:spPr>
            <a:xfrm rot="10800000">
              <a:off x="579592" y="-124958"/>
              <a:ext cx="548046" cy="880098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17"/>
            <p:cNvSpPr/>
            <p:nvPr/>
          </p:nvSpPr>
          <p:spPr>
            <a:xfrm rot="10800000">
              <a:off x="648708" y="-199739"/>
              <a:ext cx="486035" cy="891563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17"/>
            <p:cNvSpPr/>
            <p:nvPr/>
          </p:nvSpPr>
          <p:spPr>
            <a:xfrm rot="10800000">
              <a:off x="636262" y="476643"/>
              <a:ext cx="170033" cy="140577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17"/>
            <p:cNvSpPr/>
            <p:nvPr/>
          </p:nvSpPr>
          <p:spPr>
            <a:xfrm rot="10800000">
              <a:off x="635173" y="355298"/>
              <a:ext cx="236126" cy="18268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17"/>
            <p:cNvSpPr/>
            <p:nvPr/>
          </p:nvSpPr>
          <p:spPr>
            <a:xfrm rot="10800000">
              <a:off x="627456" y="227075"/>
              <a:ext cx="326207" cy="223502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17"/>
            <p:cNvSpPr/>
            <p:nvPr/>
          </p:nvSpPr>
          <p:spPr>
            <a:xfrm rot="10800000">
              <a:off x="643426" y="73660"/>
              <a:ext cx="376299" cy="209668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17"/>
            <p:cNvSpPr/>
            <p:nvPr/>
          </p:nvSpPr>
          <p:spPr>
            <a:xfrm rot="10800000">
              <a:off x="801211" y="-49642"/>
              <a:ext cx="235219" cy="149421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17"/>
            <p:cNvSpPr/>
            <p:nvPr/>
          </p:nvSpPr>
          <p:spPr>
            <a:xfrm rot="10800000">
              <a:off x="968778" y="34495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17"/>
            <p:cNvSpPr/>
            <p:nvPr/>
          </p:nvSpPr>
          <p:spPr>
            <a:xfrm rot="10800000">
              <a:off x="999012" y="317240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17"/>
            <p:cNvSpPr/>
            <p:nvPr/>
          </p:nvSpPr>
          <p:spPr>
            <a:xfrm rot="10800000">
              <a:off x="1009947" y="36682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17"/>
            <p:cNvSpPr/>
            <p:nvPr/>
          </p:nvSpPr>
          <p:spPr>
            <a:xfrm rot="10800000">
              <a:off x="689739" y="218902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17"/>
            <p:cNvSpPr/>
            <p:nvPr/>
          </p:nvSpPr>
          <p:spPr>
            <a:xfrm rot="10800000">
              <a:off x="722518" y="194513"/>
              <a:ext cx="26079" cy="20208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17"/>
            <p:cNvSpPr/>
            <p:nvPr/>
          </p:nvSpPr>
          <p:spPr>
            <a:xfrm rot="10800000">
              <a:off x="856986" y="386150"/>
              <a:ext cx="26079" cy="20183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17"/>
            <p:cNvSpPr/>
            <p:nvPr/>
          </p:nvSpPr>
          <p:spPr>
            <a:xfrm rot="10800000">
              <a:off x="875479" y="435735"/>
              <a:ext cx="26911" cy="20208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17"/>
            <p:cNvSpPr/>
            <p:nvPr/>
          </p:nvSpPr>
          <p:spPr>
            <a:xfrm rot="10800000">
              <a:off x="637634" y="473553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17"/>
            <p:cNvSpPr/>
            <p:nvPr/>
          </p:nvSpPr>
          <p:spPr>
            <a:xfrm rot="10800000">
              <a:off x="678804" y="443294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17"/>
            <p:cNvSpPr/>
            <p:nvPr/>
          </p:nvSpPr>
          <p:spPr>
            <a:xfrm rot="10800000">
              <a:off x="727557" y="621476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17"/>
            <p:cNvSpPr/>
            <p:nvPr/>
          </p:nvSpPr>
          <p:spPr>
            <a:xfrm rot="10800000">
              <a:off x="700673" y="665190"/>
              <a:ext cx="26079" cy="2101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17"/>
            <p:cNvSpPr/>
            <p:nvPr/>
          </p:nvSpPr>
          <p:spPr>
            <a:xfrm rot="10392468">
              <a:off x="1077340" y="-106134"/>
              <a:ext cx="686110" cy="861001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17"/>
            <p:cNvSpPr/>
            <p:nvPr/>
          </p:nvSpPr>
          <p:spPr>
            <a:xfrm rot="10392468">
              <a:off x="1206649" y="-207988"/>
              <a:ext cx="483351" cy="881965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17"/>
            <p:cNvSpPr/>
            <p:nvPr/>
          </p:nvSpPr>
          <p:spPr>
            <a:xfrm rot="10392468">
              <a:off x="1220736" y="-59328"/>
              <a:ext cx="139767" cy="133367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5" name="Google Shape;4755;p17"/>
            <p:cNvSpPr/>
            <p:nvPr/>
          </p:nvSpPr>
          <p:spPr>
            <a:xfrm rot="10392468">
              <a:off x="1296116" y="73853"/>
              <a:ext cx="192731" cy="191824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6" name="Google Shape;4756;p17"/>
            <p:cNvSpPr/>
            <p:nvPr/>
          </p:nvSpPr>
          <p:spPr>
            <a:xfrm rot="10392468">
              <a:off x="1368660" y="164979"/>
              <a:ext cx="216290" cy="274016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7" name="Google Shape;4757;p17"/>
            <p:cNvSpPr/>
            <p:nvPr/>
          </p:nvSpPr>
          <p:spPr>
            <a:xfrm rot="10392468">
              <a:off x="1467531" y="295330"/>
              <a:ext cx="111420" cy="144529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17"/>
            <p:cNvSpPr/>
            <p:nvPr/>
          </p:nvSpPr>
          <p:spPr>
            <a:xfrm rot="10392468">
              <a:off x="1561848" y="412152"/>
              <a:ext cx="142841" cy="171087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17"/>
            <p:cNvSpPr/>
            <p:nvPr/>
          </p:nvSpPr>
          <p:spPr>
            <a:xfrm rot="10392468">
              <a:off x="1633960" y="512051"/>
              <a:ext cx="101997" cy="118526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17"/>
            <p:cNvSpPr/>
            <p:nvPr/>
          </p:nvSpPr>
          <p:spPr>
            <a:xfrm rot="10800000">
              <a:off x="1104909" y="397085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17"/>
            <p:cNvSpPr/>
            <p:nvPr/>
          </p:nvSpPr>
          <p:spPr>
            <a:xfrm rot="10392468">
              <a:off x="1279241" y="469486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17"/>
            <p:cNvSpPr/>
            <p:nvPr/>
          </p:nvSpPr>
          <p:spPr>
            <a:xfrm rot="10392468">
              <a:off x="1285058" y="418832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17"/>
            <p:cNvSpPr/>
            <p:nvPr/>
          </p:nvSpPr>
          <p:spPr>
            <a:xfrm rot="10392468">
              <a:off x="1656821" y="16465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17"/>
            <p:cNvSpPr/>
            <p:nvPr/>
          </p:nvSpPr>
          <p:spPr>
            <a:xfrm rot="10392468">
              <a:off x="1654032" y="21238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17"/>
            <p:cNvSpPr/>
            <p:nvPr/>
          </p:nvSpPr>
          <p:spPr>
            <a:xfrm rot="10392468">
              <a:off x="1603122" y="18290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17"/>
            <p:cNvSpPr/>
            <p:nvPr/>
          </p:nvSpPr>
          <p:spPr>
            <a:xfrm rot="10392468">
              <a:off x="1588596" y="657773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17"/>
            <p:cNvSpPr/>
            <p:nvPr/>
          </p:nvSpPr>
          <p:spPr>
            <a:xfrm rot="10392468">
              <a:off x="1622838" y="668131"/>
              <a:ext cx="27767" cy="21871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17"/>
            <p:cNvSpPr/>
            <p:nvPr/>
          </p:nvSpPr>
          <p:spPr>
            <a:xfrm rot="10392468">
              <a:off x="1723499" y="47581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17"/>
            <p:cNvSpPr/>
            <p:nvPr/>
          </p:nvSpPr>
          <p:spPr>
            <a:xfrm rot="10392468">
              <a:off x="1720018" y="446588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17"/>
            <p:cNvSpPr/>
            <p:nvPr/>
          </p:nvSpPr>
          <p:spPr>
            <a:xfrm rot="10392468">
              <a:off x="1242455" y="160681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17"/>
            <p:cNvSpPr/>
            <p:nvPr/>
          </p:nvSpPr>
          <p:spPr>
            <a:xfrm rot="10392468">
              <a:off x="1522739" y="254259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17"/>
            <p:cNvSpPr/>
            <p:nvPr/>
          </p:nvSpPr>
          <p:spPr>
            <a:xfrm rot="10392468">
              <a:off x="1306539" y="300344"/>
              <a:ext cx="28598" cy="2270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73" name="Google Shape;4773;p17"/>
          <p:cNvGrpSpPr/>
          <p:nvPr/>
        </p:nvGrpSpPr>
        <p:grpSpPr>
          <a:xfrm rot="10800000">
            <a:off x="1226129" y="6294233"/>
            <a:ext cx="363169" cy="473611"/>
            <a:chOff x="3289399" y="3455662"/>
            <a:chExt cx="436502" cy="569243"/>
          </a:xfrm>
        </p:grpSpPr>
        <p:sp>
          <p:nvSpPr>
            <p:cNvPr id="4774" name="Google Shape;4774;p1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1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1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1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1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1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1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1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1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1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1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1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1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1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1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1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1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1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1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1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1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1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96" name="Google Shape;4796;p17"/>
          <p:cNvGrpSpPr/>
          <p:nvPr/>
        </p:nvGrpSpPr>
        <p:grpSpPr>
          <a:xfrm rot="10800000">
            <a:off x="10453017" y="-248785"/>
            <a:ext cx="2000313" cy="1947369"/>
            <a:chOff x="-181020" y="4253777"/>
            <a:chExt cx="1117161" cy="1087511"/>
          </a:xfrm>
        </p:grpSpPr>
        <p:sp>
          <p:nvSpPr>
            <p:cNvPr id="4797" name="Google Shape;4797;p17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17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17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17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17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17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17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17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17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17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17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17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17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17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11" name="Google Shape;4811;p17"/>
          <p:cNvGrpSpPr/>
          <p:nvPr/>
        </p:nvGrpSpPr>
        <p:grpSpPr>
          <a:xfrm rot="10800000">
            <a:off x="10917521" y="245521"/>
            <a:ext cx="1583039" cy="2123636"/>
            <a:chOff x="-168050" y="4195214"/>
            <a:chExt cx="719519" cy="965231"/>
          </a:xfrm>
        </p:grpSpPr>
        <p:sp>
          <p:nvSpPr>
            <p:cNvPr id="4812" name="Google Shape;4812;p17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17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17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17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17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17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17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17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17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17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17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17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17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17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17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17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17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17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17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17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17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17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17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17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17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17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17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17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17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17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17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17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17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17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17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17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17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17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17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17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17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17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17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17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17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17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17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9" name="Google Shape;4859;p17"/>
          <p:cNvGrpSpPr/>
          <p:nvPr/>
        </p:nvGrpSpPr>
        <p:grpSpPr>
          <a:xfrm rot="10800000">
            <a:off x="34651" y="6188537"/>
            <a:ext cx="929136" cy="952859"/>
            <a:chOff x="7973149" y="-201092"/>
            <a:chExt cx="1116750" cy="1145263"/>
          </a:xfrm>
        </p:grpSpPr>
        <p:sp>
          <p:nvSpPr>
            <p:cNvPr id="4860" name="Google Shape;4860;p1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1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1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1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1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1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1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1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1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1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1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1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1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1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1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1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1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1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1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1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1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1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1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1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1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1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1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1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1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1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1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1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1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1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1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1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1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1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1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1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1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1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1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1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1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1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1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1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1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1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1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1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1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1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1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1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6" name="Google Shape;4916;p1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7" name="Google Shape;4917;p1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1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1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1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1" name="Google Shape;4921;p17"/>
          <p:cNvGrpSpPr/>
          <p:nvPr/>
        </p:nvGrpSpPr>
        <p:grpSpPr>
          <a:xfrm rot="-620">
            <a:off x="2037372" y="6450719"/>
            <a:ext cx="744240" cy="563072"/>
            <a:chOff x="3579657" y="4246288"/>
            <a:chExt cx="1007000" cy="841746"/>
          </a:xfrm>
        </p:grpSpPr>
        <p:sp>
          <p:nvSpPr>
            <p:cNvPr id="4922" name="Google Shape;4922;p17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17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17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17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17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17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17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17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17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17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17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17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17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17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17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17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17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17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17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17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17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17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17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17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17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17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17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17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17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17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17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23471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4" name="Google Shape;4954;p18"/>
          <p:cNvSpPr txBox="1">
            <a:spLocks noGrp="1"/>
          </p:cNvSpPr>
          <p:nvPr>
            <p:ph type="title"/>
          </p:nvPr>
        </p:nvSpPr>
        <p:spPr>
          <a:xfrm>
            <a:off x="1314292" y="2581333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5" name="Google Shape;4955;p18"/>
          <p:cNvSpPr txBox="1">
            <a:spLocks noGrp="1"/>
          </p:cNvSpPr>
          <p:nvPr>
            <p:ph type="subTitle" idx="1"/>
          </p:nvPr>
        </p:nvSpPr>
        <p:spPr>
          <a:xfrm>
            <a:off x="1275292" y="3257667"/>
            <a:ext cx="2533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56" name="Google Shape;4956;p18"/>
          <p:cNvSpPr txBox="1">
            <a:spLocks noGrp="1"/>
          </p:cNvSpPr>
          <p:nvPr>
            <p:ph type="title" idx="2"/>
          </p:nvPr>
        </p:nvSpPr>
        <p:spPr>
          <a:xfrm>
            <a:off x="8436900" y="2588731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7" name="Google Shape;4957;p18"/>
          <p:cNvSpPr txBox="1">
            <a:spLocks noGrp="1"/>
          </p:cNvSpPr>
          <p:nvPr>
            <p:ph type="subTitle" idx="3"/>
          </p:nvPr>
        </p:nvSpPr>
        <p:spPr>
          <a:xfrm>
            <a:off x="8436900" y="326506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58" name="Google Shape;4958;p18"/>
          <p:cNvSpPr txBox="1">
            <a:spLocks noGrp="1"/>
          </p:cNvSpPr>
          <p:nvPr>
            <p:ph type="title" idx="4"/>
          </p:nvPr>
        </p:nvSpPr>
        <p:spPr>
          <a:xfrm>
            <a:off x="4875584" y="47438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9" name="Google Shape;4959;p18"/>
          <p:cNvSpPr txBox="1">
            <a:spLocks noGrp="1"/>
          </p:cNvSpPr>
          <p:nvPr>
            <p:ph type="subTitle" idx="5"/>
          </p:nvPr>
        </p:nvSpPr>
        <p:spPr>
          <a:xfrm>
            <a:off x="4875584" y="54156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0" name="Google Shape;4960;p18"/>
          <p:cNvSpPr txBox="1">
            <a:spLocks noGrp="1"/>
          </p:cNvSpPr>
          <p:nvPr>
            <p:ph type="title" idx="6"/>
          </p:nvPr>
        </p:nvSpPr>
        <p:spPr>
          <a:xfrm>
            <a:off x="4875584" y="2581347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1" name="Google Shape;4961;p18"/>
          <p:cNvSpPr txBox="1">
            <a:spLocks noGrp="1"/>
          </p:cNvSpPr>
          <p:nvPr>
            <p:ph type="subTitle" idx="7"/>
          </p:nvPr>
        </p:nvSpPr>
        <p:spPr>
          <a:xfrm>
            <a:off x="4875584" y="325766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2" name="Google Shape;4962;p18"/>
          <p:cNvSpPr txBox="1">
            <a:spLocks noGrp="1"/>
          </p:cNvSpPr>
          <p:nvPr>
            <p:ph type="title" idx="8"/>
          </p:nvPr>
        </p:nvSpPr>
        <p:spPr>
          <a:xfrm>
            <a:off x="1314292" y="47438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3" name="Google Shape;4963;p18"/>
          <p:cNvSpPr txBox="1">
            <a:spLocks noGrp="1"/>
          </p:cNvSpPr>
          <p:nvPr>
            <p:ph type="subTitle" idx="9"/>
          </p:nvPr>
        </p:nvSpPr>
        <p:spPr>
          <a:xfrm>
            <a:off x="1314292" y="54156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4" name="Google Shape;4964;p18"/>
          <p:cNvSpPr txBox="1">
            <a:spLocks noGrp="1"/>
          </p:cNvSpPr>
          <p:nvPr>
            <p:ph type="title" idx="13"/>
          </p:nvPr>
        </p:nvSpPr>
        <p:spPr>
          <a:xfrm>
            <a:off x="8436900" y="47512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5" name="Google Shape;4965;p18"/>
          <p:cNvSpPr txBox="1">
            <a:spLocks noGrp="1"/>
          </p:cNvSpPr>
          <p:nvPr>
            <p:ph type="subTitle" idx="14"/>
          </p:nvPr>
        </p:nvSpPr>
        <p:spPr>
          <a:xfrm>
            <a:off x="8436900" y="54230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6" name="Google Shape;4966;p18"/>
          <p:cNvSpPr txBox="1">
            <a:spLocks noGrp="1"/>
          </p:cNvSpPr>
          <p:nvPr>
            <p:ph type="title" idx="15"/>
          </p:nvPr>
        </p:nvSpPr>
        <p:spPr>
          <a:xfrm>
            <a:off x="1237300" y="695500"/>
            <a:ext cx="9157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7" name="Google Shape;4967;p18"/>
          <p:cNvSpPr/>
          <p:nvPr/>
        </p:nvSpPr>
        <p:spPr>
          <a:xfrm flipH="1">
            <a:off x="973584" y="6247805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68" name="Google Shape;4968;p18"/>
          <p:cNvGrpSpPr/>
          <p:nvPr/>
        </p:nvGrpSpPr>
        <p:grpSpPr>
          <a:xfrm rot="-1081952">
            <a:off x="377249" y="855897"/>
            <a:ext cx="187600" cy="169065"/>
            <a:chOff x="7737341" y="1046941"/>
            <a:chExt cx="161913" cy="145916"/>
          </a:xfrm>
        </p:grpSpPr>
        <p:sp>
          <p:nvSpPr>
            <p:cNvPr id="4969" name="Google Shape;4969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72" name="Google Shape;4972;p18"/>
          <p:cNvSpPr/>
          <p:nvPr/>
        </p:nvSpPr>
        <p:spPr>
          <a:xfrm flipH="1">
            <a:off x="-338799" y="6436438"/>
            <a:ext cx="3943940" cy="44427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3" name="Google Shape;4973;p18"/>
          <p:cNvSpPr/>
          <p:nvPr/>
        </p:nvSpPr>
        <p:spPr>
          <a:xfrm>
            <a:off x="9160546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74" name="Google Shape;4974;p18"/>
          <p:cNvGrpSpPr/>
          <p:nvPr/>
        </p:nvGrpSpPr>
        <p:grpSpPr>
          <a:xfrm rot="-4252119">
            <a:off x="207438" y="-474994"/>
            <a:ext cx="501884" cy="1301111"/>
            <a:chOff x="1823086" y="-208516"/>
            <a:chExt cx="433159" cy="1122944"/>
          </a:xfrm>
        </p:grpSpPr>
        <p:sp>
          <p:nvSpPr>
            <p:cNvPr id="4975" name="Google Shape;4975;p1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1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1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1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1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1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1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1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83" name="Google Shape;4983;p18"/>
          <p:cNvGrpSpPr/>
          <p:nvPr/>
        </p:nvGrpSpPr>
        <p:grpSpPr>
          <a:xfrm rot="-4252119">
            <a:off x="303981" y="-234652"/>
            <a:ext cx="508040" cy="1375019"/>
            <a:chOff x="904476" y="-243594"/>
            <a:chExt cx="438472" cy="1186732"/>
          </a:xfrm>
        </p:grpSpPr>
        <p:sp>
          <p:nvSpPr>
            <p:cNvPr id="4984" name="Google Shape;4984;p1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1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1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1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1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1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1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1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1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1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1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1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1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1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1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1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1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1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1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1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1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1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1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1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1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1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1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11" name="Google Shape;5011;p18"/>
          <p:cNvGrpSpPr/>
          <p:nvPr/>
        </p:nvGrpSpPr>
        <p:grpSpPr>
          <a:xfrm rot="-2429099" flipH="1">
            <a:off x="-579332" y="5446964"/>
            <a:ext cx="1543248" cy="987465"/>
            <a:chOff x="7750342" y="3926048"/>
            <a:chExt cx="1406709" cy="900099"/>
          </a:xfrm>
        </p:grpSpPr>
        <p:sp>
          <p:nvSpPr>
            <p:cNvPr id="5012" name="Google Shape;5012;p1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1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1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1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1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1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8" name="Google Shape;5018;p1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9" name="Google Shape;5019;p18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20" name="Google Shape;5020;p18"/>
          <p:cNvGrpSpPr/>
          <p:nvPr/>
        </p:nvGrpSpPr>
        <p:grpSpPr>
          <a:xfrm rot="5400000">
            <a:off x="574519" y="5944389"/>
            <a:ext cx="480533" cy="1301625"/>
            <a:chOff x="7607455" y="4238363"/>
            <a:chExt cx="438017" cy="1186459"/>
          </a:xfrm>
        </p:grpSpPr>
        <p:sp>
          <p:nvSpPr>
            <p:cNvPr id="5021" name="Google Shape;5021;p1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2" name="Google Shape;5022;p1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3" name="Google Shape;5023;p1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4" name="Google Shape;5024;p1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5" name="Google Shape;5025;p1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6" name="Google Shape;5026;p1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7" name="Google Shape;5027;p1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8" name="Google Shape;5028;p1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9" name="Google Shape;5029;p1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0" name="Google Shape;5030;p1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1" name="Google Shape;5031;p1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2" name="Google Shape;5032;p1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3" name="Google Shape;5033;p1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4" name="Google Shape;5034;p1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5" name="Google Shape;5035;p1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1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1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1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1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0" name="Google Shape;5040;p1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1" name="Google Shape;5041;p1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2" name="Google Shape;5042;p1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1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1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5" name="Google Shape;5045;p18"/>
          <p:cNvGrpSpPr/>
          <p:nvPr/>
        </p:nvGrpSpPr>
        <p:grpSpPr>
          <a:xfrm rot="-5400000" flipH="1">
            <a:off x="-275035" y="6058847"/>
            <a:ext cx="1244629" cy="729685"/>
            <a:chOff x="8365864" y="2993835"/>
            <a:chExt cx="933472" cy="547264"/>
          </a:xfrm>
        </p:grpSpPr>
        <p:sp>
          <p:nvSpPr>
            <p:cNvPr id="5046" name="Google Shape;5046;p18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18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18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18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18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18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18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53" name="Google Shape;5053;p18"/>
          <p:cNvGrpSpPr/>
          <p:nvPr/>
        </p:nvGrpSpPr>
        <p:grpSpPr>
          <a:xfrm rot="-1172199">
            <a:off x="11351955" y="800343"/>
            <a:ext cx="1167072" cy="884619"/>
            <a:chOff x="8118223" y="2202382"/>
            <a:chExt cx="1151949" cy="873156"/>
          </a:xfrm>
        </p:grpSpPr>
        <p:sp>
          <p:nvSpPr>
            <p:cNvPr id="5054" name="Google Shape;5054;p18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18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18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18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18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18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18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18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18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18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18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18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18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18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18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18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18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18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18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18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74" name="Google Shape;5074;p18"/>
          <p:cNvGrpSpPr/>
          <p:nvPr/>
        </p:nvGrpSpPr>
        <p:grpSpPr>
          <a:xfrm rot="1768382" flipH="1">
            <a:off x="11236054" y="5674338"/>
            <a:ext cx="1133175" cy="1103100"/>
            <a:chOff x="-181020" y="4253777"/>
            <a:chExt cx="1117161" cy="1087511"/>
          </a:xfrm>
        </p:grpSpPr>
        <p:sp>
          <p:nvSpPr>
            <p:cNvPr id="5075" name="Google Shape;5075;p1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1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1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1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1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1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1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1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1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1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1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1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1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1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89" name="Google Shape;5089;p18"/>
          <p:cNvGrpSpPr/>
          <p:nvPr/>
        </p:nvGrpSpPr>
        <p:grpSpPr>
          <a:xfrm>
            <a:off x="10884265" y="-41321"/>
            <a:ext cx="1131343" cy="1160228"/>
            <a:chOff x="7973149" y="-201092"/>
            <a:chExt cx="1116750" cy="1145263"/>
          </a:xfrm>
        </p:grpSpPr>
        <p:sp>
          <p:nvSpPr>
            <p:cNvPr id="5090" name="Google Shape;5090;p1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1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1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1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1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1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1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1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1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1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1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1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1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1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1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1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1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1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1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1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1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1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1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1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1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1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1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1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1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1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1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1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1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1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1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1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1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1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1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1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1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1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1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1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1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1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1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1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1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1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1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1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1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1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1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1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1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1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1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1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1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51" name="Google Shape;5151;p18"/>
          <p:cNvGrpSpPr/>
          <p:nvPr/>
        </p:nvGrpSpPr>
        <p:grpSpPr>
          <a:xfrm rot="-3631618" flipH="1">
            <a:off x="11289534" y="5838700"/>
            <a:ext cx="444295" cy="1203467"/>
            <a:chOff x="7607455" y="4238363"/>
            <a:chExt cx="438017" cy="1186459"/>
          </a:xfrm>
        </p:grpSpPr>
        <p:sp>
          <p:nvSpPr>
            <p:cNvPr id="5152" name="Google Shape;5152;p1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1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1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1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1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1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1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1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1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1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1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1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1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1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1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1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1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1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1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1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1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1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1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1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76" name="Google Shape;5176;p18"/>
          <p:cNvGrpSpPr/>
          <p:nvPr/>
        </p:nvGrpSpPr>
        <p:grpSpPr>
          <a:xfrm rot="-5400000">
            <a:off x="10679050" y="425461"/>
            <a:ext cx="215884" cy="194555"/>
            <a:chOff x="7737341" y="1046941"/>
            <a:chExt cx="161913" cy="145916"/>
          </a:xfrm>
        </p:grpSpPr>
        <p:sp>
          <p:nvSpPr>
            <p:cNvPr id="5177" name="Google Shape;5177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80" name="Google Shape;5180;p18"/>
          <p:cNvGrpSpPr/>
          <p:nvPr/>
        </p:nvGrpSpPr>
        <p:grpSpPr>
          <a:xfrm rot="1768319">
            <a:off x="11892423" y="5935330"/>
            <a:ext cx="215885" cy="194556"/>
            <a:chOff x="7737341" y="1046941"/>
            <a:chExt cx="161913" cy="145916"/>
          </a:xfrm>
        </p:grpSpPr>
        <p:sp>
          <p:nvSpPr>
            <p:cNvPr id="5181" name="Google Shape;5181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84" name="Google Shape;5184;p18"/>
          <p:cNvGrpSpPr/>
          <p:nvPr/>
        </p:nvGrpSpPr>
        <p:grpSpPr>
          <a:xfrm rot="1768319">
            <a:off x="11192616" y="5646613"/>
            <a:ext cx="215885" cy="194556"/>
            <a:chOff x="7737341" y="1046941"/>
            <a:chExt cx="161913" cy="145916"/>
          </a:xfrm>
        </p:grpSpPr>
        <p:sp>
          <p:nvSpPr>
            <p:cNvPr id="5185" name="Google Shape;5185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227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681600" y="2568767"/>
            <a:ext cx="8828800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4018933" y="3624833"/>
            <a:ext cx="4323600" cy="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91" name="Google Shape;5191;p19"/>
          <p:cNvGrpSpPr/>
          <p:nvPr/>
        </p:nvGrpSpPr>
        <p:grpSpPr>
          <a:xfrm rot="10800000" flipH="1">
            <a:off x="11838239" y="5589877"/>
            <a:ext cx="215884" cy="194555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rot="10800000" flipH="1">
            <a:off x="177442" y="5539114"/>
            <a:ext cx="207292" cy="188116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99" name="Google Shape;5199;p19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0" name="Google Shape;5200;p19"/>
          <p:cNvSpPr/>
          <p:nvPr/>
        </p:nvSpPr>
        <p:spPr>
          <a:xfrm rot="10800000" flipH="1">
            <a:off x="6029618" y="5966589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01" name="Google Shape;5201;p19"/>
          <p:cNvGrpSpPr/>
          <p:nvPr/>
        </p:nvGrpSpPr>
        <p:grpSpPr>
          <a:xfrm rot="10800000" flipH="1">
            <a:off x="2175521" y="5727057"/>
            <a:ext cx="554560" cy="1437668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rot="10800000" flipH="1">
            <a:off x="-422591" y="5291232"/>
            <a:ext cx="1800468" cy="1151152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rot="10800000" flipH="1">
            <a:off x="-224342" y="5924229"/>
            <a:ext cx="1153599" cy="1115511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rot="10800000" flipH="1">
            <a:off x="999457" y="5690299"/>
            <a:ext cx="561361" cy="1519333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rot="10800000" flipH="1">
            <a:off x="1705340" y="5995617"/>
            <a:ext cx="845843" cy="1453939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rot="10800000" flipH="1">
            <a:off x="2270785" y="6029216"/>
            <a:ext cx="1043985" cy="1459267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668797" y="3922163"/>
            <a:ext cx="558848" cy="729171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rot="10800000" flipH="1">
            <a:off x="11394401" y="259356"/>
            <a:ext cx="1389679" cy="1396017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rot="10800000" flipH="1">
            <a:off x="11312580" y="-360494"/>
            <a:ext cx="491221" cy="1330575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9641891" y="-344473"/>
            <a:ext cx="485747" cy="1259327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05" name="Google Shape;5405;p19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6" name="Google Shape;5406;p19"/>
          <p:cNvSpPr/>
          <p:nvPr/>
        </p:nvSpPr>
        <p:spPr>
          <a:xfrm rot="10800000" flipH="1">
            <a:off x="10645298" y="-26631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7" name="Google Shape;5407;p19"/>
          <p:cNvSpPr/>
          <p:nvPr/>
        </p:nvSpPr>
        <p:spPr>
          <a:xfrm rot="10800000" flipH="1">
            <a:off x="11083227" y="635525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8" name="Google Shape;5408;p19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9" name="Google Shape;5409;p19"/>
          <p:cNvSpPr/>
          <p:nvPr/>
        </p:nvSpPr>
        <p:spPr>
          <a:xfrm rot="10800000" flipH="1">
            <a:off x="10886737" y="302767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0" name="Google Shape;5410;p19"/>
          <p:cNvSpPr/>
          <p:nvPr/>
        </p:nvSpPr>
        <p:spPr>
          <a:xfrm rot="10800000" flipH="1">
            <a:off x="10798654" y="98214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1" name="Google Shape;5411;p19"/>
          <p:cNvSpPr/>
          <p:nvPr/>
        </p:nvSpPr>
        <p:spPr>
          <a:xfrm rot="10800000" flipH="1">
            <a:off x="10776381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2" name="Google Shape;5412;p19"/>
          <p:cNvSpPr/>
          <p:nvPr/>
        </p:nvSpPr>
        <p:spPr>
          <a:xfrm rot="10800000" flipH="1">
            <a:off x="10830702" y="45994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3" name="Google Shape;5413;p19"/>
          <p:cNvSpPr/>
          <p:nvPr/>
        </p:nvSpPr>
        <p:spPr>
          <a:xfrm rot="10800000" flipH="1">
            <a:off x="10791498" y="42298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4" name="Google Shape;5414;p19"/>
          <p:cNvSpPr/>
          <p:nvPr/>
        </p:nvSpPr>
        <p:spPr>
          <a:xfrm rot="10800000" flipH="1">
            <a:off x="10775810" y="4891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5" name="Google Shape;5415;p19"/>
          <p:cNvSpPr/>
          <p:nvPr/>
        </p:nvSpPr>
        <p:spPr>
          <a:xfrm rot="10800000" flipH="1">
            <a:off x="11203863" y="291870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6" name="Google Shape;5416;p19"/>
          <p:cNvSpPr/>
          <p:nvPr/>
        </p:nvSpPr>
        <p:spPr>
          <a:xfrm rot="10800000" flipH="1">
            <a:off x="11160158" y="259351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7" name="Google Shape;5417;p19"/>
          <p:cNvSpPr/>
          <p:nvPr/>
        </p:nvSpPr>
        <p:spPr>
          <a:xfrm rot="10800000" flipH="1">
            <a:off x="10980867" y="514867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8" name="Google Shape;5418;p19"/>
          <p:cNvSpPr/>
          <p:nvPr/>
        </p:nvSpPr>
        <p:spPr>
          <a:xfrm rot="10800000" flipH="1">
            <a:off x="10955101" y="580980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9" name="Google Shape;5419;p19"/>
          <p:cNvSpPr/>
          <p:nvPr/>
        </p:nvSpPr>
        <p:spPr>
          <a:xfrm rot="10800000" flipH="1">
            <a:off x="11273335" y="631404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0" name="Google Shape;5420;p19"/>
          <p:cNvSpPr/>
          <p:nvPr/>
        </p:nvSpPr>
        <p:spPr>
          <a:xfrm rot="10800000" flipH="1">
            <a:off x="11218443" y="59105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1" name="Google Shape;5421;p19"/>
          <p:cNvSpPr/>
          <p:nvPr/>
        </p:nvSpPr>
        <p:spPr>
          <a:xfrm rot="10800000" flipH="1">
            <a:off x="11152330" y="8286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2" name="Google Shape;5422;p19"/>
          <p:cNvSpPr/>
          <p:nvPr/>
        </p:nvSpPr>
        <p:spPr>
          <a:xfrm rot="10800000" flipH="1">
            <a:off x="11189283" y="886921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3" name="Google Shape;5423;p19"/>
          <p:cNvSpPr/>
          <p:nvPr/>
        </p:nvSpPr>
        <p:spPr>
          <a:xfrm rot="-10392468" flipH="1">
            <a:off x="9807020" y="-141511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4" name="Google Shape;5424;p19"/>
          <p:cNvSpPr/>
          <p:nvPr/>
        </p:nvSpPr>
        <p:spPr>
          <a:xfrm rot="-10392468" flipH="1">
            <a:off x="9904954" y="-277317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5" name="Google Shape;5425;p19"/>
          <p:cNvSpPr/>
          <p:nvPr/>
        </p:nvSpPr>
        <p:spPr>
          <a:xfrm rot="-10392468" flipH="1">
            <a:off x="10344283" y="-79104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6" name="Google Shape;5426;p19"/>
          <p:cNvSpPr/>
          <p:nvPr/>
        </p:nvSpPr>
        <p:spPr>
          <a:xfrm rot="-10392468" flipH="1">
            <a:off x="10173159" y="98471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7" name="Google Shape;5427;p19"/>
          <p:cNvSpPr/>
          <p:nvPr/>
        </p:nvSpPr>
        <p:spPr>
          <a:xfrm rot="-10392468" flipH="1">
            <a:off x="10045020" y="219972"/>
            <a:ext cx="288387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8" name="Google Shape;5428;p19"/>
          <p:cNvSpPr/>
          <p:nvPr/>
        </p:nvSpPr>
        <p:spPr>
          <a:xfrm rot="-10392468" flipH="1">
            <a:off x="10053019" y="393774"/>
            <a:ext cx="148560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9" name="Google Shape;5429;p19"/>
          <p:cNvSpPr/>
          <p:nvPr/>
        </p:nvSpPr>
        <p:spPr>
          <a:xfrm rot="-10392468" flipH="1">
            <a:off x="9885369" y="549537"/>
            <a:ext cx="190455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0" name="Google Shape;5430;p19"/>
          <p:cNvSpPr/>
          <p:nvPr/>
        </p:nvSpPr>
        <p:spPr>
          <a:xfrm rot="-10392468" flipH="1">
            <a:off x="9843678" y="682735"/>
            <a:ext cx="135996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1" name="Google Shape;5431;p19"/>
          <p:cNvSpPr/>
          <p:nvPr/>
        </p:nvSpPr>
        <p:spPr>
          <a:xfrm rot="10800000" flipH="1">
            <a:off x="10646910" y="529448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2" name="Google Shape;5432;p19"/>
          <p:cNvSpPr/>
          <p:nvPr/>
        </p:nvSpPr>
        <p:spPr>
          <a:xfrm rot="-10392468" flipH="1">
            <a:off x="10414501" y="62598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3" name="Google Shape;5433;p19"/>
          <p:cNvSpPr/>
          <p:nvPr/>
        </p:nvSpPr>
        <p:spPr>
          <a:xfrm rot="-10392468" flipH="1">
            <a:off x="10406745" y="558443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4" name="Google Shape;5434;p19"/>
          <p:cNvSpPr/>
          <p:nvPr/>
        </p:nvSpPr>
        <p:spPr>
          <a:xfrm rot="-10392468" flipH="1">
            <a:off x="9911061" y="21954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5" name="Google Shape;5435;p19"/>
          <p:cNvSpPr/>
          <p:nvPr/>
        </p:nvSpPr>
        <p:spPr>
          <a:xfrm rot="-10392468" flipH="1">
            <a:off x="9914780" y="28318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6" name="Google Shape;5436;p19"/>
          <p:cNvSpPr/>
          <p:nvPr/>
        </p:nvSpPr>
        <p:spPr>
          <a:xfrm rot="-10392468" flipH="1">
            <a:off x="9982660" y="243868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7" name="Google Shape;5437;p19"/>
          <p:cNvSpPr/>
          <p:nvPr/>
        </p:nvSpPr>
        <p:spPr>
          <a:xfrm rot="-10392468" flipH="1">
            <a:off x="10002028" y="87703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8" name="Google Shape;5438;p19"/>
          <p:cNvSpPr/>
          <p:nvPr/>
        </p:nvSpPr>
        <p:spPr>
          <a:xfrm rot="-10392468" flipH="1">
            <a:off x="9957481" y="890842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9" name="Google Shape;5439;p19"/>
          <p:cNvSpPr/>
          <p:nvPr/>
        </p:nvSpPr>
        <p:spPr>
          <a:xfrm rot="-10392468" flipH="1">
            <a:off x="9822157" y="63441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0" name="Google Shape;5440;p19"/>
          <p:cNvSpPr/>
          <p:nvPr/>
        </p:nvSpPr>
        <p:spPr>
          <a:xfrm rot="-10392468" flipH="1">
            <a:off x="9826799" y="59545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1" name="Google Shape;5441;p19"/>
          <p:cNvSpPr/>
          <p:nvPr/>
        </p:nvSpPr>
        <p:spPr>
          <a:xfrm rot="-10392468" flipH="1">
            <a:off x="10463549" y="214241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2" name="Google Shape;5442;p19"/>
          <p:cNvSpPr/>
          <p:nvPr/>
        </p:nvSpPr>
        <p:spPr>
          <a:xfrm rot="-10392468" flipH="1">
            <a:off x="10089803" y="33901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3" name="Google Shape;5443;p19"/>
          <p:cNvSpPr/>
          <p:nvPr/>
        </p:nvSpPr>
        <p:spPr>
          <a:xfrm rot="-10392468" flipH="1">
            <a:off x="10378104" y="400459"/>
            <a:ext cx="38131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44" name="Google Shape;5444;p19"/>
          <p:cNvGrpSpPr/>
          <p:nvPr/>
        </p:nvGrpSpPr>
        <p:grpSpPr>
          <a:xfrm rot="10800000" flipH="1">
            <a:off x="9562732" y="5783899"/>
            <a:ext cx="582003" cy="758991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rot="10800000" flipH="1">
            <a:off x="-295042" y="-248785"/>
            <a:ext cx="2000313" cy="1947369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rot="10800000" flipH="1">
            <a:off x="-342270" y="245521"/>
            <a:ext cx="1583039" cy="2123636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rot="10800000" flipH="1">
            <a:off x="10565116" y="5614394"/>
            <a:ext cx="1489000" cy="1527017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7416709" y="6041311"/>
            <a:ext cx="1342667" cy="1122328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8378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8775892" y="2492256"/>
            <a:ext cx="2438000" cy="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6915759" y="3328005"/>
            <a:ext cx="4383200" cy="1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7005934" y="609906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8" name="Google Shape;5628;p20"/>
          <p:cNvSpPr/>
          <p:nvPr/>
        </p:nvSpPr>
        <p:spPr>
          <a:xfrm flipH="1">
            <a:off x="-85870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10695623" y="-150129"/>
            <a:ext cx="1432199" cy="915695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10550295" y="5162843"/>
            <a:ext cx="1718685" cy="1882509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263851" y="6248626"/>
            <a:ext cx="1163840" cy="522269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47953" y="-192769"/>
            <a:ext cx="1079972" cy="1107545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947523" y="92207"/>
            <a:ext cx="156581" cy="141111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412452" y="-150142"/>
            <a:ext cx="916057" cy="918956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1003711" y="-185610"/>
            <a:ext cx="665584" cy="643609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2240157" y="-161459"/>
            <a:ext cx="530147" cy="741032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11477162" y="-14776"/>
            <a:ext cx="692257" cy="1084192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11197710" y="1210146"/>
            <a:ext cx="1173972" cy="889837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10009896" y="-124947"/>
            <a:ext cx="1163825" cy="522285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57719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4" name="Google Shape;5894;p21"/>
          <p:cNvSpPr/>
          <p:nvPr/>
        </p:nvSpPr>
        <p:spPr>
          <a:xfrm rot="5400000">
            <a:off x="-1702267" y="4545833"/>
            <a:ext cx="4000072" cy="62426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5" name="Google Shape;5895;p21"/>
          <p:cNvSpPr/>
          <p:nvPr/>
        </p:nvSpPr>
        <p:spPr>
          <a:xfrm>
            <a:off x="7770889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96" name="Google Shape;5896;p21"/>
          <p:cNvGrpSpPr/>
          <p:nvPr/>
        </p:nvGrpSpPr>
        <p:grpSpPr>
          <a:xfrm rot="10800000">
            <a:off x="10658059" y="6048775"/>
            <a:ext cx="1432199" cy="915695"/>
            <a:chOff x="-206267" y="355694"/>
            <a:chExt cx="1406323" cy="899150"/>
          </a:xfrm>
        </p:grpSpPr>
        <p:sp>
          <p:nvSpPr>
            <p:cNvPr id="5897" name="Google Shape;5897;p2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8" name="Google Shape;5898;p2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9" name="Google Shape;5899;p2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0" name="Google Shape;5900;p2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1" name="Google Shape;5901;p2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2" name="Google Shape;5902;p2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3" name="Google Shape;5903;p2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4" name="Google Shape;5904;p2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05" name="Google Shape;5905;p21"/>
          <p:cNvGrpSpPr/>
          <p:nvPr/>
        </p:nvGrpSpPr>
        <p:grpSpPr>
          <a:xfrm rot="5400000">
            <a:off x="-46729" y="5489364"/>
            <a:ext cx="1306181" cy="1430685"/>
            <a:chOff x="2318158" y="4088320"/>
            <a:chExt cx="1256104" cy="1375835"/>
          </a:xfrm>
        </p:grpSpPr>
        <p:sp>
          <p:nvSpPr>
            <p:cNvPr id="5906" name="Google Shape;5906;p21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7" name="Google Shape;5907;p21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8" name="Google Shape;5908;p21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9" name="Google Shape;5909;p21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0" name="Google Shape;5910;p21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1" name="Google Shape;5911;p21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2" name="Google Shape;5912;p21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3" name="Google Shape;5913;p21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4" name="Google Shape;5914;p21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5" name="Google Shape;5915;p21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6" name="Google Shape;5916;p21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7" name="Google Shape;5917;p21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8" name="Google Shape;5918;p21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9" name="Google Shape;5919;p21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0" name="Google Shape;5920;p21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1" name="Google Shape;5921;p21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2" name="Google Shape;5922;p21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3" name="Google Shape;5923;p21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4" name="Google Shape;5924;p21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5" name="Google Shape;5925;p21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6" name="Google Shape;5926;p21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7" name="Google Shape;5927;p21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8" name="Google Shape;5928;p21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9" name="Google Shape;5929;p21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0" name="Google Shape;5930;p21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1" name="Google Shape;5931;p21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2" name="Google Shape;5932;p21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3" name="Google Shape;5933;p21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4" name="Google Shape;5934;p21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5" name="Google Shape;5935;p21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6" name="Google Shape;5936;p21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7" name="Google Shape;5937;p21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8" name="Google Shape;5938;p21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9" name="Google Shape;5939;p21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0" name="Google Shape;5940;p21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1" name="Google Shape;5941;p21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2" name="Google Shape;5942;p21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3" name="Google Shape;5943;p21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4" name="Google Shape;5944;p21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5" name="Google Shape;5945;p21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6" name="Google Shape;5946;p21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7" name="Google Shape;5947;p21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8" name="Google Shape;5948;p21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9" name="Google Shape;5949;p21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0" name="Google Shape;5950;p21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1" name="Google Shape;5951;p21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2" name="Google Shape;5952;p21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3" name="Google Shape;5953;p21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4" name="Google Shape;5954;p21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5" name="Google Shape;5955;p21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56" name="Google Shape;5956;p21"/>
          <p:cNvGrpSpPr/>
          <p:nvPr/>
        </p:nvGrpSpPr>
        <p:grpSpPr>
          <a:xfrm rot="2699802" flipH="1">
            <a:off x="61021" y="-52074"/>
            <a:ext cx="1163817" cy="522251"/>
            <a:chOff x="8502760" y="3542528"/>
            <a:chExt cx="711519" cy="319269"/>
          </a:xfrm>
        </p:grpSpPr>
        <p:sp>
          <p:nvSpPr>
            <p:cNvPr id="5957" name="Google Shape;5957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8" name="Google Shape;5958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9" name="Google Shape;5959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0" name="Google Shape;5960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1" name="Google Shape;5961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2" name="Google Shape;5962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3" name="Google Shape;5963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4" name="Google Shape;5964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5" name="Google Shape;5965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66" name="Google Shape;5966;p21"/>
          <p:cNvGrpSpPr/>
          <p:nvPr/>
        </p:nvGrpSpPr>
        <p:grpSpPr>
          <a:xfrm>
            <a:off x="11207159" y="-150135"/>
            <a:ext cx="1079972" cy="1107545"/>
            <a:chOff x="7973149" y="-201092"/>
            <a:chExt cx="1116750" cy="1145263"/>
          </a:xfrm>
        </p:grpSpPr>
        <p:sp>
          <p:nvSpPr>
            <p:cNvPr id="5967" name="Google Shape;5967;p2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8" name="Google Shape;5968;p2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9" name="Google Shape;5969;p2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0" name="Google Shape;5970;p2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1" name="Google Shape;5971;p2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2" name="Google Shape;5972;p2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3" name="Google Shape;5973;p2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4" name="Google Shape;5974;p2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5" name="Google Shape;5975;p2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6" name="Google Shape;5976;p2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7" name="Google Shape;5977;p2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8" name="Google Shape;5978;p2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9" name="Google Shape;5979;p2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0" name="Google Shape;5980;p2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1" name="Google Shape;5981;p2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2" name="Google Shape;5982;p2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3" name="Google Shape;5983;p2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4" name="Google Shape;5984;p2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5" name="Google Shape;5985;p2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6" name="Google Shape;5986;p2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7" name="Google Shape;5987;p2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8" name="Google Shape;5988;p2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9" name="Google Shape;5989;p2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0" name="Google Shape;5990;p2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1" name="Google Shape;5991;p2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2" name="Google Shape;5992;p2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3" name="Google Shape;5993;p2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4" name="Google Shape;5994;p2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5" name="Google Shape;5995;p2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6" name="Google Shape;5996;p2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7" name="Google Shape;5997;p2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8" name="Google Shape;5998;p2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9" name="Google Shape;5999;p2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0" name="Google Shape;6000;p2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1" name="Google Shape;6001;p2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2" name="Google Shape;6002;p2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3" name="Google Shape;6003;p2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4" name="Google Shape;6004;p2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5" name="Google Shape;6005;p2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6" name="Google Shape;6006;p2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7" name="Google Shape;6007;p2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8" name="Google Shape;6008;p2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9" name="Google Shape;6009;p2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0" name="Google Shape;6010;p2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1" name="Google Shape;6011;p2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2" name="Google Shape;6012;p2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3" name="Google Shape;6013;p2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4" name="Google Shape;6014;p2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5" name="Google Shape;6015;p2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6" name="Google Shape;6016;p2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7" name="Google Shape;6017;p2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8" name="Google Shape;6018;p2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9" name="Google Shape;6019;p2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0" name="Google Shape;6020;p2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1" name="Google Shape;6021;p2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2" name="Google Shape;6022;p2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3" name="Google Shape;6023;p2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4" name="Google Shape;6024;p2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5" name="Google Shape;6025;p2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6" name="Google Shape;6026;p2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7" name="Google Shape;6027;p2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28" name="Google Shape;6028;p21"/>
          <p:cNvGrpSpPr/>
          <p:nvPr/>
        </p:nvGrpSpPr>
        <p:grpSpPr>
          <a:xfrm rot="-5400000">
            <a:off x="10084430" y="92207"/>
            <a:ext cx="156581" cy="141111"/>
            <a:chOff x="7737341" y="1046941"/>
            <a:chExt cx="161913" cy="145916"/>
          </a:xfrm>
        </p:grpSpPr>
        <p:sp>
          <p:nvSpPr>
            <p:cNvPr id="6029" name="Google Shape;6029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0" name="Google Shape;6030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1" name="Google Shape;6031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32" name="Google Shape;6032;p21"/>
          <p:cNvGrpSpPr/>
          <p:nvPr/>
        </p:nvGrpSpPr>
        <p:grpSpPr>
          <a:xfrm flipH="1">
            <a:off x="10860025" y="-150142"/>
            <a:ext cx="916057" cy="918956"/>
            <a:chOff x="-566600" y="186057"/>
            <a:chExt cx="1240151" cy="1244074"/>
          </a:xfrm>
        </p:grpSpPr>
        <p:sp>
          <p:nvSpPr>
            <p:cNvPr id="6033" name="Google Shape;6033;p21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4" name="Google Shape;6034;p21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5" name="Google Shape;6035;p21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6" name="Google Shape;6036;p21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7" name="Google Shape;6037;p21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8" name="Google Shape;6038;p21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9" name="Google Shape;6039;p21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0" name="Google Shape;6040;p21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1" name="Google Shape;6041;p21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2" name="Google Shape;6042;p21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3" name="Google Shape;6043;p21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4" name="Google Shape;6044;p21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5" name="Google Shape;6045;p21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6" name="Google Shape;6046;p21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7" name="Google Shape;6047;p21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8" name="Google Shape;6048;p21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9" name="Google Shape;6049;p21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0" name="Google Shape;6050;p21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1" name="Google Shape;6051;p21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2" name="Google Shape;6052;p21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3" name="Google Shape;6053;p21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4" name="Google Shape;6054;p21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5" name="Google Shape;6055;p21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6" name="Google Shape;6056;p21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7" name="Google Shape;6057;p21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8" name="Google Shape;6058;p21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9" name="Google Shape;6059;p21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60" name="Google Shape;6060;p21"/>
          <p:cNvGrpSpPr/>
          <p:nvPr/>
        </p:nvGrpSpPr>
        <p:grpSpPr>
          <a:xfrm flipH="1">
            <a:off x="10519239" y="-185610"/>
            <a:ext cx="665584" cy="643609"/>
            <a:chOff x="-168381" y="-168706"/>
            <a:chExt cx="901061" cy="871312"/>
          </a:xfrm>
        </p:grpSpPr>
        <p:sp>
          <p:nvSpPr>
            <p:cNvPr id="6061" name="Google Shape;6061;p2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2" name="Google Shape;6062;p2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3" name="Google Shape;6063;p2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4" name="Google Shape;6064;p2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5" name="Google Shape;6065;p2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6" name="Google Shape;6066;p2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7" name="Google Shape;6067;p2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8" name="Google Shape;6068;p2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9" name="Google Shape;6069;p2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0" name="Google Shape;6070;p2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1" name="Google Shape;6071;p2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2" name="Google Shape;6072;p2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3" name="Google Shape;6073;p2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4" name="Google Shape;6074;p2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5" name="Google Shape;6075;p2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6" name="Google Shape;6076;p2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7" name="Google Shape;6077;p2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8" name="Google Shape;6078;p2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9" name="Google Shape;6079;p2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80" name="Google Shape;6080;p21"/>
          <p:cNvGrpSpPr/>
          <p:nvPr/>
        </p:nvGrpSpPr>
        <p:grpSpPr>
          <a:xfrm>
            <a:off x="9418229" y="-161459"/>
            <a:ext cx="530147" cy="741032"/>
            <a:chOff x="1897495" y="-461400"/>
            <a:chExt cx="815443" cy="1139815"/>
          </a:xfrm>
        </p:grpSpPr>
        <p:sp>
          <p:nvSpPr>
            <p:cNvPr id="6081" name="Google Shape;6081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2" name="Google Shape;6082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3" name="Google Shape;6083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4" name="Google Shape;6084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6" name="Google Shape;6086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7" name="Google Shape;6087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8" name="Google Shape;6088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9" name="Google Shape;6089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0" name="Google Shape;6090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1" name="Google Shape;6091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2" name="Google Shape;6092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3" name="Google Shape;6093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4" name="Google Shape;6094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5" name="Google Shape;6095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6" name="Google Shape;6096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7" name="Google Shape;6097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8" name="Google Shape;6098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9" name="Google Shape;6099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0" name="Google Shape;6100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1" name="Google Shape;6101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2" name="Google Shape;6102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03" name="Google Shape;6103;p21"/>
          <p:cNvGrpSpPr/>
          <p:nvPr/>
        </p:nvGrpSpPr>
        <p:grpSpPr>
          <a:xfrm rot="10800000">
            <a:off x="11439597" y="5744924"/>
            <a:ext cx="692257" cy="1084192"/>
            <a:chOff x="1897495" y="-461400"/>
            <a:chExt cx="815443" cy="1139815"/>
          </a:xfrm>
        </p:grpSpPr>
        <p:sp>
          <p:nvSpPr>
            <p:cNvPr id="6104" name="Google Shape;6104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5" name="Google Shape;6105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6" name="Google Shape;6106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7" name="Google Shape;6107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8" name="Google Shape;6108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9" name="Google Shape;6109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0" name="Google Shape;6110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1" name="Google Shape;6111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2" name="Google Shape;6112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3" name="Google Shape;6113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4" name="Google Shape;6114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5" name="Google Shape;6115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6" name="Google Shape;6116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7" name="Google Shape;6117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8" name="Google Shape;6118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9" name="Google Shape;6119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0" name="Google Shape;6120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1" name="Google Shape;6121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2" name="Google Shape;6122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3" name="Google Shape;6123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4" name="Google Shape;6124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5" name="Google Shape;6125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26" name="Google Shape;6126;p21"/>
          <p:cNvGrpSpPr/>
          <p:nvPr/>
        </p:nvGrpSpPr>
        <p:grpSpPr>
          <a:xfrm rot="10800000">
            <a:off x="11160146" y="4714358"/>
            <a:ext cx="1173972" cy="889837"/>
            <a:chOff x="-320607" y="2105391"/>
            <a:chExt cx="1152762" cy="873760"/>
          </a:xfrm>
        </p:grpSpPr>
        <p:sp>
          <p:nvSpPr>
            <p:cNvPr id="6127" name="Google Shape;6127;p21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8" name="Google Shape;6128;p21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9" name="Google Shape;6129;p21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0" name="Google Shape;6130;p21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1" name="Google Shape;6131;p21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2" name="Google Shape;6132;p21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3" name="Google Shape;6133;p21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4" name="Google Shape;6134;p21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5" name="Google Shape;6135;p21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6" name="Google Shape;6136;p21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7" name="Google Shape;6137;p21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8" name="Google Shape;6138;p21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9" name="Google Shape;6139;p21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0" name="Google Shape;6140;p21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1" name="Google Shape;6141;p21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2" name="Google Shape;6142;p21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3" name="Google Shape;6143;p21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4" name="Google Shape;6144;p21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5" name="Google Shape;6145;p21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46" name="Google Shape;6146;p21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6147" name="Google Shape;6147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8" name="Google Shape;6148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9" name="Google Shape;6149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50" name="Google Shape;6150;p21"/>
          <p:cNvGrpSpPr/>
          <p:nvPr/>
        </p:nvGrpSpPr>
        <p:grpSpPr>
          <a:xfrm rot="-8257188" flipH="1">
            <a:off x="9972332" y="6417002"/>
            <a:ext cx="1163825" cy="522285"/>
            <a:chOff x="8502760" y="3542528"/>
            <a:chExt cx="711519" cy="319269"/>
          </a:xfrm>
        </p:grpSpPr>
        <p:sp>
          <p:nvSpPr>
            <p:cNvPr id="6151" name="Google Shape;6151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2" name="Google Shape;6152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3" name="Google Shape;6153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4" name="Google Shape;6154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5" name="Google Shape;6155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6" name="Google Shape;6156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7" name="Google Shape;6157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8" name="Google Shape;6158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9" name="Google Shape;6159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60" name="Google Shape;6160;p21"/>
          <p:cNvSpPr txBox="1">
            <a:spLocks noGrp="1"/>
          </p:cNvSpPr>
          <p:nvPr>
            <p:ph type="title"/>
          </p:nvPr>
        </p:nvSpPr>
        <p:spPr>
          <a:xfrm>
            <a:off x="978596" y="2503619"/>
            <a:ext cx="2438000" cy="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1" name="Google Shape;6161;p21"/>
          <p:cNvSpPr txBox="1">
            <a:spLocks noGrp="1"/>
          </p:cNvSpPr>
          <p:nvPr>
            <p:ph type="subTitle" idx="1"/>
          </p:nvPr>
        </p:nvSpPr>
        <p:spPr>
          <a:xfrm>
            <a:off x="831385" y="3339401"/>
            <a:ext cx="4383200" cy="1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762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Google Shape;6163;p22"/>
          <p:cNvSpPr/>
          <p:nvPr/>
        </p:nvSpPr>
        <p:spPr>
          <a:xfrm rot="5400000">
            <a:off x="-1687900" y="2145900"/>
            <a:ext cx="4000072" cy="62426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4" name="Google Shape;6164;p22"/>
          <p:cNvSpPr/>
          <p:nvPr/>
        </p:nvSpPr>
        <p:spPr>
          <a:xfrm>
            <a:off x="7770889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65" name="Google Shape;6165;p22"/>
          <p:cNvGrpSpPr/>
          <p:nvPr/>
        </p:nvGrpSpPr>
        <p:grpSpPr>
          <a:xfrm rot="-8282980">
            <a:off x="11312649" y="5297143"/>
            <a:ext cx="1385665" cy="1054364"/>
            <a:chOff x="-206267" y="355694"/>
            <a:chExt cx="1406323" cy="899150"/>
          </a:xfrm>
        </p:grpSpPr>
        <p:sp>
          <p:nvSpPr>
            <p:cNvPr id="6166" name="Google Shape;6166;p2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7" name="Google Shape;6167;p2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8" name="Google Shape;6168;p2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9" name="Google Shape;6169;p2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0" name="Google Shape;6170;p2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1" name="Google Shape;6171;p2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2" name="Google Shape;6172;p2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3" name="Google Shape;6173;p2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74" name="Google Shape;6174;p22"/>
          <p:cNvGrpSpPr/>
          <p:nvPr/>
        </p:nvGrpSpPr>
        <p:grpSpPr>
          <a:xfrm rot="7845114">
            <a:off x="-99748" y="-323359"/>
            <a:ext cx="1306163" cy="1430665"/>
            <a:chOff x="2318158" y="4088320"/>
            <a:chExt cx="1256104" cy="1375835"/>
          </a:xfrm>
        </p:grpSpPr>
        <p:sp>
          <p:nvSpPr>
            <p:cNvPr id="6175" name="Google Shape;6175;p22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6" name="Google Shape;6176;p22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7" name="Google Shape;6177;p22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8" name="Google Shape;6178;p22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9" name="Google Shape;6179;p22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0" name="Google Shape;6180;p22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1" name="Google Shape;6181;p22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2" name="Google Shape;6182;p22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3" name="Google Shape;6183;p22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4" name="Google Shape;6184;p22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5" name="Google Shape;6185;p22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6" name="Google Shape;6186;p22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7" name="Google Shape;6187;p22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8" name="Google Shape;6188;p22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9" name="Google Shape;6189;p22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0" name="Google Shape;6190;p22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1" name="Google Shape;6191;p22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2" name="Google Shape;6192;p22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3" name="Google Shape;6193;p22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4" name="Google Shape;6194;p22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5" name="Google Shape;6195;p22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6" name="Google Shape;6196;p22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7" name="Google Shape;6197;p22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8" name="Google Shape;6198;p22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9" name="Google Shape;6199;p22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0" name="Google Shape;6200;p22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1" name="Google Shape;6201;p22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2" name="Google Shape;6202;p22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3" name="Google Shape;6203;p22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4" name="Google Shape;6204;p22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5" name="Google Shape;6205;p22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6" name="Google Shape;6206;p22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7" name="Google Shape;6207;p22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8" name="Google Shape;6208;p22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9" name="Google Shape;6209;p22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0" name="Google Shape;6210;p22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1" name="Google Shape;6211;p22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2" name="Google Shape;6212;p22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3" name="Google Shape;6213;p22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4" name="Google Shape;6214;p22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5" name="Google Shape;6215;p22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6" name="Google Shape;6216;p22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7" name="Google Shape;6217;p22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8" name="Google Shape;6218;p22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9" name="Google Shape;6219;p22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0" name="Google Shape;6220;p22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1" name="Google Shape;6221;p22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2" name="Google Shape;6222;p22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3" name="Google Shape;6223;p22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4" name="Google Shape;6224;p22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25" name="Google Shape;6225;p22"/>
          <p:cNvGrpSpPr/>
          <p:nvPr/>
        </p:nvGrpSpPr>
        <p:grpSpPr>
          <a:xfrm>
            <a:off x="11184843" y="-246085"/>
            <a:ext cx="1079972" cy="1107545"/>
            <a:chOff x="7973149" y="-201092"/>
            <a:chExt cx="1116750" cy="1145263"/>
          </a:xfrm>
        </p:grpSpPr>
        <p:sp>
          <p:nvSpPr>
            <p:cNvPr id="6226" name="Google Shape;6226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7" name="Google Shape;6227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8" name="Google Shape;6228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9" name="Google Shape;6229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0" name="Google Shape;6230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1" name="Google Shape;6231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2" name="Google Shape;6232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3" name="Google Shape;6233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4" name="Google Shape;6234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5" name="Google Shape;6235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6" name="Google Shape;6236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7" name="Google Shape;6237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8" name="Google Shape;6238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9" name="Google Shape;6239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0" name="Google Shape;6240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1" name="Google Shape;6241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2" name="Google Shape;6242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3" name="Google Shape;6243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4" name="Google Shape;6244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5" name="Google Shape;6245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6" name="Google Shape;6246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7" name="Google Shape;6247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8" name="Google Shape;6248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9" name="Google Shape;6249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0" name="Google Shape;6250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1" name="Google Shape;6251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2" name="Google Shape;6252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3" name="Google Shape;6253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4" name="Google Shape;6254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5" name="Google Shape;6255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6" name="Google Shape;6256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7" name="Google Shape;6257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8" name="Google Shape;6258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9" name="Google Shape;6259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0" name="Google Shape;6260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1" name="Google Shape;6261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2" name="Google Shape;6262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3" name="Google Shape;6263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4" name="Google Shape;6264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5" name="Google Shape;6265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6" name="Google Shape;6266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7" name="Google Shape;6267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8" name="Google Shape;6268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9" name="Google Shape;6269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0" name="Google Shape;6270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1" name="Google Shape;6271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2" name="Google Shape;6272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3" name="Google Shape;6273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4" name="Google Shape;6274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5" name="Google Shape;6275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6" name="Google Shape;6276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7" name="Google Shape;6277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8" name="Google Shape;6278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9" name="Google Shape;6279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0" name="Google Shape;6280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1" name="Google Shape;6281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2" name="Google Shape;6282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3" name="Google Shape;6283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4" name="Google Shape;6284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5" name="Google Shape;6285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6" name="Google Shape;6286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87" name="Google Shape;6287;p22"/>
          <p:cNvGrpSpPr/>
          <p:nvPr/>
        </p:nvGrpSpPr>
        <p:grpSpPr>
          <a:xfrm rot="-5400000">
            <a:off x="10084430" y="92207"/>
            <a:ext cx="156581" cy="141111"/>
            <a:chOff x="7737341" y="1046941"/>
            <a:chExt cx="161913" cy="145916"/>
          </a:xfrm>
        </p:grpSpPr>
        <p:sp>
          <p:nvSpPr>
            <p:cNvPr id="6288" name="Google Shape;6288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9" name="Google Shape;6289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0" name="Google Shape;6290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1" name="Google Shape;6291;p22"/>
          <p:cNvGrpSpPr/>
          <p:nvPr/>
        </p:nvGrpSpPr>
        <p:grpSpPr>
          <a:xfrm flipH="1">
            <a:off x="10860025" y="-150142"/>
            <a:ext cx="916057" cy="918956"/>
            <a:chOff x="-566600" y="186057"/>
            <a:chExt cx="1240151" cy="1244074"/>
          </a:xfrm>
        </p:grpSpPr>
        <p:sp>
          <p:nvSpPr>
            <p:cNvPr id="6292" name="Google Shape;6292;p22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3" name="Google Shape;6293;p22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4" name="Google Shape;6294;p22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5" name="Google Shape;6295;p22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6" name="Google Shape;6296;p22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7" name="Google Shape;6297;p22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8" name="Google Shape;6298;p22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9" name="Google Shape;6299;p22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0" name="Google Shape;6300;p22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1" name="Google Shape;6301;p22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2" name="Google Shape;6302;p22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3" name="Google Shape;6303;p22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4" name="Google Shape;6304;p22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5" name="Google Shape;6305;p22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6" name="Google Shape;6306;p22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7" name="Google Shape;6307;p22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8" name="Google Shape;6308;p22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9" name="Google Shape;6309;p22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0" name="Google Shape;6310;p22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1" name="Google Shape;6311;p22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2" name="Google Shape;6312;p22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3" name="Google Shape;6313;p22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4" name="Google Shape;6314;p22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5" name="Google Shape;6315;p22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6" name="Google Shape;6316;p22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7" name="Google Shape;6317;p22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8" name="Google Shape;6318;p22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19" name="Google Shape;6319;p22"/>
          <p:cNvGrpSpPr/>
          <p:nvPr/>
        </p:nvGrpSpPr>
        <p:grpSpPr>
          <a:xfrm flipH="1">
            <a:off x="10519239" y="-185610"/>
            <a:ext cx="665584" cy="643609"/>
            <a:chOff x="-168381" y="-168706"/>
            <a:chExt cx="901061" cy="871312"/>
          </a:xfrm>
        </p:grpSpPr>
        <p:sp>
          <p:nvSpPr>
            <p:cNvPr id="6320" name="Google Shape;6320;p2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1" name="Google Shape;6321;p2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2" name="Google Shape;6322;p2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3" name="Google Shape;6323;p2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4" name="Google Shape;6324;p2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5" name="Google Shape;6325;p2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6" name="Google Shape;6326;p2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7" name="Google Shape;6327;p2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8" name="Google Shape;6328;p2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9" name="Google Shape;6329;p2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0" name="Google Shape;6330;p2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1" name="Google Shape;6331;p2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2" name="Google Shape;6332;p2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3" name="Google Shape;6333;p2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4" name="Google Shape;6334;p2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5" name="Google Shape;6335;p2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6" name="Google Shape;6336;p2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7" name="Google Shape;6337;p2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8" name="Google Shape;6338;p2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39" name="Google Shape;6339;p22"/>
          <p:cNvGrpSpPr/>
          <p:nvPr/>
        </p:nvGrpSpPr>
        <p:grpSpPr>
          <a:xfrm>
            <a:off x="9418229" y="-161459"/>
            <a:ext cx="530147" cy="741032"/>
            <a:chOff x="1897495" y="-461400"/>
            <a:chExt cx="815443" cy="1139815"/>
          </a:xfrm>
        </p:grpSpPr>
        <p:sp>
          <p:nvSpPr>
            <p:cNvPr id="6340" name="Google Shape;6340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1" name="Google Shape;6341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2" name="Google Shape;6342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3" name="Google Shape;6343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4" name="Google Shape;6344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5" name="Google Shape;6345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6" name="Google Shape;6346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7" name="Google Shape;6347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8" name="Google Shape;6348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9" name="Google Shape;6349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0" name="Google Shape;6350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1" name="Google Shape;6351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2" name="Google Shape;6352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3" name="Google Shape;6353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4" name="Google Shape;6354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5" name="Google Shape;6355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6" name="Google Shape;6356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7" name="Google Shape;6357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8" name="Google Shape;6358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9" name="Google Shape;6359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0" name="Google Shape;6360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1" name="Google Shape;6361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62" name="Google Shape;6362;p22"/>
          <p:cNvGrpSpPr/>
          <p:nvPr/>
        </p:nvGrpSpPr>
        <p:grpSpPr>
          <a:xfrm rot="10387032">
            <a:off x="11595919" y="5395717"/>
            <a:ext cx="692244" cy="1084123"/>
            <a:chOff x="1897495" y="-461400"/>
            <a:chExt cx="815443" cy="1139815"/>
          </a:xfrm>
        </p:grpSpPr>
        <p:sp>
          <p:nvSpPr>
            <p:cNvPr id="6363" name="Google Shape;6363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4" name="Google Shape;6364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5" name="Google Shape;6365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6" name="Google Shape;6366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7" name="Google Shape;6367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8" name="Google Shape;6368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9" name="Google Shape;6369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0" name="Google Shape;6370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1" name="Google Shape;6371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2" name="Google Shape;6372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3" name="Google Shape;6373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4" name="Google Shape;6374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5" name="Google Shape;6375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6" name="Google Shape;6376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7" name="Google Shape;6377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8" name="Google Shape;6378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9" name="Google Shape;6379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0" name="Google Shape;6380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1" name="Google Shape;6381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2" name="Google Shape;6382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3" name="Google Shape;6383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4" name="Google Shape;6384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85" name="Google Shape;6385;p22"/>
          <p:cNvGrpSpPr/>
          <p:nvPr/>
        </p:nvGrpSpPr>
        <p:grpSpPr>
          <a:xfrm rot="-479532">
            <a:off x="-274863" y="5842081"/>
            <a:ext cx="1174001" cy="889860"/>
            <a:chOff x="-320607" y="2105391"/>
            <a:chExt cx="1152762" cy="873760"/>
          </a:xfrm>
        </p:grpSpPr>
        <p:sp>
          <p:nvSpPr>
            <p:cNvPr id="6386" name="Google Shape;6386;p22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7" name="Google Shape;6387;p22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8" name="Google Shape;6388;p22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9" name="Google Shape;6389;p22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0" name="Google Shape;6390;p22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1" name="Google Shape;6391;p22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2" name="Google Shape;6392;p22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3" name="Google Shape;6393;p22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4" name="Google Shape;6394;p22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5" name="Google Shape;6395;p22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6" name="Google Shape;6396;p22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7" name="Google Shape;6397;p22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8" name="Google Shape;6398;p22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9" name="Google Shape;6399;p22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0" name="Google Shape;6400;p22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1" name="Google Shape;6401;p22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2" name="Google Shape;6402;p22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3" name="Google Shape;6403;p22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4" name="Google Shape;6404;p22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5" name="Google Shape;6405;p22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6406" name="Google Shape;6406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7" name="Google Shape;6407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8" name="Google Shape;6408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9" name="Google Shape;6409;p22"/>
          <p:cNvGrpSpPr/>
          <p:nvPr/>
        </p:nvGrpSpPr>
        <p:grpSpPr>
          <a:xfrm rot="1609643">
            <a:off x="11613930" y="6533199"/>
            <a:ext cx="1010065" cy="362459"/>
            <a:chOff x="8502760" y="3542528"/>
            <a:chExt cx="711519" cy="319269"/>
          </a:xfrm>
        </p:grpSpPr>
        <p:sp>
          <p:nvSpPr>
            <p:cNvPr id="6410" name="Google Shape;6410;p22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1" name="Google Shape;6411;p22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2" name="Google Shape;6412;p22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3" name="Google Shape;6413;p22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4" name="Google Shape;6414;p22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5" name="Google Shape;6415;p22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6" name="Google Shape;6416;p22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7" name="Google Shape;6417;p22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8" name="Google Shape;6418;p22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19" name="Google Shape;6419;p22"/>
          <p:cNvSpPr txBox="1">
            <a:spLocks noGrp="1"/>
          </p:cNvSpPr>
          <p:nvPr>
            <p:ph type="subTitle" idx="1"/>
          </p:nvPr>
        </p:nvSpPr>
        <p:spPr>
          <a:xfrm>
            <a:off x="6707868" y="2249000"/>
            <a:ext cx="4161600" cy="3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420" name="Google Shape;6420;p22"/>
          <p:cNvGrpSpPr/>
          <p:nvPr/>
        </p:nvGrpSpPr>
        <p:grpSpPr>
          <a:xfrm rot="6386609">
            <a:off x="10812750" y="5773717"/>
            <a:ext cx="1079917" cy="1107491"/>
            <a:chOff x="7973149" y="-201092"/>
            <a:chExt cx="1116750" cy="1145263"/>
          </a:xfrm>
        </p:grpSpPr>
        <p:sp>
          <p:nvSpPr>
            <p:cNvPr id="6421" name="Google Shape;6421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2" name="Google Shape;6422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3" name="Google Shape;6423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4" name="Google Shape;6424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5" name="Google Shape;6425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6" name="Google Shape;6426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7" name="Google Shape;6427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8" name="Google Shape;6428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9" name="Google Shape;6429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0" name="Google Shape;6430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1" name="Google Shape;6431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2" name="Google Shape;6432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3" name="Google Shape;6433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4" name="Google Shape;6434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5" name="Google Shape;6435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6" name="Google Shape;6436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7" name="Google Shape;6437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8" name="Google Shape;6438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9" name="Google Shape;6439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0" name="Google Shape;6440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1" name="Google Shape;6441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2" name="Google Shape;6442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3" name="Google Shape;6443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4" name="Google Shape;6444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5" name="Google Shape;6445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6" name="Google Shape;6446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7" name="Google Shape;6447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8" name="Google Shape;6448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9" name="Google Shape;6449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0" name="Google Shape;6450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1" name="Google Shape;6451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2" name="Google Shape;6452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3" name="Google Shape;6453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4" name="Google Shape;6454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5" name="Google Shape;6455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6" name="Google Shape;6456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7" name="Google Shape;6457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8" name="Google Shape;6458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9" name="Google Shape;6459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0" name="Google Shape;6460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1" name="Google Shape;6461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2" name="Google Shape;6462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3" name="Google Shape;6463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4" name="Google Shape;6464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5" name="Google Shape;6465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6" name="Google Shape;6466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7" name="Google Shape;6467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8" name="Google Shape;6468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9" name="Google Shape;6469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0" name="Google Shape;6470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1" name="Google Shape;6471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2" name="Google Shape;6472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3" name="Google Shape;6473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4" name="Google Shape;6474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5" name="Google Shape;6475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6" name="Google Shape;6476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7" name="Google Shape;6477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8" name="Google Shape;6478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9" name="Google Shape;6479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0" name="Google Shape;6480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1" name="Google Shape;6481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82" name="Google Shape;6482;p22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993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4" name="Google Shape;6484;p23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5" name="Google Shape;6485;p23"/>
          <p:cNvSpPr/>
          <p:nvPr/>
        </p:nvSpPr>
        <p:spPr>
          <a:xfrm rot="-5400000" flipH="1">
            <a:off x="9183774" y="381577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6" name="Google Shape;6486;p23"/>
          <p:cNvSpPr/>
          <p:nvPr/>
        </p:nvSpPr>
        <p:spPr>
          <a:xfrm flipH="1">
            <a:off x="-269861" y="-122445"/>
            <a:ext cx="4408516" cy="6884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87" name="Google Shape;6487;p23"/>
          <p:cNvGrpSpPr/>
          <p:nvPr/>
        </p:nvGrpSpPr>
        <p:grpSpPr>
          <a:xfrm rot="10800000" flipH="1">
            <a:off x="-89117" y="6039622"/>
            <a:ext cx="1432199" cy="915695"/>
            <a:chOff x="-206267" y="355694"/>
            <a:chExt cx="1406323" cy="899150"/>
          </a:xfrm>
        </p:grpSpPr>
        <p:sp>
          <p:nvSpPr>
            <p:cNvPr id="6488" name="Google Shape;6488;p23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9" name="Google Shape;6489;p23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0" name="Google Shape;6490;p23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1" name="Google Shape;6491;p23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2" name="Google Shape;6492;p23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3" name="Google Shape;6493;p23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4" name="Google Shape;6494;p23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5" name="Google Shape;6495;p23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96" name="Google Shape;6496;p23"/>
          <p:cNvGrpSpPr/>
          <p:nvPr/>
        </p:nvGrpSpPr>
        <p:grpSpPr>
          <a:xfrm rot="-5400000" flipH="1">
            <a:off x="10550298" y="5057390"/>
            <a:ext cx="1718685" cy="1882509"/>
            <a:chOff x="2318158" y="4088320"/>
            <a:chExt cx="1256104" cy="1375835"/>
          </a:xfrm>
        </p:grpSpPr>
        <p:sp>
          <p:nvSpPr>
            <p:cNvPr id="6497" name="Google Shape;6497;p23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8" name="Google Shape;6498;p23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9" name="Google Shape;6499;p23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0" name="Google Shape;6500;p23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1" name="Google Shape;6501;p23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2" name="Google Shape;6502;p23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3" name="Google Shape;6503;p23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4" name="Google Shape;6504;p23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5" name="Google Shape;6505;p23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6" name="Google Shape;6506;p23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7" name="Google Shape;6507;p23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8" name="Google Shape;6508;p23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9" name="Google Shape;6509;p23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0" name="Google Shape;6510;p23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1" name="Google Shape;6511;p23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2" name="Google Shape;6512;p23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3" name="Google Shape;6513;p23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4" name="Google Shape;6514;p23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5" name="Google Shape;6515;p23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6" name="Google Shape;6516;p23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7" name="Google Shape;6517;p23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8" name="Google Shape;6518;p23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9" name="Google Shape;6519;p23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0" name="Google Shape;6520;p23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1" name="Google Shape;6521;p23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2" name="Google Shape;6522;p23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3" name="Google Shape;6523;p23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4" name="Google Shape;6524;p23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5" name="Google Shape;6525;p23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6" name="Google Shape;6526;p23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7" name="Google Shape;6527;p23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8" name="Google Shape;6528;p23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9" name="Google Shape;6529;p23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0" name="Google Shape;6530;p23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1" name="Google Shape;6531;p23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2" name="Google Shape;6532;p23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3" name="Google Shape;6533;p23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4" name="Google Shape;6534;p23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5" name="Google Shape;6535;p23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6" name="Google Shape;6536;p23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7" name="Google Shape;6537;p23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8" name="Google Shape;6538;p23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9" name="Google Shape;6539;p23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0" name="Google Shape;6540;p23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1" name="Google Shape;6541;p23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2" name="Google Shape;6542;p23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3" name="Google Shape;6543;p23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4" name="Google Shape;6544;p23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5" name="Google Shape;6545;p23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6" name="Google Shape;6546;p23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47" name="Google Shape;6547;p23"/>
          <p:cNvGrpSpPr/>
          <p:nvPr/>
        </p:nvGrpSpPr>
        <p:grpSpPr>
          <a:xfrm rot="9042000" flipH="1">
            <a:off x="11233340" y="132099"/>
            <a:ext cx="1163904" cy="522260"/>
            <a:chOff x="8502760" y="3542528"/>
            <a:chExt cx="711519" cy="319269"/>
          </a:xfrm>
        </p:grpSpPr>
        <p:sp>
          <p:nvSpPr>
            <p:cNvPr id="6548" name="Google Shape;6548;p2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9" name="Google Shape;6549;p2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0" name="Google Shape;6550;p2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1" name="Google Shape;6551;p2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2" name="Google Shape;6552;p2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3" name="Google Shape;6553;p2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4" name="Google Shape;6554;p2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5" name="Google Shape;6555;p2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6" name="Google Shape;6556;p2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57" name="Google Shape;6557;p23"/>
          <p:cNvGrpSpPr/>
          <p:nvPr/>
        </p:nvGrpSpPr>
        <p:grpSpPr>
          <a:xfrm flipH="1">
            <a:off x="-138757" y="-268130"/>
            <a:ext cx="1057191" cy="1084183"/>
            <a:chOff x="7973149" y="-201092"/>
            <a:chExt cx="1116750" cy="1145263"/>
          </a:xfrm>
        </p:grpSpPr>
        <p:sp>
          <p:nvSpPr>
            <p:cNvPr id="6558" name="Google Shape;6558;p2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9" name="Google Shape;6559;p2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0" name="Google Shape;6560;p2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1" name="Google Shape;6561;p2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2" name="Google Shape;6562;p2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3" name="Google Shape;6563;p2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4" name="Google Shape;6564;p2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5" name="Google Shape;6565;p2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6" name="Google Shape;6566;p2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7" name="Google Shape;6567;p2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8" name="Google Shape;6568;p2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9" name="Google Shape;6569;p2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0" name="Google Shape;6570;p2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1" name="Google Shape;6571;p2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2" name="Google Shape;6572;p2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3" name="Google Shape;6573;p2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4" name="Google Shape;6574;p2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5" name="Google Shape;6575;p2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6" name="Google Shape;6576;p2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7" name="Google Shape;6577;p2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8" name="Google Shape;6578;p2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9" name="Google Shape;6579;p2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0" name="Google Shape;6580;p2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1" name="Google Shape;6581;p2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2" name="Google Shape;6582;p2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3" name="Google Shape;6583;p2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4" name="Google Shape;6584;p2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5" name="Google Shape;6585;p2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6" name="Google Shape;6586;p2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7" name="Google Shape;6587;p2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8" name="Google Shape;6588;p2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9" name="Google Shape;6589;p2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0" name="Google Shape;6590;p2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1" name="Google Shape;6591;p2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2" name="Google Shape;6592;p2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3" name="Google Shape;6593;p2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4" name="Google Shape;6594;p2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5" name="Google Shape;6595;p2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6" name="Google Shape;6596;p2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7" name="Google Shape;6597;p2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8" name="Google Shape;6598;p2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9" name="Google Shape;6599;p2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0" name="Google Shape;6600;p2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1" name="Google Shape;6601;p2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2" name="Google Shape;6602;p2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3" name="Google Shape;6603;p2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4" name="Google Shape;6604;p2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5" name="Google Shape;6605;p2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6" name="Google Shape;6606;p2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7" name="Google Shape;6607;p2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8" name="Google Shape;6608;p2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9" name="Google Shape;6609;p2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0" name="Google Shape;6610;p2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1" name="Google Shape;6611;p2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2" name="Google Shape;6612;p2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3" name="Google Shape;6613;p2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4" name="Google Shape;6614;p2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5" name="Google Shape;6615;p2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6" name="Google Shape;6616;p2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7" name="Google Shape;6617;p2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8" name="Google Shape;6618;p2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19" name="Google Shape;6619;p23"/>
          <p:cNvGrpSpPr/>
          <p:nvPr/>
        </p:nvGrpSpPr>
        <p:grpSpPr>
          <a:xfrm rot="5400000" flipH="1">
            <a:off x="1763423" y="16841"/>
            <a:ext cx="156581" cy="141111"/>
            <a:chOff x="7737341" y="1046941"/>
            <a:chExt cx="161913" cy="145916"/>
          </a:xfrm>
        </p:grpSpPr>
        <p:sp>
          <p:nvSpPr>
            <p:cNvPr id="6620" name="Google Shape;6620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1" name="Google Shape;6621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2" name="Google Shape;6622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23" name="Google Shape;6623;p23"/>
          <p:cNvGrpSpPr/>
          <p:nvPr/>
        </p:nvGrpSpPr>
        <p:grpSpPr>
          <a:xfrm>
            <a:off x="217875" y="-226410"/>
            <a:ext cx="896712" cy="899548"/>
            <a:chOff x="-566600" y="186057"/>
            <a:chExt cx="1240151" cy="1244074"/>
          </a:xfrm>
        </p:grpSpPr>
        <p:sp>
          <p:nvSpPr>
            <p:cNvPr id="6624" name="Google Shape;6624;p23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5" name="Google Shape;6625;p23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6" name="Google Shape;6626;p23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7" name="Google Shape;6627;p23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8" name="Google Shape;6628;p23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9" name="Google Shape;6629;p23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0" name="Google Shape;6630;p23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1" name="Google Shape;6631;p23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2" name="Google Shape;6632;p23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3" name="Google Shape;6633;p23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4" name="Google Shape;6634;p23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5" name="Google Shape;6635;p23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6" name="Google Shape;6636;p23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7" name="Google Shape;6637;p23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8" name="Google Shape;6638;p23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9" name="Google Shape;6639;p23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0" name="Google Shape;6640;p23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1" name="Google Shape;6641;p23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2" name="Google Shape;6642;p23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3" name="Google Shape;6643;p23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4" name="Google Shape;6644;p23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5" name="Google Shape;6645;p23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6" name="Google Shape;6646;p23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7" name="Google Shape;6647;p23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8" name="Google Shape;6648;p23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9" name="Google Shape;6649;p23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0" name="Google Shape;6650;p23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51" name="Google Shape;6651;p23"/>
          <p:cNvGrpSpPr/>
          <p:nvPr/>
        </p:nvGrpSpPr>
        <p:grpSpPr>
          <a:xfrm>
            <a:off x="796662" y="-261121"/>
            <a:ext cx="651527" cy="630016"/>
            <a:chOff x="-168381" y="-168706"/>
            <a:chExt cx="901061" cy="871312"/>
          </a:xfrm>
        </p:grpSpPr>
        <p:sp>
          <p:nvSpPr>
            <p:cNvPr id="6652" name="Google Shape;6652;p23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3" name="Google Shape;6653;p23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4" name="Google Shape;6654;p23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5" name="Google Shape;6655;p23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6" name="Google Shape;6656;p23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7" name="Google Shape;6657;p23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8" name="Google Shape;6658;p23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9" name="Google Shape;6659;p23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0" name="Google Shape;6660;p23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1" name="Google Shape;6661;p23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2" name="Google Shape;6662;p23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3" name="Google Shape;6663;p23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4" name="Google Shape;6664;p23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5" name="Google Shape;6665;p23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6" name="Google Shape;6666;p23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7" name="Google Shape;6667;p23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8" name="Google Shape;6668;p23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9" name="Google Shape;6669;p23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0" name="Google Shape;6670;p23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71" name="Google Shape;6671;p23"/>
          <p:cNvGrpSpPr/>
          <p:nvPr/>
        </p:nvGrpSpPr>
        <p:grpSpPr>
          <a:xfrm flipH="1">
            <a:off x="2007142" y="-237470"/>
            <a:ext cx="518948" cy="725379"/>
            <a:chOff x="1897495" y="-461400"/>
            <a:chExt cx="815443" cy="1139815"/>
          </a:xfrm>
        </p:grpSpPr>
        <p:sp>
          <p:nvSpPr>
            <p:cNvPr id="6672" name="Google Shape;6672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3" name="Google Shape;6673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4" name="Google Shape;6674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5" name="Google Shape;6675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6" name="Google Shape;6676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7" name="Google Shape;6677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8" name="Google Shape;6678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9" name="Google Shape;6679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0" name="Google Shape;6680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1" name="Google Shape;6681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2" name="Google Shape;6682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3" name="Google Shape;6683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4" name="Google Shape;6684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5" name="Google Shape;6685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6" name="Google Shape;6686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7" name="Google Shape;6687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8" name="Google Shape;6688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9" name="Google Shape;6689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0" name="Google Shape;6690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1" name="Google Shape;6691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2" name="Google Shape;6692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3" name="Google Shape;6693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94" name="Google Shape;6694;p23"/>
          <p:cNvGrpSpPr/>
          <p:nvPr/>
        </p:nvGrpSpPr>
        <p:grpSpPr>
          <a:xfrm rot="10800000" flipH="1">
            <a:off x="-130711" y="5735771"/>
            <a:ext cx="692257" cy="1084192"/>
            <a:chOff x="1897495" y="-461400"/>
            <a:chExt cx="815443" cy="1139815"/>
          </a:xfrm>
        </p:grpSpPr>
        <p:sp>
          <p:nvSpPr>
            <p:cNvPr id="6695" name="Google Shape;6695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6" name="Google Shape;6696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7" name="Google Shape;6697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8" name="Google Shape;6698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9" name="Google Shape;6699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0" name="Google Shape;6700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1" name="Google Shape;6701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2" name="Google Shape;6702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3" name="Google Shape;6703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4" name="Google Shape;6704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5" name="Google Shape;6705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6" name="Google Shape;6706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7" name="Google Shape;6707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8" name="Google Shape;6708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9" name="Google Shape;6709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0" name="Google Shape;6710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1" name="Google Shape;6711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2" name="Google Shape;6712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3" name="Google Shape;6713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4" name="Google Shape;6714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5" name="Google Shape;6715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6" name="Google Shape;6716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17" name="Google Shape;6717;p23"/>
          <p:cNvGrpSpPr/>
          <p:nvPr/>
        </p:nvGrpSpPr>
        <p:grpSpPr>
          <a:xfrm rot="4699778" flipH="1">
            <a:off x="-327241" y="4823862"/>
            <a:ext cx="1173956" cy="889825"/>
            <a:chOff x="-320607" y="2105391"/>
            <a:chExt cx="1152762" cy="873760"/>
          </a:xfrm>
        </p:grpSpPr>
        <p:sp>
          <p:nvSpPr>
            <p:cNvPr id="6718" name="Google Shape;6718;p23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9" name="Google Shape;6719;p23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0" name="Google Shape;6720;p23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1" name="Google Shape;6721;p23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2" name="Google Shape;6722;p23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3" name="Google Shape;6723;p23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4" name="Google Shape;6724;p23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5" name="Google Shape;6725;p23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6" name="Google Shape;6726;p23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7" name="Google Shape;6727;p23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8" name="Google Shape;6728;p23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9" name="Google Shape;6729;p23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0" name="Google Shape;6730;p23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1" name="Google Shape;6731;p23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2" name="Google Shape;6732;p23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3" name="Google Shape;6733;p23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4" name="Google Shape;6734;p23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5" name="Google Shape;6735;p23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6" name="Google Shape;6736;p23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37" name="Google Shape;6737;p23"/>
          <p:cNvGrpSpPr/>
          <p:nvPr/>
        </p:nvGrpSpPr>
        <p:grpSpPr>
          <a:xfrm rot="-5400000" flipH="1">
            <a:off x="670752" y="5928103"/>
            <a:ext cx="156581" cy="141111"/>
            <a:chOff x="7737341" y="1046941"/>
            <a:chExt cx="161913" cy="145916"/>
          </a:xfrm>
        </p:grpSpPr>
        <p:sp>
          <p:nvSpPr>
            <p:cNvPr id="6738" name="Google Shape;6738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9" name="Google Shape;6739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0" name="Google Shape;6740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41" name="Google Shape;6741;p23"/>
          <p:cNvSpPr txBox="1">
            <a:spLocks noGrp="1"/>
          </p:cNvSpPr>
          <p:nvPr>
            <p:ph type="subTitle" idx="1"/>
          </p:nvPr>
        </p:nvSpPr>
        <p:spPr>
          <a:xfrm>
            <a:off x="7214325" y="1648567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2" name="Google Shape;6742;p23"/>
          <p:cNvSpPr txBox="1">
            <a:spLocks noGrp="1"/>
          </p:cNvSpPr>
          <p:nvPr>
            <p:ph type="subTitle" idx="2"/>
          </p:nvPr>
        </p:nvSpPr>
        <p:spPr>
          <a:xfrm>
            <a:off x="7200716" y="2165751"/>
            <a:ext cx="28184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3" name="Google Shape;6743;p23"/>
          <p:cNvSpPr txBox="1">
            <a:spLocks noGrp="1"/>
          </p:cNvSpPr>
          <p:nvPr>
            <p:ph type="subTitle" idx="3"/>
          </p:nvPr>
        </p:nvSpPr>
        <p:spPr>
          <a:xfrm>
            <a:off x="7210249" y="3338068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4" name="Google Shape;6744;p23"/>
          <p:cNvSpPr txBox="1">
            <a:spLocks noGrp="1"/>
          </p:cNvSpPr>
          <p:nvPr>
            <p:ph type="subTitle" idx="4"/>
          </p:nvPr>
        </p:nvSpPr>
        <p:spPr>
          <a:xfrm>
            <a:off x="7181316" y="3855292"/>
            <a:ext cx="28184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5" name="Google Shape;6745;p23"/>
          <p:cNvSpPr txBox="1">
            <a:spLocks noGrp="1"/>
          </p:cNvSpPr>
          <p:nvPr>
            <p:ph type="subTitle" idx="5"/>
          </p:nvPr>
        </p:nvSpPr>
        <p:spPr>
          <a:xfrm>
            <a:off x="7214317" y="5030235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6" name="Google Shape;6746;p23"/>
          <p:cNvSpPr txBox="1">
            <a:spLocks noGrp="1"/>
          </p:cNvSpPr>
          <p:nvPr>
            <p:ph type="subTitle" idx="6"/>
          </p:nvPr>
        </p:nvSpPr>
        <p:spPr>
          <a:xfrm>
            <a:off x="7200689" y="5538832"/>
            <a:ext cx="28184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098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5"/>
          <p:cNvSpPr/>
          <p:nvPr/>
        </p:nvSpPr>
        <p:spPr>
          <a:xfrm rot="10800000">
            <a:off x="6936621" y="-138427"/>
            <a:ext cx="5428832" cy="910069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 txBox="1">
            <a:spLocks noGrp="1"/>
          </p:cNvSpPr>
          <p:nvPr>
            <p:ph type="ctrTitle"/>
          </p:nvPr>
        </p:nvSpPr>
        <p:spPr>
          <a:xfrm>
            <a:off x="2128325" y="3726867"/>
            <a:ext cx="37576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4" name="Google Shape;984;p5"/>
          <p:cNvSpPr txBox="1">
            <a:spLocks noGrp="1"/>
          </p:cNvSpPr>
          <p:nvPr>
            <p:ph type="subTitle" idx="1"/>
          </p:nvPr>
        </p:nvSpPr>
        <p:spPr>
          <a:xfrm>
            <a:off x="2430125" y="4151767"/>
            <a:ext cx="3154000" cy="9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85" name="Google Shape;985;p5"/>
          <p:cNvSpPr txBox="1">
            <a:spLocks noGrp="1"/>
          </p:cNvSpPr>
          <p:nvPr>
            <p:ph type="ctrTitle" idx="2"/>
          </p:nvPr>
        </p:nvSpPr>
        <p:spPr>
          <a:xfrm>
            <a:off x="6306075" y="3726867"/>
            <a:ext cx="37576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6" name="Google Shape;986;p5"/>
          <p:cNvSpPr txBox="1">
            <a:spLocks noGrp="1"/>
          </p:cNvSpPr>
          <p:nvPr>
            <p:ph type="subTitle" idx="3"/>
          </p:nvPr>
        </p:nvSpPr>
        <p:spPr>
          <a:xfrm>
            <a:off x="6607875" y="4151767"/>
            <a:ext cx="3154000" cy="9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87" name="Google Shape;987;p5"/>
          <p:cNvSpPr txBox="1">
            <a:spLocks noGrp="1"/>
          </p:cNvSpPr>
          <p:nvPr>
            <p:ph type="title" idx="4"/>
          </p:nvPr>
        </p:nvSpPr>
        <p:spPr>
          <a:xfrm>
            <a:off x="1237300" y="695500"/>
            <a:ext cx="73460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88" name="Google Shape;988;p5"/>
          <p:cNvGrpSpPr/>
          <p:nvPr/>
        </p:nvGrpSpPr>
        <p:grpSpPr>
          <a:xfrm rot="5400000">
            <a:off x="11561424" y="5511576"/>
            <a:ext cx="780584" cy="350259"/>
            <a:chOff x="8502760" y="3542528"/>
            <a:chExt cx="711519" cy="319269"/>
          </a:xfrm>
        </p:grpSpPr>
        <p:sp>
          <p:nvSpPr>
            <p:cNvPr id="989" name="Google Shape;989;p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8" name="Google Shape;998;p5"/>
          <p:cNvSpPr/>
          <p:nvPr/>
        </p:nvSpPr>
        <p:spPr>
          <a:xfrm>
            <a:off x="7522321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5"/>
          <p:cNvSpPr/>
          <p:nvPr/>
        </p:nvSpPr>
        <p:spPr>
          <a:xfrm rot="-5400000">
            <a:off x="-1528825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0" name="Google Shape;1000;p5"/>
          <p:cNvGrpSpPr/>
          <p:nvPr/>
        </p:nvGrpSpPr>
        <p:grpSpPr>
          <a:xfrm rot="-8956076">
            <a:off x="-356329" y="192745"/>
            <a:ext cx="585429" cy="1517697"/>
            <a:chOff x="1823086" y="-208516"/>
            <a:chExt cx="433159" cy="1122944"/>
          </a:xfrm>
        </p:grpSpPr>
        <p:sp>
          <p:nvSpPr>
            <p:cNvPr id="1001" name="Google Shape;1001;p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9" name="Google Shape;1009;p5"/>
          <p:cNvGrpSpPr/>
          <p:nvPr/>
        </p:nvGrpSpPr>
        <p:grpSpPr>
          <a:xfrm rot="-8956076">
            <a:off x="-47214" y="383195"/>
            <a:ext cx="592611" cy="1603909"/>
            <a:chOff x="904476" y="-243594"/>
            <a:chExt cx="438472" cy="1186732"/>
          </a:xfrm>
        </p:grpSpPr>
        <p:sp>
          <p:nvSpPr>
            <p:cNvPr id="1010" name="Google Shape;1010;p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7" name="Google Shape;1037;p5"/>
          <p:cNvGrpSpPr/>
          <p:nvPr/>
        </p:nvGrpSpPr>
        <p:grpSpPr>
          <a:xfrm>
            <a:off x="11041972" y="6038960"/>
            <a:ext cx="1169069" cy="748043"/>
            <a:chOff x="7750342" y="3926048"/>
            <a:chExt cx="1406709" cy="900099"/>
          </a:xfrm>
        </p:grpSpPr>
        <p:sp>
          <p:nvSpPr>
            <p:cNvPr id="1038" name="Google Shape;1038;p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6" name="Google Shape;1046;p5"/>
          <p:cNvGrpSpPr/>
          <p:nvPr/>
        </p:nvGrpSpPr>
        <p:grpSpPr>
          <a:xfrm>
            <a:off x="11549717" y="5642023"/>
            <a:ext cx="1029827" cy="1034524"/>
            <a:chOff x="8276926" y="3750868"/>
            <a:chExt cx="1239162" cy="1244814"/>
          </a:xfrm>
        </p:grpSpPr>
        <p:sp>
          <p:nvSpPr>
            <p:cNvPr id="1047" name="Google Shape;1047;p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4" name="Google Shape;1074;p5"/>
          <p:cNvGrpSpPr/>
          <p:nvPr/>
        </p:nvGrpSpPr>
        <p:grpSpPr>
          <a:xfrm>
            <a:off x="11488253" y="6246622"/>
            <a:ext cx="748761" cy="724561"/>
            <a:chOff x="8202967" y="4478366"/>
            <a:chExt cx="900965" cy="871845"/>
          </a:xfrm>
        </p:grpSpPr>
        <p:sp>
          <p:nvSpPr>
            <p:cNvPr id="1075" name="Google Shape;1075;p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4" name="Google Shape;1094;p5"/>
          <p:cNvGrpSpPr/>
          <p:nvPr/>
        </p:nvGrpSpPr>
        <p:grpSpPr>
          <a:xfrm rot="-5400000">
            <a:off x="11093880" y="6143395"/>
            <a:ext cx="364021" cy="986027"/>
            <a:chOff x="7607455" y="4238363"/>
            <a:chExt cx="438017" cy="1186459"/>
          </a:xfrm>
        </p:grpSpPr>
        <p:sp>
          <p:nvSpPr>
            <p:cNvPr id="1095" name="Google Shape;1095;p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9" name="Google Shape;1119;p5"/>
          <p:cNvGrpSpPr/>
          <p:nvPr/>
        </p:nvGrpSpPr>
        <p:grpSpPr>
          <a:xfrm>
            <a:off x="8587285" y="438340"/>
            <a:ext cx="1210776" cy="726693"/>
            <a:chOff x="8365864" y="2993835"/>
            <a:chExt cx="933472" cy="547264"/>
          </a:xfrm>
        </p:grpSpPr>
        <p:sp>
          <p:nvSpPr>
            <p:cNvPr id="1120" name="Google Shape;1120;p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7" name="Google Shape;1127;p5"/>
          <p:cNvGrpSpPr/>
          <p:nvPr/>
        </p:nvGrpSpPr>
        <p:grpSpPr>
          <a:xfrm rot="-1533232">
            <a:off x="9850558" y="-249669"/>
            <a:ext cx="1529668" cy="1132536"/>
            <a:chOff x="8118223" y="2202382"/>
            <a:chExt cx="1151949" cy="873156"/>
          </a:xfrm>
        </p:grpSpPr>
        <p:sp>
          <p:nvSpPr>
            <p:cNvPr id="1128" name="Google Shape;1128;p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8" name="Google Shape;1148;p5"/>
          <p:cNvGrpSpPr/>
          <p:nvPr/>
        </p:nvGrpSpPr>
        <p:grpSpPr>
          <a:xfrm>
            <a:off x="-283422" y="5296389"/>
            <a:ext cx="1528276" cy="1418404"/>
            <a:chOff x="-181020" y="4253777"/>
            <a:chExt cx="1117161" cy="1087511"/>
          </a:xfrm>
        </p:grpSpPr>
        <p:sp>
          <p:nvSpPr>
            <p:cNvPr id="1149" name="Google Shape;1149;p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3" name="Google Shape;1163;p5"/>
          <p:cNvGrpSpPr/>
          <p:nvPr/>
        </p:nvGrpSpPr>
        <p:grpSpPr>
          <a:xfrm>
            <a:off x="-265651" y="4932569"/>
            <a:ext cx="1209272" cy="1546943"/>
            <a:chOff x="-168050" y="4195214"/>
            <a:chExt cx="719519" cy="965231"/>
          </a:xfrm>
        </p:grpSpPr>
        <p:sp>
          <p:nvSpPr>
            <p:cNvPr id="1164" name="Google Shape;1164;p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1" name="Google Shape;1211;p5"/>
          <p:cNvGrpSpPr/>
          <p:nvPr/>
        </p:nvGrpSpPr>
        <p:grpSpPr>
          <a:xfrm rot="5400000">
            <a:off x="11043255" y="58933"/>
            <a:ext cx="1482895" cy="1485483"/>
            <a:chOff x="7973149" y="-201092"/>
            <a:chExt cx="1116750" cy="1145263"/>
          </a:xfrm>
        </p:grpSpPr>
        <p:sp>
          <p:nvSpPr>
            <p:cNvPr id="1212" name="Google Shape;1212;p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3" name="Google Shape;1273;p5"/>
          <p:cNvGrpSpPr/>
          <p:nvPr/>
        </p:nvGrpSpPr>
        <p:grpSpPr>
          <a:xfrm rot="5400000">
            <a:off x="394267" y="5617374"/>
            <a:ext cx="571291" cy="1623076"/>
            <a:chOff x="7607455" y="4238363"/>
            <a:chExt cx="438017" cy="1186459"/>
          </a:xfrm>
        </p:grpSpPr>
        <p:sp>
          <p:nvSpPr>
            <p:cNvPr id="1274" name="Google Shape;1274;p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8254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6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" name="Google Shape;6748;p24"/>
          <p:cNvSpPr txBox="1">
            <a:spLocks noGrp="1"/>
          </p:cNvSpPr>
          <p:nvPr>
            <p:ph type="title"/>
          </p:nvPr>
        </p:nvSpPr>
        <p:spPr>
          <a:xfrm>
            <a:off x="1371600" y="1829833"/>
            <a:ext cx="6232800" cy="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9" name="Google Shape;6749;p24"/>
          <p:cNvSpPr txBox="1">
            <a:spLocks noGrp="1"/>
          </p:cNvSpPr>
          <p:nvPr>
            <p:ph type="subTitle" idx="1"/>
          </p:nvPr>
        </p:nvSpPr>
        <p:spPr>
          <a:xfrm>
            <a:off x="1244333" y="2559433"/>
            <a:ext cx="6049600" cy="2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750" name="Google Shape;6750;p24"/>
          <p:cNvGrpSpPr/>
          <p:nvPr/>
        </p:nvGrpSpPr>
        <p:grpSpPr>
          <a:xfrm rot="-5400000" flipH="1">
            <a:off x="-188209" y="5511576"/>
            <a:ext cx="780584" cy="350259"/>
            <a:chOff x="8502760" y="3542528"/>
            <a:chExt cx="711519" cy="319269"/>
          </a:xfrm>
        </p:grpSpPr>
        <p:sp>
          <p:nvSpPr>
            <p:cNvPr id="6751" name="Google Shape;6751;p24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2" name="Google Shape;6752;p24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3" name="Google Shape;6753;p24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4" name="Google Shape;6754;p24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5" name="Google Shape;6755;p24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6" name="Google Shape;6756;p24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7" name="Google Shape;6757;p24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8" name="Google Shape;6758;p24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9" name="Google Shape;6759;p24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60" name="Google Shape;6760;p24"/>
          <p:cNvSpPr/>
          <p:nvPr/>
        </p:nvSpPr>
        <p:spPr>
          <a:xfrm flipH="1">
            <a:off x="-58824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1" name="Google Shape;6761;p24"/>
          <p:cNvSpPr/>
          <p:nvPr/>
        </p:nvSpPr>
        <p:spPr>
          <a:xfrm rot="5400000" flipH="1">
            <a:off x="10071976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62" name="Google Shape;6762;p24"/>
          <p:cNvGrpSpPr/>
          <p:nvPr/>
        </p:nvGrpSpPr>
        <p:grpSpPr>
          <a:xfrm rot="8956076" flipH="1">
            <a:off x="11904031" y="137645"/>
            <a:ext cx="585429" cy="1517697"/>
            <a:chOff x="1823086" y="-208516"/>
            <a:chExt cx="433159" cy="1122944"/>
          </a:xfrm>
        </p:grpSpPr>
        <p:sp>
          <p:nvSpPr>
            <p:cNvPr id="6763" name="Google Shape;6763;p2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4" name="Google Shape;6764;p2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5" name="Google Shape;6765;p2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6" name="Google Shape;6766;p2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7" name="Google Shape;6767;p2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8" name="Google Shape;6768;p2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9" name="Google Shape;6769;p2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0" name="Google Shape;6770;p2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71" name="Google Shape;6771;p24"/>
          <p:cNvGrpSpPr/>
          <p:nvPr/>
        </p:nvGrpSpPr>
        <p:grpSpPr>
          <a:xfrm rot="8956076" flipH="1">
            <a:off x="11608403" y="383195"/>
            <a:ext cx="592611" cy="1603909"/>
            <a:chOff x="904476" y="-243594"/>
            <a:chExt cx="438472" cy="1186732"/>
          </a:xfrm>
        </p:grpSpPr>
        <p:sp>
          <p:nvSpPr>
            <p:cNvPr id="6772" name="Google Shape;6772;p2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3" name="Google Shape;6773;p2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4" name="Google Shape;6774;p2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5" name="Google Shape;6775;p2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6" name="Google Shape;6776;p2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7" name="Google Shape;6777;p2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8" name="Google Shape;6778;p2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9" name="Google Shape;6779;p2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0" name="Google Shape;6780;p2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1" name="Google Shape;6781;p2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2" name="Google Shape;6782;p2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3" name="Google Shape;6783;p2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4" name="Google Shape;6784;p2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5" name="Google Shape;6785;p2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6" name="Google Shape;6786;p2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7" name="Google Shape;6787;p2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8" name="Google Shape;6788;p2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9" name="Google Shape;6789;p2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0" name="Google Shape;6790;p2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1" name="Google Shape;6791;p2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2" name="Google Shape;6792;p2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3" name="Google Shape;6793;p2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4" name="Google Shape;6794;p2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5" name="Google Shape;6795;p2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6" name="Google Shape;6796;p2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7" name="Google Shape;6797;p2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8" name="Google Shape;6798;p2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99" name="Google Shape;6799;p24"/>
          <p:cNvGrpSpPr/>
          <p:nvPr/>
        </p:nvGrpSpPr>
        <p:grpSpPr>
          <a:xfrm flipH="1">
            <a:off x="-57241" y="6038960"/>
            <a:ext cx="1169069" cy="748043"/>
            <a:chOff x="7750342" y="3926048"/>
            <a:chExt cx="1406709" cy="900099"/>
          </a:xfrm>
        </p:grpSpPr>
        <p:sp>
          <p:nvSpPr>
            <p:cNvPr id="6800" name="Google Shape;6800;p2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1" name="Google Shape;6801;p2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2" name="Google Shape;6802;p2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3" name="Google Shape;6803;p2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4" name="Google Shape;6804;p2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5" name="Google Shape;6805;p2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6" name="Google Shape;6806;p2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7" name="Google Shape;6807;p2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08" name="Google Shape;6808;p24"/>
          <p:cNvGrpSpPr/>
          <p:nvPr/>
        </p:nvGrpSpPr>
        <p:grpSpPr>
          <a:xfrm flipH="1">
            <a:off x="-425746" y="5642023"/>
            <a:ext cx="1029827" cy="1034524"/>
            <a:chOff x="8276926" y="3750868"/>
            <a:chExt cx="1239162" cy="1244814"/>
          </a:xfrm>
        </p:grpSpPr>
        <p:sp>
          <p:nvSpPr>
            <p:cNvPr id="6809" name="Google Shape;6809;p24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0" name="Google Shape;6810;p24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1" name="Google Shape;6811;p24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2" name="Google Shape;6812;p24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3" name="Google Shape;6813;p24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4" name="Google Shape;6814;p24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5" name="Google Shape;6815;p24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6" name="Google Shape;6816;p24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7" name="Google Shape;6817;p24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8" name="Google Shape;6818;p24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9" name="Google Shape;6819;p24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0" name="Google Shape;6820;p24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1" name="Google Shape;6821;p24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2" name="Google Shape;6822;p24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3" name="Google Shape;6823;p24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4" name="Google Shape;6824;p24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5" name="Google Shape;6825;p24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6" name="Google Shape;6826;p24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7" name="Google Shape;6827;p24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8" name="Google Shape;6828;p24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9" name="Google Shape;6829;p24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0" name="Google Shape;6830;p24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1" name="Google Shape;6831;p24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2" name="Google Shape;6832;p24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3" name="Google Shape;6833;p24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4" name="Google Shape;6834;p24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5" name="Google Shape;6835;p24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36" name="Google Shape;6836;p24"/>
          <p:cNvGrpSpPr/>
          <p:nvPr/>
        </p:nvGrpSpPr>
        <p:grpSpPr>
          <a:xfrm flipH="1">
            <a:off x="-83214" y="6246622"/>
            <a:ext cx="748761" cy="724561"/>
            <a:chOff x="8202967" y="4478366"/>
            <a:chExt cx="900965" cy="871845"/>
          </a:xfrm>
        </p:grpSpPr>
        <p:sp>
          <p:nvSpPr>
            <p:cNvPr id="6837" name="Google Shape;6837;p24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8" name="Google Shape;6838;p24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9" name="Google Shape;6839;p24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0" name="Google Shape;6840;p24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1" name="Google Shape;6841;p24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2" name="Google Shape;6842;p24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3" name="Google Shape;6843;p24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4" name="Google Shape;6844;p24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5" name="Google Shape;6845;p24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6" name="Google Shape;6846;p24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7" name="Google Shape;6847;p24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8" name="Google Shape;6848;p24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9" name="Google Shape;6849;p24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0" name="Google Shape;6850;p24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1" name="Google Shape;6851;p24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2" name="Google Shape;6852;p24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3" name="Google Shape;6853;p24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4" name="Google Shape;6854;p24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5" name="Google Shape;6855;p24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56" name="Google Shape;6856;p24"/>
          <p:cNvGrpSpPr/>
          <p:nvPr/>
        </p:nvGrpSpPr>
        <p:grpSpPr>
          <a:xfrm rot="5400000" flipH="1">
            <a:off x="695898" y="6143395"/>
            <a:ext cx="364021" cy="986027"/>
            <a:chOff x="7607455" y="4238363"/>
            <a:chExt cx="438017" cy="1186459"/>
          </a:xfrm>
        </p:grpSpPr>
        <p:sp>
          <p:nvSpPr>
            <p:cNvPr id="6857" name="Google Shape;6857;p2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8" name="Google Shape;6858;p2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9" name="Google Shape;6859;p2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0" name="Google Shape;6860;p2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1" name="Google Shape;6861;p2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2" name="Google Shape;6862;p2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3" name="Google Shape;6863;p2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4" name="Google Shape;6864;p2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5" name="Google Shape;6865;p2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6" name="Google Shape;6866;p2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7" name="Google Shape;6867;p2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8" name="Google Shape;6868;p2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9" name="Google Shape;6869;p2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0" name="Google Shape;6870;p2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1" name="Google Shape;6871;p2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2" name="Google Shape;6872;p2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3" name="Google Shape;6873;p2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4" name="Google Shape;6874;p2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5" name="Google Shape;6875;p2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6" name="Google Shape;6876;p2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7" name="Google Shape;6877;p2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8" name="Google Shape;6878;p2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9" name="Google Shape;6879;p2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0" name="Google Shape;6880;p2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81" name="Google Shape;6881;p24"/>
          <p:cNvGrpSpPr/>
          <p:nvPr/>
        </p:nvGrpSpPr>
        <p:grpSpPr>
          <a:xfrm flipH="1">
            <a:off x="10908946" y="5296389"/>
            <a:ext cx="1528276" cy="1418404"/>
            <a:chOff x="-181020" y="4253777"/>
            <a:chExt cx="1117161" cy="1087511"/>
          </a:xfrm>
        </p:grpSpPr>
        <p:sp>
          <p:nvSpPr>
            <p:cNvPr id="6882" name="Google Shape;6882;p2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3" name="Google Shape;6883;p2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4" name="Google Shape;6884;p2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5" name="Google Shape;6885;p2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6" name="Google Shape;6886;p2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7" name="Google Shape;6887;p2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8" name="Google Shape;6888;p2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9" name="Google Shape;6889;p2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0" name="Google Shape;6890;p2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1" name="Google Shape;6891;p2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2" name="Google Shape;6892;p2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3" name="Google Shape;6893;p2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4" name="Google Shape;6894;p2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5" name="Google Shape;6895;p2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96" name="Google Shape;6896;p24"/>
          <p:cNvGrpSpPr/>
          <p:nvPr/>
        </p:nvGrpSpPr>
        <p:grpSpPr>
          <a:xfrm flipH="1">
            <a:off x="11210177" y="4932569"/>
            <a:ext cx="1209272" cy="1546943"/>
            <a:chOff x="-168050" y="4195214"/>
            <a:chExt cx="719519" cy="965231"/>
          </a:xfrm>
        </p:grpSpPr>
        <p:sp>
          <p:nvSpPr>
            <p:cNvPr id="6897" name="Google Shape;6897;p24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8" name="Google Shape;6898;p24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9" name="Google Shape;6899;p24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0" name="Google Shape;6900;p24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1" name="Google Shape;6901;p24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2" name="Google Shape;6902;p24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3" name="Google Shape;6903;p24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4" name="Google Shape;6904;p24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5" name="Google Shape;6905;p24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6" name="Google Shape;6906;p24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7" name="Google Shape;6907;p24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8" name="Google Shape;6908;p24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9" name="Google Shape;6909;p24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0" name="Google Shape;6910;p24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1" name="Google Shape;6911;p24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2" name="Google Shape;6912;p24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3" name="Google Shape;6913;p24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4" name="Google Shape;6914;p24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5" name="Google Shape;6915;p24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6" name="Google Shape;6916;p24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7" name="Google Shape;6917;p24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8" name="Google Shape;6918;p24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9" name="Google Shape;6919;p24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0" name="Google Shape;6920;p24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1" name="Google Shape;6921;p24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2" name="Google Shape;6922;p24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3" name="Google Shape;6923;p24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4" name="Google Shape;6924;p24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5" name="Google Shape;6925;p24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6" name="Google Shape;6926;p24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7" name="Google Shape;6927;p24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8" name="Google Shape;6928;p24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9" name="Google Shape;6929;p24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0" name="Google Shape;6930;p24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1" name="Google Shape;6931;p24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2" name="Google Shape;6932;p24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3" name="Google Shape;6933;p24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4" name="Google Shape;6934;p24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5" name="Google Shape;6935;p24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6" name="Google Shape;6936;p24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7" name="Google Shape;6937;p24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8" name="Google Shape;6938;p24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9" name="Google Shape;6939;p24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0" name="Google Shape;6940;p24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1" name="Google Shape;6941;p24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2" name="Google Shape;6942;p24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3" name="Google Shape;6943;p24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44" name="Google Shape;6944;p24"/>
          <p:cNvGrpSpPr/>
          <p:nvPr/>
        </p:nvGrpSpPr>
        <p:grpSpPr>
          <a:xfrm rot="-3844303" flipH="1">
            <a:off x="23164" y="40549"/>
            <a:ext cx="1228331" cy="1250937"/>
            <a:chOff x="7973149" y="-201092"/>
            <a:chExt cx="1116750" cy="1145263"/>
          </a:xfrm>
        </p:grpSpPr>
        <p:sp>
          <p:nvSpPr>
            <p:cNvPr id="6945" name="Google Shape;6945;p2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6" name="Google Shape;6946;p2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7" name="Google Shape;6947;p2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8" name="Google Shape;6948;p2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9" name="Google Shape;6949;p2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0" name="Google Shape;6950;p2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1" name="Google Shape;6951;p2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2" name="Google Shape;6952;p2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3" name="Google Shape;6953;p2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4" name="Google Shape;6954;p2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5" name="Google Shape;6955;p2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6" name="Google Shape;6956;p2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7" name="Google Shape;6957;p2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8" name="Google Shape;6958;p2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9" name="Google Shape;6959;p2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0" name="Google Shape;6960;p2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1" name="Google Shape;6961;p2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2" name="Google Shape;6962;p2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3" name="Google Shape;6963;p2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4" name="Google Shape;6964;p2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5" name="Google Shape;6965;p2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6" name="Google Shape;6966;p2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7" name="Google Shape;6967;p2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8" name="Google Shape;6968;p2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9" name="Google Shape;6969;p2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0" name="Google Shape;6970;p2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1" name="Google Shape;6971;p2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2" name="Google Shape;6972;p2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3" name="Google Shape;6973;p2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4" name="Google Shape;6974;p2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5" name="Google Shape;6975;p2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6" name="Google Shape;6976;p2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7" name="Google Shape;6977;p2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8" name="Google Shape;6978;p2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9" name="Google Shape;6979;p2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0" name="Google Shape;6980;p2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1" name="Google Shape;6981;p2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2" name="Google Shape;6982;p2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3" name="Google Shape;6983;p2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4" name="Google Shape;6984;p2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5" name="Google Shape;6985;p2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6" name="Google Shape;6986;p2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7" name="Google Shape;6987;p2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8" name="Google Shape;6988;p2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9" name="Google Shape;6989;p2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0" name="Google Shape;6990;p2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1" name="Google Shape;6991;p2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2" name="Google Shape;6992;p2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3" name="Google Shape;6993;p2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4" name="Google Shape;6994;p2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5" name="Google Shape;6995;p2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6" name="Google Shape;6996;p2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7" name="Google Shape;6997;p2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8" name="Google Shape;6998;p2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9" name="Google Shape;6999;p2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0" name="Google Shape;7000;p2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1" name="Google Shape;7001;p2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2" name="Google Shape;7002;p2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3" name="Google Shape;7003;p2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4" name="Google Shape;7004;p2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5" name="Google Shape;7005;p2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06" name="Google Shape;7006;p24"/>
          <p:cNvGrpSpPr/>
          <p:nvPr/>
        </p:nvGrpSpPr>
        <p:grpSpPr>
          <a:xfrm rot="-5400000" flipH="1">
            <a:off x="11188243" y="5617374"/>
            <a:ext cx="571291" cy="1623076"/>
            <a:chOff x="7607455" y="4238363"/>
            <a:chExt cx="438017" cy="1186459"/>
          </a:xfrm>
        </p:grpSpPr>
        <p:sp>
          <p:nvSpPr>
            <p:cNvPr id="7007" name="Google Shape;7007;p2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8" name="Google Shape;7008;p2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9" name="Google Shape;7009;p2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0" name="Google Shape;7010;p2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1" name="Google Shape;7011;p2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2" name="Google Shape;7012;p2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3" name="Google Shape;7013;p2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4" name="Google Shape;7014;p2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5" name="Google Shape;7015;p2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6" name="Google Shape;7016;p2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7" name="Google Shape;7017;p2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8" name="Google Shape;7018;p2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9" name="Google Shape;7019;p2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0" name="Google Shape;7020;p2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1" name="Google Shape;7021;p2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2" name="Google Shape;7022;p2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3" name="Google Shape;7023;p2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4" name="Google Shape;7024;p2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5" name="Google Shape;7025;p2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6" name="Google Shape;7026;p2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7" name="Google Shape;7027;p2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8" name="Google Shape;7028;p2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9" name="Google Shape;7029;p2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0" name="Google Shape;7030;p2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31" name="Google Shape;7031;p24"/>
          <p:cNvGrpSpPr/>
          <p:nvPr/>
        </p:nvGrpSpPr>
        <p:grpSpPr>
          <a:xfrm flipH="1">
            <a:off x="1473755" y="782486"/>
            <a:ext cx="844356" cy="506767"/>
            <a:chOff x="8365864" y="2993835"/>
            <a:chExt cx="933472" cy="547264"/>
          </a:xfrm>
        </p:grpSpPr>
        <p:sp>
          <p:nvSpPr>
            <p:cNvPr id="7032" name="Google Shape;7032;p2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3" name="Google Shape;7033;p2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4" name="Google Shape;7034;p2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5" name="Google Shape;7035;p2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6" name="Google Shape;7036;p2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7" name="Google Shape;7037;p2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8" name="Google Shape;7038;p2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18614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0" name="Google Shape;7040;p25"/>
          <p:cNvSpPr txBox="1">
            <a:spLocks noGrp="1"/>
          </p:cNvSpPr>
          <p:nvPr>
            <p:ph type="title"/>
          </p:nvPr>
        </p:nvSpPr>
        <p:spPr>
          <a:xfrm>
            <a:off x="7834835" y="2527833"/>
            <a:ext cx="1879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400"/>
              <a:buNone/>
              <a:defRPr sz="3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9pPr>
          </a:lstStyle>
          <a:p>
            <a:endParaRPr/>
          </a:p>
        </p:txBody>
      </p:sp>
      <p:sp>
        <p:nvSpPr>
          <p:cNvPr id="7041" name="Google Shape;7041;p25"/>
          <p:cNvSpPr txBox="1">
            <a:spLocks noGrp="1"/>
          </p:cNvSpPr>
          <p:nvPr>
            <p:ph type="subTitle" idx="1"/>
          </p:nvPr>
        </p:nvSpPr>
        <p:spPr>
          <a:xfrm>
            <a:off x="6902692" y="3481733"/>
            <a:ext cx="2959200" cy="15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7042" name="Google Shape;7042;p25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7043" name="Google Shape;7043;p2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4" name="Google Shape;7044;p2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5" name="Google Shape;7045;p2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6" name="Google Shape;7046;p2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7" name="Google Shape;7047;p2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8" name="Google Shape;7048;p2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9" name="Google Shape;7049;p2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0" name="Google Shape;7050;p2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1" name="Google Shape;7051;p2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52" name="Google Shape;7052;p25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53" name="Google Shape;7053;p25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54" name="Google Shape;7054;p25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7055" name="Google Shape;7055;p2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6" name="Google Shape;7056;p2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7" name="Google Shape;7057;p2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8" name="Google Shape;7058;p2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9" name="Google Shape;7059;p2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0" name="Google Shape;7060;p2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1" name="Google Shape;7061;p2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2" name="Google Shape;7062;p2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63" name="Google Shape;7063;p25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7064" name="Google Shape;7064;p2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5" name="Google Shape;7065;p2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6" name="Google Shape;7066;p2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7" name="Google Shape;7067;p2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8" name="Google Shape;7068;p2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9" name="Google Shape;7069;p2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0" name="Google Shape;7070;p2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1" name="Google Shape;7071;p2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2" name="Google Shape;7072;p2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3" name="Google Shape;7073;p2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4" name="Google Shape;7074;p2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5" name="Google Shape;7075;p2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6" name="Google Shape;7076;p2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7" name="Google Shape;7077;p2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8" name="Google Shape;7078;p2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9" name="Google Shape;7079;p2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0" name="Google Shape;7080;p2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1" name="Google Shape;7081;p2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2" name="Google Shape;7082;p2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3" name="Google Shape;7083;p2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4" name="Google Shape;7084;p2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5" name="Google Shape;7085;p2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6" name="Google Shape;7086;p2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7" name="Google Shape;7087;p2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8" name="Google Shape;7088;p2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9" name="Google Shape;7089;p2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0" name="Google Shape;7090;p2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91" name="Google Shape;7091;p25"/>
          <p:cNvGrpSpPr/>
          <p:nvPr/>
        </p:nvGrpSpPr>
        <p:grpSpPr>
          <a:xfrm flipH="1">
            <a:off x="-53819" y="5948476"/>
            <a:ext cx="1169069" cy="748043"/>
            <a:chOff x="7750342" y="3926048"/>
            <a:chExt cx="1406709" cy="900099"/>
          </a:xfrm>
        </p:grpSpPr>
        <p:sp>
          <p:nvSpPr>
            <p:cNvPr id="7092" name="Google Shape;7092;p2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3" name="Google Shape;7093;p2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4" name="Google Shape;7094;p2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5" name="Google Shape;7095;p2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6" name="Google Shape;7096;p2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7" name="Google Shape;7097;p2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8" name="Google Shape;7098;p2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9" name="Google Shape;7099;p2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00" name="Google Shape;7100;p25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7101" name="Google Shape;7101;p2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2" name="Google Shape;7102;p2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3" name="Google Shape;7103;p2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4" name="Google Shape;7104;p2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5" name="Google Shape;7105;p2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6" name="Google Shape;7106;p2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7" name="Google Shape;7107;p2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8" name="Google Shape;7108;p2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9" name="Google Shape;7109;p2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0" name="Google Shape;7110;p2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1" name="Google Shape;7111;p2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2" name="Google Shape;7112;p2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3" name="Google Shape;7113;p2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4" name="Google Shape;7114;p2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5" name="Google Shape;7115;p2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6" name="Google Shape;7116;p2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7" name="Google Shape;7117;p2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8" name="Google Shape;7118;p2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9" name="Google Shape;7119;p2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0" name="Google Shape;7120;p2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1" name="Google Shape;7121;p2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2" name="Google Shape;7122;p2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3" name="Google Shape;7123;p2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4" name="Google Shape;7124;p2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5" name="Google Shape;7125;p2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6" name="Google Shape;7126;p2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7" name="Google Shape;7127;p2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28" name="Google Shape;7128;p25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7129" name="Google Shape;7129;p2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0" name="Google Shape;7130;p2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1" name="Google Shape;7131;p2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2" name="Google Shape;7132;p2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3" name="Google Shape;7133;p2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4" name="Google Shape;7134;p2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5" name="Google Shape;7135;p2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6" name="Google Shape;7136;p2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7" name="Google Shape;7137;p2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8" name="Google Shape;7138;p2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9" name="Google Shape;7139;p2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0" name="Google Shape;7140;p2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1" name="Google Shape;7141;p2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2" name="Google Shape;7142;p2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3" name="Google Shape;7143;p2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4" name="Google Shape;7144;p2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5" name="Google Shape;7145;p2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6" name="Google Shape;7146;p2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7" name="Google Shape;7147;p2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48" name="Google Shape;7148;p25"/>
          <p:cNvGrpSpPr/>
          <p:nvPr/>
        </p:nvGrpSpPr>
        <p:grpSpPr>
          <a:xfrm rot="5400000" flipH="1">
            <a:off x="699320" y="6052911"/>
            <a:ext cx="364021" cy="986027"/>
            <a:chOff x="7607455" y="4238363"/>
            <a:chExt cx="438017" cy="1186459"/>
          </a:xfrm>
        </p:grpSpPr>
        <p:sp>
          <p:nvSpPr>
            <p:cNvPr id="7149" name="Google Shape;7149;p2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0" name="Google Shape;7150;p2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1" name="Google Shape;7151;p2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2" name="Google Shape;7152;p2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3" name="Google Shape;7153;p2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4" name="Google Shape;7154;p2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5" name="Google Shape;7155;p2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6" name="Google Shape;7156;p2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7" name="Google Shape;7157;p2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8" name="Google Shape;7158;p2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9" name="Google Shape;7159;p2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0" name="Google Shape;7160;p2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1" name="Google Shape;7161;p2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2" name="Google Shape;7162;p2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3" name="Google Shape;7163;p2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4" name="Google Shape;7164;p2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5" name="Google Shape;7165;p2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6" name="Google Shape;7166;p2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7" name="Google Shape;7167;p2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8" name="Google Shape;7168;p2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9" name="Google Shape;7169;p2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0" name="Google Shape;7170;p2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1" name="Google Shape;7171;p2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2" name="Google Shape;7172;p2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73" name="Google Shape;7173;p25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7174" name="Google Shape;7174;p2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5" name="Google Shape;7175;p2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6" name="Google Shape;7176;p2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7" name="Google Shape;7177;p2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8" name="Google Shape;7178;p2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9" name="Google Shape;7179;p2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0" name="Google Shape;7180;p2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81" name="Google Shape;7181;p25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7182" name="Google Shape;7182;p2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3" name="Google Shape;7183;p2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4" name="Google Shape;7184;p2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5" name="Google Shape;7185;p2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6" name="Google Shape;7186;p2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7" name="Google Shape;7187;p2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8" name="Google Shape;7188;p2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9" name="Google Shape;7189;p2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0" name="Google Shape;7190;p2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1" name="Google Shape;7191;p2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2" name="Google Shape;7192;p2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3" name="Google Shape;7193;p2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4" name="Google Shape;7194;p2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5" name="Google Shape;7195;p2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6" name="Google Shape;7196;p2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7" name="Google Shape;7197;p2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8" name="Google Shape;7198;p2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9" name="Google Shape;7199;p2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0" name="Google Shape;7200;p2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1" name="Google Shape;7201;p2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2" name="Google Shape;7202;p2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03" name="Google Shape;7203;p25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7204" name="Google Shape;7204;p2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5" name="Google Shape;7205;p2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6" name="Google Shape;7206;p2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7" name="Google Shape;7207;p2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8" name="Google Shape;7208;p2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9" name="Google Shape;7209;p2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0" name="Google Shape;7210;p2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1" name="Google Shape;7211;p2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2" name="Google Shape;7212;p2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3" name="Google Shape;7213;p2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4" name="Google Shape;7214;p2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5" name="Google Shape;7215;p2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6" name="Google Shape;7216;p2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7" name="Google Shape;7217;p2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18" name="Google Shape;7218;p25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7219" name="Google Shape;7219;p2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0" name="Google Shape;7220;p2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1" name="Google Shape;7221;p2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2" name="Google Shape;7222;p2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3" name="Google Shape;7223;p2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4" name="Google Shape;7224;p2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5" name="Google Shape;7225;p2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6" name="Google Shape;7226;p2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7" name="Google Shape;7227;p2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8" name="Google Shape;7228;p2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9" name="Google Shape;7229;p2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0" name="Google Shape;7230;p2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1" name="Google Shape;7231;p2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2" name="Google Shape;7232;p2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3" name="Google Shape;7233;p2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4" name="Google Shape;7234;p2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5" name="Google Shape;7235;p2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6" name="Google Shape;7236;p2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7" name="Google Shape;7237;p2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8" name="Google Shape;7238;p2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9" name="Google Shape;7239;p2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0" name="Google Shape;7240;p2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1" name="Google Shape;7241;p2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2" name="Google Shape;7242;p2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3" name="Google Shape;7243;p2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4" name="Google Shape;7244;p2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5" name="Google Shape;7245;p2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6" name="Google Shape;7246;p2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7" name="Google Shape;7247;p2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8" name="Google Shape;7248;p2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9" name="Google Shape;7249;p2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0" name="Google Shape;7250;p2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1" name="Google Shape;7251;p2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2" name="Google Shape;7252;p2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3" name="Google Shape;7253;p2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4" name="Google Shape;7254;p2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5" name="Google Shape;7255;p2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6" name="Google Shape;7256;p2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7" name="Google Shape;7257;p2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8" name="Google Shape;7258;p2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9" name="Google Shape;7259;p2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0" name="Google Shape;7260;p2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1" name="Google Shape;7261;p2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2" name="Google Shape;7262;p2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3" name="Google Shape;7263;p2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4" name="Google Shape;7264;p2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5" name="Google Shape;7265;p2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66" name="Google Shape;7266;p25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7267" name="Google Shape;7267;p2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8" name="Google Shape;7268;p2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9" name="Google Shape;7269;p2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0" name="Google Shape;7270;p2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1" name="Google Shape;7271;p2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2" name="Google Shape;7272;p2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3" name="Google Shape;7273;p2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4" name="Google Shape;7274;p2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5" name="Google Shape;7275;p2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6" name="Google Shape;7276;p2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7" name="Google Shape;7277;p2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8" name="Google Shape;7278;p2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9" name="Google Shape;7279;p2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0" name="Google Shape;7280;p2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1" name="Google Shape;7281;p2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2" name="Google Shape;7282;p2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3" name="Google Shape;7283;p2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4" name="Google Shape;7284;p2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5" name="Google Shape;7285;p2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6" name="Google Shape;7286;p2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7" name="Google Shape;7287;p2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8" name="Google Shape;7288;p2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9" name="Google Shape;7289;p2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0" name="Google Shape;7290;p2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1" name="Google Shape;7291;p2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2" name="Google Shape;7292;p2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3" name="Google Shape;7293;p2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4" name="Google Shape;7294;p2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5" name="Google Shape;7295;p2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6" name="Google Shape;7296;p2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7" name="Google Shape;7297;p2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8" name="Google Shape;7298;p2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9" name="Google Shape;7299;p2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0" name="Google Shape;7300;p2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1" name="Google Shape;7301;p2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2" name="Google Shape;7302;p2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3" name="Google Shape;7303;p2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4" name="Google Shape;7304;p2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5" name="Google Shape;7305;p2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6" name="Google Shape;7306;p2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7" name="Google Shape;7307;p2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8" name="Google Shape;7308;p2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9" name="Google Shape;7309;p2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0" name="Google Shape;7310;p2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1" name="Google Shape;7311;p2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2" name="Google Shape;7312;p2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3" name="Google Shape;7313;p2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4" name="Google Shape;7314;p2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5" name="Google Shape;7315;p2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6" name="Google Shape;7316;p2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7" name="Google Shape;7317;p2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8" name="Google Shape;7318;p2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9" name="Google Shape;7319;p2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0" name="Google Shape;7320;p2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1" name="Google Shape;7321;p2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2" name="Google Shape;7322;p2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3" name="Google Shape;7323;p2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4" name="Google Shape;7324;p2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5" name="Google Shape;7325;p2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6" name="Google Shape;7326;p2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7" name="Google Shape;7327;p2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28" name="Google Shape;7328;p25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7329" name="Google Shape;7329;p2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0" name="Google Shape;7330;p2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1" name="Google Shape;7331;p2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2" name="Google Shape;7332;p2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3" name="Google Shape;7333;p2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4" name="Google Shape;7334;p2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5" name="Google Shape;7335;p2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6" name="Google Shape;7336;p2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7" name="Google Shape;7337;p2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8" name="Google Shape;7338;p2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9" name="Google Shape;7339;p2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0" name="Google Shape;7340;p2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1" name="Google Shape;7341;p2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2" name="Google Shape;7342;p2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3" name="Google Shape;7343;p2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4" name="Google Shape;7344;p2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5" name="Google Shape;7345;p2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6" name="Google Shape;7346;p2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7" name="Google Shape;7347;p2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8" name="Google Shape;7348;p2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9" name="Google Shape;7349;p2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0" name="Google Shape;7350;p2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1" name="Google Shape;7351;p2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2" name="Google Shape;7352;p2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19173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7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4" name="Google Shape;7354;p26"/>
          <p:cNvSpPr txBox="1">
            <a:spLocks noGrp="1"/>
          </p:cNvSpPr>
          <p:nvPr>
            <p:ph type="subTitle" idx="1"/>
          </p:nvPr>
        </p:nvSpPr>
        <p:spPr>
          <a:xfrm>
            <a:off x="723700" y="5086599"/>
            <a:ext cx="3452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5" name="Google Shape;7355;p26"/>
          <p:cNvSpPr txBox="1">
            <a:spLocks noGrp="1"/>
          </p:cNvSpPr>
          <p:nvPr>
            <p:ph type="subTitle" idx="2"/>
          </p:nvPr>
        </p:nvSpPr>
        <p:spPr>
          <a:xfrm>
            <a:off x="4314400" y="5086599"/>
            <a:ext cx="36644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6" name="Google Shape;7356;p26"/>
          <p:cNvSpPr txBox="1">
            <a:spLocks noGrp="1"/>
          </p:cNvSpPr>
          <p:nvPr>
            <p:ph type="subTitle" idx="3"/>
          </p:nvPr>
        </p:nvSpPr>
        <p:spPr>
          <a:xfrm>
            <a:off x="8117500" y="5086599"/>
            <a:ext cx="3452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7" name="Google Shape;7357;p26"/>
          <p:cNvSpPr txBox="1">
            <a:spLocks noGrp="1"/>
          </p:cNvSpPr>
          <p:nvPr>
            <p:ph type="title" hasCustomPrompt="1"/>
          </p:nvPr>
        </p:nvSpPr>
        <p:spPr>
          <a:xfrm>
            <a:off x="7237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8" name="Google Shape;7358;p26"/>
          <p:cNvSpPr txBox="1">
            <a:spLocks noGrp="1"/>
          </p:cNvSpPr>
          <p:nvPr>
            <p:ph type="title" idx="4" hasCustomPrompt="1"/>
          </p:nvPr>
        </p:nvSpPr>
        <p:spPr>
          <a:xfrm>
            <a:off x="44206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9" name="Google Shape;7359;p26"/>
          <p:cNvSpPr txBox="1">
            <a:spLocks noGrp="1"/>
          </p:cNvSpPr>
          <p:nvPr>
            <p:ph type="title" idx="5" hasCustomPrompt="1"/>
          </p:nvPr>
        </p:nvSpPr>
        <p:spPr>
          <a:xfrm>
            <a:off x="81175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60" name="Google Shape;7360;p26"/>
          <p:cNvSpPr/>
          <p:nvPr/>
        </p:nvSpPr>
        <p:spPr>
          <a:xfrm rot="10800000" flipH="1">
            <a:off x="10769065" y="300510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61" name="Google Shape;7361;p26"/>
          <p:cNvGrpSpPr/>
          <p:nvPr/>
        </p:nvGrpSpPr>
        <p:grpSpPr>
          <a:xfrm rot="-8786653">
            <a:off x="11512179" y="6485251"/>
            <a:ext cx="160952" cy="145051"/>
            <a:chOff x="7737341" y="1046941"/>
            <a:chExt cx="161913" cy="145916"/>
          </a:xfrm>
        </p:grpSpPr>
        <p:sp>
          <p:nvSpPr>
            <p:cNvPr id="7362" name="Google Shape;7362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3" name="Google Shape;7363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4" name="Google Shape;7364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65" name="Google Shape;7365;p26"/>
          <p:cNvSpPr/>
          <p:nvPr/>
        </p:nvSpPr>
        <p:spPr>
          <a:xfrm rot="10800000" flipH="1">
            <a:off x="6763191" y="-11465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66" name="Google Shape;7366;p26"/>
          <p:cNvSpPr/>
          <p:nvPr/>
        </p:nvSpPr>
        <p:spPr>
          <a:xfrm rot="-5400000">
            <a:off x="-1474242" y="490494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67" name="Google Shape;7367;p26"/>
          <p:cNvGrpSpPr/>
          <p:nvPr/>
        </p:nvGrpSpPr>
        <p:grpSpPr>
          <a:xfrm rot="9643598">
            <a:off x="11537293" y="5909508"/>
            <a:ext cx="430611" cy="1116336"/>
            <a:chOff x="1823086" y="-208516"/>
            <a:chExt cx="433159" cy="1122944"/>
          </a:xfrm>
        </p:grpSpPr>
        <p:sp>
          <p:nvSpPr>
            <p:cNvPr id="7368" name="Google Shape;7368;p2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9" name="Google Shape;7369;p2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0" name="Google Shape;7370;p2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1" name="Google Shape;7371;p2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2" name="Google Shape;7372;p2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3" name="Google Shape;7373;p2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4" name="Google Shape;7374;p2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5" name="Google Shape;7375;p2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76" name="Google Shape;7376;p26"/>
          <p:cNvGrpSpPr/>
          <p:nvPr/>
        </p:nvGrpSpPr>
        <p:grpSpPr>
          <a:xfrm rot="9643598">
            <a:off x="11667995" y="5663090"/>
            <a:ext cx="435892" cy="1179749"/>
            <a:chOff x="904476" y="-243594"/>
            <a:chExt cx="438472" cy="1186732"/>
          </a:xfrm>
        </p:grpSpPr>
        <p:sp>
          <p:nvSpPr>
            <p:cNvPr id="7377" name="Google Shape;7377;p2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8" name="Google Shape;7378;p2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9" name="Google Shape;7379;p2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0" name="Google Shape;7380;p2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1" name="Google Shape;7381;p2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2" name="Google Shape;7382;p2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3" name="Google Shape;7383;p2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4" name="Google Shape;7384;p2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5" name="Google Shape;7385;p2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6" name="Google Shape;7386;p2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7" name="Google Shape;7387;p2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8" name="Google Shape;7388;p2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9" name="Google Shape;7389;p2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0" name="Google Shape;7390;p2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1" name="Google Shape;7391;p2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2" name="Google Shape;7392;p2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3" name="Google Shape;7393;p2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4" name="Google Shape;7394;p2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5" name="Google Shape;7395;p2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6" name="Google Shape;7396;p2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7" name="Google Shape;7397;p2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8" name="Google Shape;7398;p2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9" name="Google Shape;7399;p2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0" name="Google Shape;7400;p2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1" name="Google Shape;7401;p2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2" name="Google Shape;7402;p2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3" name="Google Shape;7403;p2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04" name="Google Shape;7404;p26"/>
          <p:cNvGrpSpPr/>
          <p:nvPr/>
        </p:nvGrpSpPr>
        <p:grpSpPr>
          <a:xfrm rot="7823798" flipH="1">
            <a:off x="10906302" y="218717"/>
            <a:ext cx="2027625" cy="1297400"/>
            <a:chOff x="7750342" y="3926048"/>
            <a:chExt cx="1406709" cy="900099"/>
          </a:xfrm>
        </p:grpSpPr>
        <p:sp>
          <p:nvSpPr>
            <p:cNvPr id="7405" name="Google Shape;7405;p2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6" name="Google Shape;7406;p2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7" name="Google Shape;7407;p2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8" name="Google Shape;7408;p2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9" name="Google Shape;7409;p2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0" name="Google Shape;7410;p2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1" name="Google Shape;7411;p2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2" name="Google Shape;7412;p2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13" name="Google Shape;7413;p26"/>
          <p:cNvGrpSpPr/>
          <p:nvPr/>
        </p:nvGrpSpPr>
        <p:grpSpPr>
          <a:xfrm rot="-7107846">
            <a:off x="10348155" y="-582340"/>
            <a:ext cx="631312" cy="1710040"/>
            <a:chOff x="7607455" y="4238363"/>
            <a:chExt cx="438017" cy="1186459"/>
          </a:xfrm>
        </p:grpSpPr>
        <p:sp>
          <p:nvSpPr>
            <p:cNvPr id="7414" name="Google Shape;7414;p2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5" name="Google Shape;7415;p2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6" name="Google Shape;7416;p2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7" name="Google Shape;7417;p2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8" name="Google Shape;7418;p2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9" name="Google Shape;7419;p2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0" name="Google Shape;7420;p2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1" name="Google Shape;7421;p2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2" name="Google Shape;7422;p2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3" name="Google Shape;7423;p2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4" name="Google Shape;7424;p2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5" name="Google Shape;7425;p2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6" name="Google Shape;7426;p2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7" name="Google Shape;7427;p2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8" name="Google Shape;7428;p2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9" name="Google Shape;7429;p2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0" name="Google Shape;7430;p2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1" name="Google Shape;7431;p2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2" name="Google Shape;7432;p2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3" name="Google Shape;7433;p2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4" name="Google Shape;7434;p2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5" name="Google Shape;7435;p2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6" name="Google Shape;7436;p2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7" name="Google Shape;7437;p2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38" name="Google Shape;7438;p26"/>
          <p:cNvGrpSpPr/>
          <p:nvPr/>
        </p:nvGrpSpPr>
        <p:grpSpPr>
          <a:xfrm rot="6072848" flipH="1">
            <a:off x="10600182" y="-18855"/>
            <a:ext cx="1635175" cy="958648"/>
            <a:chOff x="8365864" y="2993835"/>
            <a:chExt cx="933472" cy="547264"/>
          </a:xfrm>
        </p:grpSpPr>
        <p:sp>
          <p:nvSpPr>
            <p:cNvPr id="7439" name="Google Shape;7439;p2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0" name="Google Shape;7440;p2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1" name="Google Shape;7441;p2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2" name="Google Shape;7442;p2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3" name="Google Shape;7443;p2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4" name="Google Shape;7444;p2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5" name="Google Shape;7445;p2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46" name="Google Shape;7446;p26"/>
          <p:cNvGrpSpPr/>
          <p:nvPr/>
        </p:nvGrpSpPr>
        <p:grpSpPr>
          <a:xfrm rot="9201314">
            <a:off x="-387601" y="5095571"/>
            <a:ext cx="987405" cy="748435"/>
            <a:chOff x="8118223" y="2202382"/>
            <a:chExt cx="1151949" cy="873156"/>
          </a:xfrm>
        </p:grpSpPr>
        <p:sp>
          <p:nvSpPr>
            <p:cNvPr id="7447" name="Google Shape;7447;p2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8" name="Google Shape;7448;p2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9" name="Google Shape;7449;p2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0" name="Google Shape;7450;p2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1" name="Google Shape;7451;p2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2" name="Google Shape;7452;p2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3" name="Google Shape;7453;p2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4" name="Google Shape;7454;p2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5" name="Google Shape;7455;p2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6" name="Google Shape;7456;p2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7" name="Google Shape;7457;p2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8" name="Google Shape;7458;p2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9" name="Google Shape;7459;p2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0" name="Google Shape;7460;p2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1" name="Google Shape;7461;p2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2" name="Google Shape;7462;p2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3" name="Google Shape;7463;p2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4" name="Google Shape;7464;p2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5" name="Google Shape;7465;p2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6" name="Google Shape;7466;p2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67" name="Google Shape;7467;p26"/>
          <p:cNvGrpSpPr/>
          <p:nvPr/>
        </p:nvGrpSpPr>
        <p:grpSpPr>
          <a:xfrm rot="-10202320" flipH="1">
            <a:off x="-151672" y="25582"/>
            <a:ext cx="1515523" cy="1475300"/>
            <a:chOff x="-181020" y="4253777"/>
            <a:chExt cx="1117161" cy="1087511"/>
          </a:xfrm>
        </p:grpSpPr>
        <p:sp>
          <p:nvSpPr>
            <p:cNvPr id="7468" name="Google Shape;7468;p2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9" name="Google Shape;7469;p2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0" name="Google Shape;7470;p2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1" name="Google Shape;7471;p2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2" name="Google Shape;7472;p2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3" name="Google Shape;7473;p2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4" name="Google Shape;7474;p2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5" name="Google Shape;7475;p2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6" name="Google Shape;7476;p2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7" name="Google Shape;7477;p2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8" name="Google Shape;7478;p2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9" name="Google Shape;7479;p2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0" name="Google Shape;7480;p2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1" name="Google Shape;7481;p2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82" name="Google Shape;7482;p26"/>
          <p:cNvGrpSpPr/>
          <p:nvPr/>
        </p:nvGrpSpPr>
        <p:grpSpPr>
          <a:xfrm rot="10800000">
            <a:off x="-140594" y="5876274"/>
            <a:ext cx="957279" cy="981719"/>
            <a:chOff x="7973149" y="-201092"/>
            <a:chExt cx="1116750" cy="1145263"/>
          </a:xfrm>
        </p:grpSpPr>
        <p:sp>
          <p:nvSpPr>
            <p:cNvPr id="7483" name="Google Shape;7483;p2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4" name="Google Shape;7484;p2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5" name="Google Shape;7485;p2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6" name="Google Shape;7486;p2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7" name="Google Shape;7487;p2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8" name="Google Shape;7488;p2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9" name="Google Shape;7489;p2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0" name="Google Shape;7490;p2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1" name="Google Shape;7491;p2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2" name="Google Shape;7492;p2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3" name="Google Shape;7493;p2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4" name="Google Shape;7494;p2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5" name="Google Shape;7495;p2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6" name="Google Shape;7496;p2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7" name="Google Shape;7497;p2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8" name="Google Shape;7498;p2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9" name="Google Shape;7499;p2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0" name="Google Shape;7500;p2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1" name="Google Shape;7501;p2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2" name="Google Shape;7502;p2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3" name="Google Shape;7503;p2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4" name="Google Shape;7504;p2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5" name="Google Shape;7505;p2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6" name="Google Shape;7506;p2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7" name="Google Shape;7507;p2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8" name="Google Shape;7508;p2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9" name="Google Shape;7509;p2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0" name="Google Shape;7510;p2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1" name="Google Shape;7511;p2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2" name="Google Shape;7512;p2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3" name="Google Shape;7513;p2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4" name="Google Shape;7514;p2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5" name="Google Shape;7515;p2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6" name="Google Shape;7516;p2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7" name="Google Shape;7517;p2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8" name="Google Shape;7518;p2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9" name="Google Shape;7519;p2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0" name="Google Shape;7520;p2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1" name="Google Shape;7521;p2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2" name="Google Shape;7522;p2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3" name="Google Shape;7523;p2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4" name="Google Shape;7524;p2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5" name="Google Shape;7525;p2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6" name="Google Shape;7526;p2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7" name="Google Shape;7527;p2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8" name="Google Shape;7528;p2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9" name="Google Shape;7529;p2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0" name="Google Shape;7530;p2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1" name="Google Shape;7531;p2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2" name="Google Shape;7532;p2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3" name="Google Shape;7533;p2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4" name="Google Shape;7534;p2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5" name="Google Shape;7535;p2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6" name="Google Shape;7536;p2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7" name="Google Shape;7537;p2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8" name="Google Shape;7538;p2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9" name="Google Shape;7539;p2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0" name="Google Shape;7540;p2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1" name="Google Shape;7541;p2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2" name="Google Shape;7542;p2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3" name="Google Shape;7543;p2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44" name="Google Shape;7544;p26"/>
          <p:cNvGrpSpPr/>
          <p:nvPr/>
        </p:nvGrpSpPr>
        <p:grpSpPr>
          <a:xfrm rot="5997680" flipH="1">
            <a:off x="580143" y="-441614"/>
            <a:ext cx="594207" cy="1609532"/>
            <a:chOff x="7607455" y="4238363"/>
            <a:chExt cx="438017" cy="1186459"/>
          </a:xfrm>
        </p:grpSpPr>
        <p:sp>
          <p:nvSpPr>
            <p:cNvPr id="7545" name="Google Shape;7545;p2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6" name="Google Shape;7546;p2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7" name="Google Shape;7547;p2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8" name="Google Shape;7548;p2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9" name="Google Shape;7549;p2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0" name="Google Shape;7550;p2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1" name="Google Shape;7551;p2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2" name="Google Shape;7552;p2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3" name="Google Shape;7553;p2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4" name="Google Shape;7554;p2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5" name="Google Shape;7555;p2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6" name="Google Shape;7556;p2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7" name="Google Shape;7557;p2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8" name="Google Shape;7558;p2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9" name="Google Shape;7559;p2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0" name="Google Shape;7560;p2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1" name="Google Shape;7561;p2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2" name="Google Shape;7562;p2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3" name="Google Shape;7563;p2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4" name="Google Shape;7564;p2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5" name="Google Shape;7565;p2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6" name="Google Shape;7566;p2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7" name="Google Shape;7567;p2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8" name="Google Shape;7568;p2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69" name="Google Shape;7569;p26"/>
          <p:cNvGrpSpPr/>
          <p:nvPr/>
        </p:nvGrpSpPr>
        <p:grpSpPr>
          <a:xfrm rot="5400000">
            <a:off x="379770" y="5634872"/>
            <a:ext cx="215884" cy="194555"/>
            <a:chOff x="7737341" y="1046941"/>
            <a:chExt cx="161913" cy="145916"/>
          </a:xfrm>
        </p:grpSpPr>
        <p:sp>
          <p:nvSpPr>
            <p:cNvPr id="7570" name="Google Shape;7570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1" name="Google Shape;7571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2" name="Google Shape;7572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3" name="Google Shape;7573;p26"/>
          <p:cNvGrpSpPr/>
          <p:nvPr/>
        </p:nvGrpSpPr>
        <p:grpSpPr>
          <a:xfrm rot="-10202469">
            <a:off x="299029" y="965384"/>
            <a:ext cx="288736" cy="260208"/>
            <a:chOff x="7737341" y="1046941"/>
            <a:chExt cx="161913" cy="145916"/>
          </a:xfrm>
        </p:grpSpPr>
        <p:sp>
          <p:nvSpPr>
            <p:cNvPr id="7574" name="Google Shape;7574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5" name="Google Shape;7575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6" name="Google Shape;7576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7" name="Google Shape;7577;p26"/>
          <p:cNvGrpSpPr/>
          <p:nvPr/>
        </p:nvGrpSpPr>
        <p:grpSpPr>
          <a:xfrm rot="-10202469">
            <a:off x="1310225" y="1016757"/>
            <a:ext cx="288736" cy="260208"/>
            <a:chOff x="7737341" y="1046941"/>
            <a:chExt cx="161913" cy="145916"/>
          </a:xfrm>
        </p:grpSpPr>
        <p:sp>
          <p:nvSpPr>
            <p:cNvPr id="7578" name="Google Shape;7578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9" name="Google Shape;7579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0" name="Google Shape;7580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81" name="Google Shape;7581;p26"/>
          <p:cNvGrpSpPr/>
          <p:nvPr/>
        </p:nvGrpSpPr>
        <p:grpSpPr>
          <a:xfrm>
            <a:off x="8563033" y="-311711"/>
            <a:ext cx="1078472" cy="1108153"/>
            <a:chOff x="6422275" y="-233784"/>
            <a:chExt cx="808854" cy="831115"/>
          </a:xfrm>
        </p:grpSpPr>
        <p:sp>
          <p:nvSpPr>
            <p:cNvPr id="7582" name="Google Shape;7582;p26"/>
            <p:cNvSpPr/>
            <p:nvPr/>
          </p:nvSpPr>
          <p:spPr>
            <a:xfrm rot="-476255">
              <a:off x="6465304" y="-187103"/>
              <a:ext cx="722797" cy="673207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3" name="Google Shape;7583;p26"/>
            <p:cNvSpPr/>
            <p:nvPr/>
          </p:nvSpPr>
          <p:spPr>
            <a:xfrm rot="-476255">
              <a:off x="6951280" y="16199"/>
              <a:ext cx="47204" cy="88589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4" name="Google Shape;7584;p26"/>
            <p:cNvSpPr/>
            <p:nvPr/>
          </p:nvSpPr>
          <p:spPr>
            <a:xfrm rot="-476255">
              <a:off x="6856562" y="-15014"/>
              <a:ext cx="73022" cy="66823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5" name="Google Shape;7585;p26"/>
            <p:cNvSpPr/>
            <p:nvPr/>
          </p:nvSpPr>
          <p:spPr>
            <a:xfrm rot="-476255">
              <a:off x="6826204" y="78864"/>
              <a:ext cx="49285" cy="68286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6" name="Google Shape;7586;p26"/>
            <p:cNvSpPr/>
            <p:nvPr/>
          </p:nvSpPr>
          <p:spPr>
            <a:xfrm rot="-476255">
              <a:off x="6704514" y="52604"/>
              <a:ext cx="74957" cy="61884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7" name="Google Shape;7587;p26"/>
            <p:cNvSpPr/>
            <p:nvPr/>
          </p:nvSpPr>
          <p:spPr>
            <a:xfrm rot="-476255">
              <a:off x="6707287" y="137803"/>
              <a:ext cx="43085" cy="74139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8" name="Google Shape;7588;p26"/>
            <p:cNvSpPr/>
            <p:nvPr/>
          </p:nvSpPr>
          <p:spPr>
            <a:xfrm rot="-476255">
              <a:off x="6601381" y="122997"/>
              <a:ext cx="70359" cy="50280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9" name="Google Shape;7589;p26"/>
            <p:cNvSpPr/>
            <p:nvPr/>
          </p:nvSpPr>
          <p:spPr>
            <a:xfrm rot="-476255">
              <a:off x="6603827" y="202323"/>
              <a:ext cx="40963" cy="79362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0" name="Google Shape;7590;p26"/>
            <p:cNvSpPr/>
            <p:nvPr/>
          </p:nvSpPr>
          <p:spPr>
            <a:xfrm rot="-476255">
              <a:off x="6488569" y="222270"/>
              <a:ext cx="90165" cy="50076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1" name="Google Shape;7591;p26"/>
            <p:cNvSpPr/>
            <p:nvPr/>
          </p:nvSpPr>
          <p:spPr>
            <a:xfrm rot="-476255">
              <a:off x="6534492" y="315368"/>
              <a:ext cx="53446" cy="73794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2" name="Google Shape;7592;p26"/>
            <p:cNvSpPr/>
            <p:nvPr/>
          </p:nvSpPr>
          <p:spPr>
            <a:xfrm rot="-476255">
              <a:off x="6457140" y="365268"/>
              <a:ext cx="71941" cy="48999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3" name="Google Shape;7593;p26"/>
            <p:cNvSpPr/>
            <p:nvPr/>
          </p:nvSpPr>
          <p:spPr>
            <a:xfrm rot="-476255">
              <a:off x="6513705" y="434076"/>
              <a:ext cx="86483" cy="58592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4" name="Google Shape;7594;p26"/>
            <p:cNvSpPr/>
            <p:nvPr/>
          </p:nvSpPr>
          <p:spPr>
            <a:xfrm rot="-476255">
              <a:off x="6457631" y="474443"/>
              <a:ext cx="64555" cy="49365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5" name="Google Shape;7595;p26"/>
            <p:cNvSpPr/>
            <p:nvPr/>
          </p:nvSpPr>
          <p:spPr>
            <a:xfrm rot="-476255">
              <a:off x="6509184" y="515686"/>
              <a:ext cx="63473" cy="77635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96" name="Google Shape;7596;p26"/>
          <p:cNvSpPr/>
          <p:nvPr/>
        </p:nvSpPr>
        <p:spPr>
          <a:xfrm rot="-476255">
            <a:off x="8925793" y="-107108"/>
            <a:ext cx="665315" cy="873248"/>
          </a:xfrm>
          <a:custGeom>
            <a:avLst/>
            <a:gdLst/>
            <a:ahLst/>
            <a:cxnLst/>
            <a:rect l="l" t="t" r="r" b="b"/>
            <a:pathLst>
              <a:path w="23985" h="32226" extrusionOk="0">
                <a:moveTo>
                  <a:pt x="22483" y="1"/>
                </a:moveTo>
                <a:cubicBezTo>
                  <a:pt x="22350" y="3136"/>
                  <a:pt x="19814" y="6072"/>
                  <a:pt x="17713" y="7940"/>
                </a:cubicBezTo>
                <a:cubicBezTo>
                  <a:pt x="12809" y="12143"/>
                  <a:pt x="6872" y="14711"/>
                  <a:pt x="2435" y="19581"/>
                </a:cubicBezTo>
                <a:cubicBezTo>
                  <a:pt x="1601" y="20515"/>
                  <a:pt x="0" y="22750"/>
                  <a:pt x="2302" y="23084"/>
                </a:cubicBezTo>
                <a:cubicBezTo>
                  <a:pt x="2370" y="23096"/>
                  <a:pt x="2440" y="23102"/>
                  <a:pt x="2514" y="23102"/>
                </a:cubicBezTo>
                <a:cubicBezTo>
                  <a:pt x="3843" y="23102"/>
                  <a:pt x="5987" y="21179"/>
                  <a:pt x="6872" y="20515"/>
                </a:cubicBezTo>
                <a:cubicBezTo>
                  <a:pt x="10341" y="17713"/>
                  <a:pt x="13143" y="13510"/>
                  <a:pt x="17112" y="11442"/>
                </a:cubicBezTo>
                <a:lnTo>
                  <a:pt x="17112" y="11442"/>
                </a:lnTo>
                <a:cubicBezTo>
                  <a:pt x="16779" y="12009"/>
                  <a:pt x="16312" y="12576"/>
                  <a:pt x="15945" y="13177"/>
                </a:cubicBezTo>
                <a:cubicBezTo>
                  <a:pt x="13843" y="15979"/>
                  <a:pt x="11875" y="18881"/>
                  <a:pt x="9774" y="21816"/>
                </a:cubicBezTo>
                <a:cubicBezTo>
                  <a:pt x="8606" y="23317"/>
                  <a:pt x="7572" y="25052"/>
                  <a:pt x="6405" y="26686"/>
                </a:cubicBezTo>
                <a:cubicBezTo>
                  <a:pt x="5683" y="27813"/>
                  <a:pt x="4710" y="29265"/>
                  <a:pt x="5980" y="29265"/>
                </a:cubicBezTo>
                <a:cubicBezTo>
                  <a:pt x="6176" y="29265"/>
                  <a:pt x="6426" y="29231"/>
                  <a:pt x="6738" y="29155"/>
                </a:cubicBezTo>
                <a:cubicBezTo>
                  <a:pt x="9073" y="28688"/>
                  <a:pt x="11408" y="24585"/>
                  <a:pt x="12676" y="22717"/>
                </a:cubicBezTo>
                <a:cubicBezTo>
                  <a:pt x="14444" y="19948"/>
                  <a:pt x="17613" y="15645"/>
                  <a:pt x="19448" y="13177"/>
                </a:cubicBezTo>
                <a:lnTo>
                  <a:pt x="19448" y="13177"/>
                </a:lnTo>
                <a:cubicBezTo>
                  <a:pt x="18647" y="16212"/>
                  <a:pt x="17112" y="19114"/>
                  <a:pt x="15845" y="21916"/>
                </a:cubicBezTo>
                <a:cubicBezTo>
                  <a:pt x="14911" y="23784"/>
                  <a:pt x="9874" y="30556"/>
                  <a:pt x="11742" y="32157"/>
                </a:cubicBezTo>
                <a:cubicBezTo>
                  <a:pt x="11854" y="32203"/>
                  <a:pt x="11970" y="32225"/>
                  <a:pt x="12088" y="32225"/>
                </a:cubicBezTo>
                <a:cubicBezTo>
                  <a:pt x="13756" y="32225"/>
                  <a:pt x="15929" y="27842"/>
                  <a:pt x="17112" y="25786"/>
                </a:cubicBezTo>
                <a:cubicBezTo>
                  <a:pt x="18647" y="22984"/>
                  <a:pt x="20115" y="20082"/>
                  <a:pt x="21049" y="17079"/>
                </a:cubicBezTo>
                <a:cubicBezTo>
                  <a:pt x="22316" y="12876"/>
                  <a:pt x="23984" y="5938"/>
                  <a:pt x="23284" y="1502"/>
                </a:cubicBezTo>
                <a:lnTo>
                  <a:pt x="22483" y="1"/>
                </a:ln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7" name="Google Shape;7597;p26"/>
          <p:cNvSpPr/>
          <p:nvPr/>
        </p:nvSpPr>
        <p:spPr>
          <a:xfrm rot="-476255">
            <a:off x="9454973" y="12013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8" name="Google Shape;7598;p26"/>
          <p:cNvSpPr/>
          <p:nvPr/>
        </p:nvSpPr>
        <p:spPr>
          <a:xfrm rot="-476255">
            <a:off x="9430555" y="192832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9" name="Google Shape;7599;p26"/>
          <p:cNvSpPr/>
          <p:nvPr/>
        </p:nvSpPr>
        <p:spPr>
          <a:xfrm rot="-476255">
            <a:off x="9387580" y="213491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0" name="Google Shape;7600;p26"/>
          <p:cNvSpPr/>
          <p:nvPr/>
        </p:nvSpPr>
        <p:spPr>
          <a:xfrm rot="-476255">
            <a:off x="9358893" y="288681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1" name="Google Shape;7601;p26"/>
          <p:cNvSpPr/>
          <p:nvPr/>
        </p:nvSpPr>
        <p:spPr>
          <a:xfrm rot="-476255">
            <a:off x="9322653" y="310149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34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2" name="Google Shape;7602;p26"/>
          <p:cNvSpPr/>
          <p:nvPr/>
        </p:nvSpPr>
        <p:spPr>
          <a:xfrm rot="-476255">
            <a:off x="9321807" y="377784"/>
            <a:ext cx="18557" cy="14497"/>
          </a:xfrm>
          <a:custGeom>
            <a:avLst/>
            <a:gdLst/>
            <a:ahLst/>
            <a:cxnLst/>
            <a:rect l="l" t="t" r="r" b="b"/>
            <a:pathLst>
              <a:path w="669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3" name="Google Shape;7603;p26"/>
          <p:cNvSpPr/>
          <p:nvPr/>
        </p:nvSpPr>
        <p:spPr>
          <a:xfrm rot="-476255">
            <a:off x="9280697" y="398121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4" name="Google Shape;7604;p26"/>
          <p:cNvSpPr/>
          <p:nvPr/>
        </p:nvSpPr>
        <p:spPr>
          <a:xfrm rot="-476255">
            <a:off x="9282537" y="46448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5"/>
                  <a:pt x="334" y="535"/>
                </a:cubicBezTo>
                <a:cubicBezTo>
                  <a:pt x="667" y="535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5" name="Google Shape;7605;p26"/>
          <p:cNvSpPr/>
          <p:nvPr/>
        </p:nvSpPr>
        <p:spPr>
          <a:xfrm rot="-476255">
            <a:off x="9243209" y="47727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6" name="Google Shape;7606;p26"/>
          <p:cNvSpPr/>
          <p:nvPr/>
        </p:nvSpPr>
        <p:spPr>
          <a:xfrm rot="-476255">
            <a:off x="9252228" y="528949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1"/>
                  <a:pt x="334" y="501"/>
                </a:cubicBezTo>
                <a:cubicBezTo>
                  <a:pt x="667" y="501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7" name="Google Shape;7607;p26"/>
          <p:cNvSpPr/>
          <p:nvPr/>
        </p:nvSpPr>
        <p:spPr>
          <a:xfrm rot="-476255">
            <a:off x="9205876" y="54452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8" name="Google Shape;7608;p26"/>
          <p:cNvSpPr/>
          <p:nvPr/>
        </p:nvSpPr>
        <p:spPr>
          <a:xfrm rot="-476255">
            <a:off x="9213054" y="596459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9" name="Google Shape;7609;p26"/>
          <p:cNvSpPr/>
          <p:nvPr/>
        </p:nvSpPr>
        <p:spPr>
          <a:xfrm rot="-476255">
            <a:off x="9172508" y="60668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0" name="Google Shape;7610;p26"/>
          <p:cNvSpPr/>
          <p:nvPr/>
        </p:nvSpPr>
        <p:spPr>
          <a:xfrm rot="-476255">
            <a:off x="9167450" y="657591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1" name="Google Shape;7611;p26"/>
          <p:cNvSpPr/>
          <p:nvPr/>
        </p:nvSpPr>
        <p:spPr>
          <a:xfrm rot="-476255">
            <a:off x="9133673" y="676880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2" name="Google Shape;7612;p26"/>
          <p:cNvSpPr/>
          <p:nvPr/>
        </p:nvSpPr>
        <p:spPr>
          <a:xfrm rot="-476255">
            <a:off x="9391294" y="118977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3" name="Google Shape;7613;p26"/>
          <p:cNvSpPr/>
          <p:nvPr/>
        </p:nvSpPr>
        <p:spPr>
          <a:xfrm rot="-476255">
            <a:off x="9342850" y="174095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4" name="Google Shape;7614;p26"/>
          <p:cNvSpPr/>
          <p:nvPr/>
        </p:nvSpPr>
        <p:spPr>
          <a:xfrm rot="-476255">
            <a:off x="9290409" y="185981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5" name="Google Shape;7615;p26"/>
          <p:cNvSpPr/>
          <p:nvPr/>
        </p:nvSpPr>
        <p:spPr>
          <a:xfrm rot="-476255">
            <a:off x="9277394" y="233427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6" name="Google Shape;7616;p26"/>
          <p:cNvSpPr/>
          <p:nvPr/>
        </p:nvSpPr>
        <p:spPr>
          <a:xfrm rot="-476255">
            <a:off x="9216025" y="249257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7" name="Google Shape;7617;p26"/>
          <p:cNvSpPr/>
          <p:nvPr/>
        </p:nvSpPr>
        <p:spPr>
          <a:xfrm rot="-476255">
            <a:off x="9214872" y="294153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8" name="Google Shape;7618;p26"/>
          <p:cNvSpPr/>
          <p:nvPr/>
        </p:nvSpPr>
        <p:spPr>
          <a:xfrm rot="-476255">
            <a:off x="9165146" y="306552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9" name="Google Shape;7619;p26"/>
          <p:cNvSpPr/>
          <p:nvPr/>
        </p:nvSpPr>
        <p:spPr>
          <a:xfrm rot="-476255">
            <a:off x="9169947" y="360566"/>
            <a:ext cx="19472" cy="14497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0" name="Google Shape;7620;p26"/>
          <p:cNvSpPr/>
          <p:nvPr/>
        </p:nvSpPr>
        <p:spPr>
          <a:xfrm rot="-476255">
            <a:off x="9116358" y="358090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1" name="Google Shape;7621;p26"/>
          <p:cNvSpPr/>
          <p:nvPr/>
        </p:nvSpPr>
        <p:spPr>
          <a:xfrm rot="-476255">
            <a:off x="9118098" y="410694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2" name="Google Shape;7622;p26"/>
          <p:cNvSpPr/>
          <p:nvPr/>
        </p:nvSpPr>
        <p:spPr>
          <a:xfrm rot="-476255">
            <a:off x="9062732" y="415742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3" name="Google Shape;7623;p26"/>
          <p:cNvSpPr/>
          <p:nvPr/>
        </p:nvSpPr>
        <p:spPr>
          <a:xfrm rot="-476255">
            <a:off x="9077309" y="46664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4" name="Google Shape;7624;p26"/>
          <p:cNvSpPr/>
          <p:nvPr/>
        </p:nvSpPr>
        <p:spPr>
          <a:xfrm rot="-476255">
            <a:off x="9024928" y="459341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5" name="Google Shape;7625;p26"/>
          <p:cNvSpPr/>
          <p:nvPr/>
        </p:nvSpPr>
        <p:spPr>
          <a:xfrm rot="-476255">
            <a:off x="9010471" y="516961"/>
            <a:ext cx="19445" cy="13576"/>
          </a:xfrm>
          <a:custGeom>
            <a:avLst/>
            <a:gdLst/>
            <a:ahLst/>
            <a:cxnLst/>
            <a:rect l="l" t="t" r="r" b="b"/>
            <a:pathLst>
              <a:path w="701" h="501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701" y="501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6" name="Google Shape;7626;p26"/>
          <p:cNvSpPr/>
          <p:nvPr/>
        </p:nvSpPr>
        <p:spPr>
          <a:xfrm rot="-476255">
            <a:off x="9464425" y="254789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7" name="Google Shape;7627;p26"/>
          <p:cNvSpPr/>
          <p:nvPr/>
        </p:nvSpPr>
        <p:spPr>
          <a:xfrm rot="-476255">
            <a:off x="9478161" y="320415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0"/>
                  <a:pt x="334" y="500"/>
                </a:cubicBezTo>
                <a:cubicBezTo>
                  <a:pt x="668" y="500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8" name="Google Shape;7628;p26"/>
          <p:cNvSpPr/>
          <p:nvPr/>
        </p:nvSpPr>
        <p:spPr>
          <a:xfrm rot="-476255">
            <a:off x="9434896" y="344698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34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9" name="Google Shape;7629;p26"/>
          <p:cNvSpPr/>
          <p:nvPr/>
        </p:nvSpPr>
        <p:spPr>
          <a:xfrm rot="-476255">
            <a:off x="9453306" y="409589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1" y="1"/>
                  <a:pt x="1" y="534"/>
                  <a:pt x="367" y="534"/>
                </a:cubicBezTo>
                <a:cubicBezTo>
                  <a:pt x="701" y="534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0" name="Google Shape;7630;p26"/>
          <p:cNvSpPr/>
          <p:nvPr/>
        </p:nvSpPr>
        <p:spPr>
          <a:xfrm rot="-476255">
            <a:off x="9411016" y="434725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1" name="Google Shape;7631;p26"/>
          <p:cNvSpPr/>
          <p:nvPr/>
        </p:nvSpPr>
        <p:spPr>
          <a:xfrm rot="-476255">
            <a:off x="9430430" y="486764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2" name="Google Shape;7632;p26"/>
          <p:cNvSpPr/>
          <p:nvPr/>
        </p:nvSpPr>
        <p:spPr>
          <a:xfrm rot="-476255">
            <a:off x="9382330" y="510808"/>
            <a:ext cx="18557" cy="13576"/>
          </a:xfrm>
          <a:custGeom>
            <a:avLst/>
            <a:gdLst/>
            <a:ahLst/>
            <a:cxnLst/>
            <a:rect l="l" t="t" r="r" b="b"/>
            <a:pathLst>
              <a:path w="669" h="501" extrusionOk="0">
                <a:moveTo>
                  <a:pt x="335" y="0"/>
                </a:moveTo>
                <a:cubicBezTo>
                  <a:pt x="1" y="0"/>
                  <a:pt x="1" y="501"/>
                  <a:pt x="335" y="501"/>
                </a:cubicBezTo>
                <a:cubicBezTo>
                  <a:pt x="668" y="501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3" name="Google Shape;7633;p26"/>
          <p:cNvSpPr/>
          <p:nvPr/>
        </p:nvSpPr>
        <p:spPr>
          <a:xfrm rot="-476255">
            <a:off x="9399309" y="565024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4" name="Google Shape;7634;p26"/>
          <p:cNvSpPr/>
          <p:nvPr/>
        </p:nvSpPr>
        <p:spPr>
          <a:xfrm rot="-476255">
            <a:off x="9353856" y="574032"/>
            <a:ext cx="19472" cy="14497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68" y="1"/>
                </a:moveTo>
                <a:cubicBezTo>
                  <a:pt x="1" y="1"/>
                  <a:pt x="1" y="534"/>
                  <a:pt x="368" y="534"/>
                </a:cubicBezTo>
                <a:cubicBezTo>
                  <a:pt x="701" y="534"/>
                  <a:pt x="701" y="1"/>
                  <a:pt x="3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5" name="Google Shape;7635;p26"/>
          <p:cNvSpPr/>
          <p:nvPr/>
        </p:nvSpPr>
        <p:spPr>
          <a:xfrm rot="-476255">
            <a:off x="9366096" y="641742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6" name="Google Shape;7636;p26"/>
          <p:cNvSpPr/>
          <p:nvPr/>
        </p:nvSpPr>
        <p:spPr>
          <a:xfrm rot="-476255">
            <a:off x="9319085" y="65286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7" name="Google Shape;7637;p26"/>
          <p:cNvSpPr/>
          <p:nvPr/>
        </p:nvSpPr>
        <p:spPr>
          <a:xfrm rot="-476255">
            <a:off x="9315426" y="720827"/>
            <a:ext cx="19445" cy="13603"/>
          </a:xfrm>
          <a:custGeom>
            <a:avLst/>
            <a:gdLst/>
            <a:ahLst/>
            <a:cxnLst/>
            <a:rect l="l" t="t" r="r" b="b"/>
            <a:pathLst>
              <a:path w="701" h="502" extrusionOk="0">
                <a:moveTo>
                  <a:pt x="367" y="1"/>
                </a:moveTo>
                <a:cubicBezTo>
                  <a:pt x="0" y="1"/>
                  <a:pt x="0" y="501"/>
                  <a:pt x="367" y="501"/>
                </a:cubicBezTo>
                <a:cubicBezTo>
                  <a:pt x="701" y="501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8" name="Google Shape;7638;p26"/>
          <p:cNvSpPr/>
          <p:nvPr/>
        </p:nvSpPr>
        <p:spPr>
          <a:xfrm rot="-476255">
            <a:off x="9475875" y="202926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0" y="1"/>
                  <a:pt x="0" y="535"/>
                  <a:pt x="367" y="535"/>
                </a:cubicBezTo>
                <a:cubicBezTo>
                  <a:pt x="701" y="535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9" name="Google Shape;7639;p26"/>
          <p:cNvSpPr/>
          <p:nvPr/>
        </p:nvSpPr>
        <p:spPr>
          <a:xfrm rot="-476255">
            <a:off x="9437273" y="60553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0"/>
                  <a:pt x="334" y="500"/>
                </a:cubicBezTo>
                <a:cubicBezTo>
                  <a:pt x="667" y="500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0" name="Google Shape;7640;p26"/>
          <p:cNvSpPr/>
          <p:nvPr/>
        </p:nvSpPr>
        <p:spPr>
          <a:xfrm rot="-476255">
            <a:off x="9505344" y="79291"/>
            <a:ext cx="19445" cy="14471"/>
          </a:xfrm>
          <a:custGeom>
            <a:avLst/>
            <a:gdLst/>
            <a:ahLst/>
            <a:cxnLst/>
            <a:rect l="l" t="t" r="r" b="b"/>
            <a:pathLst>
              <a:path w="701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701" y="534"/>
                  <a:pt x="701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1" name="Google Shape;7641;p26"/>
          <p:cNvSpPr/>
          <p:nvPr/>
        </p:nvSpPr>
        <p:spPr>
          <a:xfrm rot="-476255">
            <a:off x="9476224" y="11236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2" name="Google Shape;7642;p26"/>
          <p:cNvSpPr/>
          <p:nvPr/>
        </p:nvSpPr>
        <p:spPr>
          <a:xfrm rot="-476255">
            <a:off x="9497424" y="-17214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3641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 ">
  <p:cSld name="Thanks! ">
    <p:spTree>
      <p:nvGrpSpPr>
        <p:cNvPr id="1" name="Shape 7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4" name="Google Shape;7644;p27"/>
          <p:cNvSpPr txBox="1">
            <a:spLocks noGrp="1"/>
          </p:cNvSpPr>
          <p:nvPr>
            <p:ph type="title"/>
          </p:nvPr>
        </p:nvSpPr>
        <p:spPr>
          <a:xfrm>
            <a:off x="6416400" y="1346633"/>
            <a:ext cx="42360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96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  <p:sp>
        <p:nvSpPr>
          <p:cNvPr id="7645" name="Google Shape;7645;p27"/>
          <p:cNvSpPr txBox="1">
            <a:spLocks noGrp="1"/>
          </p:cNvSpPr>
          <p:nvPr>
            <p:ph type="subTitle" idx="1"/>
          </p:nvPr>
        </p:nvSpPr>
        <p:spPr>
          <a:xfrm>
            <a:off x="6120400" y="3245033"/>
            <a:ext cx="48280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6" name="Google Shape;7646;p27"/>
          <p:cNvSpPr txBox="1">
            <a:spLocks noGrp="1"/>
          </p:cNvSpPr>
          <p:nvPr>
            <p:ph type="subTitle" idx="2"/>
          </p:nvPr>
        </p:nvSpPr>
        <p:spPr>
          <a:xfrm>
            <a:off x="6120400" y="5321433"/>
            <a:ext cx="4828000" cy="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7" name="Google Shape;7647;p27"/>
          <p:cNvSpPr txBox="1"/>
          <p:nvPr/>
        </p:nvSpPr>
        <p:spPr>
          <a:xfrm>
            <a:off x="6399600" y="4559967"/>
            <a:ext cx="4269600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400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648" name="Google Shape;7648;p27"/>
          <p:cNvGrpSpPr/>
          <p:nvPr/>
        </p:nvGrpSpPr>
        <p:grpSpPr>
          <a:xfrm rot="5400000">
            <a:off x="11135143" y="-219023"/>
            <a:ext cx="340579" cy="882933"/>
            <a:chOff x="1823086" y="-208516"/>
            <a:chExt cx="433159" cy="1122944"/>
          </a:xfrm>
        </p:grpSpPr>
        <p:sp>
          <p:nvSpPr>
            <p:cNvPr id="7649" name="Google Shape;7649;p2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0" name="Google Shape;7650;p2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1" name="Google Shape;7651;p2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2" name="Google Shape;7652;p2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3" name="Google Shape;7653;p2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4" name="Google Shape;7654;p2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5" name="Google Shape;7655;p2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6" name="Google Shape;7656;p2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57" name="Google Shape;7657;p27"/>
          <p:cNvGrpSpPr/>
          <p:nvPr/>
        </p:nvGrpSpPr>
        <p:grpSpPr>
          <a:xfrm flipH="1">
            <a:off x="11202633" y="-234667"/>
            <a:ext cx="629304" cy="879633"/>
            <a:chOff x="1897495" y="-461400"/>
            <a:chExt cx="815443" cy="1139815"/>
          </a:xfrm>
        </p:grpSpPr>
        <p:sp>
          <p:nvSpPr>
            <p:cNvPr id="7658" name="Google Shape;7658;p2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9" name="Google Shape;7659;p2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0" name="Google Shape;7660;p2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1" name="Google Shape;7661;p2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2" name="Google Shape;7662;p2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3" name="Google Shape;7663;p2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4" name="Google Shape;7664;p2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5" name="Google Shape;7665;p2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6" name="Google Shape;7666;p2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7" name="Google Shape;7667;p2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8" name="Google Shape;7668;p2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9" name="Google Shape;7669;p2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0" name="Google Shape;7670;p2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1" name="Google Shape;7671;p2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2" name="Google Shape;7672;p2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3" name="Google Shape;7673;p2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4" name="Google Shape;7674;p2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5" name="Google Shape;7675;p2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6" name="Google Shape;7676;p2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7" name="Google Shape;7677;p2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8" name="Google Shape;7678;p2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9" name="Google Shape;7679;p2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80" name="Google Shape;7680;p27"/>
          <p:cNvGrpSpPr/>
          <p:nvPr/>
        </p:nvGrpSpPr>
        <p:grpSpPr>
          <a:xfrm flipH="1">
            <a:off x="11312053" y="839638"/>
            <a:ext cx="164892" cy="149639"/>
            <a:chOff x="737385" y="1492952"/>
            <a:chExt cx="161913" cy="146935"/>
          </a:xfrm>
        </p:grpSpPr>
        <p:sp>
          <p:nvSpPr>
            <p:cNvPr id="7681" name="Google Shape;7681;p2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2" name="Google Shape;7682;p2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3" name="Google Shape;7683;p2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84" name="Google Shape;7684;p27"/>
          <p:cNvSpPr/>
          <p:nvPr/>
        </p:nvSpPr>
        <p:spPr>
          <a:xfrm flipH="1">
            <a:off x="-203198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85" name="Google Shape;7685;p27"/>
          <p:cNvGrpSpPr/>
          <p:nvPr/>
        </p:nvGrpSpPr>
        <p:grpSpPr>
          <a:xfrm flipH="1">
            <a:off x="11654741" y="-268128"/>
            <a:ext cx="446540" cy="1208568"/>
            <a:chOff x="904476" y="-243594"/>
            <a:chExt cx="438472" cy="1186732"/>
          </a:xfrm>
        </p:grpSpPr>
        <p:sp>
          <p:nvSpPr>
            <p:cNvPr id="7686" name="Google Shape;7686;p2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7" name="Google Shape;7687;p2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8" name="Google Shape;7688;p2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9" name="Google Shape;7689;p2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0" name="Google Shape;7690;p2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1" name="Google Shape;7691;p2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2" name="Google Shape;7692;p2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3" name="Google Shape;7693;p2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4" name="Google Shape;7694;p2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5" name="Google Shape;7695;p2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6" name="Google Shape;7696;p2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7" name="Google Shape;7697;p2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8" name="Google Shape;7698;p2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9" name="Google Shape;7699;p2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0" name="Google Shape;7700;p2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1" name="Google Shape;7701;p2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2" name="Google Shape;7702;p2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3" name="Google Shape;7703;p2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4" name="Google Shape;7704;p2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5" name="Google Shape;7705;p2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6" name="Google Shape;7706;p2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7" name="Google Shape;7707;p2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8" name="Google Shape;7708;p2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9" name="Google Shape;7709;p2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0" name="Google Shape;7710;p2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1" name="Google Shape;7711;p2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2" name="Google Shape;7712;p2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13" name="Google Shape;7713;p27"/>
          <p:cNvGrpSpPr/>
          <p:nvPr/>
        </p:nvGrpSpPr>
        <p:grpSpPr>
          <a:xfrm flipH="1">
            <a:off x="168405" y="5664331"/>
            <a:ext cx="507223" cy="1373920"/>
            <a:chOff x="7607455" y="4238363"/>
            <a:chExt cx="438017" cy="1186459"/>
          </a:xfrm>
        </p:grpSpPr>
        <p:sp>
          <p:nvSpPr>
            <p:cNvPr id="7714" name="Google Shape;7714;p27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5" name="Google Shape;7715;p27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6" name="Google Shape;7716;p27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7" name="Google Shape;7717;p27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8" name="Google Shape;7718;p27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9" name="Google Shape;7719;p27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0" name="Google Shape;7720;p27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1" name="Google Shape;7721;p27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2" name="Google Shape;7722;p27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3" name="Google Shape;7723;p27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4" name="Google Shape;7724;p27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5" name="Google Shape;7725;p27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6" name="Google Shape;7726;p27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7" name="Google Shape;7727;p27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8" name="Google Shape;7728;p27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9" name="Google Shape;7729;p27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0" name="Google Shape;7730;p27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1" name="Google Shape;7731;p27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2" name="Google Shape;7732;p27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3" name="Google Shape;7733;p27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4" name="Google Shape;7734;p27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5" name="Google Shape;7735;p27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6" name="Google Shape;7736;p27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7" name="Google Shape;7737;p27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38" name="Google Shape;7738;p27"/>
          <p:cNvGrpSpPr/>
          <p:nvPr/>
        </p:nvGrpSpPr>
        <p:grpSpPr>
          <a:xfrm>
            <a:off x="11081349" y="5936809"/>
            <a:ext cx="895184" cy="980512"/>
            <a:chOff x="2318158" y="4088320"/>
            <a:chExt cx="1256104" cy="1375835"/>
          </a:xfrm>
        </p:grpSpPr>
        <p:sp>
          <p:nvSpPr>
            <p:cNvPr id="7739" name="Google Shape;7739;p2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0" name="Google Shape;7740;p2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1" name="Google Shape;7741;p2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2" name="Google Shape;7742;p2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3" name="Google Shape;7743;p2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4" name="Google Shape;7744;p2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5" name="Google Shape;7745;p2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6" name="Google Shape;7746;p2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7" name="Google Shape;7747;p2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8" name="Google Shape;7748;p2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9" name="Google Shape;7749;p2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0" name="Google Shape;7750;p2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1" name="Google Shape;7751;p2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2" name="Google Shape;7752;p2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3" name="Google Shape;7753;p2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4" name="Google Shape;7754;p2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5" name="Google Shape;7755;p2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6" name="Google Shape;7756;p2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7" name="Google Shape;7757;p2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8" name="Google Shape;7758;p2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9" name="Google Shape;7759;p2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0" name="Google Shape;7760;p2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1" name="Google Shape;7761;p2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2" name="Google Shape;7762;p2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3" name="Google Shape;7763;p2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4" name="Google Shape;7764;p2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5" name="Google Shape;7765;p2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6" name="Google Shape;7766;p2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7" name="Google Shape;7767;p2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8" name="Google Shape;7768;p2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9" name="Google Shape;7769;p2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0" name="Google Shape;7770;p2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1" name="Google Shape;7771;p2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2" name="Google Shape;7772;p2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3" name="Google Shape;7773;p2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4" name="Google Shape;7774;p2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5" name="Google Shape;7775;p2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6" name="Google Shape;7776;p2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7" name="Google Shape;7777;p2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8" name="Google Shape;7778;p2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9" name="Google Shape;7779;p2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0" name="Google Shape;7780;p2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1" name="Google Shape;7781;p2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2" name="Google Shape;7782;p2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3" name="Google Shape;7783;p2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4" name="Google Shape;7784;p2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5" name="Google Shape;7785;p2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6" name="Google Shape;7786;p2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7" name="Google Shape;7787;p2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8" name="Google Shape;7788;p2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89" name="Google Shape;7789;p27"/>
          <p:cNvGrpSpPr/>
          <p:nvPr/>
        </p:nvGrpSpPr>
        <p:grpSpPr>
          <a:xfrm flipH="1">
            <a:off x="3703750" y="644974"/>
            <a:ext cx="569956" cy="742748"/>
            <a:chOff x="3289399" y="3455662"/>
            <a:chExt cx="436502" cy="569243"/>
          </a:xfrm>
        </p:grpSpPr>
        <p:sp>
          <p:nvSpPr>
            <p:cNvPr id="7790" name="Google Shape;7790;p2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1" name="Google Shape;7791;p2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2" name="Google Shape;7792;p2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3" name="Google Shape;7793;p2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4" name="Google Shape;7794;p2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5" name="Google Shape;7795;p2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6" name="Google Shape;7796;p2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7" name="Google Shape;7797;p2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8" name="Google Shape;7798;p2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9" name="Google Shape;7799;p2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0" name="Google Shape;7800;p2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1" name="Google Shape;7801;p2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2" name="Google Shape;7802;p2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3" name="Google Shape;7803;p2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4" name="Google Shape;7804;p2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5" name="Google Shape;7805;p2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6" name="Google Shape;7806;p2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7" name="Google Shape;7807;p2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8" name="Google Shape;7808;p2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9" name="Google Shape;7809;p2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0" name="Google Shape;7810;p2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1" name="Google Shape;7811;p2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2" name="Google Shape;7812;p27"/>
          <p:cNvGrpSpPr/>
          <p:nvPr/>
        </p:nvGrpSpPr>
        <p:grpSpPr>
          <a:xfrm rot="494480" flipH="1">
            <a:off x="167883" y="-334438"/>
            <a:ext cx="2039100" cy="2091161"/>
            <a:chOff x="7973149" y="-201092"/>
            <a:chExt cx="1116750" cy="1145263"/>
          </a:xfrm>
        </p:grpSpPr>
        <p:sp>
          <p:nvSpPr>
            <p:cNvPr id="7813" name="Google Shape;7813;p2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4" name="Google Shape;7814;p2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5" name="Google Shape;7815;p2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6" name="Google Shape;7816;p2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7" name="Google Shape;7817;p2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8" name="Google Shape;7818;p2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9" name="Google Shape;7819;p2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0" name="Google Shape;7820;p2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1" name="Google Shape;7821;p2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2" name="Google Shape;7822;p2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3" name="Google Shape;7823;p2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4" name="Google Shape;7824;p2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5" name="Google Shape;7825;p2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6" name="Google Shape;7826;p2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7" name="Google Shape;7827;p2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8" name="Google Shape;7828;p2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9" name="Google Shape;7829;p2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0" name="Google Shape;7830;p2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1" name="Google Shape;7831;p2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2" name="Google Shape;7832;p2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3" name="Google Shape;7833;p2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4" name="Google Shape;7834;p2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5" name="Google Shape;7835;p2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6" name="Google Shape;7836;p2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7" name="Google Shape;7837;p2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8" name="Google Shape;7838;p2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9" name="Google Shape;7839;p2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0" name="Google Shape;7840;p2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1" name="Google Shape;7841;p2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2" name="Google Shape;7842;p2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3" name="Google Shape;7843;p2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4" name="Google Shape;7844;p2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5" name="Google Shape;7845;p2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6" name="Google Shape;7846;p2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7" name="Google Shape;7847;p2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8" name="Google Shape;7848;p2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9" name="Google Shape;7849;p2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0" name="Google Shape;7850;p2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1" name="Google Shape;7851;p2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2" name="Google Shape;7852;p2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3" name="Google Shape;7853;p2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4" name="Google Shape;7854;p2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5" name="Google Shape;7855;p2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6" name="Google Shape;7856;p2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7" name="Google Shape;7857;p2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8" name="Google Shape;7858;p2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9" name="Google Shape;7859;p2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0" name="Google Shape;7860;p2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1" name="Google Shape;7861;p2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2" name="Google Shape;7862;p2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3" name="Google Shape;7863;p2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4" name="Google Shape;7864;p2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5" name="Google Shape;7865;p2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6" name="Google Shape;7866;p2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7" name="Google Shape;7867;p2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8" name="Google Shape;7868;p2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9" name="Google Shape;7869;p2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0" name="Google Shape;7870;p2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1" name="Google Shape;7871;p2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2" name="Google Shape;7872;p2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3" name="Google Shape;7873;p2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4" name="Google Shape;7874;p27"/>
          <p:cNvGrpSpPr/>
          <p:nvPr/>
        </p:nvGrpSpPr>
        <p:grpSpPr>
          <a:xfrm rot="5400000" flipH="1">
            <a:off x="1757143" y="125172"/>
            <a:ext cx="215884" cy="194555"/>
            <a:chOff x="7737341" y="1046941"/>
            <a:chExt cx="161913" cy="145916"/>
          </a:xfrm>
        </p:grpSpPr>
        <p:sp>
          <p:nvSpPr>
            <p:cNvPr id="7875" name="Google Shape;7875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6" name="Google Shape;7876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7" name="Google Shape;7877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8" name="Google Shape;7878;p27"/>
          <p:cNvGrpSpPr/>
          <p:nvPr/>
        </p:nvGrpSpPr>
        <p:grpSpPr>
          <a:xfrm rot="5400000" flipH="1">
            <a:off x="157743" y="1284939"/>
            <a:ext cx="215884" cy="194555"/>
            <a:chOff x="7737341" y="1046941"/>
            <a:chExt cx="161913" cy="145916"/>
          </a:xfrm>
        </p:grpSpPr>
        <p:sp>
          <p:nvSpPr>
            <p:cNvPr id="7879" name="Google Shape;7879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0" name="Google Shape;7880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1" name="Google Shape;7881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82" name="Google Shape;7882;p27"/>
          <p:cNvGrpSpPr/>
          <p:nvPr/>
        </p:nvGrpSpPr>
        <p:grpSpPr>
          <a:xfrm rot="5400000" flipH="1">
            <a:off x="1420677" y="1500839"/>
            <a:ext cx="215884" cy="194555"/>
            <a:chOff x="7737341" y="1046941"/>
            <a:chExt cx="161913" cy="145916"/>
          </a:xfrm>
        </p:grpSpPr>
        <p:sp>
          <p:nvSpPr>
            <p:cNvPr id="7883" name="Google Shape;7883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4" name="Google Shape;7884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5" name="Google Shape;7885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5879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77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89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FE942-8C21-4115-8680-D88995117483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64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FBF3B5-9DD2-44B0-BC4E-76596BEE669C}" type="datetimeFigureOut">
              <a:rPr lang="en-US" smtClean="0"/>
              <a:t>31/12/2022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3214F9-DFA8-4165-BCD8-7A46F4E9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95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8155FC-AB6E-3556-0CAC-104DA0183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D8296-7A39-4A75-A1F6-2280C153F5A3}" type="datetimeFigureOut">
              <a:rPr lang="zh-CN" altLang="en-US"/>
              <a:pPr>
                <a:defRPr/>
              </a:pPr>
              <a:t>2022/12/31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64967F-093B-AD7A-6595-4EF348820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39CC5C-6A8C-65FA-DDC9-280EA9F15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4D68-F418-4927-B0C4-F4842418C2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856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8E583A-ED51-9C7B-AFD1-EF1166B7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CA746-EA99-4C27-86FF-2E3E77BDB3FB}" type="datetimeFigureOut">
              <a:rPr lang="zh-CN" altLang="en-US"/>
              <a:pPr>
                <a:defRPr/>
              </a:pPr>
              <a:t>2022/12/31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52C7FA-3A6A-D0AE-4C44-95E60CBB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EF96B2-CF0C-21F0-2F89-590F19E4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2DB5E-799B-4B8E-ADF4-FB676369FB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63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6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00" name="Google Shape;1300;p6"/>
          <p:cNvGrpSpPr/>
          <p:nvPr/>
        </p:nvGrpSpPr>
        <p:grpSpPr>
          <a:xfrm rot="-5400000" flipH="1">
            <a:off x="-235121" y="5730644"/>
            <a:ext cx="615132" cy="276019"/>
            <a:chOff x="8502760" y="3542528"/>
            <a:chExt cx="711519" cy="319269"/>
          </a:xfrm>
        </p:grpSpPr>
        <p:sp>
          <p:nvSpPr>
            <p:cNvPr id="1301" name="Google Shape;1301;p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0" name="Google Shape;1310;p6"/>
          <p:cNvSpPr/>
          <p:nvPr/>
        </p:nvSpPr>
        <p:spPr>
          <a:xfrm flipH="1">
            <a:off x="-133304" y="6380562"/>
            <a:ext cx="3696240" cy="50013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6"/>
          <p:cNvSpPr/>
          <p:nvPr/>
        </p:nvSpPr>
        <p:spPr>
          <a:xfrm flipH="1">
            <a:off x="7194594" y="-20100"/>
            <a:ext cx="5256007" cy="571008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2" name="Google Shape;1312;p6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1313" name="Google Shape;1313;p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1" name="Google Shape;1321;p6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1322" name="Google Shape;1322;p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9" name="Google Shape;1349;p6"/>
          <p:cNvGrpSpPr/>
          <p:nvPr/>
        </p:nvGrpSpPr>
        <p:grpSpPr>
          <a:xfrm flipH="1">
            <a:off x="-128391" y="6018808"/>
            <a:ext cx="921300" cy="589505"/>
            <a:chOff x="7750342" y="3926048"/>
            <a:chExt cx="1406709" cy="900099"/>
          </a:xfrm>
        </p:grpSpPr>
        <p:sp>
          <p:nvSpPr>
            <p:cNvPr id="1350" name="Google Shape;1350;p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8" name="Google Shape;1358;p6"/>
          <p:cNvGrpSpPr/>
          <p:nvPr/>
        </p:nvGrpSpPr>
        <p:grpSpPr>
          <a:xfrm flipH="1">
            <a:off x="-422561" y="5833406"/>
            <a:ext cx="811568" cy="815271"/>
            <a:chOff x="8276926" y="3750868"/>
            <a:chExt cx="1239162" cy="1244814"/>
          </a:xfrm>
        </p:grpSpPr>
        <p:sp>
          <p:nvSpPr>
            <p:cNvPr id="1359" name="Google Shape;1359;p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6" name="Google Shape;1386;p6"/>
          <p:cNvGrpSpPr/>
          <p:nvPr/>
        </p:nvGrpSpPr>
        <p:grpSpPr>
          <a:xfrm flipH="1">
            <a:off x="-152625" y="6309868"/>
            <a:ext cx="590072" cy="571000"/>
            <a:chOff x="8202967" y="4478366"/>
            <a:chExt cx="900965" cy="871845"/>
          </a:xfrm>
        </p:grpSpPr>
        <p:sp>
          <p:nvSpPr>
            <p:cNvPr id="1387" name="Google Shape;1387;p6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6" name="Google Shape;1406;p6"/>
          <p:cNvGrpSpPr/>
          <p:nvPr/>
        </p:nvGrpSpPr>
        <p:grpSpPr>
          <a:xfrm rot="5400000" flipH="1">
            <a:off x="551507" y="6326038"/>
            <a:ext cx="286872" cy="777052"/>
            <a:chOff x="7607455" y="4238363"/>
            <a:chExt cx="438017" cy="1186459"/>
          </a:xfrm>
        </p:grpSpPr>
        <p:sp>
          <p:nvSpPr>
            <p:cNvPr id="1407" name="Google Shape;140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1" name="Google Shape;1431;p6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1432" name="Google Shape;1432;p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9" name="Google Shape;1439;p6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1440" name="Google Shape;1440;p6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1" name="Google Shape;1461;p6"/>
          <p:cNvGrpSpPr/>
          <p:nvPr/>
        </p:nvGrpSpPr>
        <p:grpSpPr>
          <a:xfrm rot="970126" flipH="1">
            <a:off x="11218986" y="5030357"/>
            <a:ext cx="1306781" cy="1212764"/>
            <a:chOff x="-181020" y="4253777"/>
            <a:chExt cx="1117161" cy="1087511"/>
          </a:xfrm>
        </p:grpSpPr>
        <p:sp>
          <p:nvSpPr>
            <p:cNvPr id="1462" name="Google Shape;1462;p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6" name="Google Shape;1476;p6"/>
          <p:cNvGrpSpPr/>
          <p:nvPr/>
        </p:nvGrpSpPr>
        <p:grpSpPr>
          <a:xfrm rot="475448" flipH="1">
            <a:off x="11198970" y="5652156"/>
            <a:ext cx="1034085" cy="1322771"/>
            <a:chOff x="-168050" y="4195214"/>
            <a:chExt cx="719519" cy="965231"/>
          </a:xfrm>
        </p:grpSpPr>
        <p:sp>
          <p:nvSpPr>
            <p:cNvPr id="1477" name="Google Shape;1477;p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24" name="Google Shape;1524;p6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1525" name="Google Shape;1525;p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6"/>
          <p:cNvGrpSpPr/>
          <p:nvPr/>
        </p:nvGrpSpPr>
        <p:grpSpPr>
          <a:xfrm rot="-958644" flipH="1">
            <a:off x="11784522" y="4420012"/>
            <a:ext cx="488421" cy="1387941"/>
            <a:chOff x="7607455" y="4238363"/>
            <a:chExt cx="438017" cy="1186459"/>
          </a:xfrm>
        </p:grpSpPr>
        <p:sp>
          <p:nvSpPr>
            <p:cNvPr id="1587" name="Google Shape;158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88776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D83956-C665-44CC-88FB-F21702E01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184E-B0AB-497F-846D-8846F3FF7E7A}" type="datetimeFigureOut">
              <a:rPr lang="zh-CN" altLang="en-US"/>
              <a:pPr>
                <a:defRPr/>
              </a:pPr>
              <a:t>2022/12/31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E2C188-DE0D-E401-61C5-A917516B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98B345-7362-1570-E52E-55601F511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106F6-9574-477E-99CB-434C07CF2F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978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F632AF9-ACD9-F199-DCAD-15CC40B0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E8DC2-DCF0-45A7-B510-484C7EA5B0C2}" type="datetimeFigureOut">
              <a:rPr lang="zh-CN" altLang="en-US"/>
              <a:pPr>
                <a:defRPr/>
              </a:pPr>
              <a:t>2022/12/31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517C804-CF47-95CD-CB2D-8F3A59B49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1FEE3F7-EA84-7A5E-1498-8C0BECBE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B4E57-A228-467F-B4A2-02EA732A2F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6309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D7FBFA6B-162B-4442-6C71-A2E491EC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18B1B-7296-48A4-B031-EE3DE89099F7}" type="datetimeFigureOut">
              <a:rPr lang="zh-CN" altLang="en-US"/>
              <a:pPr>
                <a:defRPr/>
              </a:pPr>
              <a:t>2022/12/31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314E96E9-DBCC-2930-D600-270CBD73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1C346AAE-DD43-BE40-B599-E1ED09F3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B15B4-AA0E-4AC1-B234-26865D2DCE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1954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A97E1CC-325F-67B5-F067-416BD9E1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69684-5856-4DF2-9540-EED117D18583}" type="datetimeFigureOut">
              <a:rPr lang="zh-CN" altLang="en-US"/>
              <a:pPr>
                <a:defRPr/>
              </a:pPr>
              <a:t>2022/12/31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2A70A56-692D-86D3-D9AB-595301EE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8705EA4C-90F7-E04A-090D-FE0B179B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8EC9E-18EE-4300-9862-A8F6DF459A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9708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6BCFF4F1-400D-4AAD-0C89-27B25F0A1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A5F88-A555-4131-97FD-DDE24B1F6A8E}" type="datetimeFigureOut">
              <a:rPr lang="zh-CN" altLang="en-US"/>
              <a:pPr>
                <a:defRPr/>
              </a:pPr>
              <a:t>2022/12/31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8767FF7F-B207-1604-6A76-321698E0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B17E6C2E-1763-401A-7357-64336AD6B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F1160-87C4-4B8A-9CA2-652E1D04DF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527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0923BC5D-1811-E85D-5068-2C3185FBF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CB3F-9133-486A-AD68-49F4B72D0EAC}" type="datetimeFigureOut">
              <a:rPr lang="zh-CN" altLang="en-US"/>
              <a:pPr>
                <a:defRPr/>
              </a:pPr>
              <a:t>2022/12/31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E13BFBA-688A-1F10-0795-C803ED6E5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9CF90DA-8DB6-53DD-42D9-161F8D26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87E0-165D-4994-86DB-EF81C1C1B2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3851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110C83D-95D7-9832-081F-B05138862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149E6-D3C0-467E-ACD1-2B56EFD56494}" type="datetimeFigureOut">
              <a:rPr lang="zh-CN" altLang="en-US"/>
              <a:pPr>
                <a:defRPr/>
              </a:pPr>
              <a:t>2022/12/31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E46CE5E-D613-1F08-4BDD-542197E2F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E0B34FB-06D0-F43C-F93B-072D6145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09A47-0BD6-4FF6-AE26-648E98AA32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983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EA49EE-30C2-7811-60C4-2CAB3E50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F99FF-DBF8-413E-9DFB-7A0FD237FC12}" type="datetimeFigureOut">
              <a:rPr lang="zh-CN" altLang="en-US"/>
              <a:pPr>
                <a:defRPr/>
              </a:pPr>
              <a:t>2022/12/31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865680-13B1-8378-9460-9D79C320A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972957-CE97-5FE6-4E11-33EDCD340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9C26-A80C-4EBF-970B-779DB24927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4060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248364-6B6A-5CC3-6AA9-7327F35D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B7DBE-349B-45B1-8E08-F96AE0C6948F}" type="datetimeFigureOut">
              <a:rPr lang="zh-CN" altLang="en-US"/>
              <a:pPr>
                <a:defRPr/>
              </a:pPr>
              <a:t>2022/12/31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53FC61-0D18-15A5-5CA4-DB68092F3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2045C8-0F3F-EF77-5B42-6144DA65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F93F1-BB24-47E8-9FAE-D674B40656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716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37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7"/>
          <p:cNvSpPr/>
          <p:nvPr/>
        </p:nvSpPr>
        <p:spPr>
          <a:xfrm>
            <a:off x="7005934" y="609906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7"/>
          <p:cNvSpPr txBox="1">
            <a:spLocks noGrp="1"/>
          </p:cNvSpPr>
          <p:nvPr>
            <p:ph type="title"/>
          </p:nvPr>
        </p:nvSpPr>
        <p:spPr>
          <a:xfrm>
            <a:off x="6546168" y="2287233"/>
            <a:ext cx="37440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14" name="Google Shape;1614;p7"/>
          <p:cNvSpPr txBox="1">
            <a:spLocks noGrp="1"/>
          </p:cNvSpPr>
          <p:nvPr>
            <p:ph type="body" idx="1"/>
          </p:nvPr>
        </p:nvSpPr>
        <p:spPr>
          <a:xfrm>
            <a:off x="6311368" y="3014433"/>
            <a:ext cx="3978800" cy="1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15" name="Google Shape;1615;p7"/>
          <p:cNvSpPr/>
          <p:nvPr/>
        </p:nvSpPr>
        <p:spPr>
          <a:xfrm flipH="1">
            <a:off x="-269970" y="-119310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16" name="Google Shape;1616;p7"/>
          <p:cNvGrpSpPr/>
          <p:nvPr/>
        </p:nvGrpSpPr>
        <p:grpSpPr>
          <a:xfrm flipH="1">
            <a:off x="10693523" y="-225529"/>
            <a:ext cx="1432199" cy="915695"/>
            <a:chOff x="-206267" y="355694"/>
            <a:chExt cx="1406323" cy="899150"/>
          </a:xfrm>
        </p:grpSpPr>
        <p:sp>
          <p:nvSpPr>
            <p:cNvPr id="1617" name="Google Shape;1617;p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5" name="Google Shape;1625;p7"/>
          <p:cNvGrpSpPr/>
          <p:nvPr/>
        </p:nvGrpSpPr>
        <p:grpSpPr>
          <a:xfrm>
            <a:off x="10550295" y="5162843"/>
            <a:ext cx="1718685" cy="1882509"/>
            <a:chOff x="2318158" y="4088320"/>
            <a:chExt cx="1256104" cy="1375835"/>
          </a:xfrm>
        </p:grpSpPr>
        <p:sp>
          <p:nvSpPr>
            <p:cNvPr id="1626" name="Google Shape;1626;p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6" name="Google Shape;1676;p7"/>
          <p:cNvGrpSpPr/>
          <p:nvPr/>
        </p:nvGrpSpPr>
        <p:grpSpPr>
          <a:xfrm flipH="1">
            <a:off x="-269889" y="6180597"/>
            <a:ext cx="1163855" cy="522281"/>
            <a:chOff x="8502760" y="3542528"/>
            <a:chExt cx="711519" cy="319269"/>
          </a:xfrm>
        </p:grpSpPr>
        <p:sp>
          <p:nvSpPr>
            <p:cNvPr id="1677" name="Google Shape;1677;p7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6" name="Google Shape;1686;p7"/>
          <p:cNvGrpSpPr/>
          <p:nvPr/>
        </p:nvGrpSpPr>
        <p:grpSpPr>
          <a:xfrm flipH="1">
            <a:off x="-186014" y="-101851"/>
            <a:ext cx="1079972" cy="1107545"/>
            <a:chOff x="7973149" y="-201092"/>
            <a:chExt cx="1116750" cy="1145263"/>
          </a:xfrm>
        </p:grpSpPr>
        <p:sp>
          <p:nvSpPr>
            <p:cNvPr id="1687" name="Google Shape;1687;p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48" name="Google Shape;1748;p7"/>
          <p:cNvGrpSpPr/>
          <p:nvPr/>
        </p:nvGrpSpPr>
        <p:grpSpPr>
          <a:xfrm rot="5400000" flipH="1">
            <a:off x="1763423" y="16841"/>
            <a:ext cx="156581" cy="141111"/>
            <a:chOff x="7737341" y="1046941"/>
            <a:chExt cx="161913" cy="145916"/>
          </a:xfrm>
        </p:grpSpPr>
        <p:sp>
          <p:nvSpPr>
            <p:cNvPr id="1749" name="Google Shape;1749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2" name="Google Shape;1752;p7"/>
          <p:cNvSpPr txBox="1">
            <a:spLocks noGrp="1"/>
          </p:cNvSpPr>
          <p:nvPr>
            <p:ph type="subTitle" idx="2"/>
          </p:nvPr>
        </p:nvSpPr>
        <p:spPr>
          <a:xfrm>
            <a:off x="2457145" y="4676832"/>
            <a:ext cx="2702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1753" name="Google Shape;1753;p7"/>
          <p:cNvGrpSpPr/>
          <p:nvPr/>
        </p:nvGrpSpPr>
        <p:grpSpPr>
          <a:xfrm>
            <a:off x="228352" y="-225509"/>
            <a:ext cx="916057" cy="918956"/>
            <a:chOff x="-566600" y="186057"/>
            <a:chExt cx="1240151" cy="1244074"/>
          </a:xfrm>
        </p:grpSpPr>
        <p:sp>
          <p:nvSpPr>
            <p:cNvPr id="1754" name="Google Shape;1754;p7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1" name="Google Shape;1781;p7"/>
          <p:cNvGrpSpPr/>
          <p:nvPr/>
        </p:nvGrpSpPr>
        <p:grpSpPr>
          <a:xfrm>
            <a:off x="819611" y="-260977"/>
            <a:ext cx="665584" cy="643609"/>
            <a:chOff x="-168381" y="-168706"/>
            <a:chExt cx="901061" cy="871312"/>
          </a:xfrm>
        </p:grpSpPr>
        <p:sp>
          <p:nvSpPr>
            <p:cNvPr id="1782" name="Google Shape;1782;p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1" name="Google Shape;1801;p7"/>
          <p:cNvGrpSpPr/>
          <p:nvPr/>
        </p:nvGrpSpPr>
        <p:grpSpPr>
          <a:xfrm flipH="1">
            <a:off x="2056057" y="-236825"/>
            <a:ext cx="530147" cy="741032"/>
            <a:chOff x="1897495" y="-461400"/>
            <a:chExt cx="815443" cy="1139815"/>
          </a:xfrm>
        </p:grpSpPr>
        <p:sp>
          <p:nvSpPr>
            <p:cNvPr id="1802" name="Google Shape;1802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4" name="Google Shape;1824;p7"/>
          <p:cNvGrpSpPr/>
          <p:nvPr/>
        </p:nvGrpSpPr>
        <p:grpSpPr>
          <a:xfrm flipH="1">
            <a:off x="11475062" y="-90176"/>
            <a:ext cx="692257" cy="1084192"/>
            <a:chOff x="1897495" y="-461400"/>
            <a:chExt cx="815443" cy="1139815"/>
          </a:xfrm>
        </p:grpSpPr>
        <p:sp>
          <p:nvSpPr>
            <p:cNvPr id="1825" name="Google Shape;1825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7" name="Google Shape;1847;p7"/>
          <p:cNvGrpSpPr/>
          <p:nvPr/>
        </p:nvGrpSpPr>
        <p:grpSpPr>
          <a:xfrm flipH="1">
            <a:off x="11132610" y="1178146"/>
            <a:ext cx="1173972" cy="889837"/>
            <a:chOff x="-320607" y="2105391"/>
            <a:chExt cx="1152762" cy="873760"/>
          </a:xfrm>
        </p:grpSpPr>
        <p:sp>
          <p:nvSpPr>
            <p:cNvPr id="1848" name="Google Shape;1848;p7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7" name="Google Shape;1867;p7"/>
          <p:cNvGrpSpPr/>
          <p:nvPr/>
        </p:nvGrpSpPr>
        <p:grpSpPr>
          <a:xfrm rot="5400000" flipH="1">
            <a:off x="11742907" y="1129407"/>
            <a:ext cx="156581" cy="141111"/>
            <a:chOff x="7737341" y="1046941"/>
            <a:chExt cx="161913" cy="145916"/>
          </a:xfrm>
        </p:grpSpPr>
        <p:sp>
          <p:nvSpPr>
            <p:cNvPr id="1868" name="Google Shape;1868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161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8"/>
          <p:cNvSpPr/>
          <p:nvPr/>
        </p:nvSpPr>
        <p:spPr>
          <a:xfrm rot="10800000">
            <a:off x="-482302" y="6006684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3" name="Google Shape;1873;p8"/>
          <p:cNvSpPr txBox="1">
            <a:spLocks noGrp="1"/>
          </p:cNvSpPr>
          <p:nvPr>
            <p:ph type="title"/>
          </p:nvPr>
        </p:nvSpPr>
        <p:spPr>
          <a:xfrm>
            <a:off x="1250400" y="2038400"/>
            <a:ext cx="9691200" cy="27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08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  <p:grpSp>
        <p:nvGrpSpPr>
          <p:cNvPr id="1874" name="Google Shape;1874;p8"/>
          <p:cNvGrpSpPr/>
          <p:nvPr/>
        </p:nvGrpSpPr>
        <p:grpSpPr>
          <a:xfrm rot="-5400000" flipH="1">
            <a:off x="895527" y="-105323"/>
            <a:ext cx="340579" cy="882933"/>
            <a:chOff x="1823086" y="-208516"/>
            <a:chExt cx="433159" cy="1122944"/>
          </a:xfrm>
        </p:grpSpPr>
        <p:sp>
          <p:nvSpPr>
            <p:cNvPr id="1875" name="Google Shape;1875;p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3" name="Google Shape;1883;p8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1884" name="Google Shape;1884;p8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6" name="Google Shape;1906;p8"/>
          <p:cNvGrpSpPr/>
          <p:nvPr/>
        </p:nvGrpSpPr>
        <p:grpSpPr>
          <a:xfrm>
            <a:off x="624338" y="839638"/>
            <a:ext cx="164892" cy="149639"/>
            <a:chOff x="737385" y="1492952"/>
            <a:chExt cx="161913" cy="146935"/>
          </a:xfrm>
        </p:grpSpPr>
        <p:sp>
          <p:nvSpPr>
            <p:cNvPr id="1907" name="Google Shape;1907;p8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0" name="Google Shape;1910;p8"/>
          <p:cNvSpPr/>
          <p:nvPr/>
        </p:nvSpPr>
        <p:spPr>
          <a:xfrm>
            <a:off x="6600865" y="-1103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1" name="Google Shape;1911;p8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1912" name="Google Shape;1912;p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9" name="Google Shape;1939;p8"/>
          <p:cNvGrpSpPr/>
          <p:nvPr/>
        </p:nvGrpSpPr>
        <p:grpSpPr>
          <a:xfrm>
            <a:off x="7932083" y="151782"/>
            <a:ext cx="527120" cy="687191"/>
            <a:chOff x="3289399" y="3455662"/>
            <a:chExt cx="436502" cy="569243"/>
          </a:xfrm>
        </p:grpSpPr>
        <p:sp>
          <p:nvSpPr>
            <p:cNvPr id="1940" name="Google Shape;1940;p8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2" name="Google Shape;1962;p8"/>
          <p:cNvGrpSpPr/>
          <p:nvPr/>
        </p:nvGrpSpPr>
        <p:grpSpPr>
          <a:xfrm>
            <a:off x="10630865" y="-268122"/>
            <a:ext cx="1489000" cy="1527017"/>
            <a:chOff x="7973149" y="-201092"/>
            <a:chExt cx="1116750" cy="1145263"/>
          </a:xfrm>
        </p:grpSpPr>
        <p:sp>
          <p:nvSpPr>
            <p:cNvPr id="1963" name="Google Shape;1963;p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4" name="Google Shape;2024;p8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2025" name="Google Shape;2025;p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8" name="Google Shape;2028;p8"/>
          <p:cNvGrpSpPr/>
          <p:nvPr/>
        </p:nvGrpSpPr>
        <p:grpSpPr>
          <a:xfrm>
            <a:off x="11092374" y="4805856"/>
            <a:ext cx="1586693" cy="1009432"/>
            <a:chOff x="7742212" y="3926048"/>
            <a:chExt cx="1414838" cy="900099"/>
          </a:xfrm>
        </p:grpSpPr>
        <p:sp>
          <p:nvSpPr>
            <p:cNvPr id="2029" name="Google Shape;2029;p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37" name="Google Shape;2037;p8"/>
          <p:cNvGrpSpPr/>
          <p:nvPr/>
        </p:nvGrpSpPr>
        <p:grpSpPr>
          <a:xfrm>
            <a:off x="11460151" y="5217917"/>
            <a:ext cx="1389679" cy="1396017"/>
            <a:chOff x="8276926" y="3750868"/>
            <a:chExt cx="1239162" cy="1244814"/>
          </a:xfrm>
        </p:grpSpPr>
        <p:sp>
          <p:nvSpPr>
            <p:cNvPr id="2038" name="Google Shape;2038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5" name="Google Shape;2065;p8"/>
          <p:cNvGrpSpPr/>
          <p:nvPr/>
        </p:nvGrpSpPr>
        <p:grpSpPr>
          <a:xfrm>
            <a:off x="11378331" y="5903209"/>
            <a:ext cx="491221" cy="1330575"/>
            <a:chOff x="7607455" y="4238363"/>
            <a:chExt cx="438017" cy="1186459"/>
          </a:xfrm>
        </p:grpSpPr>
        <p:sp>
          <p:nvSpPr>
            <p:cNvPr id="2066" name="Google Shape;2066;p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0" name="Google Shape;2090;p8"/>
          <p:cNvGrpSpPr/>
          <p:nvPr/>
        </p:nvGrpSpPr>
        <p:grpSpPr>
          <a:xfrm rot="-5400000" flipH="1">
            <a:off x="9862471" y="5940300"/>
            <a:ext cx="485736" cy="1259299"/>
            <a:chOff x="7916001" y="4222802"/>
            <a:chExt cx="364302" cy="944474"/>
          </a:xfrm>
        </p:grpSpPr>
        <p:sp>
          <p:nvSpPr>
            <p:cNvPr id="2091" name="Google Shape;2091;p8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99" name="Google Shape;2099;p8"/>
          <p:cNvSpPr/>
          <p:nvPr/>
        </p:nvSpPr>
        <p:spPr>
          <a:xfrm>
            <a:off x="10720520" y="5866435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0" name="Google Shape;2100;p8"/>
          <p:cNvSpPr/>
          <p:nvPr/>
        </p:nvSpPr>
        <p:spPr>
          <a:xfrm>
            <a:off x="10711047" y="5950857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1" name="Google Shape;2101;p8"/>
          <p:cNvSpPr/>
          <p:nvPr/>
        </p:nvSpPr>
        <p:spPr>
          <a:xfrm>
            <a:off x="11148978" y="6050329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2" name="Google Shape;2102;p8"/>
          <p:cNvSpPr/>
          <p:nvPr/>
        </p:nvSpPr>
        <p:spPr>
          <a:xfrm>
            <a:off x="11062305" y="615598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3" name="Google Shape;2103;p8"/>
          <p:cNvSpPr/>
          <p:nvPr/>
        </p:nvSpPr>
        <p:spPr>
          <a:xfrm>
            <a:off x="10952487" y="6272519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4" name="Google Shape;2104;p8"/>
          <p:cNvSpPr/>
          <p:nvPr/>
        </p:nvSpPr>
        <p:spPr>
          <a:xfrm>
            <a:off x="10864403" y="6495516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5" name="Google Shape;2105;p8"/>
          <p:cNvSpPr/>
          <p:nvPr/>
        </p:nvSpPr>
        <p:spPr>
          <a:xfrm>
            <a:off x="10842132" y="6740250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6" name="Google Shape;2106;p8"/>
          <p:cNvSpPr/>
          <p:nvPr/>
        </p:nvSpPr>
        <p:spPr>
          <a:xfrm>
            <a:off x="10896453" y="638529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7" name="Google Shape;2107;p8"/>
          <p:cNvSpPr/>
          <p:nvPr/>
        </p:nvSpPr>
        <p:spPr>
          <a:xfrm>
            <a:off x="10857249" y="642224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8" name="Google Shape;2108;p8"/>
          <p:cNvSpPr/>
          <p:nvPr/>
        </p:nvSpPr>
        <p:spPr>
          <a:xfrm>
            <a:off x="10841561" y="63561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9" name="Google Shape;2109;p8"/>
          <p:cNvSpPr/>
          <p:nvPr/>
        </p:nvSpPr>
        <p:spPr>
          <a:xfrm>
            <a:off x="11269614" y="6553366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0" name="Google Shape;2110;p8"/>
          <p:cNvSpPr/>
          <p:nvPr/>
        </p:nvSpPr>
        <p:spPr>
          <a:xfrm>
            <a:off x="11225907" y="6586993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1" name="Google Shape;2111;p8"/>
          <p:cNvSpPr/>
          <p:nvPr/>
        </p:nvSpPr>
        <p:spPr>
          <a:xfrm>
            <a:off x="11101510" y="6874995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2" name="Google Shape;2112;p8"/>
          <p:cNvSpPr/>
          <p:nvPr/>
        </p:nvSpPr>
        <p:spPr>
          <a:xfrm>
            <a:off x="11054445" y="6911982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3" name="Google Shape;2113;p8"/>
          <p:cNvSpPr/>
          <p:nvPr/>
        </p:nvSpPr>
        <p:spPr>
          <a:xfrm>
            <a:off x="11046617" y="6331511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4" name="Google Shape;2114;p8"/>
          <p:cNvSpPr/>
          <p:nvPr/>
        </p:nvSpPr>
        <p:spPr>
          <a:xfrm>
            <a:off x="11020852" y="6265364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5" name="Google Shape;2115;p8"/>
          <p:cNvSpPr/>
          <p:nvPr/>
        </p:nvSpPr>
        <p:spPr>
          <a:xfrm>
            <a:off x="11339086" y="6213831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6" name="Google Shape;2116;p8"/>
          <p:cNvSpPr/>
          <p:nvPr/>
        </p:nvSpPr>
        <p:spPr>
          <a:xfrm>
            <a:off x="11284193" y="625417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7" name="Google Shape;2117;p8"/>
          <p:cNvSpPr/>
          <p:nvPr/>
        </p:nvSpPr>
        <p:spPr>
          <a:xfrm>
            <a:off x="11218081" y="60166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8" name="Google Shape;2118;p8"/>
          <p:cNvSpPr/>
          <p:nvPr/>
        </p:nvSpPr>
        <p:spPr>
          <a:xfrm>
            <a:off x="11255034" y="5958349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9" name="Google Shape;2119;p8"/>
          <p:cNvSpPr/>
          <p:nvPr/>
        </p:nvSpPr>
        <p:spPr>
          <a:xfrm>
            <a:off x="10042563" y="5894788"/>
            <a:ext cx="914837" cy="1148032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0" name="Google Shape;2120;p8"/>
          <p:cNvSpPr/>
          <p:nvPr/>
        </p:nvSpPr>
        <p:spPr>
          <a:xfrm>
            <a:off x="10126346" y="5997384"/>
            <a:ext cx="644485" cy="1175984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1" name="Google Shape;2121;p8"/>
          <p:cNvSpPr/>
          <p:nvPr/>
        </p:nvSpPr>
        <p:spPr>
          <a:xfrm>
            <a:off x="10528600" y="6820068"/>
            <a:ext cx="186361" cy="177827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2" name="Google Shape;2122;p8"/>
          <p:cNvSpPr/>
          <p:nvPr/>
        </p:nvSpPr>
        <p:spPr>
          <a:xfrm>
            <a:off x="10384044" y="6550006"/>
            <a:ext cx="256981" cy="255772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3" name="Google Shape;2123;p8"/>
          <p:cNvSpPr/>
          <p:nvPr/>
        </p:nvSpPr>
        <p:spPr>
          <a:xfrm>
            <a:off x="10277553" y="6306853"/>
            <a:ext cx="288393" cy="365364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4" name="Google Shape;2124;p8"/>
          <p:cNvSpPr/>
          <p:nvPr/>
        </p:nvSpPr>
        <p:spPr>
          <a:xfrm>
            <a:off x="10296331" y="6298993"/>
            <a:ext cx="148564" cy="192711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5" name="Google Shape;2125;p8"/>
          <p:cNvSpPr/>
          <p:nvPr/>
        </p:nvSpPr>
        <p:spPr>
          <a:xfrm>
            <a:off x="10150231" y="6091684"/>
            <a:ext cx="190460" cy="228121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6" name="Google Shape;2126;p8"/>
          <p:cNvSpPr/>
          <p:nvPr/>
        </p:nvSpPr>
        <p:spPr>
          <a:xfrm>
            <a:off x="10120635" y="6021102"/>
            <a:ext cx="135999" cy="158039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7" name="Google Shape;2127;p8"/>
          <p:cNvSpPr/>
          <p:nvPr/>
        </p:nvSpPr>
        <p:spPr>
          <a:xfrm>
            <a:off x="10712660" y="6314681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8" name="Google Shape;2128;p8"/>
          <p:cNvSpPr/>
          <p:nvPr/>
        </p:nvSpPr>
        <p:spPr>
          <a:xfrm>
            <a:off x="10673457" y="626761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9" name="Google Shape;2129;p8"/>
          <p:cNvSpPr/>
          <p:nvPr/>
        </p:nvSpPr>
        <p:spPr>
          <a:xfrm>
            <a:off x="10657767" y="6333729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0" name="Google Shape;2130;p8"/>
          <p:cNvSpPr/>
          <p:nvPr/>
        </p:nvSpPr>
        <p:spPr>
          <a:xfrm>
            <a:off x="10125473" y="661165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1" name="Google Shape;2131;p8"/>
          <p:cNvSpPr/>
          <p:nvPr/>
        </p:nvSpPr>
        <p:spPr>
          <a:xfrm>
            <a:off x="10136693" y="6548898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2" name="Google Shape;2132;p8"/>
          <p:cNvSpPr/>
          <p:nvPr/>
        </p:nvSpPr>
        <p:spPr>
          <a:xfrm>
            <a:off x="10199446" y="6595964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3" name="Google Shape;2133;p8"/>
          <p:cNvSpPr/>
          <p:nvPr/>
        </p:nvSpPr>
        <p:spPr>
          <a:xfrm>
            <a:off x="10293577" y="596953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4" name="Google Shape;2134;p8"/>
          <p:cNvSpPr/>
          <p:nvPr/>
        </p:nvSpPr>
        <p:spPr>
          <a:xfrm>
            <a:off x="10250979" y="5950488"/>
            <a:ext cx="37024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5" name="Google Shape;2135;p8"/>
          <p:cNvSpPr/>
          <p:nvPr/>
        </p:nvSpPr>
        <p:spPr>
          <a:xfrm>
            <a:off x="10086269" y="618917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6" name="Google Shape;2136;p8"/>
          <p:cNvSpPr/>
          <p:nvPr/>
        </p:nvSpPr>
        <p:spPr>
          <a:xfrm>
            <a:off x="10086269" y="622841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7" name="Google Shape;2137;p8"/>
          <p:cNvSpPr/>
          <p:nvPr/>
        </p:nvSpPr>
        <p:spPr>
          <a:xfrm>
            <a:off x="10673457" y="6682233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8" name="Google Shape;2138;p8"/>
          <p:cNvSpPr/>
          <p:nvPr/>
        </p:nvSpPr>
        <p:spPr>
          <a:xfrm>
            <a:off x="10445958" y="6858164"/>
            <a:ext cx="38165" cy="30304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9" name="Google Shape;2139;p8"/>
          <p:cNvSpPr/>
          <p:nvPr/>
        </p:nvSpPr>
        <p:spPr>
          <a:xfrm>
            <a:off x="10317092" y="6514162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0" name="Google Shape;2140;p8"/>
          <p:cNvSpPr/>
          <p:nvPr/>
        </p:nvSpPr>
        <p:spPr>
          <a:xfrm>
            <a:off x="10610703" y="6486145"/>
            <a:ext cx="38132" cy="30271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41" name="Google Shape;2141;p8"/>
          <p:cNvGrpSpPr/>
          <p:nvPr/>
        </p:nvGrpSpPr>
        <p:grpSpPr>
          <a:xfrm rot="1693484">
            <a:off x="429143" y="5263526"/>
            <a:ext cx="2189608" cy="2131495"/>
            <a:chOff x="-181020" y="4253777"/>
            <a:chExt cx="1117161" cy="1087511"/>
          </a:xfrm>
        </p:grpSpPr>
        <p:sp>
          <p:nvSpPr>
            <p:cNvPr id="2142" name="Google Shape;2142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56" name="Google Shape;2156;p8"/>
          <p:cNvGrpSpPr/>
          <p:nvPr/>
        </p:nvGrpSpPr>
        <p:grpSpPr>
          <a:xfrm>
            <a:off x="-75913" y="4725004"/>
            <a:ext cx="1319791" cy="1770491"/>
            <a:chOff x="-168050" y="4195214"/>
            <a:chExt cx="719519" cy="965231"/>
          </a:xfrm>
        </p:grpSpPr>
        <p:sp>
          <p:nvSpPr>
            <p:cNvPr id="2157" name="Google Shape;2157;p8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4" name="Google Shape;2204;p8"/>
          <p:cNvGrpSpPr/>
          <p:nvPr/>
        </p:nvGrpSpPr>
        <p:grpSpPr>
          <a:xfrm rot="-2320759">
            <a:off x="-693019" y="3765545"/>
            <a:ext cx="1502988" cy="1479232"/>
            <a:chOff x="-181020" y="4253777"/>
            <a:chExt cx="1117161" cy="1087511"/>
          </a:xfrm>
        </p:grpSpPr>
        <p:sp>
          <p:nvSpPr>
            <p:cNvPr id="2205" name="Google Shape;2205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9" name="Google Shape;2219;p8"/>
          <p:cNvGrpSpPr/>
          <p:nvPr/>
        </p:nvGrpSpPr>
        <p:grpSpPr>
          <a:xfrm rot="5595891">
            <a:off x="-110828" y="5830784"/>
            <a:ext cx="1389621" cy="1395960"/>
            <a:chOff x="8276926" y="3750868"/>
            <a:chExt cx="1239162" cy="1244814"/>
          </a:xfrm>
        </p:grpSpPr>
        <p:sp>
          <p:nvSpPr>
            <p:cNvPr id="2220" name="Google Shape;2220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656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9"/>
          <p:cNvSpPr txBox="1">
            <a:spLocks noGrp="1"/>
          </p:cNvSpPr>
          <p:nvPr>
            <p:ph type="title"/>
          </p:nvPr>
        </p:nvSpPr>
        <p:spPr>
          <a:xfrm>
            <a:off x="1038500" y="2538233"/>
            <a:ext cx="53936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249" name="Google Shape;2249;p9"/>
          <p:cNvSpPr txBox="1">
            <a:spLocks noGrp="1"/>
          </p:cNvSpPr>
          <p:nvPr>
            <p:ph type="subTitle" idx="1"/>
          </p:nvPr>
        </p:nvSpPr>
        <p:spPr>
          <a:xfrm>
            <a:off x="1038500" y="3329040"/>
            <a:ext cx="48840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2250" name="Google Shape;2250;p9"/>
          <p:cNvGrpSpPr/>
          <p:nvPr/>
        </p:nvGrpSpPr>
        <p:grpSpPr>
          <a:xfrm rot="5400000">
            <a:off x="11561424" y="5511576"/>
            <a:ext cx="780584" cy="350259"/>
            <a:chOff x="8502760" y="3542528"/>
            <a:chExt cx="711519" cy="319269"/>
          </a:xfrm>
        </p:grpSpPr>
        <p:sp>
          <p:nvSpPr>
            <p:cNvPr id="2251" name="Google Shape;2251;p9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2" name="Google Shape;2252;p9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3" name="Google Shape;2253;p9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4" name="Google Shape;2254;p9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5" name="Google Shape;2255;p9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9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9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9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9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0" name="Google Shape;2260;p9"/>
          <p:cNvSpPr/>
          <p:nvPr/>
        </p:nvSpPr>
        <p:spPr>
          <a:xfrm>
            <a:off x="7522321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1" name="Google Shape;2261;p9"/>
          <p:cNvSpPr/>
          <p:nvPr/>
        </p:nvSpPr>
        <p:spPr>
          <a:xfrm rot="-5400000">
            <a:off x="-1528825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62" name="Google Shape;2262;p9"/>
          <p:cNvGrpSpPr/>
          <p:nvPr/>
        </p:nvGrpSpPr>
        <p:grpSpPr>
          <a:xfrm rot="-8956076">
            <a:off x="-383863" y="475045"/>
            <a:ext cx="585429" cy="1517697"/>
            <a:chOff x="1823086" y="-208516"/>
            <a:chExt cx="433159" cy="1122944"/>
          </a:xfrm>
        </p:grpSpPr>
        <p:sp>
          <p:nvSpPr>
            <p:cNvPr id="2263" name="Google Shape;2263;p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71" name="Google Shape;2271;p9"/>
          <p:cNvGrpSpPr/>
          <p:nvPr/>
        </p:nvGrpSpPr>
        <p:grpSpPr>
          <a:xfrm rot="-8956076">
            <a:off x="-47214" y="383195"/>
            <a:ext cx="592611" cy="1603909"/>
            <a:chOff x="904476" y="-243594"/>
            <a:chExt cx="438472" cy="1186732"/>
          </a:xfrm>
        </p:grpSpPr>
        <p:sp>
          <p:nvSpPr>
            <p:cNvPr id="2272" name="Google Shape;2272;p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99" name="Google Shape;2299;p9"/>
          <p:cNvGrpSpPr/>
          <p:nvPr/>
        </p:nvGrpSpPr>
        <p:grpSpPr>
          <a:xfrm>
            <a:off x="11022939" y="5841660"/>
            <a:ext cx="1169069" cy="748043"/>
            <a:chOff x="7750342" y="3926048"/>
            <a:chExt cx="1406709" cy="900099"/>
          </a:xfrm>
        </p:grpSpPr>
        <p:sp>
          <p:nvSpPr>
            <p:cNvPr id="2300" name="Google Shape;2300;p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9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8" name="Google Shape;2308;p9"/>
          <p:cNvGrpSpPr/>
          <p:nvPr/>
        </p:nvGrpSpPr>
        <p:grpSpPr>
          <a:xfrm>
            <a:off x="11549717" y="5642023"/>
            <a:ext cx="1029827" cy="1034524"/>
            <a:chOff x="8276926" y="3750868"/>
            <a:chExt cx="1239162" cy="1244814"/>
          </a:xfrm>
        </p:grpSpPr>
        <p:sp>
          <p:nvSpPr>
            <p:cNvPr id="2309" name="Google Shape;2309;p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9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6" name="Google Shape;2336;p9"/>
          <p:cNvGrpSpPr/>
          <p:nvPr/>
        </p:nvGrpSpPr>
        <p:grpSpPr>
          <a:xfrm rot="-5400000">
            <a:off x="11093880" y="6143395"/>
            <a:ext cx="364021" cy="986027"/>
            <a:chOff x="7607455" y="4238363"/>
            <a:chExt cx="438017" cy="1186459"/>
          </a:xfrm>
        </p:grpSpPr>
        <p:sp>
          <p:nvSpPr>
            <p:cNvPr id="2337" name="Google Shape;233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5" name="Google Shape;234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6" name="Google Shape;234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6" name="Google Shape;235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7" name="Google Shape;235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8" name="Google Shape;235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9" name="Google Shape;235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0" name="Google Shape;236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1" name="Google Shape;2361;p9"/>
          <p:cNvGrpSpPr/>
          <p:nvPr/>
        </p:nvGrpSpPr>
        <p:grpSpPr>
          <a:xfrm>
            <a:off x="9730355" y="263653"/>
            <a:ext cx="844356" cy="506767"/>
            <a:chOff x="8365864" y="2993835"/>
            <a:chExt cx="933472" cy="547264"/>
          </a:xfrm>
        </p:grpSpPr>
        <p:sp>
          <p:nvSpPr>
            <p:cNvPr id="2362" name="Google Shape;2362;p9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3" name="Google Shape;2363;p9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4" name="Google Shape;2364;p9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5" name="Google Shape;2365;p9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6" name="Google Shape;2366;p9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7" name="Google Shape;2367;p9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9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9" name="Google Shape;2369;p9"/>
          <p:cNvGrpSpPr/>
          <p:nvPr/>
        </p:nvGrpSpPr>
        <p:grpSpPr>
          <a:xfrm rot="-1533248">
            <a:off x="10545273" y="52878"/>
            <a:ext cx="1066769" cy="789791"/>
            <a:chOff x="8118223" y="2202382"/>
            <a:chExt cx="1151949" cy="873156"/>
          </a:xfrm>
        </p:grpSpPr>
        <p:sp>
          <p:nvSpPr>
            <p:cNvPr id="2370" name="Google Shape;2370;p9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9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9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9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9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9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9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9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9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9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9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9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9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3" name="Google Shape;2383;p9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4" name="Google Shape;2384;p9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5" name="Google Shape;2385;p9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6" name="Google Shape;2386;p9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7" name="Google Shape;2387;p9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8" name="Google Shape;2388;p9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9" name="Google Shape;2389;p9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0" name="Google Shape;2390;p9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1" name="Google Shape;2391;p9"/>
          <p:cNvGrpSpPr/>
          <p:nvPr/>
        </p:nvGrpSpPr>
        <p:grpSpPr>
          <a:xfrm>
            <a:off x="-283422" y="5296389"/>
            <a:ext cx="1528276" cy="1418404"/>
            <a:chOff x="-181020" y="4253777"/>
            <a:chExt cx="1117161" cy="1087511"/>
          </a:xfrm>
        </p:grpSpPr>
        <p:sp>
          <p:nvSpPr>
            <p:cNvPr id="2392" name="Google Shape;2392;p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0" name="Google Shape;2400;p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1" name="Google Shape;2401;p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6" name="Google Shape;2406;p9"/>
          <p:cNvGrpSpPr/>
          <p:nvPr/>
        </p:nvGrpSpPr>
        <p:grpSpPr>
          <a:xfrm>
            <a:off x="-265651" y="4932569"/>
            <a:ext cx="1209272" cy="1546943"/>
            <a:chOff x="-168050" y="4195214"/>
            <a:chExt cx="719519" cy="965231"/>
          </a:xfrm>
        </p:grpSpPr>
        <p:sp>
          <p:nvSpPr>
            <p:cNvPr id="2407" name="Google Shape;2407;p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7" name="Google Shape;2427;p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4" name="Google Shape;2454;p9"/>
          <p:cNvGrpSpPr/>
          <p:nvPr/>
        </p:nvGrpSpPr>
        <p:grpSpPr>
          <a:xfrm rot="5400000">
            <a:off x="11330445" y="-920"/>
            <a:ext cx="1034111" cy="1035928"/>
            <a:chOff x="7973149" y="-201092"/>
            <a:chExt cx="1116750" cy="1145263"/>
          </a:xfrm>
        </p:grpSpPr>
        <p:sp>
          <p:nvSpPr>
            <p:cNvPr id="2455" name="Google Shape;2455;p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0" name="Google Shape;2460;p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1" name="Google Shape;2461;p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16" name="Google Shape;2516;p9"/>
          <p:cNvGrpSpPr/>
          <p:nvPr/>
        </p:nvGrpSpPr>
        <p:grpSpPr>
          <a:xfrm rot="5400000">
            <a:off x="394267" y="5617374"/>
            <a:ext cx="571291" cy="1623076"/>
            <a:chOff x="7607455" y="4238363"/>
            <a:chExt cx="438017" cy="1186459"/>
          </a:xfrm>
        </p:grpSpPr>
        <p:sp>
          <p:nvSpPr>
            <p:cNvPr id="2517" name="Google Shape;251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9" name="Google Shape;252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0" name="Google Shape;253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0" name="Google Shape;254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1" name="Google Shape;2541;p9"/>
          <p:cNvGrpSpPr/>
          <p:nvPr/>
        </p:nvGrpSpPr>
        <p:grpSpPr>
          <a:xfrm>
            <a:off x="11488253" y="6246622"/>
            <a:ext cx="748761" cy="724561"/>
            <a:chOff x="8202967" y="4478366"/>
            <a:chExt cx="900965" cy="871845"/>
          </a:xfrm>
        </p:grpSpPr>
        <p:sp>
          <p:nvSpPr>
            <p:cNvPr id="2542" name="Google Shape;2542;p9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9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9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9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9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9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9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9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9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9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2" name="Google Shape;2552;p9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3" name="Google Shape;2553;p9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9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9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9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9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9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9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9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0884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10"/>
          <p:cNvSpPr txBox="1">
            <a:spLocks noGrp="1"/>
          </p:cNvSpPr>
          <p:nvPr>
            <p:ph type="title"/>
          </p:nvPr>
        </p:nvSpPr>
        <p:spPr>
          <a:xfrm>
            <a:off x="7110467" y="919267"/>
            <a:ext cx="4064000" cy="10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2563" name="Google Shape;2563;p10"/>
          <p:cNvGrpSpPr/>
          <p:nvPr/>
        </p:nvGrpSpPr>
        <p:grpSpPr>
          <a:xfrm rot="5400000">
            <a:off x="11632488" y="5569361"/>
            <a:ext cx="688845" cy="309095"/>
            <a:chOff x="8502760" y="3542528"/>
            <a:chExt cx="711519" cy="319269"/>
          </a:xfrm>
        </p:grpSpPr>
        <p:sp>
          <p:nvSpPr>
            <p:cNvPr id="2564" name="Google Shape;2564;p1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1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1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1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1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1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1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1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1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73" name="Google Shape;2573;p10"/>
          <p:cNvSpPr/>
          <p:nvPr/>
        </p:nvSpPr>
        <p:spPr>
          <a:xfrm>
            <a:off x="8123057" y="6366529"/>
            <a:ext cx="4139097" cy="56009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4" name="Google Shape;2574;p10"/>
          <p:cNvSpPr/>
          <p:nvPr/>
        </p:nvSpPr>
        <p:spPr>
          <a:xfrm rot="-5400000">
            <a:off x="-1249747" y="1107372"/>
            <a:ext cx="2861748" cy="64698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75" name="Google Shape;2575;p10"/>
          <p:cNvGrpSpPr/>
          <p:nvPr/>
        </p:nvGrpSpPr>
        <p:grpSpPr>
          <a:xfrm rot="-8955970">
            <a:off x="-342274" y="445976"/>
            <a:ext cx="464025" cy="1202963"/>
            <a:chOff x="1823086" y="-208516"/>
            <a:chExt cx="433159" cy="1122944"/>
          </a:xfrm>
        </p:grpSpPr>
        <p:sp>
          <p:nvSpPr>
            <p:cNvPr id="2576" name="Google Shape;2576;p10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10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10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10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10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10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10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10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4" name="Google Shape;2584;p10"/>
          <p:cNvGrpSpPr/>
          <p:nvPr/>
        </p:nvGrpSpPr>
        <p:grpSpPr>
          <a:xfrm rot="-8955970">
            <a:off x="-75445" y="373201"/>
            <a:ext cx="469716" cy="1271296"/>
            <a:chOff x="904476" y="-243594"/>
            <a:chExt cx="438472" cy="1186732"/>
          </a:xfrm>
        </p:grpSpPr>
        <p:sp>
          <p:nvSpPr>
            <p:cNvPr id="2585" name="Google Shape;2585;p10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10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10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10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10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10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10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10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10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10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10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10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10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10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10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10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10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10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10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10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10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10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10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10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10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10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10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2" name="Google Shape;2612;p10"/>
          <p:cNvGrpSpPr/>
          <p:nvPr/>
        </p:nvGrpSpPr>
        <p:grpSpPr>
          <a:xfrm>
            <a:off x="11174471" y="5811366"/>
            <a:ext cx="1031773" cy="660193"/>
            <a:chOff x="7750342" y="3926048"/>
            <a:chExt cx="1406709" cy="900099"/>
          </a:xfrm>
        </p:grpSpPr>
        <p:sp>
          <p:nvSpPr>
            <p:cNvPr id="2613" name="Google Shape;2613;p10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10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10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10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10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10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10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10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1" name="Google Shape;2621;p10"/>
          <p:cNvGrpSpPr/>
          <p:nvPr/>
        </p:nvGrpSpPr>
        <p:grpSpPr>
          <a:xfrm>
            <a:off x="11622582" y="5684942"/>
            <a:ext cx="908884" cy="913029"/>
            <a:chOff x="8276926" y="3750868"/>
            <a:chExt cx="1239162" cy="1244814"/>
          </a:xfrm>
        </p:grpSpPr>
        <p:sp>
          <p:nvSpPr>
            <p:cNvPr id="2622" name="Google Shape;2622;p10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10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10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10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10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10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10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10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10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10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10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10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10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10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10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10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10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10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10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10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10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10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10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10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10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10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10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49" name="Google Shape;2649;p10"/>
          <p:cNvGrpSpPr/>
          <p:nvPr/>
        </p:nvGrpSpPr>
        <p:grpSpPr>
          <a:xfrm>
            <a:off x="11568335" y="6218536"/>
            <a:ext cx="660828" cy="639469"/>
            <a:chOff x="8202967" y="4478366"/>
            <a:chExt cx="900965" cy="871845"/>
          </a:xfrm>
        </p:grpSpPr>
        <p:sp>
          <p:nvSpPr>
            <p:cNvPr id="2650" name="Google Shape;2650;p10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10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10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10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10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10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10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10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10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10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10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10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10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10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10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10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10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10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10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9" name="Google Shape;2669;p10"/>
          <p:cNvGrpSpPr/>
          <p:nvPr/>
        </p:nvGrpSpPr>
        <p:grpSpPr>
          <a:xfrm rot="-5400000">
            <a:off x="11220094" y="6126839"/>
            <a:ext cx="321271" cy="870228"/>
            <a:chOff x="7607455" y="4238363"/>
            <a:chExt cx="438017" cy="1186459"/>
          </a:xfrm>
        </p:grpSpPr>
        <p:sp>
          <p:nvSpPr>
            <p:cNvPr id="2670" name="Google Shape;267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3" name="Google Shape;267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4" name="Google Shape;267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94" name="Google Shape;2694;p10"/>
          <p:cNvGrpSpPr/>
          <p:nvPr/>
        </p:nvGrpSpPr>
        <p:grpSpPr>
          <a:xfrm>
            <a:off x="9730355" y="263653"/>
            <a:ext cx="844356" cy="506767"/>
            <a:chOff x="8365864" y="2993835"/>
            <a:chExt cx="933472" cy="547264"/>
          </a:xfrm>
        </p:grpSpPr>
        <p:sp>
          <p:nvSpPr>
            <p:cNvPr id="2695" name="Google Shape;2695;p10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10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10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10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10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10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10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2" name="Google Shape;2702;p10"/>
          <p:cNvGrpSpPr/>
          <p:nvPr/>
        </p:nvGrpSpPr>
        <p:grpSpPr>
          <a:xfrm rot="-1533248">
            <a:off x="10545273" y="52878"/>
            <a:ext cx="1066769" cy="789791"/>
            <a:chOff x="8118223" y="2202382"/>
            <a:chExt cx="1151949" cy="873156"/>
          </a:xfrm>
        </p:grpSpPr>
        <p:sp>
          <p:nvSpPr>
            <p:cNvPr id="2703" name="Google Shape;2703;p10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10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10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10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10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10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10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10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10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10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10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10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10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10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10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10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10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10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10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10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10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4" name="Google Shape;2724;p10"/>
          <p:cNvGrpSpPr/>
          <p:nvPr/>
        </p:nvGrpSpPr>
        <p:grpSpPr>
          <a:xfrm rot="-943149">
            <a:off x="-163297" y="5855027"/>
            <a:ext cx="1269503" cy="1178148"/>
            <a:chOff x="-181020" y="4253777"/>
            <a:chExt cx="1117161" cy="1087511"/>
          </a:xfrm>
        </p:grpSpPr>
        <p:sp>
          <p:nvSpPr>
            <p:cNvPr id="2725" name="Google Shape;2725;p10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10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10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10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10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10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10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10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10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10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10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10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10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10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9" name="Google Shape;2739;p10"/>
          <p:cNvGrpSpPr/>
          <p:nvPr/>
        </p:nvGrpSpPr>
        <p:grpSpPr>
          <a:xfrm rot="-943328">
            <a:off x="-212041" y="5594359"/>
            <a:ext cx="1004420" cy="1284967"/>
            <a:chOff x="-168050" y="4195214"/>
            <a:chExt cx="719519" cy="965231"/>
          </a:xfrm>
        </p:grpSpPr>
        <p:sp>
          <p:nvSpPr>
            <p:cNvPr id="2740" name="Google Shape;2740;p10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10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10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10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10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10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10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10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10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10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10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10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10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10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10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10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10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10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10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10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10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10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10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10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10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10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10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10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10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10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10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10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10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10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10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10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10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10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10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10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10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10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10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10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10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10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7" name="Google Shape;2787;p10"/>
          <p:cNvGrpSpPr/>
          <p:nvPr/>
        </p:nvGrpSpPr>
        <p:grpSpPr>
          <a:xfrm rot="5400000">
            <a:off x="11330445" y="-920"/>
            <a:ext cx="1034111" cy="1035928"/>
            <a:chOff x="7973149" y="-201092"/>
            <a:chExt cx="1116750" cy="1145263"/>
          </a:xfrm>
        </p:grpSpPr>
        <p:sp>
          <p:nvSpPr>
            <p:cNvPr id="2788" name="Google Shape;2788;p1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1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1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1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1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1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1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1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1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1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1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1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1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1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2" name="Google Shape;2802;p1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1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1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1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1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1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1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1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1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1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2" name="Google Shape;2812;p1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3" name="Google Shape;2813;p1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1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1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1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7" name="Google Shape;2817;p1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8" name="Google Shape;2818;p1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9" name="Google Shape;2819;p1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1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1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1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1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1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1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6" name="Google Shape;2826;p1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7" name="Google Shape;2827;p1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1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1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1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1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1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1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1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1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1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1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1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1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1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1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1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1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1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1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1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1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1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9" name="Google Shape;2849;p10"/>
          <p:cNvGrpSpPr/>
          <p:nvPr/>
        </p:nvGrpSpPr>
        <p:grpSpPr>
          <a:xfrm rot="4456527">
            <a:off x="488515" y="6063065"/>
            <a:ext cx="474523" cy="1348251"/>
            <a:chOff x="7607455" y="4238363"/>
            <a:chExt cx="438017" cy="1186459"/>
          </a:xfrm>
        </p:grpSpPr>
        <p:sp>
          <p:nvSpPr>
            <p:cNvPr id="2850" name="Google Shape;285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8" name="Google Shape;285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9" name="Google Shape;285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3" name="Google Shape;286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462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Google Shape;287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780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76" name="Google Shape;2876;p11"/>
          <p:cNvSpPr txBox="1">
            <a:spLocks noGrp="1"/>
          </p:cNvSpPr>
          <p:nvPr>
            <p:ph type="body" idx="1"/>
          </p:nvPr>
        </p:nvSpPr>
        <p:spPr>
          <a:xfrm>
            <a:off x="3114000" y="4095000"/>
            <a:ext cx="5964000" cy="6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877" name="Google Shape;2877;p11"/>
          <p:cNvGrpSpPr/>
          <p:nvPr/>
        </p:nvGrpSpPr>
        <p:grpSpPr>
          <a:xfrm rot="10800000" flipH="1">
            <a:off x="11838239" y="5589877"/>
            <a:ext cx="215884" cy="194555"/>
            <a:chOff x="7737341" y="1046941"/>
            <a:chExt cx="161913" cy="145916"/>
          </a:xfrm>
        </p:grpSpPr>
        <p:sp>
          <p:nvSpPr>
            <p:cNvPr id="2878" name="Google Shape;2878;p1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1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1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81" name="Google Shape;2881;p11"/>
          <p:cNvGrpSpPr/>
          <p:nvPr/>
        </p:nvGrpSpPr>
        <p:grpSpPr>
          <a:xfrm rot="10800000" flipH="1">
            <a:off x="177442" y="5539114"/>
            <a:ext cx="207292" cy="188116"/>
            <a:chOff x="737385" y="1492952"/>
            <a:chExt cx="161913" cy="146935"/>
          </a:xfrm>
        </p:grpSpPr>
        <p:sp>
          <p:nvSpPr>
            <p:cNvPr id="2882" name="Google Shape;2882;p11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1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1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5" name="Google Shape;2885;p11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6" name="Google Shape;2886;p11"/>
          <p:cNvSpPr/>
          <p:nvPr/>
        </p:nvSpPr>
        <p:spPr>
          <a:xfrm rot="10800000" flipH="1">
            <a:off x="6029618" y="5966589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87" name="Google Shape;2887;p11"/>
          <p:cNvGrpSpPr/>
          <p:nvPr/>
        </p:nvGrpSpPr>
        <p:grpSpPr>
          <a:xfrm rot="10800000" flipH="1">
            <a:off x="2175555" y="5731123"/>
            <a:ext cx="554560" cy="1437668"/>
            <a:chOff x="1823086" y="-208516"/>
            <a:chExt cx="433159" cy="1122944"/>
          </a:xfrm>
        </p:grpSpPr>
        <p:sp>
          <p:nvSpPr>
            <p:cNvPr id="2888" name="Google Shape;2888;p11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1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1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1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11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11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11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1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6" name="Google Shape;2896;p11"/>
          <p:cNvGrpSpPr/>
          <p:nvPr/>
        </p:nvGrpSpPr>
        <p:grpSpPr>
          <a:xfrm rot="10800000" flipH="1">
            <a:off x="-422591" y="5291232"/>
            <a:ext cx="1800468" cy="1151152"/>
            <a:chOff x="-206267" y="355694"/>
            <a:chExt cx="1406323" cy="899150"/>
          </a:xfrm>
        </p:grpSpPr>
        <p:sp>
          <p:nvSpPr>
            <p:cNvPr id="2897" name="Google Shape;2897;p1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05" name="Google Shape;2905;p11"/>
          <p:cNvGrpSpPr/>
          <p:nvPr/>
        </p:nvGrpSpPr>
        <p:grpSpPr>
          <a:xfrm rot="10800000" flipH="1">
            <a:off x="-224342" y="5924229"/>
            <a:ext cx="1153599" cy="1115511"/>
            <a:chOff x="-168381" y="-168706"/>
            <a:chExt cx="901061" cy="871312"/>
          </a:xfrm>
        </p:grpSpPr>
        <p:sp>
          <p:nvSpPr>
            <p:cNvPr id="2906" name="Google Shape;2906;p1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1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1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1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1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1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1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1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1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1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1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1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1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1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1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1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1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1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1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25" name="Google Shape;2925;p11"/>
          <p:cNvGrpSpPr/>
          <p:nvPr/>
        </p:nvGrpSpPr>
        <p:grpSpPr>
          <a:xfrm rot="10800000" flipH="1">
            <a:off x="999457" y="5690299"/>
            <a:ext cx="561361" cy="1519333"/>
            <a:chOff x="904476" y="-243594"/>
            <a:chExt cx="438472" cy="1186732"/>
          </a:xfrm>
        </p:grpSpPr>
        <p:sp>
          <p:nvSpPr>
            <p:cNvPr id="2926" name="Google Shape;2926;p11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11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11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1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11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11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11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11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11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11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11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11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11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11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11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11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11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11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11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11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11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11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11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11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11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11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11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3" name="Google Shape;2953;p11"/>
          <p:cNvGrpSpPr/>
          <p:nvPr/>
        </p:nvGrpSpPr>
        <p:grpSpPr>
          <a:xfrm rot="10800000" flipH="1">
            <a:off x="1705340" y="5995617"/>
            <a:ext cx="845843" cy="1453939"/>
            <a:chOff x="1455834" y="-430995"/>
            <a:chExt cx="660677" cy="1135653"/>
          </a:xfrm>
        </p:grpSpPr>
        <p:sp>
          <p:nvSpPr>
            <p:cNvPr id="2954" name="Google Shape;2954;p11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11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11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11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11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11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11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11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11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1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1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11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11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11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11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11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11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11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11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11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4" name="Google Shape;2974;p11"/>
          <p:cNvGrpSpPr/>
          <p:nvPr/>
        </p:nvGrpSpPr>
        <p:grpSpPr>
          <a:xfrm rot="10800000" flipH="1">
            <a:off x="2270785" y="6029216"/>
            <a:ext cx="1043985" cy="1459267"/>
            <a:chOff x="1897495" y="-461400"/>
            <a:chExt cx="815443" cy="1139815"/>
          </a:xfrm>
        </p:grpSpPr>
        <p:sp>
          <p:nvSpPr>
            <p:cNvPr id="2975" name="Google Shape;2975;p1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1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1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1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1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1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1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1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1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1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1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1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1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1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1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1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1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1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1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1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1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1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7" name="Google Shape;2997;p11"/>
          <p:cNvGrpSpPr/>
          <p:nvPr/>
        </p:nvGrpSpPr>
        <p:grpSpPr>
          <a:xfrm>
            <a:off x="668797" y="3922163"/>
            <a:ext cx="558848" cy="729171"/>
            <a:chOff x="1304140" y="978228"/>
            <a:chExt cx="436509" cy="569545"/>
          </a:xfrm>
        </p:grpSpPr>
        <p:sp>
          <p:nvSpPr>
            <p:cNvPr id="2998" name="Google Shape;2998;p11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11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11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11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11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11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11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11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11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11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11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11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11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11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11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11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11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11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11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11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11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11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0" name="Google Shape;3020;p11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3021" name="Google Shape;3021;p11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11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11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11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11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11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11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11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9" name="Google Shape;3029;p11"/>
          <p:cNvGrpSpPr/>
          <p:nvPr/>
        </p:nvGrpSpPr>
        <p:grpSpPr>
          <a:xfrm rot="10800000" flipH="1">
            <a:off x="11394401" y="259356"/>
            <a:ext cx="1389679" cy="1396017"/>
            <a:chOff x="8276926" y="3750868"/>
            <a:chExt cx="1239162" cy="1244814"/>
          </a:xfrm>
        </p:grpSpPr>
        <p:sp>
          <p:nvSpPr>
            <p:cNvPr id="3030" name="Google Shape;3030;p11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11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11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11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11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11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11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11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11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1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11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11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11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11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11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1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11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11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11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11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1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1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1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1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11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11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11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7" name="Google Shape;3057;p11"/>
          <p:cNvGrpSpPr/>
          <p:nvPr/>
        </p:nvGrpSpPr>
        <p:grpSpPr>
          <a:xfrm rot="10800000" flipH="1">
            <a:off x="11312580" y="-360494"/>
            <a:ext cx="491221" cy="1330575"/>
            <a:chOff x="7607455" y="4238363"/>
            <a:chExt cx="438017" cy="1186459"/>
          </a:xfrm>
        </p:grpSpPr>
        <p:sp>
          <p:nvSpPr>
            <p:cNvPr id="3058" name="Google Shape;3058;p11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11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11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11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11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11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11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11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11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11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11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11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11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11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11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11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11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11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11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11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11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11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11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11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82" name="Google Shape;3082;p11"/>
          <p:cNvGrpSpPr/>
          <p:nvPr/>
        </p:nvGrpSpPr>
        <p:grpSpPr>
          <a:xfrm rot="-4992369">
            <a:off x="9641891" y="-344473"/>
            <a:ext cx="485747" cy="1259327"/>
            <a:chOff x="7916001" y="4222802"/>
            <a:chExt cx="364302" cy="944474"/>
          </a:xfrm>
        </p:grpSpPr>
        <p:sp>
          <p:nvSpPr>
            <p:cNvPr id="3083" name="Google Shape;3083;p11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11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11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11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11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11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11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11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1" name="Google Shape;3091;p11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2" name="Google Shape;3092;p11"/>
          <p:cNvSpPr/>
          <p:nvPr/>
        </p:nvSpPr>
        <p:spPr>
          <a:xfrm rot="10800000" flipH="1">
            <a:off x="10645298" y="-26631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3" name="Google Shape;3093;p11"/>
          <p:cNvSpPr/>
          <p:nvPr/>
        </p:nvSpPr>
        <p:spPr>
          <a:xfrm rot="10800000" flipH="1">
            <a:off x="11083227" y="635525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4" name="Google Shape;3094;p11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5" name="Google Shape;3095;p11"/>
          <p:cNvSpPr/>
          <p:nvPr/>
        </p:nvSpPr>
        <p:spPr>
          <a:xfrm rot="10800000" flipH="1">
            <a:off x="10886737" y="302767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6" name="Google Shape;3096;p11"/>
          <p:cNvSpPr/>
          <p:nvPr/>
        </p:nvSpPr>
        <p:spPr>
          <a:xfrm rot="10800000" flipH="1">
            <a:off x="10798654" y="98214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7" name="Google Shape;3097;p11"/>
          <p:cNvSpPr/>
          <p:nvPr/>
        </p:nvSpPr>
        <p:spPr>
          <a:xfrm rot="10800000" flipH="1">
            <a:off x="10776381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8" name="Google Shape;3098;p11"/>
          <p:cNvSpPr/>
          <p:nvPr/>
        </p:nvSpPr>
        <p:spPr>
          <a:xfrm rot="10800000" flipH="1">
            <a:off x="10830702" y="45994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9" name="Google Shape;3099;p11"/>
          <p:cNvSpPr/>
          <p:nvPr/>
        </p:nvSpPr>
        <p:spPr>
          <a:xfrm rot="10800000" flipH="1">
            <a:off x="10791498" y="42298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0" name="Google Shape;3100;p11"/>
          <p:cNvSpPr/>
          <p:nvPr/>
        </p:nvSpPr>
        <p:spPr>
          <a:xfrm rot="10800000" flipH="1">
            <a:off x="10775810" y="4891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1" name="Google Shape;3101;p11"/>
          <p:cNvSpPr/>
          <p:nvPr/>
        </p:nvSpPr>
        <p:spPr>
          <a:xfrm rot="10800000" flipH="1">
            <a:off x="11203863" y="291870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2" name="Google Shape;3102;p11"/>
          <p:cNvSpPr/>
          <p:nvPr/>
        </p:nvSpPr>
        <p:spPr>
          <a:xfrm rot="10800000" flipH="1">
            <a:off x="11160158" y="259351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3" name="Google Shape;3103;p11"/>
          <p:cNvSpPr/>
          <p:nvPr/>
        </p:nvSpPr>
        <p:spPr>
          <a:xfrm rot="10800000" flipH="1">
            <a:off x="10980867" y="514867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4" name="Google Shape;3104;p11"/>
          <p:cNvSpPr/>
          <p:nvPr/>
        </p:nvSpPr>
        <p:spPr>
          <a:xfrm rot="10800000" flipH="1">
            <a:off x="10955101" y="580980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5" name="Google Shape;3105;p11"/>
          <p:cNvSpPr/>
          <p:nvPr/>
        </p:nvSpPr>
        <p:spPr>
          <a:xfrm rot="10800000" flipH="1">
            <a:off x="11273335" y="631404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6" name="Google Shape;3106;p11"/>
          <p:cNvSpPr/>
          <p:nvPr/>
        </p:nvSpPr>
        <p:spPr>
          <a:xfrm rot="10800000" flipH="1">
            <a:off x="11218443" y="59105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7" name="Google Shape;3107;p11"/>
          <p:cNvSpPr/>
          <p:nvPr/>
        </p:nvSpPr>
        <p:spPr>
          <a:xfrm rot="10800000" flipH="1">
            <a:off x="11152330" y="8286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8" name="Google Shape;3108;p11"/>
          <p:cNvSpPr/>
          <p:nvPr/>
        </p:nvSpPr>
        <p:spPr>
          <a:xfrm rot="10800000" flipH="1">
            <a:off x="11189283" y="886921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9" name="Google Shape;3109;p11"/>
          <p:cNvSpPr/>
          <p:nvPr/>
        </p:nvSpPr>
        <p:spPr>
          <a:xfrm rot="-10392468" flipH="1">
            <a:off x="9807020" y="-141511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0" name="Google Shape;3110;p11"/>
          <p:cNvSpPr/>
          <p:nvPr/>
        </p:nvSpPr>
        <p:spPr>
          <a:xfrm rot="-10392468" flipH="1">
            <a:off x="9904954" y="-277317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1" name="Google Shape;3111;p11"/>
          <p:cNvSpPr/>
          <p:nvPr/>
        </p:nvSpPr>
        <p:spPr>
          <a:xfrm rot="-10392468" flipH="1">
            <a:off x="10344283" y="-79104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2" name="Google Shape;3112;p11"/>
          <p:cNvSpPr/>
          <p:nvPr/>
        </p:nvSpPr>
        <p:spPr>
          <a:xfrm rot="-10392468" flipH="1">
            <a:off x="10173159" y="98471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3" name="Google Shape;3113;p11"/>
          <p:cNvSpPr/>
          <p:nvPr/>
        </p:nvSpPr>
        <p:spPr>
          <a:xfrm rot="-10392468" flipH="1">
            <a:off x="10045020" y="219972"/>
            <a:ext cx="288387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4" name="Google Shape;3114;p11"/>
          <p:cNvSpPr/>
          <p:nvPr/>
        </p:nvSpPr>
        <p:spPr>
          <a:xfrm rot="-10392468" flipH="1">
            <a:off x="10053019" y="393774"/>
            <a:ext cx="148560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5" name="Google Shape;3115;p11"/>
          <p:cNvSpPr/>
          <p:nvPr/>
        </p:nvSpPr>
        <p:spPr>
          <a:xfrm rot="-10392468" flipH="1">
            <a:off x="9885369" y="549537"/>
            <a:ext cx="190455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6" name="Google Shape;3116;p11"/>
          <p:cNvSpPr/>
          <p:nvPr/>
        </p:nvSpPr>
        <p:spPr>
          <a:xfrm rot="-10392468" flipH="1">
            <a:off x="9843678" y="682735"/>
            <a:ext cx="135996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7" name="Google Shape;3117;p11"/>
          <p:cNvSpPr/>
          <p:nvPr/>
        </p:nvSpPr>
        <p:spPr>
          <a:xfrm rot="10800000" flipH="1">
            <a:off x="10646910" y="529448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8" name="Google Shape;3118;p11"/>
          <p:cNvSpPr/>
          <p:nvPr/>
        </p:nvSpPr>
        <p:spPr>
          <a:xfrm rot="-10392468" flipH="1">
            <a:off x="10414501" y="62598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9" name="Google Shape;3119;p11"/>
          <p:cNvSpPr/>
          <p:nvPr/>
        </p:nvSpPr>
        <p:spPr>
          <a:xfrm rot="-10392468" flipH="1">
            <a:off x="10406745" y="558443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0" name="Google Shape;3120;p11"/>
          <p:cNvSpPr/>
          <p:nvPr/>
        </p:nvSpPr>
        <p:spPr>
          <a:xfrm rot="-10392468" flipH="1">
            <a:off x="9911061" y="21954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1" name="Google Shape;3121;p11"/>
          <p:cNvSpPr/>
          <p:nvPr/>
        </p:nvSpPr>
        <p:spPr>
          <a:xfrm rot="-10392468" flipH="1">
            <a:off x="9914780" y="28318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2" name="Google Shape;3122;p11"/>
          <p:cNvSpPr/>
          <p:nvPr/>
        </p:nvSpPr>
        <p:spPr>
          <a:xfrm rot="-10392468" flipH="1">
            <a:off x="9982660" y="243868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3" name="Google Shape;3123;p11"/>
          <p:cNvSpPr/>
          <p:nvPr/>
        </p:nvSpPr>
        <p:spPr>
          <a:xfrm rot="-10392468" flipH="1">
            <a:off x="10002028" y="87703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4" name="Google Shape;3124;p11"/>
          <p:cNvSpPr/>
          <p:nvPr/>
        </p:nvSpPr>
        <p:spPr>
          <a:xfrm rot="-10392468" flipH="1">
            <a:off x="9957481" y="890842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5" name="Google Shape;3125;p11"/>
          <p:cNvSpPr/>
          <p:nvPr/>
        </p:nvSpPr>
        <p:spPr>
          <a:xfrm rot="-10392468" flipH="1">
            <a:off x="9822157" y="63441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6" name="Google Shape;3126;p11"/>
          <p:cNvSpPr/>
          <p:nvPr/>
        </p:nvSpPr>
        <p:spPr>
          <a:xfrm rot="-10392468" flipH="1">
            <a:off x="9826799" y="59545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7" name="Google Shape;3127;p11"/>
          <p:cNvSpPr/>
          <p:nvPr/>
        </p:nvSpPr>
        <p:spPr>
          <a:xfrm rot="-10392468" flipH="1">
            <a:off x="10463549" y="214241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8" name="Google Shape;3128;p11"/>
          <p:cNvSpPr/>
          <p:nvPr/>
        </p:nvSpPr>
        <p:spPr>
          <a:xfrm rot="-10392468" flipH="1">
            <a:off x="10089803" y="33901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9" name="Google Shape;3129;p11"/>
          <p:cNvSpPr/>
          <p:nvPr/>
        </p:nvSpPr>
        <p:spPr>
          <a:xfrm rot="-10392468" flipH="1">
            <a:off x="10378104" y="400459"/>
            <a:ext cx="38131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0" name="Google Shape;3130;p11"/>
          <p:cNvGrpSpPr/>
          <p:nvPr/>
        </p:nvGrpSpPr>
        <p:grpSpPr>
          <a:xfrm rot="10800000" flipH="1">
            <a:off x="9562732" y="5783899"/>
            <a:ext cx="582003" cy="758991"/>
            <a:chOff x="3289399" y="3455662"/>
            <a:chExt cx="436502" cy="569243"/>
          </a:xfrm>
        </p:grpSpPr>
        <p:sp>
          <p:nvSpPr>
            <p:cNvPr id="3131" name="Google Shape;3131;p11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11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11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11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11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11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11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11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11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11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11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11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11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11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11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11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11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11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11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11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11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11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3" name="Google Shape;3153;p11"/>
          <p:cNvGrpSpPr/>
          <p:nvPr/>
        </p:nvGrpSpPr>
        <p:grpSpPr>
          <a:xfrm rot="10800000" flipH="1">
            <a:off x="-295042" y="-248785"/>
            <a:ext cx="2000313" cy="1947369"/>
            <a:chOff x="-181020" y="4253777"/>
            <a:chExt cx="1117161" cy="1087511"/>
          </a:xfrm>
        </p:grpSpPr>
        <p:sp>
          <p:nvSpPr>
            <p:cNvPr id="3154" name="Google Shape;3154;p11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11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11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11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11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11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11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11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11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11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11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11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11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11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8" name="Google Shape;3168;p11"/>
          <p:cNvGrpSpPr/>
          <p:nvPr/>
        </p:nvGrpSpPr>
        <p:grpSpPr>
          <a:xfrm rot="10800000" flipH="1">
            <a:off x="-342270" y="245521"/>
            <a:ext cx="1583039" cy="2123636"/>
            <a:chOff x="-168050" y="4195214"/>
            <a:chExt cx="719519" cy="965231"/>
          </a:xfrm>
        </p:grpSpPr>
        <p:sp>
          <p:nvSpPr>
            <p:cNvPr id="3169" name="Google Shape;3169;p11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11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11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11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11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11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11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11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11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8" name="Google Shape;3178;p11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11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11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11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11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11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11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11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11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11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11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11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11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11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11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11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11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11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11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11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11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11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11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11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11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3" name="Google Shape;3203;p11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4" name="Google Shape;3204;p11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5" name="Google Shape;3205;p11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6" name="Google Shape;3206;p11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7" name="Google Shape;3207;p11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11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11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11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11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2" name="Google Shape;3212;p11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11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11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11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6" name="Google Shape;3216;p11"/>
          <p:cNvGrpSpPr/>
          <p:nvPr/>
        </p:nvGrpSpPr>
        <p:grpSpPr>
          <a:xfrm rot="10800000" flipH="1">
            <a:off x="10565116" y="5614394"/>
            <a:ext cx="1489000" cy="1527017"/>
            <a:chOff x="7973149" y="-201092"/>
            <a:chExt cx="1116750" cy="1145263"/>
          </a:xfrm>
        </p:grpSpPr>
        <p:sp>
          <p:nvSpPr>
            <p:cNvPr id="3217" name="Google Shape;3217;p1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1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1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1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1" name="Google Shape;3221;p1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1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1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1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1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1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1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1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1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1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1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1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78" name="Google Shape;3278;p11"/>
          <p:cNvGrpSpPr/>
          <p:nvPr/>
        </p:nvGrpSpPr>
        <p:grpSpPr>
          <a:xfrm rot="-5400000">
            <a:off x="7416709" y="6041311"/>
            <a:ext cx="1342667" cy="1122328"/>
            <a:chOff x="3579657" y="4246288"/>
            <a:chExt cx="1007000" cy="841746"/>
          </a:xfrm>
        </p:grpSpPr>
        <p:sp>
          <p:nvSpPr>
            <p:cNvPr id="3279" name="Google Shape;3279;p11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11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11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1194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13"/>
          <p:cNvSpPr txBox="1">
            <a:spLocks noGrp="1"/>
          </p:cNvSpPr>
          <p:nvPr>
            <p:ph type="title" hasCustomPrompt="1"/>
          </p:nvPr>
        </p:nvSpPr>
        <p:spPr>
          <a:xfrm>
            <a:off x="4487331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13" name="Google Shape;3313;p13"/>
          <p:cNvSpPr txBox="1">
            <a:spLocks noGrp="1"/>
          </p:cNvSpPr>
          <p:nvPr>
            <p:ph type="subTitle" idx="1"/>
          </p:nvPr>
        </p:nvSpPr>
        <p:spPr>
          <a:xfrm>
            <a:off x="1899059" y="2090067"/>
            <a:ext cx="2664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4" name="Google Shape;3314;p13"/>
          <p:cNvSpPr txBox="1">
            <a:spLocks noGrp="1"/>
          </p:cNvSpPr>
          <p:nvPr>
            <p:ph type="subTitle" idx="2"/>
          </p:nvPr>
        </p:nvSpPr>
        <p:spPr>
          <a:xfrm>
            <a:off x="1885888" y="2604189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5" name="Google Shape;3315;p13"/>
          <p:cNvSpPr txBox="1">
            <a:spLocks noGrp="1"/>
          </p:cNvSpPr>
          <p:nvPr>
            <p:ph type="title" idx="3" hasCustomPrompt="1"/>
          </p:nvPr>
        </p:nvSpPr>
        <p:spPr>
          <a:xfrm>
            <a:off x="869141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16" name="Google Shape;3316;p13"/>
          <p:cNvSpPr txBox="1">
            <a:spLocks noGrp="1"/>
          </p:cNvSpPr>
          <p:nvPr>
            <p:ph type="subTitle" idx="4"/>
          </p:nvPr>
        </p:nvSpPr>
        <p:spPr>
          <a:xfrm>
            <a:off x="5540045" y="2090067"/>
            <a:ext cx="26472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7" name="Google Shape;3317;p13"/>
          <p:cNvSpPr txBox="1">
            <a:spLocks noGrp="1"/>
          </p:cNvSpPr>
          <p:nvPr>
            <p:ph type="subTitle" idx="5"/>
          </p:nvPr>
        </p:nvSpPr>
        <p:spPr>
          <a:xfrm>
            <a:off x="5526880" y="2601151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8" name="Google Shape;3318;p13"/>
          <p:cNvSpPr txBox="1">
            <a:spLocks noGrp="1"/>
          </p:cNvSpPr>
          <p:nvPr>
            <p:ph type="subTitle" idx="6"/>
          </p:nvPr>
        </p:nvSpPr>
        <p:spPr>
          <a:xfrm>
            <a:off x="9174477" y="2090067"/>
            <a:ext cx="2630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9" name="Google Shape;3319;p13"/>
          <p:cNvSpPr txBox="1">
            <a:spLocks noGrp="1"/>
          </p:cNvSpPr>
          <p:nvPr>
            <p:ph type="subTitle" idx="7"/>
          </p:nvPr>
        </p:nvSpPr>
        <p:spPr>
          <a:xfrm>
            <a:off x="9161307" y="2607269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0" name="Google Shape;3320;p13"/>
          <p:cNvSpPr txBox="1">
            <a:spLocks noGrp="1"/>
          </p:cNvSpPr>
          <p:nvPr>
            <p:ph type="title" idx="8" hasCustomPrompt="1"/>
          </p:nvPr>
        </p:nvSpPr>
        <p:spPr>
          <a:xfrm>
            <a:off x="8105452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1" name="Google Shape;3321;p13"/>
          <p:cNvSpPr txBox="1">
            <a:spLocks noGrp="1"/>
          </p:cNvSpPr>
          <p:nvPr>
            <p:ph type="subTitle" idx="9"/>
          </p:nvPr>
        </p:nvSpPr>
        <p:spPr>
          <a:xfrm>
            <a:off x="1899059" y="3985419"/>
            <a:ext cx="2664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2" name="Google Shape;3322;p13"/>
          <p:cNvSpPr txBox="1">
            <a:spLocks noGrp="1"/>
          </p:cNvSpPr>
          <p:nvPr>
            <p:ph type="subTitle" idx="13"/>
          </p:nvPr>
        </p:nvSpPr>
        <p:spPr>
          <a:xfrm>
            <a:off x="1885888" y="4510593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3" name="Google Shape;3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856719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4" name="Google Shape;3324;p13"/>
          <p:cNvSpPr txBox="1">
            <a:spLocks noGrp="1"/>
          </p:cNvSpPr>
          <p:nvPr>
            <p:ph type="subTitle" idx="15"/>
          </p:nvPr>
        </p:nvSpPr>
        <p:spPr>
          <a:xfrm>
            <a:off x="5540045" y="3985419"/>
            <a:ext cx="26472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5" name="Google Shape;3325;p13"/>
          <p:cNvSpPr txBox="1">
            <a:spLocks noGrp="1"/>
          </p:cNvSpPr>
          <p:nvPr>
            <p:ph type="subTitle" idx="16"/>
          </p:nvPr>
        </p:nvSpPr>
        <p:spPr>
          <a:xfrm>
            <a:off x="5526880" y="4507576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6" name="Google Shape;3326;p13"/>
          <p:cNvSpPr txBox="1">
            <a:spLocks noGrp="1"/>
          </p:cNvSpPr>
          <p:nvPr>
            <p:ph type="title" idx="17" hasCustomPrompt="1"/>
          </p:nvPr>
        </p:nvSpPr>
        <p:spPr>
          <a:xfrm>
            <a:off x="4487313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7" name="Google Shape;3327;p13"/>
          <p:cNvSpPr txBox="1">
            <a:spLocks noGrp="1"/>
          </p:cNvSpPr>
          <p:nvPr>
            <p:ph type="subTitle" idx="18"/>
          </p:nvPr>
        </p:nvSpPr>
        <p:spPr>
          <a:xfrm>
            <a:off x="9174477" y="3985419"/>
            <a:ext cx="2630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8" name="Google Shape;3328;p13"/>
          <p:cNvSpPr txBox="1">
            <a:spLocks noGrp="1"/>
          </p:cNvSpPr>
          <p:nvPr>
            <p:ph type="subTitle" idx="19"/>
          </p:nvPr>
        </p:nvSpPr>
        <p:spPr>
          <a:xfrm>
            <a:off x="9161307" y="4513655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9" name="Google Shape;3329;p13"/>
          <p:cNvSpPr txBox="1">
            <a:spLocks noGrp="1"/>
          </p:cNvSpPr>
          <p:nvPr>
            <p:ph type="title" idx="20" hasCustomPrompt="1"/>
          </p:nvPr>
        </p:nvSpPr>
        <p:spPr>
          <a:xfrm>
            <a:off x="8105485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30" name="Google Shape;3330;p13"/>
          <p:cNvSpPr txBox="1">
            <a:spLocks noGrp="1"/>
          </p:cNvSpPr>
          <p:nvPr>
            <p:ph type="title" idx="21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31" name="Google Shape;3331;p13"/>
          <p:cNvGrpSpPr/>
          <p:nvPr/>
        </p:nvGrpSpPr>
        <p:grpSpPr>
          <a:xfrm>
            <a:off x="1268619" y="6633413"/>
            <a:ext cx="164224" cy="147999"/>
            <a:chOff x="1167035" y="3887110"/>
            <a:chExt cx="161913" cy="145916"/>
          </a:xfrm>
        </p:grpSpPr>
        <p:sp>
          <p:nvSpPr>
            <p:cNvPr id="3332" name="Google Shape;3332;p13"/>
            <p:cNvSpPr/>
            <p:nvPr/>
          </p:nvSpPr>
          <p:spPr>
            <a:xfrm>
              <a:off x="1167035" y="398105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3" name="Google Shape;3333;p13"/>
            <p:cNvSpPr/>
            <p:nvPr/>
          </p:nvSpPr>
          <p:spPr>
            <a:xfrm>
              <a:off x="1219007" y="388711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4" name="Google Shape;3334;p13"/>
            <p:cNvSpPr/>
            <p:nvPr/>
          </p:nvSpPr>
          <p:spPr>
            <a:xfrm>
              <a:off x="1260974" y="3981050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35" name="Google Shape;3335;p13"/>
          <p:cNvGrpSpPr/>
          <p:nvPr/>
        </p:nvGrpSpPr>
        <p:grpSpPr>
          <a:xfrm>
            <a:off x="9958407" y="6557401"/>
            <a:ext cx="215884" cy="195873"/>
            <a:chOff x="7894217" y="3432112"/>
            <a:chExt cx="161913" cy="146905"/>
          </a:xfrm>
        </p:grpSpPr>
        <p:sp>
          <p:nvSpPr>
            <p:cNvPr id="3336" name="Google Shape;3336;p1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7" name="Google Shape;3337;p1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1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39" name="Google Shape;3339;p13"/>
          <p:cNvSpPr/>
          <p:nvPr/>
        </p:nvSpPr>
        <p:spPr>
          <a:xfrm>
            <a:off x="6777467" y="624603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0" name="Google Shape;3340;p13"/>
          <p:cNvSpPr/>
          <p:nvPr/>
        </p:nvSpPr>
        <p:spPr>
          <a:xfrm flipH="1">
            <a:off x="-466233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41" name="Google Shape;3341;p13"/>
          <p:cNvGrpSpPr/>
          <p:nvPr/>
        </p:nvGrpSpPr>
        <p:grpSpPr>
          <a:xfrm rot="-5400000">
            <a:off x="-176751" y="-362388"/>
            <a:ext cx="577545" cy="1497259"/>
            <a:chOff x="1823086" y="-208516"/>
            <a:chExt cx="433159" cy="1122944"/>
          </a:xfrm>
        </p:grpSpPr>
        <p:sp>
          <p:nvSpPr>
            <p:cNvPr id="3342" name="Google Shape;3342;p13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13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13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13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13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13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13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13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0" name="Google Shape;3350;p13"/>
          <p:cNvGrpSpPr/>
          <p:nvPr/>
        </p:nvGrpSpPr>
        <p:grpSpPr>
          <a:xfrm rot="-5400000">
            <a:off x="32602" y="-141076"/>
            <a:ext cx="584629" cy="1582309"/>
            <a:chOff x="904476" y="-243594"/>
            <a:chExt cx="438472" cy="1186732"/>
          </a:xfrm>
        </p:grpSpPr>
        <p:sp>
          <p:nvSpPr>
            <p:cNvPr id="3351" name="Google Shape;3351;p13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13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13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13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13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13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13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13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13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13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13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13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13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13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13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13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13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8" name="Google Shape;3368;p13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13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13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13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13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13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13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13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13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13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8" name="Google Shape;3378;p13"/>
          <p:cNvGrpSpPr/>
          <p:nvPr/>
        </p:nvGrpSpPr>
        <p:grpSpPr>
          <a:xfrm>
            <a:off x="10783968" y="5880807"/>
            <a:ext cx="1543253" cy="987469"/>
            <a:chOff x="7750342" y="3926048"/>
            <a:chExt cx="1406709" cy="900099"/>
          </a:xfrm>
        </p:grpSpPr>
        <p:sp>
          <p:nvSpPr>
            <p:cNvPr id="3379" name="Google Shape;3379;p13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13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13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13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13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13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13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13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87" name="Google Shape;3387;p13"/>
          <p:cNvGrpSpPr/>
          <p:nvPr/>
        </p:nvGrpSpPr>
        <p:grpSpPr>
          <a:xfrm rot="-5400000">
            <a:off x="11135112" y="5944389"/>
            <a:ext cx="480533" cy="1301625"/>
            <a:chOff x="7607455" y="4238363"/>
            <a:chExt cx="438017" cy="1186459"/>
          </a:xfrm>
        </p:grpSpPr>
        <p:sp>
          <p:nvSpPr>
            <p:cNvPr id="3388" name="Google Shape;3388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12" name="Google Shape;3412;p13"/>
          <p:cNvGrpSpPr/>
          <p:nvPr/>
        </p:nvGrpSpPr>
        <p:grpSpPr>
          <a:xfrm rot="5400000">
            <a:off x="11103252" y="6058847"/>
            <a:ext cx="1244629" cy="729685"/>
            <a:chOff x="8365864" y="2993835"/>
            <a:chExt cx="933472" cy="547264"/>
          </a:xfrm>
        </p:grpSpPr>
        <p:sp>
          <p:nvSpPr>
            <p:cNvPr id="3413" name="Google Shape;3413;p1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1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1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1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1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1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1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20" name="Google Shape;3420;p13"/>
          <p:cNvGrpSpPr/>
          <p:nvPr/>
        </p:nvGrpSpPr>
        <p:grpSpPr>
          <a:xfrm>
            <a:off x="11278716" y="300799"/>
            <a:ext cx="1167001" cy="884565"/>
            <a:chOff x="8118223" y="2202382"/>
            <a:chExt cx="1151949" cy="873156"/>
          </a:xfrm>
        </p:grpSpPr>
        <p:sp>
          <p:nvSpPr>
            <p:cNvPr id="3421" name="Google Shape;3421;p13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2" name="Google Shape;3422;p13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3" name="Google Shape;3423;p13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13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13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13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13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13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13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13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13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13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13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13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13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13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13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13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13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13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41" name="Google Shape;3441;p13"/>
          <p:cNvGrpSpPr/>
          <p:nvPr/>
        </p:nvGrpSpPr>
        <p:grpSpPr>
          <a:xfrm>
            <a:off x="-139774" y="5714164"/>
            <a:ext cx="1133099" cy="1103025"/>
            <a:chOff x="-181020" y="4253777"/>
            <a:chExt cx="1117161" cy="1087511"/>
          </a:xfrm>
        </p:grpSpPr>
        <p:sp>
          <p:nvSpPr>
            <p:cNvPr id="3442" name="Google Shape;3442;p1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1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1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1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1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1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1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1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1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1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1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1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4" name="Google Shape;3454;p1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5" name="Google Shape;3455;p1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56" name="Google Shape;3456;p13"/>
          <p:cNvGrpSpPr/>
          <p:nvPr/>
        </p:nvGrpSpPr>
        <p:grpSpPr>
          <a:xfrm>
            <a:off x="-126602" y="5430606"/>
            <a:ext cx="896617" cy="1202807"/>
            <a:chOff x="-168050" y="4195214"/>
            <a:chExt cx="719519" cy="965231"/>
          </a:xfrm>
        </p:grpSpPr>
        <p:sp>
          <p:nvSpPr>
            <p:cNvPr id="3457" name="Google Shape;3457;p1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1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1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1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1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1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1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1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1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1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1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1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1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1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1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1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1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1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1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1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1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1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1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1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1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1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1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1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1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1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1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1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1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0" name="Google Shape;3490;p1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1" name="Google Shape;3491;p1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2" name="Google Shape;3492;p1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3" name="Google Shape;3493;p1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4" name="Google Shape;3494;p1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5" name="Google Shape;3495;p1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6" name="Google Shape;3496;p1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7" name="Google Shape;3497;p1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1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9" name="Google Shape;3499;p1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0" name="Google Shape;3500;p1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1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2" name="Google Shape;3502;p1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3" name="Google Shape;3503;p1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04" name="Google Shape;3504;p13"/>
          <p:cNvGrpSpPr/>
          <p:nvPr/>
        </p:nvGrpSpPr>
        <p:grpSpPr>
          <a:xfrm>
            <a:off x="11023569" y="-341610"/>
            <a:ext cx="1131343" cy="1160228"/>
            <a:chOff x="7973149" y="-201092"/>
            <a:chExt cx="1116750" cy="1145263"/>
          </a:xfrm>
        </p:grpSpPr>
        <p:sp>
          <p:nvSpPr>
            <p:cNvPr id="3505" name="Google Shape;3505;p1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6" name="Google Shape;3506;p1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7" name="Google Shape;3507;p1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8" name="Google Shape;3508;p1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1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1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1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1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1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1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5" name="Google Shape;3515;p1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6" name="Google Shape;3516;p1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1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1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1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1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1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1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1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1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1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1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1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1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9" name="Google Shape;3529;p1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0" name="Google Shape;3530;p1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1" name="Google Shape;3531;p1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2" name="Google Shape;3532;p1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3" name="Google Shape;3533;p1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4" name="Google Shape;3534;p1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5" name="Google Shape;3535;p1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6" name="Google Shape;3536;p1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7" name="Google Shape;3537;p1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8" name="Google Shape;3538;p1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9" name="Google Shape;3539;p1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0" name="Google Shape;3540;p1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1" name="Google Shape;3541;p1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2" name="Google Shape;3542;p1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3" name="Google Shape;3543;p1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4" name="Google Shape;3544;p1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5" name="Google Shape;3545;p1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6" name="Google Shape;3546;p1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7" name="Google Shape;3547;p1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8" name="Google Shape;3548;p1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9" name="Google Shape;3549;p1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0" name="Google Shape;3550;p1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1" name="Google Shape;3551;p1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2" name="Google Shape;3552;p1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3" name="Google Shape;3553;p1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4" name="Google Shape;3554;p1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5" name="Google Shape;3555;p1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6" name="Google Shape;3556;p1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1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1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1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1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1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1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1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1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1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66" name="Google Shape;3566;p13"/>
          <p:cNvGrpSpPr/>
          <p:nvPr/>
        </p:nvGrpSpPr>
        <p:grpSpPr>
          <a:xfrm rot="5400000">
            <a:off x="352641" y="5993512"/>
            <a:ext cx="444265" cy="1203385"/>
            <a:chOff x="7607455" y="4238363"/>
            <a:chExt cx="438017" cy="1186459"/>
          </a:xfrm>
        </p:grpSpPr>
        <p:sp>
          <p:nvSpPr>
            <p:cNvPr id="3567" name="Google Shape;3567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8" name="Google Shape;3568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8" name="Google Shape;3578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9" name="Google Shape;3579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4" name="Google Shape;3584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5" name="Google Shape;3585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1" name="Google Shape;3591;p13"/>
          <p:cNvGrpSpPr/>
          <p:nvPr/>
        </p:nvGrpSpPr>
        <p:grpSpPr>
          <a:xfrm rot="-5400000">
            <a:off x="10818355" y="125172"/>
            <a:ext cx="215884" cy="194555"/>
            <a:chOff x="7737341" y="1046941"/>
            <a:chExt cx="161913" cy="145916"/>
          </a:xfrm>
        </p:grpSpPr>
        <p:sp>
          <p:nvSpPr>
            <p:cNvPr id="3592" name="Google Shape;3592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5" name="Google Shape;3595;p13"/>
          <p:cNvGrpSpPr/>
          <p:nvPr/>
        </p:nvGrpSpPr>
        <p:grpSpPr>
          <a:xfrm>
            <a:off x="111555" y="141239"/>
            <a:ext cx="215884" cy="194555"/>
            <a:chOff x="7737341" y="1046941"/>
            <a:chExt cx="161913" cy="145916"/>
          </a:xfrm>
        </p:grpSpPr>
        <p:sp>
          <p:nvSpPr>
            <p:cNvPr id="3596" name="Google Shape;3596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91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0333" y="704000"/>
            <a:ext cx="9311200" cy="1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5100" y="3487367"/>
            <a:ext cx="9196400" cy="27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1137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>
            <a:extLst>
              <a:ext uri="{FF2B5EF4-FFF2-40B4-BE49-F238E27FC236}">
                <a16:creationId xmlns:a16="http://schemas.microsoft.com/office/drawing/2014/main" id="{43ADE7E9-756F-8FC9-7B64-660549044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>
            <a:extLst>
              <a:ext uri="{FF2B5EF4-FFF2-40B4-BE49-F238E27FC236}">
                <a16:creationId xmlns:a16="http://schemas.microsoft.com/office/drawing/2014/main" id="{AFF90867-44F2-1ECE-3651-248A471F5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B84795-945F-0B16-0866-82A5B0B71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等线" panose="020F0502020204030204"/>
              </a:defRPr>
            </a:lvl1pPr>
          </a:lstStyle>
          <a:p>
            <a:pPr>
              <a:defRPr/>
            </a:pPr>
            <a:fld id="{CD12DF8C-DA79-4643-A9FD-01856BFF44CC}" type="datetimeFigureOut">
              <a:rPr lang="zh-CN" altLang="en-US"/>
              <a:pPr>
                <a:defRPr/>
              </a:pPr>
              <a:t>2022/12/31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05C8E7-3D54-806D-C9F8-B85F0AC06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等线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0C0BA8-743B-3C62-5D6D-576C1836B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等线" panose="020F0502020204030204"/>
              </a:defRPr>
            </a:lvl1pPr>
          </a:lstStyle>
          <a:p>
            <a:pPr>
              <a:defRPr/>
            </a:pPr>
            <a:fld id="{CA292F51-C5B8-4EAA-A144-3E195B266D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21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3.gif"/><Relationship Id="rId9" Type="http://schemas.openxmlformats.org/officeDocument/2006/relationships/audio" Target="../media/audio1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11" Type="http://schemas.openxmlformats.org/officeDocument/2006/relationships/audio" Target="NULL"/><Relationship Id="rId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764446" y="476637"/>
            <a:ext cx="646152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4192616" y="1557396"/>
            <a:ext cx="349805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18</a:t>
            </a: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409" y="2630768"/>
            <a:ext cx="9700591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Tiếng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Việt</a:t>
            </a:r>
            <a:endParaRPr kumimoji="0" lang="en-US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AI" sz="4050" b="1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ÔN TẬP HỌC KÌ 1 (TIẾT 3)</a:t>
            </a:r>
            <a:endParaRPr kumimoji="0" lang="vi-VN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P001 4 hàng" panose="020B06030503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1037568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3060716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86616" y="101639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94408" y="163194"/>
            <a:ext cx="899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khổ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khổ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0929" y="719217"/>
            <a:ext cx="1931832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</a:rPr>
              <a:t>Về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thăm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mẹ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1405" y="719218"/>
            <a:ext cx="2099252" cy="40011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666"/>
                </a:solidFill>
              </a:rPr>
              <a:t> </a:t>
            </a:r>
            <a:r>
              <a:rPr lang="en-US" sz="2000" dirty="0" err="1">
                <a:solidFill>
                  <a:srgbClr val="006666"/>
                </a:solidFill>
              </a:rPr>
              <a:t>Bàn</a:t>
            </a:r>
            <a:r>
              <a:rPr lang="en-US" sz="2000" dirty="0">
                <a:solidFill>
                  <a:srgbClr val="006666"/>
                </a:solidFill>
              </a:rPr>
              <a:t> </a:t>
            </a:r>
            <a:r>
              <a:rPr lang="en-US" sz="2000" dirty="0" err="1">
                <a:solidFill>
                  <a:srgbClr val="006666"/>
                </a:solidFill>
              </a:rPr>
              <a:t>tay</a:t>
            </a:r>
            <a:r>
              <a:rPr lang="en-US" sz="2000" dirty="0">
                <a:solidFill>
                  <a:srgbClr val="006666"/>
                </a:solidFill>
              </a:rPr>
              <a:t> </a:t>
            </a:r>
            <a:r>
              <a:rPr lang="en-US" sz="2000" dirty="0" err="1">
                <a:solidFill>
                  <a:srgbClr val="006666"/>
                </a:solidFill>
              </a:rPr>
              <a:t>cô</a:t>
            </a:r>
            <a:r>
              <a:rPr lang="en-US" sz="2000" dirty="0">
                <a:solidFill>
                  <a:srgbClr val="006666"/>
                </a:solidFill>
              </a:rPr>
              <a:t> </a:t>
            </a:r>
            <a:r>
              <a:rPr lang="en-US" sz="2000" dirty="0" err="1">
                <a:solidFill>
                  <a:srgbClr val="006666"/>
                </a:solidFill>
              </a:rPr>
              <a:t>giáo</a:t>
            </a:r>
            <a:endParaRPr lang="en-US" sz="2000" dirty="0">
              <a:solidFill>
                <a:srgbClr val="0066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7331" y="717242"/>
            <a:ext cx="226106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Ngày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em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vào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Đội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6377" y="2783992"/>
            <a:ext cx="20882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/>
              <a:t>Tôi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tôi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815568" y="2753401"/>
            <a:ext cx="2088287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Ngưỡng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cửa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6956" y="2772927"/>
            <a:ext cx="2006118" cy="400110"/>
          </a:xfrm>
          <a:prstGeom prst="rect">
            <a:avLst/>
          </a:prstGeom>
          <a:solidFill>
            <a:srgbClr val="B7FDAB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Đi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học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vui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sao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2361" y="4719687"/>
            <a:ext cx="2423137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</a:rPr>
              <a:t>Khi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cả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nhà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bé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tí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3073" y="4730772"/>
            <a:ext cx="2631231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Con </a:t>
            </a:r>
            <a:r>
              <a:rPr lang="en-US" sz="2000" dirty="0" err="1">
                <a:solidFill>
                  <a:srgbClr val="C00000"/>
                </a:solidFill>
              </a:rPr>
              <a:t>đường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của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bé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8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84522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107670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7734" y="5756394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65526" y="5817949"/>
            <a:ext cx="899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ngữ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,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khổ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.</a:t>
            </a:r>
          </a:p>
        </p:txBody>
      </p:sp>
      <p:pic>
        <p:nvPicPr>
          <p:cNvPr id="9" name="Picture 2" descr="Student Thinking 7 Reasons Why Asking Questions Helps - Thinking Cartoon  Clipart Png Transparent Png (#992166) - Pik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7" t="12000" r="23468"/>
          <a:stretch>
            <a:fillRect/>
          </a:stretch>
        </p:blipFill>
        <p:spPr>
          <a:xfrm>
            <a:off x="10603099" y="1834204"/>
            <a:ext cx="1390918" cy="30247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6CFD33-42DA-4406-B1B3-29E2C67314F4}"/>
              </a:ext>
            </a:extLst>
          </p:cNvPr>
          <p:cNvSpPr txBox="1"/>
          <p:nvPr/>
        </p:nvSpPr>
        <p:spPr>
          <a:xfrm>
            <a:off x="557734" y="4056809"/>
            <a:ext cx="1684437" cy="954107"/>
          </a:xfrm>
          <a:custGeom>
            <a:avLst/>
            <a:gdLst>
              <a:gd name="connsiteX0" fmla="*/ 0 w 2476143"/>
              <a:gd name="connsiteY0" fmla="*/ 0 h 954107"/>
              <a:gd name="connsiteX1" fmla="*/ 2476143 w 2476143"/>
              <a:gd name="connsiteY1" fmla="*/ 0 h 954107"/>
              <a:gd name="connsiteX2" fmla="*/ 2476143 w 2476143"/>
              <a:gd name="connsiteY2" fmla="*/ 954107 h 954107"/>
              <a:gd name="connsiteX3" fmla="*/ 0 w 2476143"/>
              <a:gd name="connsiteY3" fmla="*/ 954107 h 954107"/>
              <a:gd name="connsiteX4" fmla="*/ 0 w 2476143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143" h="954107" fill="none" extrusionOk="0">
                <a:moveTo>
                  <a:pt x="0" y="0"/>
                </a:moveTo>
                <a:cubicBezTo>
                  <a:pt x="313699" y="5222"/>
                  <a:pt x="2080220" y="24918"/>
                  <a:pt x="2476143" y="0"/>
                </a:cubicBezTo>
                <a:cubicBezTo>
                  <a:pt x="2501451" y="365569"/>
                  <a:pt x="2510688" y="532638"/>
                  <a:pt x="2476143" y="954107"/>
                </a:cubicBezTo>
                <a:cubicBezTo>
                  <a:pt x="1750939" y="789346"/>
                  <a:pt x="6978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2476143" h="954107" stroke="0" extrusionOk="0">
                <a:moveTo>
                  <a:pt x="0" y="0"/>
                </a:moveTo>
                <a:cubicBezTo>
                  <a:pt x="1128329" y="11849"/>
                  <a:pt x="1446789" y="-161459"/>
                  <a:pt x="2476143" y="0"/>
                </a:cubicBezTo>
                <a:cubicBezTo>
                  <a:pt x="2400327" y="168997"/>
                  <a:pt x="2429108" y="796602"/>
                  <a:pt x="2476143" y="954107"/>
                </a:cubicBezTo>
                <a:cubicBezTo>
                  <a:pt x="1880332" y="808247"/>
                  <a:pt x="1012856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Làm</a:t>
            </a:r>
            <a:r>
              <a:rPr lang="en-US" sz="2800" dirty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bài</a:t>
            </a:r>
            <a:r>
              <a:rPr lang="en-US" sz="2800" dirty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</a:t>
            </a:r>
            <a:r>
              <a:rPr lang="en-US" sz="2800" dirty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80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84522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107670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7734" y="5756394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65526" y="5817949"/>
            <a:ext cx="899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ngữ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,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khổ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6CFD33-42DA-4406-B1B3-29E2C67314F4}"/>
              </a:ext>
            </a:extLst>
          </p:cNvPr>
          <p:cNvSpPr txBox="1"/>
          <p:nvPr/>
        </p:nvSpPr>
        <p:spPr>
          <a:xfrm>
            <a:off x="308385" y="4115697"/>
            <a:ext cx="2021198" cy="954107"/>
          </a:xfrm>
          <a:custGeom>
            <a:avLst/>
            <a:gdLst>
              <a:gd name="connsiteX0" fmla="*/ 0 w 2476143"/>
              <a:gd name="connsiteY0" fmla="*/ 0 h 954107"/>
              <a:gd name="connsiteX1" fmla="*/ 2476143 w 2476143"/>
              <a:gd name="connsiteY1" fmla="*/ 0 h 954107"/>
              <a:gd name="connsiteX2" fmla="*/ 2476143 w 2476143"/>
              <a:gd name="connsiteY2" fmla="*/ 954107 h 954107"/>
              <a:gd name="connsiteX3" fmla="*/ 0 w 2476143"/>
              <a:gd name="connsiteY3" fmla="*/ 954107 h 954107"/>
              <a:gd name="connsiteX4" fmla="*/ 0 w 2476143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143" h="954107" fill="none" extrusionOk="0">
                <a:moveTo>
                  <a:pt x="0" y="0"/>
                </a:moveTo>
                <a:cubicBezTo>
                  <a:pt x="313699" y="5222"/>
                  <a:pt x="2080220" y="24918"/>
                  <a:pt x="2476143" y="0"/>
                </a:cubicBezTo>
                <a:cubicBezTo>
                  <a:pt x="2501451" y="365569"/>
                  <a:pt x="2510688" y="532638"/>
                  <a:pt x="2476143" y="954107"/>
                </a:cubicBezTo>
                <a:cubicBezTo>
                  <a:pt x="1750939" y="789346"/>
                  <a:pt x="6978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2476143" h="954107" stroke="0" extrusionOk="0">
                <a:moveTo>
                  <a:pt x="0" y="0"/>
                </a:moveTo>
                <a:cubicBezTo>
                  <a:pt x="1128329" y="11849"/>
                  <a:pt x="1446789" y="-161459"/>
                  <a:pt x="2476143" y="0"/>
                </a:cubicBezTo>
                <a:cubicBezTo>
                  <a:pt x="2400327" y="168997"/>
                  <a:pt x="2429108" y="796602"/>
                  <a:pt x="2476143" y="954107"/>
                </a:cubicBezTo>
                <a:cubicBezTo>
                  <a:pt x="1880332" y="808247"/>
                  <a:pt x="1012856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Chia </a:t>
            </a:r>
            <a:r>
              <a:rPr lang="en-US" sz="2800" noProof="0" dirty="0" err="1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sẻ</a:t>
            </a:r>
            <a:r>
              <a:rPr lang="en-US" sz="2800" noProof="0" dirty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noProof="0" dirty="0" err="1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nhóm</a:t>
            </a:r>
            <a:r>
              <a:rPr lang="en-US" sz="2800" noProof="0" dirty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noProof="0" dirty="0" err="1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đôi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42" y="1548255"/>
            <a:ext cx="2356825" cy="18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4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24C9A8F7-30C6-4846-BACB-C3B8B2288155}"/>
              </a:ext>
            </a:extLst>
          </p:cNvPr>
          <p:cNvSpPr txBox="1"/>
          <p:nvPr/>
        </p:nvSpPr>
        <p:spPr>
          <a:xfrm>
            <a:off x="1600200" y="854822"/>
            <a:ext cx="9810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>
                  <a:glow rad="228600">
                    <a:srgbClr val="EEA1EB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</a:rPr>
              <a:t>CHIA SẺ TRƯỚC LỚP</a:t>
            </a:r>
          </a:p>
        </p:txBody>
      </p:sp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ACD048C9-5DF3-44A7-A84E-FF744BCD3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35957"/>
            <a:ext cx="1854200" cy="1828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BFD3308-E31F-4111-BEB3-ACCA151AF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10" y="3093062"/>
            <a:ext cx="4639773" cy="34747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3D74CEB9-B3D8-4425-BAF4-4522CF235DFE}"/>
              </a:ext>
            </a:extLst>
          </p:cNvPr>
          <p:cNvGrpSpPr/>
          <p:nvPr/>
        </p:nvGrpSpPr>
        <p:grpSpPr>
          <a:xfrm>
            <a:off x="1830929" y="1437382"/>
            <a:ext cx="2994142" cy="1991617"/>
            <a:chOff x="1830929" y="1437382"/>
            <a:chExt cx="2994142" cy="1991617"/>
          </a:xfrm>
        </p:grpSpPr>
        <p:pic>
          <p:nvPicPr>
            <p:cNvPr id="79" name="Picture 78" descr="Background pattern, icon&#10;&#10;Description automatically generated">
              <a:extLst>
                <a:ext uri="{FF2B5EF4-FFF2-40B4-BE49-F238E27FC236}">
                  <a16:creationId xmlns:a16="http://schemas.microsoft.com/office/drawing/2014/main" id="{94704819-4057-4A84-A147-C939A7B9E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6" t="12465" r="50896" b="58493"/>
            <a:stretch/>
          </p:blipFill>
          <p:spPr>
            <a:xfrm>
              <a:off x="1830929" y="1437382"/>
              <a:ext cx="2994142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9F99AEB-4CFE-43A1-AE22-AF67C85438EA}"/>
                </a:ext>
              </a:extLst>
            </p:cNvPr>
            <p:cNvSpPr txBox="1"/>
            <p:nvPr/>
          </p:nvSpPr>
          <p:spPr>
            <a:xfrm>
              <a:off x="2376729" y="2006685"/>
              <a:ext cx="19025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Trình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bày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AF0D730-6C35-4D95-889E-ED4B878F3F04}"/>
              </a:ext>
            </a:extLst>
          </p:cNvPr>
          <p:cNvGrpSpPr/>
          <p:nvPr/>
        </p:nvGrpSpPr>
        <p:grpSpPr>
          <a:xfrm>
            <a:off x="7374300" y="1437381"/>
            <a:ext cx="2979388" cy="1991617"/>
            <a:chOff x="7374300" y="1437381"/>
            <a:chExt cx="2979388" cy="1991617"/>
          </a:xfrm>
        </p:grpSpPr>
        <p:pic>
          <p:nvPicPr>
            <p:cNvPr id="82" name="Picture 81" descr="Background pattern, icon&#10;&#10;Description automatically generated">
              <a:extLst>
                <a:ext uri="{FF2B5EF4-FFF2-40B4-BE49-F238E27FC236}">
                  <a16:creationId xmlns:a16="http://schemas.microsoft.com/office/drawing/2014/main" id="{93931B0A-5593-482B-BAFE-042BEB6864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34" t="12465" r="5523" b="58493"/>
            <a:stretch/>
          </p:blipFill>
          <p:spPr>
            <a:xfrm>
              <a:off x="7374300" y="1437381"/>
              <a:ext cx="2979388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21D73AD-1973-4BD9-8D55-36E7808129FF}"/>
                </a:ext>
              </a:extLst>
            </p:cNvPr>
            <p:cNvSpPr txBox="1"/>
            <p:nvPr/>
          </p:nvSpPr>
          <p:spPr>
            <a:xfrm>
              <a:off x="7912720" y="2006685"/>
              <a:ext cx="1902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84" name="Picture 2" descr="Plants Clipart - animated-gif-clipart-flowers-in-planter-pot-05c -  Classroom Clipart">
            <a:extLst>
              <a:ext uri="{FF2B5EF4-FFF2-40B4-BE49-F238E27FC236}">
                <a16:creationId xmlns:a16="http://schemas.microsoft.com/office/drawing/2014/main" id="{134AFC2C-832D-4CCB-809D-6D150BA6D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5" y="3811421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Plants Clipart - animated-gif-clipart-flowers-in-planter-pot-05c -  Classroom Clipart">
            <a:extLst>
              <a:ext uri="{FF2B5EF4-FFF2-40B4-BE49-F238E27FC236}">
                <a16:creationId xmlns:a16="http://schemas.microsoft.com/office/drawing/2014/main" id="{9236EF31-6FE5-4C35-8630-BEF09768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15883" y="3811420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84464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84522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107670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7734" y="5756394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65526" y="5817949"/>
            <a:ext cx="8997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/>
              <a:t>thích nhất, mừng ghê, xinh quá, yêu, vui, thích, náo nức, say mê, say sưa, chẳng bao giờ cách xa</a:t>
            </a:r>
            <a:endParaRPr lang="en-US" sz="2400" dirty="0"/>
          </a:p>
          <a:p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36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9915" y="2913999"/>
            <a:ext cx="904341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Đọc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đoạn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thơ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em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thuộc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một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bài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đã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học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5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063" y="5517236"/>
            <a:ext cx="664370" cy="1308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11" y="-107226"/>
            <a:ext cx="1925438" cy="19254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044" y="1981960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38" y="4164055"/>
            <a:ext cx="3157347" cy="23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4" y="0"/>
            <a:ext cx="10871574" cy="487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9258" y="1219558"/>
            <a:ext cx="9369097" cy="3972509"/>
          </a:xfrm>
          <a:prstGeom prst="rect">
            <a:avLst/>
          </a:prstGeom>
          <a:noFill/>
        </p:spPr>
        <p:txBody>
          <a:bodyPr lIns="108850" tIns="54425" rIns="108850" bIns="54425">
            <a:spAutoFit/>
          </a:bodyPr>
          <a:lstStyle/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5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VẬN DỤNG</a:t>
            </a:r>
          </a:p>
          <a:p>
            <a:pPr>
              <a:defRPr/>
            </a:pPr>
            <a:r>
              <a:rPr lang="en-US" sz="5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?</a:t>
            </a:r>
          </a:p>
          <a:p>
            <a:pPr>
              <a:defRPr/>
            </a:pPr>
            <a:r>
              <a:rPr lang="en-US" sz="5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19461" name="Google Shape;19;p1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918" y="-130322"/>
            <a:ext cx="1669176" cy="122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72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A picture containing ch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8652" y="1867437"/>
            <a:ext cx="77530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DẶN DÒ</a:t>
            </a:r>
          </a:p>
          <a:p>
            <a:pPr marL="285750" indent="-285750">
              <a:buFontTx/>
              <a:buChar char="-"/>
            </a:pPr>
            <a:r>
              <a:rPr lang="en-US" sz="3200" dirty="0" err="1"/>
              <a:t>Ôn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/>
              <a:t>Vận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cảm</a:t>
            </a:r>
            <a:r>
              <a:rPr lang="en-US" sz="3200" dirty="0"/>
              <a:t>, </a:t>
            </a:r>
            <a:r>
              <a:rPr lang="en-US" sz="3200" dirty="0" err="1"/>
              <a:t>cảm</a:t>
            </a:r>
            <a:r>
              <a:rPr lang="en-US" sz="3200" dirty="0"/>
              <a:t> </a:t>
            </a:r>
            <a:r>
              <a:rPr lang="en-US" sz="3200" dirty="0" err="1"/>
              <a:t>xúc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 </a:t>
            </a:r>
            <a:r>
              <a:rPr lang="en-US" sz="3200" dirty="0" err="1"/>
              <a:t>Ôn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( </a:t>
            </a:r>
            <a:r>
              <a:rPr lang="en-US" sz="3200" dirty="0" err="1"/>
              <a:t>Tiết</a:t>
            </a:r>
            <a:r>
              <a:rPr lang="en-US" sz="3200" dirty="0"/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42391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ầu Trời - Nền Cho Video Truyền Hình Vector - Free.Vector6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12176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1554408" y="2347266"/>
            <a:ext cx="8763000" cy="1641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ngoan, học tốt!</a:t>
            </a:r>
          </a:p>
        </p:txBody>
      </p:sp>
      <p:pic>
        <p:nvPicPr>
          <p:cNvPr id="43012" name="Picture 4" descr="!dk8_1la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8400" y="4800601"/>
            <a:ext cx="2540000" cy="14652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3" name="Picture 5" descr="!c_lite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V="1">
            <a:off x="101600" y="76200"/>
            <a:ext cx="11988800" cy="76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66601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71" y="-27351"/>
            <a:ext cx="12255609" cy="685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29" y="-931561"/>
            <a:ext cx="9448060" cy="779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33797"/>
            <a:ext cx="12193096" cy="292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402" y="4260407"/>
            <a:ext cx="7470712" cy="259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2781" y="2091455"/>
            <a:ext cx="600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CHÀO MỪNG CÁC BẠN HỌC SINH ĐẾN VỚI TIẾT HỌC </a:t>
            </a:r>
          </a:p>
          <a:p>
            <a:pPr algn="ctr"/>
            <a:r>
              <a:rPr lang="en-US" sz="3200" b="1" dirty="0" err="1">
                <a:solidFill>
                  <a:srgbClr val="0000FF"/>
                </a:solidFill>
              </a:rPr>
              <a:t>Tiếng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Việt</a:t>
            </a:r>
            <a:r>
              <a:rPr lang="en-US" sz="3200" b="1" dirty="0">
                <a:solidFill>
                  <a:srgbClr val="0000FF"/>
                </a:solidFill>
              </a:rPr>
              <a:t> – </a:t>
            </a:r>
            <a:r>
              <a:rPr lang="en-US" sz="3200" b="1" dirty="0" err="1">
                <a:solidFill>
                  <a:srgbClr val="0000FF"/>
                </a:solidFill>
              </a:rPr>
              <a:t>Lớp</a:t>
            </a:r>
            <a:r>
              <a:rPr lang="en-US" sz="3200" b="1" dirty="0">
                <a:solidFill>
                  <a:srgbClr val="0000FF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57626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61" y="535580"/>
            <a:ext cx="9865214" cy="51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85632" y="2104124"/>
            <a:ext cx="4106857" cy="2026724"/>
          </a:xfrm>
          <a:prstGeom prst="rect">
            <a:avLst/>
          </a:prstGeom>
          <a:noFill/>
        </p:spPr>
        <p:txBody>
          <a:bodyPr spcFirstLastPara="1" wrap="none" lIns="68030" tIns="34015" rIns="68030" bIns="34015">
            <a:prstTxWarp prst="textArchUp">
              <a:avLst>
                <a:gd name="adj" fmla="val 1146199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01520" y="5944257"/>
            <a:ext cx="10328855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sz="4000" dirty="0">
                <a:solidFill>
                  <a:srgbClr val="0000FF"/>
                </a:solidFill>
                <a:cs typeface="Times New Roman" pitchFamily="18" charset="0"/>
              </a:rPr>
              <a:t>Kể tên </a:t>
            </a:r>
            <a:r>
              <a:rPr lang="en-US" sz="4000" dirty="0" err="1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cs typeface="Times New Roman" pitchFamily="18" charset="0"/>
              </a:rPr>
              <a:t>đọc</a:t>
            </a:r>
            <a:r>
              <a:rPr lang="en-US" sz="4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cs typeface="Times New Roman" pitchFamily="18" charset="0"/>
              </a:rPr>
              <a:t>kì</a:t>
            </a:r>
            <a:r>
              <a:rPr lang="en-US" sz="4000" dirty="0">
                <a:solidFill>
                  <a:srgbClr val="0000FF"/>
                </a:solidFill>
                <a:cs typeface="Times New Roman" pitchFamily="18" charset="0"/>
              </a:rPr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6024950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7053" y="776610"/>
            <a:ext cx="8313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Thứ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tháng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năm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Tiếng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Việt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200" b="1" dirty="0" err="1"/>
              <a:t>Ôn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đánh</a:t>
            </a:r>
            <a:r>
              <a:rPr lang="en-US" sz="3200" b="1" dirty="0"/>
              <a:t> </a:t>
            </a:r>
            <a:r>
              <a:rPr lang="en-US" sz="3200" b="1" dirty="0" err="1"/>
              <a:t>giá</a:t>
            </a:r>
            <a:r>
              <a:rPr lang="en-US" sz="3200" b="1" dirty="0"/>
              <a:t> </a:t>
            </a:r>
            <a:r>
              <a:rPr lang="en-US" sz="3200" b="1" dirty="0" err="1"/>
              <a:t>cuối</a:t>
            </a:r>
            <a:r>
              <a:rPr lang="en-US" sz="3200" b="1" dirty="0"/>
              <a:t> </a:t>
            </a:r>
            <a:r>
              <a:rPr lang="en-US" sz="3200" b="1" dirty="0" err="1"/>
              <a:t>học</a:t>
            </a:r>
            <a:r>
              <a:rPr lang="en-US" sz="3200" b="1" dirty="0"/>
              <a:t> </a:t>
            </a:r>
            <a:r>
              <a:rPr lang="en-US" sz="3200" b="1" dirty="0" err="1"/>
              <a:t>kì</a:t>
            </a:r>
            <a:r>
              <a:rPr lang="en-US" sz="3200" b="1" dirty="0"/>
              <a:t> I ( </a:t>
            </a:r>
            <a:r>
              <a:rPr lang="en-US" sz="3200" b="1" dirty="0" err="1"/>
              <a:t>Tiết</a:t>
            </a:r>
            <a:r>
              <a:rPr lang="en-US" sz="3200" b="1" dirty="0"/>
              <a:t> 3)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8613"/>
            <a:ext cx="2356825" cy="18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3" name="Google Shape;9863;p62"/>
          <p:cNvSpPr/>
          <p:nvPr/>
        </p:nvSpPr>
        <p:spPr>
          <a:xfrm>
            <a:off x="12879201" y="2997075"/>
            <a:ext cx="31947" cy="31947"/>
          </a:xfrm>
          <a:custGeom>
            <a:avLst/>
            <a:gdLst/>
            <a:ahLst/>
            <a:cxnLst/>
            <a:rect l="l" t="t" r="r" b="b"/>
            <a:pathLst>
              <a:path w="1302" h="1302" extrusionOk="0">
                <a:moveTo>
                  <a:pt x="667" y="0"/>
                </a:moveTo>
                <a:cubicBezTo>
                  <a:pt x="300" y="0"/>
                  <a:pt x="0" y="267"/>
                  <a:pt x="0" y="634"/>
                </a:cubicBezTo>
                <a:cubicBezTo>
                  <a:pt x="0" y="1001"/>
                  <a:pt x="300" y="1301"/>
                  <a:pt x="667" y="1301"/>
                </a:cubicBezTo>
                <a:cubicBezTo>
                  <a:pt x="1001" y="1301"/>
                  <a:pt x="1301" y="1001"/>
                  <a:pt x="1301" y="634"/>
                </a:cubicBezTo>
                <a:cubicBezTo>
                  <a:pt x="1301" y="267"/>
                  <a:pt x="1001" y="0"/>
                  <a:pt x="6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4" name="Google Shape;9864;p62"/>
          <p:cNvSpPr/>
          <p:nvPr/>
        </p:nvSpPr>
        <p:spPr>
          <a:xfrm>
            <a:off x="12920128" y="3294999"/>
            <a:ext cx="38473" cy="38499"/>
          </a:xfrm>
          <a:custGeom>
            <a:avLst/>
            <a:gdLst/>
            <a:ahLst/>
            <a:cxnLst/>
            <a:rect l="l" t="t" r="r" b="b"/>
            <a:pathLst>
              <a:path w="1568" h="1569" extrusionOk="0">
                <a:moveTo>
                  <a:pt x="801" y="0"/>
                </a:moveTo>
                <a:cubicBezTo>
                  <a:pt x="367" y="0"/>
                  <a:pt x="0" y="334"/>
                  <a:pt x="0" y="768"/>
                </a:cubicBezTo>
                <a:cubicBezTo>
                  <a:pt x="0" y="1201"/>
                  <a:pt x="367" y="1568"/>
                  <a:pt x="801" y="1568"/>
                </a:cubicBezTo>
                <a:cubicBezTo>
                  <a:pt x="1234" y="1568"/>
                  <a:pt x="1568" y="1201"/>
                  <a:pt x="1568" y="768"/>
                </a:cubicBezTo>
                <a:cubicBezTo>
                  <a:pt x="1568" y="334"/>
                  <a:pt x="1234" y="0"/>
                  <a:pt x="8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5" name="Google Shape;9865;p62"/>
          <p:cNvSpPr/>
          <p:nvPr/>
        </p:nvSpPr>
        <p:spPr>
          <a:xfrm>
            <a:off x="12784244" y="3180413"/>
            <a:ext cx="13937" cy="13127"/>
          </a:xfrm>
          <a:custGeom>
            <a:avLst/>
            <a:gdLst/>
            <a:ahLst/>
            <a:cxnLst/>
            <a:rect l="l" t="t" r="r" b="b"/>
            <a:pathLst>
              <a:path w="568" h="535" extrusionOk="0">
                <a:moveTo>
                  <a:pt x="301" y="0"/>
                </a:moveTo>
                <a:cubicBezTo>
                  <a:pt x="134" y="0"/>
                  <a:pt x="1" y="101"/>
                  <a:pt x="1" y="267"/>
                </a:cubicBezTo>
                <a:cubicBezTo>
                  <a:pt x="1" y="434"/>
                  <a:pt x="134" y="534"/>
                  <a:pt x="301" y="534"/>
                </a:cubicBezTo>
                <a:cubicBezTo>
                  <a:pt x="434" y="534"/>
                  <a:pt x="568" y="434"/>
                  <a:pt x="568" y="267"/>
                </a:cubicBezTo>
                <a:cubicBezTo>
                  <a:pt x="568" y="101"/>
                  <a:pt x="434" y="0"/>
                  <a:pt x="3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6" name="Google Shape;9866;p62"/>
          <p:cNvSpPr/>
          <p:nvPr/>
        </p:nvSpPr>
        <p:spPr>
          <a:xfrm>
            <a:off x="12305436" y="3040457"/>
            <a:ext cx="49956" cy="49956"/>
          </a:xfrm>
          <a:custGeom>
            <a:avLst/>
            <a:gdLst/>
            <a:ahLst/>
            <a:cxnLst/>
            <a:rect l="l" t="t" r="r" b="b"/>
            <a:pathLst>
              <a:path w="2036" h="2036" extrusionOk="0">
                <a:moveTo>
                  <a:pt x="1035" y="0"/>
                </a:moveTo>
                <a:cubicBezTo>
                  <a:pt x="468" y="0"/>
                  <a:pt x="1" y="467"/>
                  <a:pt x="1" y="1034"/>
                </a:cubicBezTo>
                <a:cubicBezTo>
                  <a:pt x="1" y="1602"/>
                  <a:pt x="468" y="2035"/>
                  <a:pt x="1035" y="2035"/>
                </a:cubicBezTo>
                <a:cubicBezTo>
                  <a:pt x="1602" y="2035"/>
                  <a:pt x="2036" y="1602"/>
                  <a:pt x="2036" y="1034"/>
                </a:cubicBezTo>
                <a:cubicBezTo>
                  <a:pt x="2036" y="467"/>
                  <a:pt x="1602" y="0"/>
                  <a:pt x="10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85971" y="398472"/>
            <a:ext cx="5096097" cy="584775"/>
            <a:chOff x="3226203" y="398472"/>
            <a:chExt cx="5096097" cy="584775"/>
          </a:xfrm>
        </p:grpSpPr>
        <p:grpSp>
          <p:nvGrpSpPr>
            <p:cNvPr id="1147" name="Google Shape;7898;p32"/>
            <p:cNvGrpSpPr/>
            <p:nvPr/>
          </p:nvGrpSpPr>
          <p:grpSpPr>
            <a:xfrm>
              <a:off x="3226203" y="452348"/>
              <a:ext cx="5096097" cy="477025"/>
              <a:chOff x="2023945" y="2856088"/>
              <a:chExt cx="5096097" cy="477025"/>
            </a:xfrm>
          </p:grpSpPr>
          <p:sp>
            <p:nvSpPr>
              <p:cNvPr id="1148" name="Google Shape;7899;p32"/>
              <p:cNvSpPr/>
              <p:nvPr/>
            </p:nvSpPr>
            <p:spPr>
              <a:xfrm>
                <a:off x="2023945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7900;p32"/>
              <p:cNvSpPr/>
              <p:nvPr/>
            </p:nvSpPr>
            <p:spPr>
              <a:xfrm>
                <a:off x="4749395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7901;p32"/>
              <p:cNvSpPr/>
              <p:nvPr/>
            </p:nvSpPr>
            <p:spPr>
              <a:xfrm>
                <a:off x="3512770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620656" y="398472"/>
              <a:ext cx="43071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1">
                      <a:lumMod val="75000"/>
                    </a:schemeClr>
                  </a:solidFill>
                </a:rPr>
                <a:t>YÊU CẦU CẦN ĐẠT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1548" y="1469217"/>
            <a:ext cx="967607" cy="925673"/>
            <a:chOff x="775056" y="1261008"/>
            <a:chExt cx="759837" cy="637628"/>
          </a:xfrm>
        </p:grpSpPr>
        <p:sp>
          <p:nvSpPr>
            <p:cNvPr id="1153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658446" y="1678441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tx1">
                    <a:lumMod val="60000"/>
                    <a:lumOff val="40000"/>
                  </a:schemeClr>
                </a:solidFill>
              </a:rPr>
              <a:t>1</a:t>
            </a:r>
            <a:endParaRPr sz="3200" b="1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66051" y="1154401"/>
            <a:ext cx="7487797" cy="1936012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1158" name="Rounded Rectangle 1157"/>
          <p:cNvSpPr/>
          <p:nvPr/>
        </p:nvSpPr>
        <p:spPr>
          <a:xfrm>
            <a:off x="1628265" y="4873037"/>
            <a:ext cx="7487796" cy="935335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1159" name="Group 1158"/>
          <p:cNvGrpSpPr/>
          <p:nvPr/>
        </p:nvGrpSpPr>
        <p:grpSpPr>
          <a:xfrm>
            <a:off x="590212" y="3305661"/>
            <a:ext cx="967607" cy="925673"/>
            <a:chOff x="775056" y="1261008"/>
            <a:chExt cx="759837" cy="637628"/>
          </a:xfrm>
        </p:grpSpPr>
        <p:sp>
          <p:nvSpPr>
            <p:cNvPr id="1160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2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637110" y="3514885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</a:t>
            </a:r>
            <a:endParaRPr sz="32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391" y="1726788"/>
            <a:ext cx="2356825" cy="18657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11230" y="1341153"/>
            <a:ext cx="7342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, </a:t>
            </a:r>
            <a:r>
              <a:rPr lang="en-US" sz="2400" dirty="0" err="1"/>
              <a:t>câu</a:t>
            </a:r>
            <a:r>
              <a:rPr lang="en-US" sz="2400" dirty="0"/>
              <a:t>, </a:t>
            </a:r>
            <a:r>
              <a:rPr lang="en-US" sz="2400" dirty="0" err="1"/>
              <a:t>đoạn</a:t>
            </a:r>
            <a:r>
              <a:rPr lang="en-US" sz="2400" dirty="0"/>
              <a:t>,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,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,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,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ngữ</a:t>
            </a:r>
            <a:r>
              <a:rPr lang="en-US" sz="2400" dirty="0"/>
              <a:t> </a:t>
            </a:r>
            <a:r>
              <a:rPr lang="en-US" sz="2400" dirty="0" err="1"/>
              <a:t>điệu</a:t>
            </a:r>
            <a:r>
              <a:rPr lang="en-US" sz="2400" dirty="0"/>
              <a:t> </a:t>
            </a:r>
            <a:r>
              <a:rPr lang="en-US" sz="2400" dirty="0" err="1"/>
              <a:t>phù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,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tốc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, </a:t>
            </a:r>
            <a:r>
              <a:rPr lang="en-US" sz="2400" dirty="0" err="1"/>
              <a:t>ngắt</a:t>
            </a:r>
            <a:r>
              <a:rPr lang="en-US" sz="2400" dirty="0"/>
              <a:t> </a:t>
            </a:r>
            <a:r>
              <a:rPr lang="en-US" sz="2400" dirty="0" err="1"/>
              <a:t>nghỉ</a:t>
            </a:r>
            <a:r>
              <a:rPr lang="en-US" sz="2400" dirty="0"/>
              <a:t> </a:t>
            </a:r>
            <a:r>
              <a:rPr lang="en-US" sz="2400" dirty="0" err="1"/>
              <a:t>hơi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845919" y="4925205"/>
            <a:ext cx="6731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 </a:t>
            </a:r>
            <a:r>
              <a:rPr lang="en-US" sz="2400" dirty="0"/>
              <a:t>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ngữ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,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000" dirty="0"/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628267" y="3444512"/>
            <a:ext cx="7487794" cy="1038507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Tìm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chỉ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xúc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bài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41101" y="4778361"/>
            <a:ext cx="967607" cy="925673"/>
            <a:chOff x="775056" y="1261008"/>
            <a:chExt cx="759837" cy="637628"/>
          </a:xfrm>
        </p:grpSpPr>
        <p:sp>
          <p:nvSpPr>
            <p:cNvPr id="27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587999" y="4987585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3</a:t>
            </a:r>
            <a:endParaRPr sz="32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7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" grpId="0"/>
      <p:bldP spid="5" grpId="0" animBg="1"/>
      <p:bldP spid="1158" grpId="0" animBg="1"/>
      <p:bldP spid="1162" grpId="0"/>
      <p:bldP spid="25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754230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777378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86616" y="101639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94408" y="163194"/>
            <a:ext cx="899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khổ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khổ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5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54728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图片 2">
            <a:extLst>
              <a:ext uri="{FF2B5EF4-FFF2-40B4-BE49-F238E27FC236}">
                <a16:creationId xmlns:a16="http://schemas.microsoft.com/office/drawing/2014/main" id="{5AFB7489-6AC1-4986-BF80-8536943341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51" y="5200650"/>
            <a:ext cx="1898277" cy="1898277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9CD73E65-A2E5-4AC5-897B-FF730AA702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927" y="4698628"/>
            <a:ext cx="2736478" cy="2736478"/>
          </a:xfrm>
          <a:prstGeom prst="rect">
            <a:avLst/>
          </a:prstGeom>
        </p:spPr>
      </p:pic>
      <p:pic>
        <p:nvPicPr>
          <p:cNvPr id="9" name="Picture 8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5A92C26A-C18C-4F85-AEA7-9E0CCCBBA7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98" y="851983"/>
            <a:ext cx="6126480" cy="6126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89B3C2-227C-46C6-A8C6-A11D557B90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" t="9166" r="3474" b="50015"/>
          <a:stretch>
            <a:fillRect/>
          </a:stretch>
        </p:blipFill>
        <p:spPr>
          <a:xfrm>
            <a:off x="3205620" y="1160027"/>
            <a:ext cx="6089339" cy="1179128"/>
          </a:xfrm>
          <a:custGeom>
            <a:avLst/>
            <a:gdLst/>
            <a:ahLst/>
            <a:cxnLst/>
            <a:rect l="l" t="t" r="r" b="b"/>
            <a:pathLst>
              <a:path w="6089339" h="1179128">
                <a:moveTo>
                  <a:pt x="2793676" y="1093268"/>
                </a:moveTo>
                <a:lnTo>
                  <a:pt x="2796692" y="1097930"/>
                </a:lnTo>
                <a:cubicBezTo>
                  <a:pt x="2797965" y="1101339"/>
                  <a:pt x="2798601" y="1105204"/>
                  <a:pt x="2798601" y="1109526"/>
                </a:cubicBezTo>
                <a:lnTo>
                  <a:pt x="2798601" y="1137079"/>
                </a:lnTo>
                <a:lnTo>
                  <a:pt x="2805099" y="1099364"/>
                </a:lnTo>
                <a:close/>
                <a:moveTo>
                  <a:pt x="2728008" y="1056710"/>
                </a:moveTo>
                <a:lnTo>
                  <a:pt x="2721958" y="1086971"/>
                </a:lnTo>
                <a:lnTo>
                  <a:pt x="2721958" y="1094095"/>
                </a:lnTo>
                <a:lnTo>
                  <a:pt x="2722393" y="1096294"/>
                </a:lnTo>
                <a:lnTo>
                  <a:pt x="2726228" y="1078683"/>
                </a:lnTo>
                <a:cubicBezTo>
                  <a:pt x="2730094" y="1067366"/>
                  <a:pt x="2735892" y="1060042"/>
                  <a:pt x="2743624" y="1056710"/>
                </a:cubicBezTo>
                <a:close/>
                <a:moveTo>
                  <a:pt x="2727119" y="1009867"/>
                </a:moveTo>
                <a:lnTo>
                  <a:pt x="2790985" y="1025119"/>
                </a:lnTo>
                <a:lnTo>
                  <a:pt x="2820165" y="1025119"/>
                </a:lnTo>
                <a:lnTo>
                  <a:pt x="2844351" y="1132938"/>
                </a:lnTo>
                <a:cubicBezTo>
                  <a:pt x="2836029" y="1163732"/>
                  <a:pt x="2815367" y="1179128"/>
                  <a:pt x="2782365" y="1179128"/>
                </a:cubicBezTo>
                <a:lnTo>
                  <a:pt x="2750786" y="1179128"/>
                </a:lnTo>
                <a:cubicBezTo>
                  <a:pt x="2694805" y="1168018"/>
                  <a:pt x="2666814" y="1139742"/>
                  <a:pt x="2666814" y="1094299"/>
                </a:cubicBezTo>
                <a:cubicBezTo>
                  <a:pt x="2666814" y="1063177"/>
                  <a:pt x="2686916" y="1035033"/>
                  <a:pt x="2727119" y="1009867"/>
                </a:cubicBezTo>
                <a:close/>
                <a:moveTo>
                  <a:pt x="2774373" y="923109"/>
                </a:moveTo>
                <a:lnTo>
                  <a:pt x="2770862" y="928466"/>
                </a:lnTo>
                <a:cubicBezTo>
                  <a:pt x="2762146" y="937671"/>
                  <a:pt x="2742535" y="943040"/>
                  <a:pt x="2712030" y="944574"/>
                </a:cubicBezTo>
                <a:lnTo>
                  <a:pt x="2711536" y="944586"/>
                </a:lnTo>
                <a:lnTo>
                  <a:pt x="2736135" y="949530"/>
                </a:lnTo>
                <a:cubicBezTo>
                  <a:pt x="2800546" y="940117"/>
                  <a:pt x="2832751" y="931528"/>
                  <a:pt x="2832751" y="923765"/>
                </a:cubicBezTo>
                <a:lnTo>
                  <a:pt x="2821649" y="923765"/>
                </a:lnTo>
                <a:lnTo>
                  <a:pt x="2786406" y="934598"/>
                </a:lnTo>
                <a:close/>
                <a:moveTo>
                  <a:pt x="1106360" y="922193"/>
                </a:moveTo>
                <a:lnTo>
                  <a:pt x="1103820" y="928466"/>
                </a:lnTo>
                <a:cubicBezTo>
                  <a:pt x="1096865" y="935830"/>
                  <a:pt x="1082954" y="940739"/>
                  <a:pt x="1062087" y="943194"/>
                </a:cubicBezTo>
                <a:lnTo>
                  <a:pt x="1042600" y="944176"/>
                </a:lnTo>
                <a:lnTo>
                  <a:pt x="1069165" y="949530"/>
                </a:lnTo>
                <a:cubicBezTo>
                  <a:pt x="1133519" y="940117"/>
                  <a:pt x="1165697" y="931528"/>
                  <a:pt x="1165697" y="923765"/>
                </a:cubicBezTo>
                <a:lnTo>
                  <a:pt x="1154595" y="923765"/>
                </a:lnTo>
                <a:lnTo>
                  <a:pt x="1119352" y="934598"/>
                </a:lnTo>
                <a:close/>
                <a:moveTo>
                  <a:pt x="2639802" y="900389"/>
                </a:moveTo>
                <a:lnTo>
                  <a:pt x="2639802" y="902035"/>
                </a:lnTo>
                <a:lnTo>
                  <a:pt x="2644285" y="918323"/>
                </a:lnTo>
                <a:close/>
                <a:moveTo>
                  <a:pt x="972927" y="900255"/>
                </a:moveTo>
                <a:lnTo>
                  <a:pt x="972927" y="901939"/>
                </a:lnTo>
                <a:lnTo>
                  <a:pt x="977422" y="918227"/>
                </a:lnTo>
                <a:close/>
                <a:moveTo>
                  <a:pt x="4857212" y="887037"/>
                </a:moveTo>
                <a:lnTo>
                  <a:pt x="4856108" y="905386"/>
                </a:lnTo>
                <a:lnTo>
                  <a:pt x="4865470" y="905386"/>
                </a:lnTo>
                <a:close/>
                <a:moveTo>
                  <a:pt x="2012566" y="868564"/>
                </a:moveTo>
                <a:lnTo>
                  <a:pt x="2012566" y="900954"/>
                </a:lnTo>
                <a:lnTo>
                  <a:pt x="2022599" y="913399"/>
                </a:lnTo>
                <a:lnTo>
                  <a:pt x="2022599" y="920267"/>
                </a:lnTo>
                <a:lnTo>
                  <a:pt x="2037122" y="911781"/>
                </a:lnTo>
                <a:close/>
                <a:moveTo>
                  <a:pt x="2515047" y="785907"/>
                </a:moveTo>
                <a:lnTo>
                  <a:pt x="2506933" y="813864"/>
                </a:lnTo>
                <a:cubicBezTo>
                  <a:pt x="2502864" y="824773"/>
                  <a:pt x="2497778" y="836075"/>
                  <a:pt x="2491675" y="847771"/>
                </a:cubicBezTo>
                <a:lnTo>
                  <a:pt x="2470550" y="883639"/>
                </a:lnTo>
                <a:lnTo>
                  <a:pt x="2489827" y="860807"/>
                </a:lnTo>
                <a:cubicBezTo>
                  <a:pt x="2506640" y="837807"/>
                  <a:pt x="2515047" y="815508"/>
                  <a:pt x="2515047" y="793909"/>
                </a:cubicBezTo>
                <a:close/>
                <a:moveTo>
                  <a:pt x="5398146" y="753430"/>
                </a:moveTo>
                <a:lnTo>
                  <a:pt x="5376000" y="874722"/>
                </a:lnTo>
                <a:lnTo>
                  <a:pt x="5376000" y="888779"/>
                </a:lnTo>
                <a:lnTo>
                  <a:pt x="5398146" y="756575"/>
                </a:lnTo>
                <a:close/>
                <a:moveTo>
                  <a:pt x="1165697" y="746079"/>
                </a:moveTo>
                <a:lnTo>
                  <a:pt x="1015140" y="836563"/>
                </a:lnTo>
                <a:lnTo>
                  <a:pt x="1015140" y="891509"/>
                </a:lnTo>
                <a:lnTo>
                  <a:pt x="1031025" y="907394"/>
                </a:lnTo>
                <a:lnTo>
                  <a:pt x="1047895" y="907394"/>
                </a:lnTo>
                <a:lnTo>
                  <a:pt x="1109037" y="896964"/>
                </a:lnTo>
                <a:lnTo>
                  <a:pt x="1109037" y="897233"/>
                </a:lnTo>
                <a:lnTo>
                  <a:pt x="1165697" y="887787"/>
                </a:lnTo>
                <a:close/>
                <a:moveTo>
                  <a:pt x="2832751" y="746075"/>
                </a:moveTo>
                <a:lnTo>
                  <a:pt x="2681957" y="836570"/>
                </a:lnTo>
                <a:lnTo>
                  <a:pt x="2681957" y="891502"/>
                </a:lnTo>
                <a:lnTo>
                  <a:pt x="2697887" y="907394"/>
                </a:lnTo>
                <a:lnTo>
                  <a:pt x="2714821" y="907394"/>
                </a:lnTo>
                <a:lnTo>
                  <a:pt x="2776091" y="896964"/>
                </a:lnTo>
                <a:lnTo>
                  <a:pt x="2776091" y="897233"/>
                </a:lnTo>
                <a:lnTo>
                  <a:pt x="2832751" y="887787"/>
                </a:lnTo>
                <a:close/>
                <a:moveTo>
                  <a:pt x="4244641" y="723683"/>
                </a:moveTo>
                <a:lnTo>
                  <a:pt x="4233864" y="871768"/>
                </a:lnTo>
                <a:lnTo>
                  <a:pt x="4243198" y="917513"/>
                </a:lnTo>
                <a:lnTo>
                  <a:pt x="4264483" y="802197"/>
                </a:lnTo>
                <a:close/>
                <a:moveTo>
                  <a:pt x="834691" y="723683"/>
                </a:moveTo>
                <a:lnTo>
                  <a:pt x="823914" y="871768"/>
                </a:lnTo>
                <a:lnTo>
                  <a:pt x="833248" y="917513"/>
                </a:lnTo>
                <a:lnTo>
                  <a:pt x="854533" y="802197"/>
                </a:lnTo>
                <a:close/>
                <a:moveTo>
                  <a:pt x="3812084" y="694923"/>
                </a:moveTo>
                <a:lnTo>
                  <a:pt x="3812084" y="778197"/>
                </a:lnTo>
                <a:lnTo>
                  <a:pt x="3820186" y="802504"/>
                </a:lnTo>
                <a:lnTo>
                  <a:pt x="3820186" y="792349"/>
                </a:lnTo>
                <a:close/>
                <a:moveTo>
                  <a:pt x="3212009" y="694922"/>
                </a:moveTo>
                <a:lnTo>
                  <a:pt x="3212009" y="778197"/>
                </a:lnTo>
                <a:lnTo>
                  <a:pt x="3220111" y="802504"/>
                </a:lnTo>
                <a:lnTo>
                  <a:pt x="3220111" y="792349"/>
                </a:lnTo>
                <a:close/>
                <a:moveTo>
                  <a:pt x="6048003" y="683047"/>
                </a:moveTo>
                <a:lnTo>
                  <a:pt x="6027948" y="843233"/>
                </a:lnTo>
                <a:lnTo>
                  <a:pt x="6036741" y="896567"/>
                </a:lnTo>
                <a:lnTo>
                  <a:pt x="6048003" y="876916"/>
                </a:lnTo>
                <a:close/>
                <a:moveTo>
                  <a:pt x="2174777" y="667007"/>
                </a:moveTo>
                <a:lnTo>
                  <a:pt x="2183123" y="684141"/>
                </a:lnTo>
                <a:lnTo>
                  <a:pt x="2183123" y="667007"/>
                </a:lnTo>
                <a:close/>
                <a:moveTo>
                  <a:pt x="2832463" y="662166"/>
                </a:moveTo>
                <a:lnTo>
                  <a:pt x="2743884" y="742010"/>
                </a:lnTo>
                <a:lnTo>
                  <a:pt x="2770124" y="727684"/>
                </a:lnTo>
                <a:cubicBezTo>
                  <a:pt x="2780775" y="722088"/>
                  <a:pt x="2792017" y="716390"/>
                  <a:pt x="2803852" y="710589"/>
                </a:cubicBezTo>
                <a:lnTo>
                  <a:pt x="2832463" y="672066"/>
                </a:lnTo>
                <a:close/>
                <a:moveTo>
                  <a:pt x="1165697" y="662096"/>
                </a:moveTo>
                <a:lnTo>
                  <a:pt x="1077077" y="741923"/>
                </a:lnTo>
                <a:lnTo>
                  <a:pt x="1103334" y="727594"/>
                </a:lnTo>
                <a:cubicBezTo>
                  <a:pt x="1113991" y="721999"/>
                  <a:pt x="1125239" y="716301"/>
                  <a:pt x="1137079" y="710499"/>
                </a:cubicBezTo>
                <a:lnTo>
                  <a:pt x="1165697" y="671983"/>
                </a:lnTo>
                <a:close/>
                <a:moveTo>
                  <a:pt x="3000003" y="623985"/>
                </a:moveTo>
                <a:lnTo>
                  <a:pt x="3000003" y="834221"/>
                </a:lnTo>
                <a:lnTo>
                  <a:pt x="3008106" y="704929"/>
                </a:lnTo>
                <a:close/>
                <a:moveTo>
                  <a:pt x="3600078" y="623985"/>
                </a:moveTo>
                <a:lnTo>
                  <a:pt x="3600078" y="834222"/>
                </a:lnTo>
                <a:lnTo>
                  <a:pt x="3608181" y="704929"/>
                </a:lnTo>
                <a:close/>
                <a:moveTo>
                  <a:pt x="4381777" y="621735"/>
                </a:moveTo>
                <a:lnTo>
                  <a:pt x="4364408" y="695868"/>
                </a:lnTo>
                <a:lnTo>
                  <a:pt x="4372665" y="765961"/>
                </a:lnTo>
                <a:close/>
                <a:moveTo>
                  <a:pt x="1324252" y="621735"/>
                </a:moveTo>
                <a:lnTo>
                  <a:pt x="1306883" y="695868"/>
                </a:lnTo>
                <a:lnTo>
                  <a:pt x="1315139" y="765962"/>
                </a:lnTo>
                <a:close/>
                <a:moveTo>
                  <a:pt x="233316" y="619725"/>
                </a:moveTo>
                <a:lnTo>
                  <a:pt x="216169" y="788435"/>
                </a:lnTo>
                <a:lnTo>
                  <a:pt x="221556" y="842957"/>
                </a:lnTo>
                <a:close/>
                <a:moveTo>
                  <a:pt x="6023203" y="618386"/>
                </a:moveTo>
                <a:lnTo>
                  <a:pt x="6015510" y="618406"/>
                </a:lnTo>
                <a:lnTo>
                  <a:pt x="6015510" y="682812"/>
                </a:lnTo>
                <a:close/>
                <a:moveTo>
                  <a:pt x="4917244" y="604538"/>
                </a:moveTo>
                <a:lnTo>
                  <a:pt x="4910420" y="701121"/>
                </a:lnTo>
                <a:lnTo>
                  <a:pt x="4917244" y="652906"/>
                </a:lnTo>
                <a:close/>
                <a:moveTo>
                  <a:pt x="2231827" y="558325"/>
                </a:moveTo>
                <a:lnTo>
                  <a:pt x="2224460" y="610118"/>
                </a:lnTo>
                <a:lnTo>
                  <a:pt x="2224460" y="648275"/>
                </a:lnTo>
                <a:lnTo>
                  <a:pt x="2231827" y="572093"/>
                </a:lnTo>
                <a:close/>
                <a:moveTo>
                  <a:pt x="5848058" y="544422"/>
                </a:moveTo>
                <a:lnTo>
                  <a:pt x="5823623" y="552934"/>
                </a:lnTo>
                <a:lnTo>
                  <a:pt x="5922395" y="552934"/>
                </a:lnTo>
                <a:close/>
                <a:moveTo>
                  <a:pt x="4878363" y="535230"/>
                </a:moveTo>
                <a:lnTo>
                  <a:pt x="4877970" y="541765"/>
                </a:lnTo>
                <a:lnTo>
                  <a:pt x="4878363" y="536678"/>
                </a:lnTo>
                <a:close/>
                <a:moveTo>
                  <a:pt x="2696576" y="507578"/>
                </a:moveTo>
                <a:lnTo>
                  <a:pt x="2651157" y="561656"/>
                </a:lnTo>
                <a:lnTo>
                  <a:pt x="2696576" y="525238"/>
                </a:lnTo>
                <a:close/>
                <a:moveTo>
                  <a:pt x="1029817" y="507520"/>
                </a:moveTo>
                <a:lnTo>
                  <a:pt x="984406" y="561580"/>
                </a:lnTo>
                <a:lnTo>
                  <a:pt x="1029817" y="525198"/>
                </a:lnTo>
                <a:close/>
                <a:moveTo>
                  <a:pt x="5010009" y="506008"/>
                </a:moveTo>
                <a:lnTo>
                  <a:pt x="4999157" y="528959"/>
                </a:lnTo>
                <a:lnTo>
                  <a:pt x="4999406" y="528959"/>
                </a:lnTo>
                <a:lnTo>
                  <a:pt x="5021303" y="506008"/>
                </a:lnTo>
                <a:close/>
                <a:moveTo>
                  <a:pt x="5357263" y="493160"/>
                </a:moveTo>
                <a:lnTo>
                  <a:pt x="5245946" y="579978"/>
                </a:lnTo>
                <a:lnTo>
                  <a:pt x="5245946" y="593568"/>
                </a:lnTo>
                <a:cubicBezTo>
                  <a:pt x="5269850" y="567570"/>
                  <a:pt x="5297356" y="554571"/>
                  <a:pt x="5328466" y="554571"/>
                </a:cubicBezTo>
                <a:lnTo>
                  <a:pt x="5357032" y="554571"/>
                </a:lnTo>
                <a:lnTo>
                  <a:pt x="5398146" y="593568"/>
                </a:lnTo>
                <a:lnTo>
                  <a:pt x="5398146" y="577088"/>
                </a:lnTo>
                <a:cubicBezTo>
                  <a:pt x="5387052" y="521136"/>
                  <a:pt x="5373424" y="493160"/>
                  <a:pt x="5357263" y="493160"/>
                </a:cubicBezTo>
                <a:close/>
                <a:moveTo>
                  <a:pt x="4004854" y="476422"/>
                </a:moveTo>
                <a:lnTo>
                  <a:pt x="3997425" y="521167"/>
                </a:lnTo>
                <a:lnTo>
                  <a:pt x="4004854" y="481854"/>
                </a:lnTo>
                <a:close/>
                <a:moveTo>
                  <a:pt x="594904" y="476422"/>
                </a:moveTo>
                <a:lnTo>
                  <a:pt x="587476" y="521167"/>
                </a:lnTo>
                <a:lnTo>
                  <a:pt x="594904" y="481854"/>
                </a:lnTo>
                <a:close/>
                <a:moveTo>
                  <a:pt x="1649534" y="474406"/>
                </a:moveTo>
                <a:lnTo>
                  <a:pt x="1656475" y="487295"/>
                </a:lnTo>
                <a:cubicBezTo>
                  <a:pt x="1663083" y="502050"/>
                  <a:pt x="1668602" y="519757"/>
                  <a:pt x="1673034" y="540415"/>
                </a:cubicBezTo>
                <a:lnTo>
                  <a:pt x="1673052" y="540518"/>
                </a:lnTo>
                <a:lnTo>
                  <a:pt x="1669352" y="513731"/>
                </a:lnTo>
                <a:cubicBezTo>
                  <a:pt x="1665671" y="501127"/>
                  <a:pt x="1660148" y="489247"/>
                  <a:pt x="1652785" y="478091"/>
                </a:cubicBezTo>
                <a:close/>
                <a:moveTo>
                  <a:pt x="4707059" y="474406"/>
                </a:moveTo>
                <a:lnTo>
                  <a:pt x="4714000" y="487295"/>
                </a:lnTo>
                <a:cubicBezTo>
                  <a:pt x="4720608" y="502050"/>
                  <a:pt x="4726127" y="519757"/>
                  <a:pt x="4730559" y="540415"/>
                </a:cubicBezTo>
                <a:lnTo>
                  <a:pt x="4730578" y="540522"/>
                </a:lnTo>
                <a:lnTo>
                  <a:pt x="4726877" y="513731"/>
                </a:lnTo>
                <a:cubicBezTo>
                  <a:pt x="4723196" y="501127"/>
                  <a:pt x="4717673" y="489247"/>
                  <a:pt x="4710310" y="478091"/>
                </a:cubicBezTo>
                <a:close/>
                <a:moveTo>
                  <a:pt x="2457767" y="469020"/>
                </a:moveTo>
                <a:lnTo>
                  <a:pt x="2457767" y="495891"/>
                </a:lnTo>
                <a:lnTo>
                  <a:pt x="2465006" y="502900"/>
                </a:lnTo>
                <a:lnTo>
                  <a:pt x="2465460" y="502900"/>
                </a:lnTo>
                <a:lnTo>
                  <a:pt x="2465460" y="500572"/>
                </a:lnTo>
                <a:close/>
                <a:moveTo>
                  <a:pt x="3712495" y="462893"/>
                </a:moveTo>
                <a:lnTo>
                  <a:pt x="3712495" y="471488"/>
                </a:lnTo>
                <a:cubicBezTo>
                  <a:pt x="3803990" y="471488"/>
                  <a:pt x="3849737" y="532500"/>
                  <a:pt x="3849737" y="654524"/>
                </a:cubicBezTo>
                <a:lnTo>
                  <a:pt x="3862425" y="766871"/>
                </a:lnTo>
                <a:lnTo>
                  <a:pt x="3862425" y="841577"/>
                </a:lnTo>
                <a:lnTo>
                  <a:pt x="3849737" y="920523"/>
                </a:lnTo>
                <a:cubicBezTo>
                  <a:pt x="3863653" y="920523"/>
                  <a:pt x="3870610" y="869212"/>
                  <a:pt x="3870610" y="766590"/>
                </a:cubicBezTo>
                <a:lnTo>
                  <a:pt x="3870610" y="666668"/>
                </a:lnTo>
                <a:cubicBezTo>
                  <a:pt x="3870610" y="530818"/>
                  <a:pt x="3827481" y="462893"/>
                  <a:pt x="3741221" y="462893"/>
                </a:cubicBezTo>
                <a:close/>
                <a:moveTo>
                  <a:pt x="3112420" y="462893"/>
                </a:moveTo>
                <a:lnTo>
                  <a:pt x="3112420" y="471488"/>
                </a:lnTo>
                <a:cubicBezTo>
                  <a:pt x="3203915" y="471488"/>
                  <a:pt x="3249662" y="532500"/>
                  <a:pt x="3249662" y="654524"/>
                </a:cubicBezTo>
                <a:lnTo>
                  <a:pt x="3262350" y="766871"/>
                </a:lnTo>
                <a:lnTo>
                  <a:pt x="3262350" y="841577"/>
                </a:lnTo>
                <a:lnTo>
                  <a:pt x="3249662" y="920523"/>
                </a:lnTo>
                <a:cubicBezTo>
                  <a:pt x="3263578" y="920523"/>
                  <a:pt x="3270535" y="869212"/>
                  <a:pt x="3270535" y="766590"/>
                </a:cubicBezTo>
                <a:lnTo>
                  <a:pt x="3270535" y="666668"/>
                </a:lnTo>
                <a:cubicBezTo>
                  <a:pt x="3270535" y="530818"/>
                  <a:pt x="3227406" y="462893"/>
                  <a:pt x="3141146" y="462893"/>
                </a:cubicBezTo>
                <a:close/>
                <a:moveTo>
                  <a:pt x="4553936" y="462484"/>
                </a:moveTo>
                <a:cubicBezTo>
                  <a:pt x="4513613" y="462484"/>
                  <a:pt x="4477552" y="535480"/>
                  <a:pt x="4445752" y="681473"/>
                </a:cubicBezTo>
                <a:cubicBezTo>
                  <a:pt x="4458576" y="817336"/>
                  <a:pt x="4479121" y="885267"/>
                  <a:pt x="4507387" y="885267"/>
                </a:cubicBezTo>
                <a:lnTo>
                  <a:pt x="4577213" y="885267"/>
                </a:lnTo>
                <a:cubicBezTo>
                  <a:pt x="4635906" y="885267"/>
                  <a:pt x="4679859" y="816792"/>
                  <a:pt x="4709071" y="679842"/>
                </a:cubicBezTo>
                <a:cubicBezTo>
                  <a:pt x="4709071" y="534937"/>
                  <a:pt x="4657359" y="462484"/>
                  <a:pt x="4553936" y="462484"/>
                </a:cubicBezTo>
                <a:close/>
                <a:moveTo>
                  <a:pt x="1496411" y="462484"/>
                </a:moveTo>
                <a:cubicBezTo>
                  <a:pt x="1456088" y="462484"/>
                  <a:pt x="1420027" y="535480"/>
                  <a:pt x="1388227" y="681473"/>
                </a:cubicBezTo>
                <a:cubicBezTo>
                  <a:pt x="1401051" y="817336"/>
                  <a:pt x="1421596" y="885267"/>
                  <a:pt x="1449862" y="885267"/>
                </a:cubicBezTo>
                <a:lnTo>
                  <a:pt x="1519688" y="885267"/>
                </a:lnTo>
                <a:cubicBezTo>
                  <a:pt x="1578381" y="885267"/>
                  <a:pt x="1622334" y="816792"/>
                  <a:pt x="1651546" y="679842"/>
                </a:cubicBezTo>
                <a:cubicBezTo>
                  <a:pt x="1651546" y="534937"/>
                  <a:pt x="1599834" y="462484"/>
                  <a:pt x="1496411" y="462484"/>
                </a:cubicBezTo>
                <a:close/>
                <a:moveTo>
                  <a:pt x="5315197" y="454298"/>
                </a:moveTo>
                <a:cubicBezTo>
                  <a:pt x="5273233" y="454298"/>
                  <a:pt x="5237173" y="482570"/>
                  <a:pt x="5207019" y="539115"/>
                </a:cubicBezTo>
                <a:lnTo>
                  <a:pt x="5207019" y="567873"/>
                </a:lnTo>
                <a:cubicBezTo>
                  <a:pt x="5233870" y="521126"/>
                  <a:pt x="5280175" y="483267"/>
                  <a:pt x="5345937" y="454298"/>
                </a:cubicBezTo>
                <a:close/>
                <a:moveTo>
                  <a:pt x="2001144" y="449451"/>
                </a:moveTo>
                <a:lnTo>
                  <a:pt x="1991603" y="529452"/>
                </a:lnTo>
                <a:lnTo>
                  <a:pt x="2000031" y="741351"/>
                </a:lnTo>
                <a:lnTo>
                  <a:pt x="2016249" y="553401"/>
                </a:lnTo>
                <a:cubicBezTo>
                  <a:pt x="2012510" y="484101"/>
                  <a:pt x="2007475" y="449451"/>
                  <a:pt x="2001144" y="449451"/>
                </a:cubicBezTo>
                <a:close/>
                <a:moveTo>
                  <a:pt x="2494583" y="433400"/>
                </a:moveTo>
                <a:lnTo>
                  <a:pt x="2494583" y="436878"/>
                </a:lnTo>
                <a:lnTo>
                  <a:pt x="2515047" y="508024"/>
                </a:lnTo>
                <a:lnTo>
                  <a:pt x="2515047" y="500457"/>
                </a:lnTo>
                <a:cubicBezTo>
                  <a:pt x="2507449" y="455752"/>
                  <a:pt x="2500628" y="433400"/>
                  <a:pt x="2494583" y="433400"/>
                </a:cubicBezTo>
                <a:close/>
                <a:moveTo>
                  <a:pt x="4644041" y="419842"/>
                </a:moveTo>
                <a:lnTo>
                  <a:pt x="4644041" y="431961"/>
                </a:lnTo>
                <a:cubicBezTo>
                  <a:pt x="4650065" y="431961"/>
                  <a:pt x="4655817" y="432698"/>
                  <a:pt x="4661297" y="434174"/>
                </a:cubicBezTo>
                <a:lnTo>
                  <a:pt x="4669748" y="437766"/>
                </a:lnTo>
                <a:close/>
                <a:moveTo>
                  <a:pt x="1586516" y="419842"/>
                </a:moveTo>
                <a:lnTo>
                  <a:pt x="1586516" y="431961"/>
                </a:lnTo>
                <a:cubicBezTo>
                  <a:pt x="1592540" y="431961"/>
                  <a:pt x="1598292" y="432698"/>
                  <a:pt x="1603772" y="434174"/>
                </a:cubicBezTo>
                <a:lnTo>
                  <a:pt x="1612223" y="437766"/>
                </a:lnTo>
                <a:close/>
                <a:moveTo>
                  <a:pt x="5782381" y="416809"/>
                </a:moveTo>
                <a:lnTo>
                  <a:pt x="5782381" y="475874"/>
                </a:lnTo>
                <a:lnTo>
                  <a:pt x="5790081" y="438957"/>
                </a:lnTo>
                <a:close/>
                <a:moveTo>
                  <a:pt x="2801633" y="410928"/>
                </a:moveTo>
                <a:lnTo>
                  <a:pt x="2798199" y="415423"/>
                </a:lnTo>
                <a:lnTo>
                  <a:pt x="2812963" y="415423"/>
                </a:lnTo>
                <a:close/>
                <a:moveTo>
                  <a:pt x="1134476" y="410928"/>
                </a:moveTo>
                <a:lnTo>
                  <a:pt x="1131043" y="415423"/>
                </a:lnTo>
                <a:lnTo>
                  <a:pt x="1145807" y="415423"/>
                </a:lnTo>
                <a:close/>
                <a:moveTo>
                  <a:pt x="269260" y="402832"/>
                </a:moveTo>
                <a:lnTo>
                  <a:pt x="265979" y="422726"/>
                </a:lnTo>
                <a:lnTo>
                  <a:pt x="269260" y="450960"/>
                </a:lnTo>
                <a:close/>
                <a:moveTo>
                  <a:pt x="4022108" y="380219"/>
                </a:moveTo>
                <a:lnTo>
                  <a:pt x="4039854" y="380219"/>
                </a:lnTo>
                <a:lnTo>
                  <a:pt x="4080756" y="420610"/>
                </a:lnTo>
                <a:lnTo>
                  <a:pt x="4080756" y="435746"/>
                </a:lnTo>
                <a:cubicBezTo>
                  <a:pt x="4080756" y="480524"/>
                  <a:pt x="4072788" y="502913"/>
                  <a:pt x="4056851" y="502913"/>
                </a:cubicBezTo>
                <a:lnTo>
                  <a:pt x="4068477" y="503156"/>
                </a:lnTo>
                <a:lnTo>
                  <a:pt x="4068477" y="639803"/>
                </a:lnTo>
                <a:cubicBezTo>
                  <a:pt x="4093823" y="608502"/>
                  <a:pt x="4122553" y="592851"/>
                  <a:pt x="4154669" y="592851"/>
                </a:cubicBezTo>
                <a:lnTo>
                  <a:pt x="4192898" y="592851"/>
                </a:lnTo>
                <a:cubicBezTo>
                  <a:pt x="4267659" y="648944"/>
                  <a:pt x="4305040" y="710075"/>
                  <a:pt x="4305040" y="776246"/>
                </a:cubicBezTo>
                <a:cubicBezTo>
                  <a:pt x="4296633" y="916594"/>
                  <a:pt x="4278010" y="986768"/>
                  <a:pt x="4249174" y="986768"/>
                </a:cubicBezTo>
                <a:lnTo>
                  <a:pt x="4236173" y="986768"/>
                </a:lnTo>
                <a:cubicBezTo>
                  <a:pt x="4207868" y="977530"/>
                  <a:pt x="4193716" y="951125"/>
                  <a:pt x="4193716" y="907554"/>
                </a:cubicBezTo>
                <a:lnTo>
                  <a:pt x="4193716" y="836288"/>
                </a:lnTo>
                <a:lnTo>
                  <a:pt x="4205758" y="706292"/>
                </a:lnTo>
                <a:cubicBezTo>
                  <a:pt x="4205758" y="688620"/>
                  <a:pt x="4189943" y="679784"/>
                  <a:pt x="4158314" y="679784"/>
                </a:cubicBezTo>
                <a:lnTo>
                  <a:pt x="4158314" y="668146"/>
                </a:lnTo>
                <a:cubicBezTo>
                  <a:pt x="4132376" y="668146"/>
                  <a:pt x="4110343" y="705066"/>
                  <a:pt x="4092216" y="778906"/>
                </a:cubicBezTo>
                <a:lnTo>
                  <a:pt x="4092216" y="859764"/>
                </a:lnTo>
                <a:lnTo>
                  <a:pt x="4103854" y="907355"/>
                </a:lnTo>
                <a:cubicBezTo>
                  <a:pt x="4092590" y="960297"/>
                  <a:pt x="4077957" y="986768"/>
                  <a:pt x="4059953" y="986768"/>
                </a:cubicBezTo>
                <a:lnTo>
                  <a:pt x="4045826" y="986768"/>
                </a:lnTo>
                <a:cubicBezTo>
                  <a:pt x="3971159" y="938584"/>
                  <a:pt x="3933825" y="841438"/>
                  <a:pt x="3933825" y="695331"/>
                </a:cubicBezTo>
                <a:lnTo>
                  <a:pt x="3933825" y="601043"/>
                </a:lnTo>
                <a:cubicBezTo>
                  <a:pt x="3933825" y="498916"/>
                  <a:pt x="3963253" y="425308"/>
                  <a:pt x="4022108" y="380219"/>
                </a:cubicBezTo>
                <a:close/>
                <a:moveTo>
                  <a:pt x="2430243" y="380219"/>
                </a:moveTo>
                <a:lnTo>
                  <a:pt x="2498471" y="380219"/>
                </a:lnTo>
                <a:cubicBezTo>
                  <a:pt x="2545265" y="380219"/>
                  <a:pt x="2568662" y="469073"/>
                  <a:pt x="2568662" y="646780"/>
                </a:cubicBezTo>
                <a:lnTo>
                  <a:pt x="2568662" y="720207"/>
                </a:lnTo>
                <a:cubicBezTo>
                  <a:pt x="2568662" y="845122"/>
                  <a:pt x="2509029" y="933976"/>
                  <a:pt x="2389763" y="986768"/>
                </a:cubicBezTo>
                <a:lnTo>
                  <a:pt x="2350926" y="986768"/>
                </a:lnTo>
                <a:cubicBezTo>
                  <a:pt x="2244519" y="986768"/>
                  <a:pt x="2172076" y="898273"/>
                  <a:pt x="2133600" y="721281"/>
                </a:cubicBezTo>
                <a:lnTo>
                  <a:pt x="2133600" y="584839"/>
                </a:lnTo>
                <a:cubicBezTo>
                  <a:pt x="2133600" y="550924"/>
                  <a:pt x="2155013" y="486800"/>
                  <a:pt x="2197838" y="392465"/>
                </a:cubicBezTo>
                <a:lnTo>
                  <a:pt x="2228054" y="392465"/>
                </a:lnTo>
                <a:cubicBezTo>
                  <a:pt x="2258127" y="392465"/>
                  <a:pt x="2273164" y="440272"/>
                  <a:pt x="2273164" y="535885"/>
                </a:cubicBezTo>
                <a:lnTo>
                  <a:pt x="2273164" y="572330"/>
                </a:lnTo>
                <a:lnTo>
                  <a:pt x="2261122" y="695139"/>
                </a:lnTo>
                <a:cubicBezTo>
                  <a:pt x="2261122" y="803026"/>
                  <a:pt x="2291385" y="865993"/>
                  <a:pt x="2351911" y="884040"/>
                </a:cubicBezTo>
                <a:cubicBezTo>
                  <a:pt x="2410199" y="884040"/>
                  <a:pt x="2443977" y="816920"/>
                  <a:pt x="2453246" y="682681"/>
                </a:cubicBezTo>
                <a:lnTo>
                  <a:pt x="2453246" y="635320"/>
                </a:lnTo>
                <a:lnTo>
                  <a:pt x="2416328" y="449828"/>
                </a:lnTo>
                <a:close/>
                <a:moveTo>
                  <a:pt x="612158" y="380219"/>
                </a:moveTo>
                <a:lnTo>
                  <a:pt x="629904" y="380219"/>
                </a:lnTo>
                <a:lnTo>
                  <a:pt x="670806" y="420610"/>
                </a:lnTo>
                <a:lnTo>
                  <a:pt x="670806" y="435746"/>
                </a:lnTo>
                <a:cubicBezTo>
                  <a:pt x="670806" y="480524"/>
                  <a:pt x="662838" y="502913"/>
                  <a:pt x="646901" y="502913"/>
                </a:cubicBezTo>
                <a:lnTo>
                  <a:pt x="658527" y="503156"/>
                </a:lnTo>
                <a:lnTo>
                  <a:pt x="658527" y="639803"/>
                </a:lnTo>
                <a:cubicBezTo>
                  <a:pt x="683873" y="608502"/>
                  <a:pt x="712603" y="592851"/>
                  <a:pt x="744719" y="592851"/>
                </a:cubicBezTo>
                <a:lnTo>
                  <a:pt x="782948" y="592851"/>
                </a:lnTo>
                <a:cubicBezTo>
                  <a:pt x="857709" y="648944"/>
                  <a:pt x="895090" y="710075"/>
                  <a:pt x="895090" y="776246"/>
                </a:cubicBezTo>
                <a:cubicBezTo>
                  <a:pt x="886682" y="916594"/>
                  <a:pt x="868060" y="986768"/>
                  <a:pt x="839224" y="986768"/>
                </a:cubicBezTo>
                <a:lnTo>
                  <a:pt x="826222" y="986768"/>
                </a:lnTo>
                <a:cubicBezTo>
                  <a:pt x="797918" y="977530"/>
                  <a:pt x="783766" y="951125"/>
                  <a:pt x="783766" y="907554"/>
                </a:cubicBezTo>
                <a:lnTo>
                  <a:pt x="783766" y="836288"/>
                </a:lnTo>
                <a:lnTo>
                  <a:pt x="795808" y="706292"/>
                </a:lnTo>
                <a:cubicBezTo>
                  <a:pt x="795808" y="688620"/>
                  <a:pt x="779993" y="679784"/>
                  <a:pt x="748364" y="679784"/>
                </a:cubicBezTo>
                <a:lnTo>
                  <a:pt x="748364" y="668146"/>
                </a:lnTo>
                <a:cubicBezTo>
                  <a:pt x="722426" y="668146"/>
                  <a:pt x="700393" y="705066"/>
                  <a:pt x="682265" y="778906"/>
                </a:cubicBezTo>
                <a:lnTo>
                  <a:pt x="682265" y="859764"/>
                </a:lnTo>
                <a:lnTo>
                  <a:pt x="693904" y="907355"/>
                </a:lnTo>
                <a:cubicBezTo>
                  <a:pt x="682641" y="960297"/>
                  <a:pt x="668007" y="986768"/>
                  <a:pt x="650003" y="986768"/>
                </a:cubicBezTo>
                <a:lnTo>
                  <a:pt x="635876" y="986768"/>
                </a:lnTo>
                <a:cubicBezTo>
                  <a:pt x="561209" y="938584"/>
                  <a:pt x="523875" y="841438"/>
                  <a:pt x="523875" y="695331"/>
                </a:cubicBezTo>
                <a:lnTo>
                  <a:pt x="523875" y="601043"/>
                </a:lnTo>
                <a:cubicBezTo>
                  <a:pt x="523875" y="498916"/>
                  <a:pt x="553303" y="425308"/>
                  <a:pt x="612158" y="380219"/>
                </a:cubicBezTo>
                <a:close/>
                <a:moveTo>
                  <a:pt x="4565504" y="375308"/>
                </a:moveTo>
                <a:lnTo>
                  <a:pt x="4635324" y="375308"/>
                </a:lnTo>
                <a:cubicBezTo>
                  <a:pt x="4721929" y="375308"/>
                  <a:pt x="4771447" y="462995"/>
                  <a:pt x="4783879" y="638371"/>
                </a:cubicBezTo>
                <a:cubicBezTo>
                  <a:pt x="4766348" y="870636"/>
                  <a:pt x="4681622" y="986768"/>
                  <a:pt x="4529699" y="986768"/>
                </a:cubicBezTo>
                <a:cubicBezTo>
                  <a:pt x="4392680" y="972622"/>
                  <a:pt x="4324171" y="889639"/>
                  <a:pt x="4324171" y="737819"/>
                </a:cubicBezTo>
                <a:lnTo>
                  <a:pt x="4324171" y="651314"/>
                </a:lnTo>
                <a:cubicBezTo>
                  <a:pt x="4378469" y="467310"/>
                  <a:pt x="4458913" y="375308"/>
                  <a:pt x="4565504" y="375308"/>
                </a:cubicBezTo>
                <a:close/>
                <a:moveTo>
                  <a:pt x="1507979" y="375308"/>
                </a:moveTo>
                <a:lnTo>
                  <a:pt x="1577799" y="375308"/>
                </a:lnTo>
                <a:cubicBezTo>
                  <a:pt x="1664404" y="375308"/>
                  <a:pt x="1713923" y="462995"/>
                  <a:pt x="1726354" y="638371"/>
                </a:cubicBezTo>
                <a:cubicBezTo>
                  <a:pt x="1708824" y="870636"/>
                  <a:pt x="1624097" y="986768"/>
                  <a:pt x="1472174" y="986768"/>
                </a:cubicBezTo>
                <a:cubicBezTo>
                  <a:pt x="1335155" y="972622"/>
                  <a:pt x="1266646" y="889639"/>
                  <a:pt x="1266646" y="737819"/>
                </a:cubicBezTo>
                <a:lnTo>
                  <a:pt x="1266646" y="651314"/>
                </a:lnTo>
                <a:cubicBezTo>
                  <a:pt x="1320944" y="467310"/>
                  <a:pt x="1401388" y="375308"/>
                  <a:pt x="1507979" y="375308"/>
                </a:cubicBezTo>
                <a:close/>
                <a:moveTo>
                  <a:pt x="2776194" y="373671"/>
                </a:moveTo>
                <a:lnTo>
                  <a:pt x="2799733" y="373671"/>
                </a:lnTo>
                <a:cubicBezTo>
                  <a:pt x="2881653" y="392809"/>
                  <a:pt x="2922612" y="451318"/>
                  <a:pt x="2922612" y="549199"/>
                </a:cubicBezTo>
                <a:lnTo>
                  <a:pt x="2922612" y="560595"/>
                </a:lnTo>
                <a:lnTo>
                  <a:pt x="2901688" y="644753"/>
                </a:lnTo>
                <a:lnTo>
                  <a:pt x="2912099" y="905974"/>
                </a:lnTo>
                <a:cubicBezTo>
                  <a:pt x="2904455" y="959837"/>
                  <a:pt x="2890167" y="986768"/>
                  <a:pt x="2869234" y="986768"/>
                </a:cubicBezTo>
                <a:lnTo>
                  <a:pt x="2839369" y="965901"/>
                </a:lnTo>
                <a:lnTo>
                  <a:pt x="2779640" y="986768"/>
                </a:lnTo>
                <a:lnTo>
                  <a:pt x="2725590" y="986768"/>
                </a:lnTo>
                <a:cubicBezTo>
                  <a:pt x="2636474" y="986768"/>
                  <a:pt x="2591916" y="952606"/>
                  <a:pt x="2591916" y="884283"/>
                </a:cubicBezTo>
                <a:cubicBezTo>
                  <a:pt x="2591916" y="821787"/>
                  <a:pt x="2655970" y="746226"/>
                  <a:pt x="2784079" y="657600"/>
                </a:cubicBezTo>
                <a:cubicBezTo>
                  <a:pt x="2830322" y="628627"/>
                  <a:pt x="2853445" y="589532"/>
                  <a:pt x="2853445" y="540317"/>
                </a:cubicBezTo>
                <a:cubicBezTo>
                  <a:pt x="2839030" y="482153"/>
                  <a:pt x="2825313" y="453070"/>
                  <a:pt x="2812293" y="453070"/>
                </a:cubicBezTo>
                <a:lnTo>
                  <a:pt x="2702901" y="522115"/>
                </a:lnTo>
                <a:lnTo>
                  <a:pt x="2702901" y="550792"/>
                </a:lnTo>
                <a:cubicBezTo>
                  <a:pt x="2683686" y="597202"/>
                  <a:pt x="2648194" y="620407"/>
                  <a:pt x="2596425" y="620407"/>
                </a:cubicBezTo>
                <a:lnTo>
                  <a:pt x="2581384" y="605373"/>
                </a:lnTo>
                <a:lnTo>
                  <a:pt x="2581384" y="570488"/>
                </a:lnTo>
                <a:cubicBezTo>
                  <a:pt x="2581384" y="508120"/>
                  <a:pt x="2646320" y="442514"/>
                  <a:pt x="2776194" y="373671"/>
                </a:cubicBezTo>
                <a:close/>
                <a:moveTo>
                  <a:pt x="1109562" y="373671"/>
                </a:moveTo>
                <a:lnTo>
                  <a:pt x="1133127" y="373671"/>
                </a:lnTo>
                <a:cubicBezTo>
                  <a:pt x="1215140" y="392809"/>
                  <a:pt x="1256147" y="451318"/>
                  <a:pt x="1256147" y="549199"/>
                </a:cubicBezTo>
                <a:lnTo>
                  <a:pt x="1256147" y="560595"/>
                </a:lnTo>
                <a:lnTo>
                  <a:pt x="1235203" y="644772"/>
                </a:lnTo>
                <a:lnTo>
                  <a:pt x="1245627" y="906070"/>
                </a:lnTo>
                <a:cubicBezTo>
                  <a:pt x="1237983" y="959869"/>
                  <a:pt x="1223680" y="986768"/>
                  <a:pt x="1202717" y="986768"/>
                </a:cubicBezTo>
                <a:lnTo>
                  <a:pt x="1172808" y="965901"/>
                </a:lnTo>
                <a:lnTo>
                  <a:pt x="1113002" y="986768"/>
                </a:lnTo>
                <a:lnTo>
                  <a:pt x="1058875" y="986768"/>
                </a:lnTo>
                <a:cubicBezTo>
                  <a:pt x="969653" y="986768"/>
                  <a:pt x="925042" y="952602"/>
                  <a:pt x="925042" y="884270"/>
                </a:cubicBezTo>
                <a:cubicBezTo>
                  <a:pt x="925042" y="821770"/>
                  <a:pt x="989095" y="746200"/>
                  <a:pt x="1117203" y="657562"/>
                </a:cubicBezTo>
                <a:cubicBezTo>
                  <a:pt x="1163448" y="628584"/>
                  <a:pt x="1186570" y="589483"/>
                  <a:pt x="1186570" y="540259"/>
                </a:cubicBezTo>
                <a:cubicBezTo>
                  <a:pt x="1172168" y="482095"/>
                  <a:pt x="1158464" y="453013"/>
                  <a:pt x="1145456" y="453013"/>
                </a:cubicBezTo>
                <a:lnTo>
                  <a:pt x="1036160" y="522043"/>
                </a:lnTo>
                <a:lnTo>
                  <a:pt x="1036160" y="550741"/>
                </a:lnTo>
                <a:cubicBezTo>
                  <a:pt x="1016946" y="597151"/>
                  <a:pt x="981453" y="620356"/>
                  <a:pt x="929684" y="620356"/>
                </a:cubicBezTo>
                <a:lnTo>
                  <a:pt x="914644" y="605322"/>
                </a:lnTo>
                <a:lnTo>
                  <a:pt x="914644" y="570437"/>
                </a:lnTo>
                <a:cubicBezTo>
                  <a:pt x="914644" y="508078"/>
                  <a:pt x="979616" y="442489"/>
                  <a:pt x="1109562" y="373671"/>
                </a:cubicBezTo>
                <a:close/>
                <a:moveTo>
                  <a:pt x="4936915" y="372852"/>
                </a:moveTo>
                <a:cubicBezTo>
                  <a:pt x="4961182" y="372852"/>
                  <a:pt x="4973315" y="407504"/>
                  <a:pt x="4973315" y="476809"/>
                </a:cubicBezTo>
                <a:lnTo>
                  <a:pt x="5014006" y="437927"/>
                </a:lnTo>
                <a:lnTo>
                  <a:pt x="5081626" y="437927"/>
                </a:lnTo>
                <a:cubicBezTo>
                  <a:pt x="5115115" y="437927"/>
                  <a:pt x="5149661" y="455181"/>
                  <a:pt x="5185263" y="489688"/>
                </a:cubicBezTo>
                <a:cubicBezTo>
                  <a:pt x="5236764" y="438452"/>
                  <a:pt x="5279792" y="408238"/>
                  <a:pt x="5314346" y="399046"/>
                </a:cubicBezTo>
                <a:cubicBezTo>
                  <a:pt x="5407319" y="399046"/>
                  <a:pt x="5453807" y="488307"/>
                  <a:pt x="5453807" y="666828"/>
                </a:cubicBezTo>
                <a:lnTo>
                  <a:pt x="5453807" y="693265"/>
                </a:lnTo>
                <a:cubicBezTo>
                  <a:pt x="5425191" y="888934"/>
                  <a:pt x="5396350" y="986768"/>
                  <a:pt x="5367283" y="986768"/>
                </a:cubicBezTo>
                <a:cubicBezTo>
                  <a:pt x="5340727" y="986768"/>
                  <a:pt x="5325010" y="966771"/>
                  <a:pt x="5320133" y="926777"/>
                </a:cubicBezTo>
                <a:lnTo>
                  <a:pt x="5371952" y="654518"/>
                </a:lnTo>
                <a:cubicBezTo>
                  <a:pt x="5362095" y="616263"/>
                  <a:pt x="5351835" y="597136"/>
                  <a:pt x="5341173" y="597136"/>
                </a:cubicBezTo>
                <a:cubicBezTo>
                  <a:pt x="5243002" y="597136"/>
                  <a:pt x="5193916" y="685719"/>
                  <a:pt x="5193916" y="862885"/>
                </a:cubicBezTo>
                <a:lnTo>
                  <a:pt x="5152668" y="986768"/>
                </a:lnTo>
                <a:lnTo>
                  <a:pt x="5107149" y="986768"/>
                </a:lnTo>
                <a:cubicBezTo>
                  <a:pt x="5084984" y="986768"/>
                  <a:pt x="5069295" y="927220"/>
                  <a:pt x="5060082" y="808125"/>
                </a:cubicBezTo>
                <a:cubicBezTo>
                  <a:pt x="5103465" y="716924"/>
                  <a:pt x="5125157" y="644454"/>
                  <a:pt x="5125157" y="590716"/>
                </a:cubicBezTo>
                <a:cubicBezTo>
                  <a:pt x="5109831" y="554691"/>
                  <a:pt x="5094915" y="535139"/>
                  <a:pt x="5080411" y="532061"/>
                </a:cubicBezTo>
                <a:lnTo>
                  <a:pt x="5055516" y="532061"/>
                </a:lnTo>
                <a:cubicBezTo>
                  <a:pt x="5002928" y="532061"/>
                  <a:pt x="4953730" y="677885"/>
                  <a:pt x="4907920" y="969534"/>
                </a:cubicBezTo>
                <a:lnTo>
                  <a:pt x="4890149" y="986768"/>
                </a:lnTo>
                <a:lnTo>
                  <a:pt x="4843453" y="986768"/>
                </a:lnTo>
                <a:lnTo>
                  <a:pt x="4800600" y="929591"/>
                </a:lnTo>
                <a:cubicBezTo>
                  <a:pt x="4815023" y="584382"/>
                  <a:pt x="4838761" y="411778"/>
                  <a:pt x="4871814" y="411778"/>
                </a:cubicBezTo>
                <a:close/>
                <a:moveTo>
                  <a:pt x="3632456" y="372033"/>
                </a:moveTo>
                <a:cubicBezTo>
                  <a:pt x="3664682" y="402375"/>
                  <a:pt x="3740162" y="427508"/>
                  <a:pt x="3858895" y="447430"/>
                </a:cubicBezTo>
                <a:cubicBezTo>
                  <a:pt x="3902722" y="509069"/>
                  <a:pt x="3924635" y="603047"/>
                  <a:pt x="3924635" y="729365"/>
                </a:cubicBezTo>
                <a:cubicBezTo>
                  <a:pt x="3924635" y="900967"/>
                  <a:pt x="3888438" y="986768"/>
                  <a:pt x="3816042" y="986768"/>
                </a:cubicBezTo>
                <a:cubicBezTo>
                  <a:pt x="3794312" y="986768"/>
                  <a:pt x="3775029" y="856113"/>
                  <a:pt x="3758193" y="594802"/>
                </a:cubicBezTo>
                <a:cubicBezTo>
                  <a:pt x="3728721" y="548703"/>
                  <a:pt x="3708577" y="525653"/>
                  <a:pt x="3697761" y="525653"/>
                </a:cubicBezTo>
                <a:cubicBezTo>
                  <a:pt x="3676798" y="583331"/>
                  <a:pt x="3656614" y="723409"/>
                  <a:pt x="3637207" y="945885"/>
                </a:cubicBezTo>
                <a:lnTo>
                  <a:pt x="3590754" y="974330"/>
                </a:lnTo>
                <a:lnTo>
                  <a:pt x="3533858" y="917524"/>
                </a:lnTo>
                <a:lnTo>
                  <a:pt x="3558741" y="876116"/>
                </a:lnTo>
                <a:lnTo>
                  <a:pt x="3558741" y="516444"/>
                </a:lnTo>
                <a:cubicBezTo>
                  <a:pt x="3572252" y="420170"/>
                  <a:pt x="3596823" y="372033"/>
                  <a:pt x="3632456" y="372033"/>
                </a:cubicBezTo>
                <a:close/>
                <a:moveTo>
                  <a:pt x="3032381" y="372033"/>
                </a:moveTo>
                <a:cubicBezTo>
                  <a:pt x="3064607" y="402375"/>
                  <a:pt x="3140087" y="427508"/>
                  <a:pt x="3258820" y="447430"/>
                </a:cubicBezTo>
                <a:cubicBezTo>
                  <a:pt x="3302647" y="509069"/>
                  <a:pt x="3324560" y="603047"/>
                  <a:pt x="3324560" y="729365"/>
                </a:cubicBezTo>
                <a:cubicBezTo>
                  <a:pt x="3324560" y="900967"/>
                  <a:pt x="3288362" y="986768"/>
                  <a:pt x="3215967" y="986768"/>
                </a:cubicBezTo>
                <a:cubicBezTo>
                  <a:pt x="3194237" y="986768"/>
                  <a:pt x="3174954" y="856113"/>
                  <a:pt x="3158118" y="594802"/>
                </a:cubicBezTo>
                <a:cubicBezTo>
                  <a:pt x="3128646" y="548703"/>
                  <a:pt x="3108502" y="525653"/>
                  <a:pt x="3097686" y="525653"/>
                </a:cubicBezTo>
                <a:cubicBezTo>
                  <a:pt x="3076723" y="583331"/>
                  <a:pt x="3056539" y="723409"/>
                  <a:pt x="3037132" y="945885"/>
                </a:cubicBezTo>
                <a:lnTo>
                  <a:pt x="2990679" y="974330"/>
                </a:lnTo>
                <a:lnTo>
                  <a:pt x="2933783" y="917524"/>
                </a:lnTo>
                <a:lnTo>
                  <a:pt x="2958666" y="876116"/>
                </a:lnTo>
                <a:lnTo>
                  <a:pt x="2958666" y="516444"/>
                </a:lnTo>
                <a:cubicBezTo>
                  <a:pt x="2972176" y="420170"/>
                  <a:pt x="2996748" y="372033"/>
                  <a:pt x="3032381" y="372033"/>
                </a:cubicBezTo>
                <a:close/>
                <a:moveTo>
                  <a:pt x="1983098" y="370396"/>
                </a:moveTo>
                <a:lnTo>
                  <a:pt x="1993534" y="370396"/>
                </a:lnTo>
                <a:cubicBezTo>
                  <a:pt x="2028655" y="370396"/>
                  <a:pt x="2048778" y="432442"/>
                  <a:pt x="2053903" y="556534"/>
                </a:cubicBezTo>
                <a:lnTo>
                  <a:pt x="2053903" y="653642"/>
                </a:lnTo>
                <a:lnTo>
                  <a:pt x="2033030" y="807914"/>
                </a:lnTo>
                <a:cubicBezTo>
                  <a:pt x="2043701" y="807914"/>
                  <a:pt x="2053449" y="828787"/>
                  <a:pt x="2062274" y="870533"/>
                </a:cubicBezTo>
                <a:cubicBezTo>
                  <a:pt x="2104843" y="870533"/>
                  <a:pt x="2126127" y="885694"/>
                  <a:pt x="2126127" y="916014"/>
                </a:cubicBezTo>
                <a:lnTo>
                  <a:pt x="2126127" y="929540"/>
                </a:lnTo>
                <a:cubicBezTo>
                  <a:pt x="2113299" y="967692"/>
                  <a:pt x="2086357" y="986768"/>
                  <a:pt x="2045302" y="986768"/>
                </a:cubicBezTo>
                <a:lnTo>
                  <a:pt x="2011293" y="986768"/>
                </a:lnTo>
                <a:cubicBezTo>
                  <a:pt x="1959481" y="951937"/>
                  <a:pt x="1933575" y="878440"/>
                  <a:pt x="1933575" y="766276"/>
                </a:cubicBezTo>
                <a:lnTo>
                  <a:pt x="1933575" y="753832"/>
                </a:lnTo>
                <a:cubicBezTo>
                  <a:pt x="1933575" y="498208"/>
                  <a:pt x="1950083" y="370396"/>
                  <a:pt x="1983098" y="370396"/>
                </a:cubicBezTo>
                <a:close/>
                <a:moveTo>
                  <a:pt x="5744945" y="360363"/>
                </a:moveTo>
                <a:lnTo>
                  <a:pt x="5733269" y="499012"/>
                </a:lnTo>
                <a:lnTo>
                  <a:pt x="5733269" y="514362"/>
                </a:lnTo>
                <a:lnTo>
                  <a:pt x="5753406" y="360363"/>
                </a:lnTo>
                <a:close/>
                <a:moveTo>
                  <a:pt x="6027948" y="348327"/>
                </a:moveTo>
                <a:lnTo>
                  <a:pt x="6035725" y="405988"/>
                </a:lnTo>
                <a:lnTo>
                  <a:pt x="6035725" y="348327"/>
                </a:lnTo>
                <a:close/>
                <a:moveTo>
                  <a:pt x="4495876" y="321094"/>
                </a:moveTo>
                <a:lnTo>
                  <a:pt x="4479172" y="328535"/>
                </a:lnTo>
                <a:lnTo>
                  <a:pt x="4480233" y="329834"/>
                </a:lnTo>
                <a:close/>
                <a:moveTo>
                  <a:pt x="142324" y="320251"/>
                </a:moveTo>
                <a:lnTo>
                  <a:pt x="148952" y="323042"/>
                </a:lnTo>
                <a:lnTo>
                  <a:pt x="151608" y="322556"/>
                </a:lnTo>
                <a:close/>
                <a:moveTo>
                  <a:pt x="97485" y="318574"/>
                </a:moveTo>
                <a:lnTo>
                  <a:pt x="77159" y="323042"/>
                </a:lnTo>
                <a:lnTo>
                  <a:pt x="94025" y="323042"/>
                </a:lnTo>
                <a:close/>
                <a:moveTo>
                  <a:pt x="2886380" y="318167"/>
                </a:moveTo>
                <a:lnTo>
                  <a:pt x="2886206" y="320222"/>
                </a:lnTo>
                <a:lnTo>
                  <a:pt x="2892093" y="323468"/>
                </a:lnTo>
                <a:close/>
                <a:moveTo>
                  <a:pt x="2607347" y="314696"/>
                </a:moveTo>
                <a:lnTo>
                  <a:pt x="2607360" y="322198"/>
                </a:lnTo>
                <a:lnTo>
                  <a:pt x="2616045" y="322242"/>
                </a:lnTo>
                <a:lnTo>
                  <a:pt x="2616115" y="314888"/>
                </a:lnTo>
                <a:close/>
                <a:moveTo>
                  <a:pt x="1103239" y="300910"/>
                </a:moveTo>
                <a:cubicBezTo>
                  <a:pt x="1102800" y="300673"/>
                  <a:pt x="1102143" y="300992"/>
                  <a:pt x="1101267" y="301868"/>
                </a:cubicBezTo>
                <a:lnTo>
                  <a:pt x="1099579" y="303294"/>
                </a:lnTo>
                <a:lnTo>
                  <a:pt x="1103896" y="303294"/>
                </a:lnTo>
                <a:cubicBezTo>
                  <a:pt x="1103896" y="301943"/>
                  <a:pt x="1103677" y="301148"/>
                  <a:pt x="1103239" y="300910"/>
                </a:cubicBezTo>
                <a:close/>
                <a:moveTo>
                  <a:pt x="1091931" y="298319"/>
                </a:moveTo>
                <a:lnTo>
                  <a:pt x="1091931" y="303294"/>
                </a:lnTo>
                <a:lnTo>
                  <a:pt x="1093861" y="303294"/>
                </a:lnTo>
                <a:close/>
                <a:moveTo>
                  <a:pt x="448639" y="288854"/>
                </a:moveTo>
                <a:cubicBezTo>
                  <a:pt x="407602" y="291435"/>
                  <a:pt x="371007" y="294164"/>
                  <a:pt x="338854" y="297043"/>
                </a:cubicBezTo>
                <a:lnTo>
                  <a:pt x="301151" y="300762"/>
                </a:lnTo>
                <a:lnTo>
                  <a:pt x="346524" y="310604"/>
                </a:lnTo>
                <a:lnTo>
                  <a:pt x="395592" y="297762"/>
                </a:lnTo>
                <a:lnTo>
                  <a:pt x="395592" y="338799"/>
                </a:lnTo>
                <a:lnTo>
                  <a:pt x="243997" y="350295"/>
                </a:lnTo>
                <a:lnTo>
                  <a:pt x="396270" y="361194"/>
                </a:lnTo>
                <a:cubicBezTo>
                  <a:pt x="431183" y="353699"/>
                  <a:pt x="448639" y="346439"/>
                  <a:pt x="448639" y="339413"/>
                </a:cubicBezTo>
                <a:lnTo>
                  <a:pt x="428571" y="339413"/>
                </a:lnTo>
                <a:lnTo>
                  <a:pt x="428571" y="297762"/>
                </a:lnTo>
                <a:lnTo>
                  <a:pt x="448639" y="297762"/>
                </a:lnTo>
                <a:close/>
                <a:moveTo>
                  <a:pt x="197342" y="246795"/>
                </a:moveTo>
                <a:lnTo>
                  <a:pt x="267872" y="259706"/>
                </a:lnTo>
                <a:lnTo>
                  <a:pt x="481534" y="246795"/>
                </a:lnTo>
                <a:lnTo>
                  <a:pt x="505144" y="291444"/>
                </a:lnTo>
                <a:lnTo>
                  <a:pt x="505144" y="332532"/>
                </a:lnTo>
                <a:cubicBezTo>
                  <a:pt x="488534" y="379398"/>
                  <a:pt x="452497" y="402832"/>
                  <a:pt x="397031" y="402832"/>
                </a:cubicBezTo>
                <a:lnTo>
                  <a:pt x="314824" y="402832"/>
                </a:lnTo>
                <a:lnTo>
                  <a:pt x="255402" y="957984"/>
                </a:lnTo>
                <a:lnTo>
                  <a:pt x="201250" y="986768"/>
                </a:lnTo>
                <a:lnTo>
                  <a:pt x="179372" y="839467"/>
                </a:lnTo>
                <a:lnTo>
                  <a:pt x="219104" y="390387"/>
                </a:lnTo>
                <a:lnTo>
                  <a:pt x="67979" y="390387"/>
                </a:lnTo>
                <a:cubicBezTo>
                  <a:pt x="28991" y="390387"/>
                  <a:pt x="6331" y="375344"/>
                  <a:pt x="0" y="345258"/>
                </a:cubicBezTo>
                <a:lnTo>
                  <a:pt x="0" y="318789"/>
                </a:lnTo>
                <a:cubicBezTo>
                  <a:pt x="0" y="291943"/>
                  <a:pt x="65781" y="267945"/>
                  <a:pt x="197342" y="246795"/>
                </a:cubicBezTo>
                <a:close/>
                <a:moveTo>
                  <a:pt x="5736901" y="233698"/>
                </a:moveTo>
                <a:cubicBezTo>
                  <a:pt x="5767221" y="233698"/>
                  <a:pt x="5782381" y="254162"/>
                  <a:pt x="5782381" y="295089"/>
                </a:cubicBezTo>
                <a:lnTo>
                  <a:pt x="5819217" y="270616"/>
                </a:lnTo>
                <a:lnTo>
                  <a:pt x="5819217" y="328567"/>
                </a:lnTo>
                <a:lnTo>
                  <a:pt x="5831387" y="463744"/>
                </a:lnTo>
                <a:lnTo>
                  <a:pt x="5819351" y="491542"/>
                </a:lnTo>
                <a:lnTo>
                  <a:pt x="5859198" y="491542"/>
                </a:lnTo>
                <a:lnTo>
                  <a:pt x="5974263" y="503584"/>
                </a:lnTo>
                <a:lnTo>
                  <a:pt x="5974263" y="479111"/>
                </a:lnTo>
                <a:lnTo>
                  <a:pt x="6011167" y="479111"/>
                </a:lnTo>
                <a:lnTo>
                  <a:pt x="6011167" y="477570"/>
                </a:lnTo>
                <a:lnTo>
                  <a:pt x="5961811" y="403478"/>
                </a:lnTo>
                <a:cubicBezTo>
                  <a:pt x="5978571" y="290291"/>
                  <a:pt x="6008801" y="233698"/>
                  <a:pt x="6052505" y="233698"/>
                </a:cubicBezTo>
                <a:cubicBezTo>
                  <a:pt x="6052505" y="258310"/>
                  <a:pt x="6064783" y="270616"/>
                  <a:pt x="6089339" y="270616"/>
                </a:cubicBezTo>
                <a:lnTo>
                  <a:pt x="6089339" y="855799"/>
                </a:lnTo>
                <a:cubicBezTo>
                  <a:pt x="6089339" y="897043"/>
                  <a:pt x="6061759" y="940699"/>
                  <a:pt x="6006595" y="986768"/>
                </a:cubicBezTo>
                <a:lnTo>
                  <a:pt x="5986707" y="968312"/>
                </a:lnTo>
                <a:lnTo>
                  <a:pt x="5998743" y="928855"/>
                </a:lnTo>
                <a:lnTo>
                  <a:pt x="5962662" y="618418"/>
                </a:lnTo>
                <a:lnTo>
                  <a:pt x="5802059" y="618418"/>
                </a:lnTo>
                <a:lnTo>
                  <a:pt x="5777592" y="642898"/>
                </a:lnTo>
                <a:cubicBezTo>
                  <a:pt x="5704114" y="642898"/>
                  <a:pt x="5667375" y="599240"/>
                  <a:pt x="5667375" y="511923"/>
                </a:cubicBezTo>
                <a:lnTo>
                  <a:pt x="5667375" y="376082"/>
                </a:lnTo>
                <a:cubicBezTo>
                  <a:pt x="5680604" y="281159"/>
                  <a:pt x="5703779" y="233698"/>
                  <a:pt x="5736901" y="233698"/>
                </a:cubicBezTo>
                <a:close/>
                <a:moveTo>
                  <a:pt x="2827646" y="216571"/>
                </a:moveTo>
                <a:lnTo>
                  <a:pt x="2827187" y="219993"/>
                </a:lnTo>
                <a:lnTo>
                  <a:pt x="2862968" y="256648"/>
                </a:lnTo>
                <a:close/>
                <a:moveTo>
                  <a:pt x="4659983" y="199728"/>
                </a:moveTo>
                <a:lnTo>
                  <a:pt x="4682807" y="215933"/>
                </a:lnTo>
                <a:lnTo>
                  <a:pt x="4687200" y="226919"/>
                </a:lnTo>
                <a:cubicBezTo>
                  <a:pt x="4690837" y="255112"/>
                  <a:pt x="4683434" y="273148"/>
                  <a:pt x="4664991" y="281027"/>
                </a:cubicBezTo>
                <a:lnTo>
                  <a:pt x="4650998" y="286629"/>
                </a:lnTo>
                <a:lnTo>
                  <a:pt x="4467597" y="370595"/>
                </a:lnTo>
                <a:lnTo>
                  <a:pt x="4441525" y="344529"/>
                </a:lnTo>
                <a:cubicBezTo>
                  <a:pt x="4452205" y="310098"/>
                  <a:pt x="4474065" y="285987"/>
                  <a:pt x="4507105" y="272195"/>
                </a:cubicBezTo>
                <a:lnTo>
                  <a:pt x="4521493" y="268392"/>
                </a:lnTo>
                <a:lnTo>
                  <a:pt x="4517772" y="258510"/>
                </a:lnTo>
                <a:close/>
                <a:moveTo>
                  <a:pt x="1087083" y="196626"/>
                </a:moveTo>
                <a:lnTo>
                  <a:pt x="1084014" y="197496"/>
                </a:lnTo>
                <a:lnTo>
                  <a:pt x="1084014" y="198513"/>
                </a:lnTo>
                <a:close/>
                <a:moveTo>
                  <a:pt x="2773476" y="174973"/>
                </a:moveTo>
                <a:lnTo>
                  <a:pt x="2678137" y="285603"/>
                </a:lnTo>
                <a:lnTo>
                  <a:pt x="2785933" y="181649"/>
                </a:lnTo>
                <a:lnTo>
                  <a:pt x="2779468" y="177678"/>
                </a:lnTo>
                <a:close/>
                <a:moveTo>
                  <a:pt x="2770363" y="138897"/>
                </a:moveTo>
                <a:cubicBezTo>
                  <a:pt x="2773862" y="139033"/>
                  <a:pt x="2777971" y="139824"/>
                  <a:pt x="2782691" y="141271"/>
                </a:cubicBezTo>
                <a:cubicBezTo>
                  <a:pt x="2792130" y="144166"/>
                  <a:pt x="2803351" y="151243"/>
                  <a:pt x="2816354" y="162503"/>
                </a:cubicBezTo>
                <a:cubicBezTo>
                  <a:pt x="2822246" y="167342"/>
                  <a:pt x="2830512" y="175011"/>
                  <a:pt x="2841154" y="185512"/>
                </a:cubicBezTo>
                <a:cubicBezTo>
                  <a:pt x="2851795" y="196012"/>
                  <a:pt x="2862594" y="207310"/>
                  <a:pt x="2873550" y="219405"/>
                </a:cubicBezTo>
                <a:cubicBezTo>
                  <a:pt x="2884507" y="231500"/>
                  <a:pt x="2894638" y="243118"/>
                  <a:pt x="2903942" y="254258"/>
                </a:cubicBezTo>
                <a:cubicBezTo>
                  <a:pt x="2913247" y="265398"/>
                  <a:pt x="2922605" y="277078"/>
                  <a:pt x="2932016" y="289299"/>
                </a:cubicBezTo>
                <a:cubicBezTo>
                  <a:pt x="2941428" y="301519"/>
                  <a:pt x="2949675" y="312975"/>
                  <a:pt x="2956758" y="323665"/>
                </a:cubicBezTo>
                <a:cubicBezTo>
                  <a:pt x="2963842" y="334355"/>
                  <a:pt x="2970010" y="345541"/>
                  <a:pt x="2975262" y="357223"/>
                </a:cubicBezTo>
                <a:lnTo>
                  <a:pt x="2967761" y="370230"/>
                </a:lnTo>
                <a:lnTo>
                  <a:pt x="2936950" y="382835"/>
                </a:lnTo>
                <a:cubicBezTo>
                  <a:pt x="2930193" y="385243"/>
                  <a:pt x="2921236" y="384280"/>
                  <a:pt x="2910082" y="379944"/>
                </a:cubicBezTo>
                <a:cubicBezTo>
                  <a:pt x="2898927" y="375608"/>
                  <a:pt x="2886359" y="367150"/>
                  <a:pt x="2872380" y="354569"/>
                </a:cubicBezTo>
                <a:cubicBezTo>
                  <a:pt x="2858401" y="341988"/>
                  <a:pt x="2842839" y="325302"/>
                  <a:pt x="2825694" y="304512"/>
                </a:cubicBezTo>
                <a:cubicBezTo>
                  <a:pt x="2808549" y="283722"/>
                  <a:pt x="2791469" y="259269"/>
                  <a:pt x="2774454" y="231153"/>
                </a:cubicBezTo>
                <a:cubicBezTo>
                  <a:pt x="2770152" y="234363"/>
                  <a:pt x="2765840" y="239594"/>
                  <a:pt x="2761517" y="246846"/>
                </a:cubicBezTo>
                <a:cubicBezTo>
                  <a:pt x="2757194" y="254098"/>
                  <a:pt x="2749936" y="263235"/>
                  <a:pt x="2739742" y="274258"/>
                </a:cubicBezTo>
                <a:cubicBezTo>
                  <a:pt x="2729549" y="285280"/>
                  <a:pt x="2717849" y="296969"/>
                  <a:pt x="2704644" y="309325"/>
                </a:cubicBezTo>
                <a:cubicBezTo>
                  <a:pt x="2691438" y="321680"/>
                  <a:pt x="2681605" y="332060"/>
                  <a:pt x="2675144" y="340465"/>
                </a:cubicBezTo>
                <a:cubicBezTo>
                  <a:pt x="2668683" y="348870"/>
                  <a:pt x="2661522" y="356762"/>
                  <a:pt x="2653663" y="364142"/>
                </a:cubicBezTo>
                <a:cubicBezTo>
                  <a:pt x="2645804" y="371522"/>
                  <a:pt x="2640546" y="375212"/>
                  <a:pt x="2637890" y="375212"/>
                </a:cubicBezTo>
                <a:lnTo>
                  <a:pt x="2586999" y="381632"/>
                </a:lnTo>
                <a:lnTo>
                  <a:pt x="2566426" y="368037"/>
                </a:lnTo>
                <a:lnTo>
                  <a:pt x="2568070" y="345494"/>
                </a:lnTo>
                <a:cubicBezTo>
                  <a:pt x="2569238" y="324502"/>
                  <a:pt x="2627087" y="260557"/>
                  <a:pt x="2741616" y="153658"/>
                </a:cubicBezTo>
                <a:cubicBezTo>
                  <a:pt x="2747857" y="148977"/>
                  <a:pt x="2754551" y="144578"/>
                  <a:pt x="2761696" y="140459"/>
                </a:cubicBezTo>
                <a:cubicBezTo>
                  <a:pt x="2763975" y="139283"/>
                  <a:pt x="2766864" y="138762"/>
                  <a:pt x="2770363" y="138897"/>
                </a:cubicBezTo>
                <a:close/>
                <a:moveTo>
                  <a:pt x="1052759" y="53657"/>
                </a:moveTo>
                <a:lnTo>
                  <a:pt x="1052698" y="54095"/>
                </a:lnTo>
                <a:lnTo>
                  <a:pt x="1055268" y="54095"/>
                </a:lnTo>
                <a:close/>
                <a:moveTo>
                  <a:pt x="1111474" y="20068"/>
                </a:moveTo>
                <a:lnTo>
                  <a:pt x="1089117" y="29360"/>
                </a:lnTo>
                <a:cubicBezTo>
                  <a:pt x="1089117" y="39425"/>
                  <a:pt x="1103139" y="47852"/>
                  <a:pt x="1131183" y="54639"/>
                </a:cubicBezTo>
                <a:lnTo>
                  <a:pt x="1133843" y="57306"/>
                </a:lnTo>
                <a:lnTo>
                  <a:pt x="1133907" y="57306"/>
                </a:lnTo>
                <a:lnTo>
                  <a:pt x="1131247" y="54639"/>
                </a:lnTo>
                <a:cubicBezTo>
                  <a:pt x="1103203" y="47852"/>
                  <a:pt x="1089181" y="39425"/>
                  <a:pt x="1089181" y="29360"/>
                </a:cubicBezTo>
                <a:lnTo>
                  <a:pt x="1111506" y="20081"/>
                </a:lnTo>
                <a:lnTo>
                  <a:pt x="1131666" y="28352"/>
                </a:lnTo>
                <a:lnTo>
                  <a:pt x="1139604" y="35024"/>
                </a:lnTo>
                <a:lnTo>
                  <a:pt x="1148014" y="42130"/>
                </a:lnTo>
                <a:lnTo>
                  <a:pt x="1147771" y="57306"/>
                </a:lnTo>
                <a:lnTo>
                  <a:pt x="1148098" y="57306"/>
                </a:lnTo>
                <a:lnTo>
                  <a:pt x="1148098" y="42201"/>
                </a:lnTo>
                <a:lnTo>
                  <a:pt x="1148014" y="42130"/>
                </a:lnTo>
                <a:lnTo>
                  <a:pt x="1148014" y="42092"/>
                </a:lnTo>
                <a:lnTo>
                  <a:pt x="1139604" y="35024"/>
                </a:lnTo>
                <a:lnTo>
                  <a:pt x="1131741" y="28380"/>
                </a:lnTo>
                <a:cubicBezTo>
                  <a:pt x="1125648" y="24691"/>
                  <a:pt x="1118913" y="21920"/>
                  <a:pt x="1111538" y="20068"/>
                </a:cubicBezTo>
                <a:lnTo>
                  <a:pt x="1111506" y="20081"/>
                </a:lnTo>
                <a:close/>
                <a:moveTo>
                  <a:pt x="1078546" y="0"/>
                </a:moveTo>
                <a:lnTo>
                  <a:pt x="1086968" y="0"/>
                </a:lnTo>
                <a:lnTo>
                  <a:pt x="1087895" y="0"/>
                </a:lnTo>
                <a:lnTo>
                  <a:pt x="1121188" y="4502"/>
                </a:lnTo>
                <a:lnTo>
                  <a:pt x="1133472" y="4502"/>
                </a:lnTo>
                <a:cubicBezTo>
                  <a:pt x="1136367" y="4502"/>
                  <a:pt x="1137563" y="4912"/>
                  <a:pt x="1137060" y="5730"/>
                </a:cubicBezTo>
                <a:cubicBezTo>
                  <a:pt x="1136646" y="4912"/>
                  <a:pt x="1138258" y="4502"/>
                  <a:pt x="1141895" y="4502"/>
                </a:cubicBezTo>
                <a:lnTo>
                  <a:pt x="1145904" y="4502"/>
                </a:lnTo>
                <a:cubicBezTo>
                  <a:pt x="1164432" y="4502"/>
                  <a:pt x="1178787" y="11967"/>
                  <a:pt x="1188968" y="26898"/>
                </a:cubicBezTo>
                <a:cubicBezTo>
                  <a:pt x="1197827" y="39871"/>
                  <a:pt x="1203553" y="58252"/>
                  <a:pt x="1206145" y="82041"/>
                </a:cubicBezTo>
                <a:lnTo>
                  <a:pt x="1206215" y="83231"/>
                </a:lnTo>
                <a:cubicBezTo>
                  <a:pt x="1206215" y="123054"/>
                  <a:pt x="1190328" y="159130"/>
                  <a:pt x="1158553" y="191459"/>
                </a:cubicBezTo>
                <a:cubicBezTo>
                  <a:pt x="1155053" y="195654"/>
                  <a:pt x="1150822" y="197752"/>
                  <a:pt x="1145859" y="197752"/>
                </a:cubicBezTo>
                <a:cubicBezTo>
                  <a:pt x="1146345" y="197752"/>
                  <a:pt x="1145795" y="198017"/>
                  <a:pt x="1144210" y="198548"/>
                </a:cubicBezTo>
                <a:cubicBezTo>
                  <a:pt x="1142624" y="199079"/>
                  <a:pt x="1139810" y="200883"/>
                  <a:pt x="1135768" y="203961"/>
                </a:cubicBezTo>
                <a:cubicBezTo>
                  <a:pt x="1132950" y="206779"/>
                  <a:pt x="1129358" y="208188"/>
                  <a:pt x="1124993" y="208188"/>
                </a:cubicBezTo>
                <a:lnTo>
                  <a:pt x="1125120" y="208188"/>
                </a:lnTo>
                <a:cubicBezTo>
                  <a:pt x="1124050" y="209258"/>
                  <a:pt x="1124732" y="209793"/>
                  <a:pt x="1127167" y="209793"/>
                </a:cubicBezTo>
                <a:cubicBezTo>
                  <a:pt x="1128595" y="215276"/>
                  <a:pt x="1129659" y="221729"/>
                  <a:pt x="1130358" y="229151"/>
                </a:cubicBezTo>
                <a:cubicBezTo>
                  <a:pt x="1131057" y="236573"/>
                  <a:pt x="1131551" y="242848"/>
                  <a:pt x="1131838" y="247975"/>
                </a:cubicBezTo>
                <a:cubicBezTo>
                  <a:pt x="1132126" y="253101"/>
                  <a:pt x="1132222" y="257081"/>
                  <a:pt x="1132126" y="259914"/>
                </a:cubicBezTo>
                <a:cubicBezTo>
                  <a:pt x="1132030" y="262747"/>
                  <a:pt x="1131982" y="268593"/>
                  <a:pt x="1131982" y="277452"/>
                </a:cubicBezTo>
                <a:lnTo>
                  <a:pt x="1131982" y="298319"/>
                </a:lnTo>
                <a:cubicBezTo>
                  <a:pt x="1131982" y="302684"/>
                  <a:pt x="1130462" y="306383"/>
                  <a:pt x="1127423" y="309414"/>
                </a:cubicBezTo>
                <a:lnTo>
                  <a:pt x="1122562" y="314281"/>
                </a:lnTo>
                <a:cubicBezTo>
                  <a:pt x="1118956" y="316851"/>
                  <a:pt x="1115351" y="318137"/>
                  <a:pt x="1111749" y="318137"/>
                </a:cubicBezTo>
                <a:cubicBezTo>
                  <a:pt x="1107221" y="318137"/>
                  <a:pt x="1103522" y="316702"/>
                  <a:pt x="1100654" y="313833"/>
                </a:cubicBezTo>
                <a:lnTo>
                  <a:pt x="1096234" y="309414"/>
                </a:lnTo>
                <a:lnTo>
                  <a:pt x="1095084" y="306449"/>
                </a:lnTo>
                <a:lnTo>
                  <a:pt x="1088880" y="307707"/>
                </a:lnTo>
                <a:lnTo>
                  <a:pt x="1084461" y="307707"/>
                </a:lnTo>
                <a:cubicBezTo>
                  <a:pt x="1081068" y="307707"/>
                  <a:pt x="1077883" y="306715"/>
                  <a:pt x="1074907" y="304733"/>
                </a:cubicBezTo>
                <a:cubicBezTo>
                  <a:pt x="1069774" y="300704"/>
                  <a:pt x="1065749" y="294848"/>
                  <a:pt x="1062830" y="287166"/>
                </a:cubicBezTo>
                <a:cubicBezTo>
                  <a:pt x="1059912" y="279483"/>
                  <a:pt x="1057750" y="271984"/>
                  <a:pt x="1056343" y="264669"/>
                </a:cubicBezTo>
                <a:cubicBezTo>
                  <a:pt x="1054650" y="256214"/>
                  <a:pt x="1053269" y="247300"/>
                  <a:pt x="1052199" y="237925"/>
                </a:cubicBezTo>
                <a:lnTo>
                  <a:pt x="1052199" y="224080"/>
                </a:lnTo>
                <a:cubicBezTo>
                  <a:pt x="1052199" y="211639"/>
                  <a:pt x="1054714" y="200834"/>
                  <a:pt x="1059745" y="191664"/>
                </a:cubicBezTo>
                <a:cubicBezTo>
                  <a:pt x="1065837" y="181726"/>
                  <a:pt x="1073387" y="174225"/>
                  <a:pt x="1082396" y="169160"/>
                </a:cubicBezTo>
                <a:cubicBezTo>
                  <a:pt x="1083879" y="167676"/>
                  <a:pt x="1084755" y="166934"/>
                  <a:pt x="1085024" y="166934"/>
                </a:cubicBezTo>
                <a:cubicBezTo>
                  <a:pt x="1085293" y="166934"/>
                  <a:pt x="1085305" y="167056"/>
                  <a:pt x="1085063" y="167299"/>
                </a:cubicBezTo>
                <a:lnTo>
                  <a:pt x="1107643" y="162650"/>
                </a:lnTo>
                <a:cubicBezTo>
                  <a:pt x="1107230" y="162564"/>
                  <a:pt x="1107157" y="162455"/>
                  <a:pt x="1107426" y="162320"/>
                </a:cubicBezTo>
                <a:cubicBezTo>
                  <a:pt x="1107694" y="162186"/>
                  <a:pt x="1108600" y="162119"/>
                  <a:pt x="1110143" y="162119"/>
                </a:cubicBezTo>
                <a:cubicBezTo>
                  <a:pt x="1113209" y="162119"/>
                  <a:pt x="1115549" y="162654"/>
                  <a:pt x="1117165" y="163724"/>
                </a:cubicBezTo>
                <a:cubicBezTo>
                  <a:pt x="1121424" y="163724"/>
                  <a:pt x="1123554" y="163858"/>
                  <a:pt x="1123554" y="164127"/>
                </a:cubicBezTo>
                <a:cubicBezTo>
                  <a:pt x="1121196" y="163722"/>
                  <a:pt x="1120017" y="160565"/>
                  <a:pt x="1120017" y="154656"/>
                </a:cubicBezTo>
                <a:cubicBezTo>
                  <a:pt x="1120017" y="152375"/>
                  <a:pt x="1120365" y="150197"/>
                  <a:pt x="1121060" y="148120"/>
                </a:cubicBezTo>
                <a:cubicBezTo>
                  <a:pt x="1125715" y="138072"/>
                  <a:pt x="1128043" y="121925"/>
                  <a:pt x="1128043" y="99679"/>
                </a:cubicBezTo>
                <a:lnTo>
                  <a:pt x="1128043" y="68324"/>
                </a:lnTo>
                <a:cubicBezTo>
                  <a:pt x="1130226" y="69424"/>
                  <a:pt x="1130660" y="69514"/>
                  <a:pt x="1129345" y="68593"/>
                </a:cubicBezTo>
                <a:cubicBezTo>
                  <a:pt x="1128029" y="67672"/>
                  <a:pt x="1126085" y="66729"/>
                  <a:pt x="1123512" y="65763"/>
                </a:cubicBezTo>
                <a:cubicBezTo>
                  <a:pt x="1120939" y="64797"/>
                  <a:pt x="1116930" y="63516"/>
                  <a:pt x="1111483" y="61920"/>
                </a:cubicBezTo>
                <a:cubicBezTo>
                  <a:pt x="1106037" y="60323"/>
                  <a:pt x="1100355" y="58651"/>
                  <a:pt x="1094438" y="56903"/>
                </a:cubicBezTo>
                <a:lnTo>
                  <a:pt x="1079217" y="68510"/>
                </a:lnTo>
                <a:cubicBezTo>
                  <a:pt x="1076063" y="70403"/>
                  <a:pt x="1073023" y="71349"/>
                  <a:pt x="1070098" y="71349"/>
                </a:cubicBezTo>
                <a:cubicBezTo>
                  <a:pt x="1065571" y="71349"/>
                  <a:pt x="1061874" y="69912"/>
                  <a:pt x="1059009" y="67039"/>
                </a:cubicBezTo>
                <a:lnTo>
                  <a:pt x="1054021" y="62051"/>
                </a:lnTo>
                <a:lnTo>
                  <a:pt x="1050936" y="53339"/>
                </a:lnTo>
                <a:lnTo>
                  <a:pt x="1049098" y="53018"/>
                </a:lnTo>
                <a:cubicBezTo>
                  <a:pt x="1047247" y="52299"/>
                  <a:pt x="1045603" y="51222"/>
                  <a:pt x="1044167" y="49785"/>
                </a:cubicBezTo>
                <a:cubicBezTo>
                  <a:pt x="1041293" y="46912"/>
                  <a:pt x="1039857" y="43211"/>
                  <a:pt x="1039857" y="38684"/>
                </a:cubicBezTo>
                <a:lnTo>
                  <a:pt x="1039857" y="34674"/>
                </a:lnTo>
                <a:cubicBezTo>
                  <a:pt x="1039857" y="30231"/>
                  <a:pt x="1041315" y="26552"/>
                  <a:pt x="1044231" y="23636"/>
                </a:cubicBezTo>
                <a:cubicBezTo>
                  <a:pt x="1047147" y="20720"/>
                  <a:pt x="1050826" y="19262"/>
                  <a:pt x="1055268" y="19262"/>
                </a:cubicBezTo>
                <a:lnTo>
                  <a:pt x="1064025" y="22190"/>
                </a:lnTo>
                <a:lnTo>
                  <a:pt x="1063141" y="19825"/>
                </a:lnTo>
                <a:lnTo>
                  <a:pt x="1063141" y="15406"/>
                </a:lnTo>
                <a:cubicBezTo>
                  <a:pt x="1063141" y="10963"/>
                  <a:pt x="1064597" y="7285"/>
                  <a:pt x="1067511" y="4371"/>
                </a:cubicBezTo>
                <a:cubicBezTo>
                  <a:pt x="1070425" y="1457"/>
                  <a:pt x="1074104" y="0"/>
                  <a:pt x="107854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461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iếng-bong-bó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tiếng-bong-bó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754230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777378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86616" y="101639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94408" y="163194"/>
            <a:ext cx="899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khổ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khổ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  <p:pic>
        <p:nvPicPr>
          <p:cNvPr id="7" name="Picture 6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5A92C26A-C18C-4F85-AEA7-9E0CCCBBA7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8" y="4297803"/>
            <a:ext cx="2269164" cy="220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">
            <a:extLst>
              <a:ext uri="{FF2B5EF4-FFF2-40B4-BE49-F238E27FC236}">
                <a16:creationId xmlns:a16="http://schemas.microsoft.com/office/drawing/2014/main" id="{66313B62-D3FF-4CB1-B79E-F07E2F67E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id="{0DD4AE37-0902-4CD1-9AC8-CD864CF1F9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54728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AutoShape 3">
            <a:extLst>
              <a:ext uri="{FF2B5EF4-FFF2-40B4-BE49-F238E27FC236}">
                <a16:creationId xmlns:a16="http://schemas.microsoft.com/office/drawing/2014/main" id="{9A776BA4-3C16-403A-81DE-FCB695E919C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626475" y="1638985"/>
            <a:ext cx="30321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45A370-48B2-4F7F-9638-9C2A94040BA0}"/>
              </a:ext>
            </a:extLst>
          </p:cNvPr>
          <p:cNvGrpSpPr/>
          <p:nvPr/>
        </p:nvGrpSpPr>
        <p:grpSpPr>
          <a:xfrm>
            <a:off x="8012404" y="1234073"/>
            <a:ext cx="3054350" cy="1895475"/>
            <a:chOff x="9144000" y="-12700"/>
            <a:chExt cx="3054350" cy="18954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46BCB8-4710-40B2-8119-3F79F45C6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5811" y="263655"/>
              <a:ext cx="272831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Wave1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rgbClr val="F17475">
                        <a:satMod val="175000"/>
                        <a:alpha val="40000"/>
                      </a:srgb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aloo" panose="03080902040302020200" pitchFamily="66" charset="0"/>
                  <a:ea typeface="宋体" panose="02010600030101010101" pitchFamily="2" charset="-122"/>
                  <a:cs typeface="Baloo" panose="03080902040302020200" pitchFamily="66" charset="0"/>
                </a:rPr>
                <a:t>Chia </a:t>
              </a:r>
              <a:r>
                <a:rPr kumimoji="0" lang="en-US" altLang="zh-CN" sz="6600" b="0" i="0" u="none" strike="noStrike" kern="0" cap="none" spc="0" normalizeH="0" baseline="0" noProof="0" dirty="0" err="1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rgbClr val="F17475">
                        <a:satMod val="175000"/>
                        <a:alpha val="40000"/>
                      </a:srgb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aloo" panose="03080902040302020200" pitchFamily="66" charset="0"/>
                  <a:ea typeface="宋体" panose="02010600030101010101" pitchFamily="2" charset="-122"/>
                  <a:cs typeface="Baloo" panose="03080902040302020200" pitchFamily="66" charset="0"/>
                </a:rPr>
                <a:t>sẻ</a:t>
              </a:r>
              <a:endParaRPr kumimoji="0" lang="zh-CN" altLang="zh-CN" sz="1800" b="0" i="0" u="none" strike="noStrike" kern="0" cap="none" spc="0" normalizeH="0" baseline="0" noProof="0" dirty="0">
                <a:ln w="12700">
                  <a:solidFill>
                    <a:srgbClr val="FFFF66"/>
                  </a:solidFill>
                  <a:prstDash val="sysDash"/>
                </a:ln>
                <a:solidFill>
                  <a:srgbClr val="FF0066"/>
                </a:solidFill>
                <a:effectLst>
                  <a:glow rad="101600">
                    <a:srgbClr val="F17475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loo" panose="03080902040302020200" pitchFamily="66" charset="0"/>
                <a:ea typeface="宋体" panose="02010600030101010101" pitchFamily="2" charset="-122"/>
                <a:cs typeface="Baloo" panose="03080902040302020200" pitchFamily="66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900F3D5-8123-4282-8F5B-2CD629A7F74E}"/>
                </a:ext>
              </a:extLst>
            </p:cNvPr>
            <p:cNvGrpSpPr/>
            <p:nvPr/>
          </p:nvGrpSpPr>
          <p:grpSpPr>
            <a:xfrm>
              <a:off x="9144000" y="-12700"/>
              <a:ext cx="3054350" cy="1895475"/>
              <a:chOff x="9144000" y="-12700"/>
              <a:chExt cx="3054350" cy="1895475"/>
            </a:xfrm>
            <a:solidFill>
              <a:srgbClr val="FF006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111156EF-E85B-49FB-9ABB-909DC4A50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4000" y="-12700"/>
                <a:ext cx="1422400" cy="1631950"/>
              </a:xfrm>
              <a:custGeom>
                <a:avLst/>
                <a:gdLst>
                  <a:gd name="connsiteX0" fmla="*/ 741923 w 1422400"/>
                  <a:gd name="connsiteY0" fmla="*/ 19420 h 1631950"/>
                  <a:gd name="connsiteX1" fmla="*/ 239816 w 1422400"/>
                  <a:gd name="connsiteY1" fmla="*/ 197955 h 1631950"/>
                  <a:gd name="connsiteX2" fmla="*/ 22616 w 1422400"/>
                  <a:gd name="connsiteY2" fmla="*/ 671547 h 1631950"/>
                  <a:gd name="connsiteX3" fmla="*/ 168554 w 1422400"/>
                  <a:gd name="connsiteY3" fmla="*/ 1216618 h 1631950"/>
                  <a:gd name="connsiteX4" fmla="*/ 673933 w 1422400"/>
                  <a:gd name="connsiteY4" fmla="*/ 1557369 h 1631950"/>
                  <a:gd name="connsiteX5" fmla="*/ 1419128 w 1422400"/>
                  <a:gd name="connsiteY5" fmla="*/ 1622158 h 1631950"/>
                  <a:gd name="connsiteX6" fmla="*/ 1419128 w 1422400"/>
                  <a:gd name="connsiteY6" fmla="*/ 1615793 h 1631950"/>
                  <a:gd name="connsiteX7" fmla="*/ 774354 w 1422400"/>
                  <a:gd name="connsiteY7" fmla="*/ 1566998 h 1631950"/>
                  <a:gd name="connsiteX8" fmla="*/ 242945 w 1422400"/>
                  <a:gd name="connsiteY8" fmla="*/ 1288098 h 1631950"/>
                  <a:gd name="connsiteX9" fmla="*/ 29159 w 1422400"/>
                  <a:gd name="connsiteY9" fmla="*/ 755919 h 1631950"/>
                  <a:gd name="connsiteX10" fmla="*/ 200842 w 1422400"/>
                  <a:gd name="connsiteY10" fmla="*/ 259480 h 1631950"/>
                  <a:gd name="connsiteX11" fmla="*/ 741923 w 1422400"/>
                  <a:gd name="connsiteY11" fmla="*/ 22684 h 1631950"/>
                  <a:gd name="connsiteX12" fmla="*/ 741923 w 1422400"/>
                  <a:gd name="connsiteY12" fmla="*/ 19420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2400" h="1631950" fill="none" extrusionOk="0">
                    <a:moveTo>
                      <a:pt x="741923" y="19420"/>
                    </a:moveTo>
                    <a:cubicBezTo>
                      <a:pt x="551850" y="29037"/>
                      <a:pt x="357869" y="35096"/>
                      <a:pt x="239816" y="197955"/>
                    </a:cubicBezTo>
                    <a:cubicBezTo>
                      <a:pt x="88048" y="341879"/>
                      <a:pt x="40631" y="501326"/>
                      <a:pt x="22616" y="671547"/>
                    </a:cubicBezTo>
                    <a:cubicBezTo>
                      <a:pt x="-14268" y="866040"/>
                      <a:pt x="60333" y="1025727"/>
                      <a:pt x="168554" y="1216618"/>
                    </a:cubicBezTo>
                    <a:cubicBezTo>
                      <a:pt x="281070" y="1383092"/>
                      <a:pt x="437788" y="1466856"/>
                      <a:pt x="673933" y="1557369"/>
                    </a:cubicBezTo>
                    <a:cubicBezTo>
                      <a:pt x="881611" y="1600731"/>
                      <a:pt x="1141782" y="1641367"/>
                      <a:pt x="1419128" y="1622158"/>
                    </a:cubicBezTo>
                    <a:cubicBezTo>
                      <a:pt x="1422483" y="1622890"/>
                      <a:pt x="1422884" y="1615270"/>
                      <a:pt x="1419128" y="1615793"/>
                    </a:cubicBezTo>
                    <a:cubicBezTo>
                      <a:pt x="1161703" y="1608980"/>
                      <a:pt x="951423" y="1595985"/>
                      <a:pt x="774354" y="1566998"/>
                    </a:cubicBezTo>
                    <a:cubicBezTo>
                      <a:pt x="592696" y="1518892"/>
                      <a:pt x="379286" y="1483962"/>
                      <a:pt x="242945" y="1288098"/>
                    </a:cubicBezTo>
                    <a:cubicBezTo>
                      <a:pt x="114636" y="1143938"/>
                      <a:pt x="22443" y="950186"/>
                      <a:pt x="29159" y="755919"/>
                    </a:cubicBezTo>
                    <a:cubicBezTo>
                      <a:pt x="22722" y="555131"/>
                      <a:pt x="105338" y="385092"/>
                      <a:pt x="200842" y="259480"/>
                    </a:cubicBezTo>
                    <a:cubicBezTo>
                      <a:pt x="363828" y="91964"/>
                      <a:pt x="535447" y="12520"/>
                      <a:pt x="741923" y="22684"/>
                    </a:cubicBezTo>
                    <a:cubicBezTo>
                      <a:pt x="745688" y="23119"/>
                      <a:pt x="745139" y="19278"/>
                      <a:pt x="741923" y="19420"/>
                    </a:cubicBezTo>
                    <a:close/>
                  </a:path>
                  <a:path w="1422400" h="1631950" stroke="0" extrusionOk="0">
                    <a:moveTo>
                      <a:pt x="741923" y="19420"/>
                    </a:moveTo>
                    <a:cubicBezTo>
                      <a:pt x="593209" y="-25298"/>
                      <a:pt x="378910" y="71233"/>
                      <a:pt x="239816" y="197955"/>
                    </a:cubicBezTo>
                    <a:cubicBezTo>
                      <a:pt x="105962" y="319242"/>
                      <a:pt x="25314" y="495809"/>
                      <a:pt x="22616" y="671547"/>
                    </a:cubicBezTo>
                    <a:cubicBezTo>
                      <a:pt x="-33702" y="858448"/>
                      <a:pt x="74446" y="1012795"/>
                      <a:pt x="168554" y="1216618"/>
                    </a:cubicBezTo>
                    <a:cubicBezTo>
                      <a:pt x="310293" y="1339217"/>
                      <a:pt x="453489" y="1525471"/>
                      <a:pt x="673933" y="1557369"/>
                    </a:cubicBezTo>
                    <a:cubicBezTo>
                      <a:pt x="890623" y="1637894"/>
                      <a:pt x="1131004" y="1646411"/>
                      <a:pt x="1419128" y="1622158"/>
                    </a:cubicBezTo>
                    <a:cubicBezTo>
                      <a:pt x="1422386" y="1621652"/>
                      <a:pt x="1422372" y="1615638"/>
                      <a:pt x="1419128" y="1615793"/>
                    </a:cubicBezTo>
                    <a:cubicBezTo>
                      <a:pt x="1194076" y="1658017"/>
                      <a:pt x="985671" y="1605624"/>
                      <a:pt x="774354" y="1566998"/>
                    </a:cubicBezTo>
                    <a:cubicBezTo>
                      <a:pt x="558500" y="1481304"/>
                      <a:pt x="372938" y="1491700"/>
                      <a:pt x="242945" y="1288098"/>
                    </a:cubicBezTo>
                    <a:cubicBezTo>
                      <a:pt x="109206" y="1171437"/>
                      <a:pt x="18905" y="955649"/>
                      <a:pt x="29159" y="755919"/>
                    </a:cubicBezTo>
                    <a:cubicBezTo>
                      <a:pt x="39756" y="589544"/>
                      <a:pt x="103707" y="381136"/>
                      <a:pt x="200842" y="259480"/>
                    </a:cubicBezTo>
                    <a:cubicBezTo>
                      <a:pt x="371424" y="67315"/>
                      <a:pt x="555457" y="-1941"/>
                      <a:pt x="741923" y="22684"/>
                    </a:cubicBezTo>
                    <a:cubicBezTo>
                      <a:pt x="745153" y="22620"/>
                      <a:pt x="745664" y="19227"/>
                      <a:pt x="741923" y="1942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321285653">
                      <a:custGeom>
                        <a:avLst/>
                        <a:gdLst>
                          <a:gd name="T0" fmla="*/ 229 w 439"/>
                          <a:gd name="T1" fmla="*/ 6 h 503"/>
                          <a:gd name="T2" fmla="*/ 74 w 439"/>
                          <a:gd name="T3" fmla="*/ 61 h 503"/>
                          <a:gd name="T4" fmla="*/ 7 w 439"/>
                          <a:gd name="T5" fmla="*/ 207 h 503"/>
                          <a:gd name="T6" fmla="*/ 52 w 439"/>
                          <a:gd name="T7" fmla="*/ 375 h 503"/>
                          <a:gd name="T8" fmla="*/ 208 w 439"/>
                          <a:gd name="T9" fmla="*/ 480 h 503"/>
                          <a:gd name="T10" fmla="*/ 438 w 439"/>
                          <a:gd name="T11" fmla="*/ 500 h 503"/>
                          <a:gd name="T12" fmla="*/ 438 w 439"/>
                          <a:gd name="T13" fmla="*/ 498 h 503"/>
                          <a:gd name="T14" fmla="*/ 239 w 439"/>
                          <a:gd name="T15" fmla="*/ 483 h 503"/>
                          <a:gd name="T16" fmla="*/ 75 w 439"/>
                          <a:gd name="T17" fmla="*/ 397 h 503"/>
                          <a:gd name="T18" fmla="*/ 9 w 439"/>
                          <a:gd name="T19" fmla="*/ 233 h 503"/>
                          <a:gd name="T20" fmla="*/ 62 w 439"/>
                          <a:gd name="T21" fmla="*/ 80 h 503"/>
                          <a:gd name="T22" fmla="*/ 229 w 439"/>
                          <a:gd name="T23" fmla="*/ 7 h 503"/>
                          <a:gd name="T24" fmla="*/ 229 w 439"/>
                          <a:gd name="T25" fmla="*/ 6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9" h="503">
                            <a:moveTo>
                              <a:pt x="229" y="6"/>
                            </a:moveTo>
                            <a:cubicBezTo>
                              <a:pt x="171" y="0"/>
                              <a:pt x="116" y="20"/>
                              <a:pt x="74" y="61"/>
                            </a:cubicBezTo>
                            <a:cubicBezTo>
                              <a:pt x="36" y="100"/>
                              <a:pt x="13" y="153"/>
                              <a:pt x="7" y="207"/>
                            </a:cubicBezTo>
                            <a:cubicBezTo>
                              <a:pt x="0" y="268"/>
                              <a:pt x="17" y="325"/>
                              <a:pt x="52" y="375"/>
                            </a:cubicBezTo>
                            <a:cubicBezTo>
                              <a:pt x="90" y="428"/>
                              <a:pt x="145" y="463"/>
                              <a:pt x="208" y="480"/>
                            </a:cubicBezTo>
                            <a:cubicBezTo>
                              <a:pt x="281" y="501"/>
                              <a:pt x="362" y="503"/>
                              <a:pt x="438" y="500"/>
                            </a:cubicBezTo>
                            <a:cubicBezTo>
                              <a:pt x="439" y="500"/>
                              <a:pt x="439" y="498"/>
                              <a:pt x="438" y="498"/>
                            </a:cubicBezTo>
                            <a:cubicBezTo>
                              <a:pt x="371" y="495"/>
                              <a:pt x="305" y="497"/>
                              <a:pt x="239" y="483"/>
                            </a:cubicBezTo>
                            <a:cubicBezTo>
                              <a:pt x="177" y="471"/>
                              <a:pt x="118" y="445"/>
                              <a:pt x="75" y="397"/>
                            </a:cubicBezTo>
                            <a:cubicBezTo>
                              <a:pt x="34" y="352"/>
                              <a:pt x="8" y="294"/>
                              <a:pt x="9" y="233"/>
                            </a:cubicBezTo>
                            <a:cubicBezTo>
                              <a:pt x="9" y="178"/>
                              <a:pt x="28" y="123"/>
                              <a:pt x="62" y="80"/>
                            </a:cubicBezTo>
                            <a:cubicBezTo>
                              <a:pt x="103" y="29"/>
                              <a:pt x="164" y="2"/>
                              <a:pt x="229" y="7"/>
                            </a:cubicBezTo>
                            <a:cubicBezTo>
                              <a:pt x="230" y="7"/>
                              <a:pt x="230" y="6"/>
                              <a:pt x="229" y="6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E806BB44-AB64-4C7D-AA6A-AE6972255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5475" y="-12700"/>
                <a:ext cx="1412875" cy="1631950"/>
              </a:xfrm>
              <a:custGeom>
                <a:avLst/>
                <a:gdLst>
                  <a:gd name="connsiteX0" fmla="*/ 683690 w 1412875"/>
                  <a:gd name="connsiteY0" fmla="*/ 22684 h 1631950"/>
                  <a:gd name="connsiteX1" fmla="*/ 1182858 w 1412875"/>
                  <a:gd name="connsiteY1" fmla="*/ 210847 h 1631950"/>
                  <a:gd name="connsiteX2" fmla="*/ 1393377 w 1412875"/>
                  <a:gd name="connsiteY2" fmla="*/ 694231 h 1631950"/>
                  <a:gd name="connsiteX3" fmla="*/ 1234711 w 1412875"/>
                  <a:gd name="connsiteY3" fmla="*/ 1223146 h 1631950"/>
                  <a:gd name="connsiteX4" fmla="*/ 722685 w 1412875"/>
                  <a:gd name="connsiteY4" fmla="*/ 1550842 h 1631950"/>
                  <a:gd name="connsiteX5" fmla="*/ 6499 w 1412875"/>
                  <a:gd name="connsiteY5" fmla="*/ 1615793 h 1631950"/>
                  <a:gd name="connsiteX6" fmla="*/ 6499 w 1412875"/>
                  <a:gd name="connsiteY6" fmla="*/ 1622158 h 1631950"/>
                  <a:gd name="connsiteX7" fmla="*/ 677332 w 1412875"/>
                  <a:gd name="connsiteY7" fmla="*/ 1576790 h 1631950"/>
                  <a:gd name="connsiteX8" fmla="*/ 1208714 w 1412875"/>
                  <a:gd name="connsiteY8" fmla="*/ 1278306 h 1631950"/>
                  <a:gd name="connsiteX9" fmla="*/ 1406375 w 1412875"/>
                  <a:gd name="connsiteY9" fmla="*/ 743026 h 1631950"/>
                  <a:gd name="connsiteX10" fmla="*/ 1228212 w 1412875"/>
                  <a:gd name="connsiteY10" fmla="*/ 246587 h 1631950"/>
                  <a:gd name="connsiteX11" fmla="*/ 683690 w 1412875"/>
                  <a:gd name="connsiteY11" fmla="*/ 19420 h 1631950"/>
                  <a:gd name="connsiteX12" fmla="*/ 683690 w 1412875"/>
                  <a:gd name="connsiteY12" fmla="*/ 22684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2875" h="1631950" fill="none" extrusionOk="0">
                    <a:moveTo>
                      <a:pt x="683690" y="22684"/>
                    </a:moveTo>
                    <a:cubicBezTo>
                      <a:pt x="902726" y="-21374"/>
                      <a:pt x="1085152" y="97072"/>
                      <a:pt x="1182858" y="210847"/>
                    </a:cubicBezTo>
                    <a:cubicBezTo>
                      <a:pt x="1282511" y="335863"/>
                      <a:pt x="1387729" y="529856"/>
                      <a:pt x="1393377" y="694231"/>
                    </a:cubicBezTo>
                    <a:cubicBezTo>
                      <a:pt x="1400355" y="872735"/>
                      <a:pt x="1384348" y="1081697"/>
                      <a:pt x="1234711" y="1223146"/>
                    </a:cubicBezTo>
                    <a:cubicBezTo>
                      <a:pt x="1125962" y="1398094"/>
                      <a:pt x="950493" y="1532249"/>
                      <a:pt x="722685" y="1550842"/>
                    </a:cubicBezTo>
                    <a:cubicBezTo>
                      <a:pt x="462999" y="1606536"/>
                      <a:pt x="234234" y="1603020"/>
                      <a:pt x="6499" y="1615793"/>
                    </a:cubicBezTo>
                    <a:cubicBezTo>
                      <a:pt x="-863" y="1616318"/>
                      <a:pt x="1249" y="1622744"/>
                      <a:pt x="6499" y="1622158"/>
                    </a:cubicBezTo>
                    <a:cubicBezTo>
                      <a:pt x="268756" y="1664715"/>
                      <a:pt x="479191" y="1596637"/>
                      <a:pt x="677332" y="1576790"/>
                    </a:cubicBezTo>
                    <a:cubicBezTo>
                      <a:pt x="926297" y="1516772"/>
                      <a:pt x="1089933" y="1437618"/>
                      <a:pt x="1208714" y="1278306"/>
                    </a:cubicBezTo>
                    <a:cubicBezTo>
                      <a:pt x="1329826" y="1102302"/>
                      <a:pt x="1427186" y="937833"/>
                      <a:pt x="1406375" y="743026"/>
                    </a:cubicBezTo>
                    <a:cubicBezTo>
                      <a:pt x="1406673" y="542253"/>
                      <a:pt x="1343028" y="344411"/>
                      <a:pt x="1228212" y="246587"/>
                    </a:cubicBezTo>
                    <a:cubicBezTo>
                      <a:pt x="1083374" y="37565"/>
                      <a:pt x="885696" y="4311"/>
                      <a:pt x="683690" y="19420"/>
                    </a:cubicBezTo>
                    <a:cubicBezTo>
                      <a:pt x="677478" y="18810"/>
                      <a:pt x="677137" y="23088"/>
                      <a:pt x="683690" y="22684"/>
                    </a:cubicBezTo>
                    <a:close/>
                  </a:path>
                  <a:path w="1412875" h="1631950" stroke="0" extrusionOk="0">
                    <a:moveTo>
                      <a:pt x="683690" y="22684"/>
                    </a:moveTo>
                    <a:cubicBezTo>
                      <a:pt x="878685" y="-39626"/>
                      <a:pt x="1047350" y="82014"/>
                      <a:pt x="1182858" y="210847"/>
                    </a:cubicBezTo>
                    <a:cubicBezTo>
                      <a:pt x="1340547" y="338911"/>
                      <a:pt x="1384142" y="512164"/>
                      <a:pt x="1393377" y="694231"/>
                    </a:cubicBezTo>
                    <a:cubicBezTo>
                      <a:pt x="1412557" y="933483"/>
                      <a:pt x="1383782" y="1062284"/>
                      <a:pt x="1234711" y="1223146"/>
                    </a:cubicBezTo>
                    <a:cubicBezTo>
                      <a:pt x="1124419" y="1403806"/>
                      <a:pt x="956204" y="1490391"/>
                      <a:pt x="722685" y="1550842"/>
                    </a:cubicBezTo>
                    <a:cubicBezTo>
                      <a:pt x="454821" y="1611804"/>
                      <a:pt x="248928" y="1621306"/>
                      <a:pt x="6499" y="1615793"/>
                    </a:cubicBezTo>
                    <a:cubicBezTo>
                      <a:pt x="1223" y="1615851"/>
                      <a:pt x="69" y="1622426"/>
                      <a:pt x="6499" y="1622158"/>
                    </a:cubicBezTo>
                    <a:cubicBezTo>
                      <a:pt x="217657" y="1679196"/>
                      <a:pt x="413110" y="1650786"/>
                      <a:pt x="677332" y="1576790"/>
                    </a:cubicBezTo>
                    <a:cubicBezTo>
                      <a:pt x="906824" y="1531733"/>
                      <a:pt x="1099501" y="1393454"/>
                      <a:pt x="1208714" y="1278306"/>
                    </a:cubicBezTo>
                    <a:cubicBezTo>
                      <a:pt x="1327525" y="1135140"/>
                      <a:pt x="1409572" y="950676"/>
                      <a:pt x="1406375" y="743026"/>
                    </a:cubicBezTo>
                    <a:cubicBezTo>
                      <a:pt x="1408391" y="557727"/>
                      <a:pt x="1317957" y="383176"/>
                      <a:pt x="1228212" y="246587"/>
                    </a:cubicBezTo>
                    <a:cubicBezTo>
                      <a:pt x="1094609" y="125028"/>
                      <a:pt x="901779" y="3775"/>
                      <a:pt x="683690" y="19420"/>
                    </a:cubicBezTo>
                    <a:cubicBezTo>
                      <a:pt x="678086" y="19276"/>
                      <a:pt x="677657" y="22079"/>
                      <a:pt x="683690" y="2268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1186888572">
                      <a:custGeom>
                        <a:avLst/>
                        <a:gdLst>
                          <a:gd name="T0" fmla="*/ 211 w 436"/>
                          <a:gd name="T1" fmla="*/ 7 h 503"/>
                          <a:gd name="T2" fmla="*/ 365 w 436"/>
                          <a:gd name="T3" fmla="*/ 65 h 503"/>
                          <a:gd name="T4" fmla="*/ 430 w 436"/>
                          <a:gd name="T5" fmla="*/ 214 h 503"/>
                          <a:gd name="T6" fmla="*/ 381 w 436"/>
                          <a:gd name="T7" fmla="*/ 377 h 503"/>
                          <a:gd name="T8" fmla="*/ 223 w 436"/>
                          <a:gd name="T9" fmla="*/ 478 h 503"/>
                          <a:gd name="T10" fmla="*/ 2 w 436"/>
                          <a:gd name="T11" fmla="*/ 498 h 503"/>
                          <a:gd name="T12" fmla="*/ 2 w 436"/>
                          <a:gd name="T13" fmla="*/ 500 h 503"/>
                          <a:gd name="T14" fmla="*/ 209 w 436"/>
                          <a:gd name="T15" fmla="*/ 486 h 503"/>
                          <a:gd name="T16" fmla="*/ 373 w 436"/>
                          <a:gd name="T17" fmla="*/ 394 h 503"/>
                          <a:gd name="T18" fmla="*/ 434 w 436"/>
                          <a:gd name="T19" fmla="*/ 229 h 503"/>
                          <a:gd name="T20" fmla="*/ 379 w 436"/>
                          <a:gd name="T21" fmla="*/ 76 h 503"/>
                          <a:gd name="T22" fmla="*/ 211 w 436"/>
                          <a:gd name="T23" fmla="*/ 6 h 503"/>
                          <a:gd name="T24" fmla="*/ 211 w 436"/>
                          <a:gd name="T25" fmla="*/ 7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6" h="503">
                            <a:moveTo>
                              <a:pt x="211" y="7"/>
                            </a:moveTo>
                            <a:cubicBezTo>
                              <a:pt x="268" y="2"/>
                              <a:pt x="324" y="23"/>
                              <a:pt x="365" y="65"/>
                            </a:cubicBezTo>
                            <a:cubicBezTo>
                              <a:pt x="403" y="105"/>
                              <a:pt x="426" y="159"/>
                              <a:pt x="430" y="214"/>
                            </a:cubicBezTo>
                            <a:cubicBezTo>
                              <a:pt x="435" y="274"/>
                              <a:pt x="417" y="330"/>
                              <a:pt x="381" y="377"/>
                            </a:cubicBezTo>
                            <a:cubicBezTo>
                              <a:pt x="343" y="430"/>
                              <a:pt x="286" y="462"/>
                              <a:pt x="223" y="478"/>
                            </a:cubicBezTo>
                            <a:cubicBezTo>
                              <a:pt x="151" y="497"/>
                              <a:pt x="76" y="495"/>
                              <a:pt x="2" y="498"/>
                            </a:cubicBezTo>
                            <a:cubicBezTo>
                              <a:pt x="0" y="498"/>
                              <a:pt x="0" y="500"/>
                              <a:pt x="2" y="500"/>
                            </a:cubicBezTo>
                            <a:cubicBezTo>
                              <a:pt x="71" y="503"/>
                              <a:pt x="142" y="501"/>
                              <a:pt x="209" y="486"/>
                            </a:cubicBezTo>
                            <a:cubicBezTo>
                              <a:pt x="272" y="472"/>
                              <a:pt x="331" y="443"/>
                              <a:pt x="373" y="394"/>
                            </a:cubicBezTo>
                            <a:cubicBezTo>
                              <a:pt x="412" y="347"/>
                              <a:pt x="436" y="290"/>
                              <a:pt x="434" y="229"/>
                            </a:cubicBezTo>
                            <a:cubicBezTo>
                              <a:pt x="433" y="174"/>
                              <a:pt x="413" y="119"/>
                              <a:pt x="379" y="76"/>
                            </a:cubicBezTo>
                            <a:cubicBezTo>
                              <a:pt x="337" y="25"/>
                              <a:pt x="276" y="0"/>
                              <a:pt x="211" y="6"/>
                            </a:cubicBezTo>
                            <a:cubicBezTo>
                              <a:pt x="209" y="6"/>
                              <a:pt x="209" y="7"/>
                              <a:pt x="211" y="7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46F0C755-8721-43E2-9EDA-2FCC33D8F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6538" y="1584325"/>
                <a:ext cx="409575" cy="298450"/>
              </a:xfrm>
              <a:custGeom>
                <a:avLst/>
                <a:gdLst>
                  <a:gd name="connsiteX0" fmla="*/ 182015 w 409575"/>
                  <a:gd name="connsiteY0" fmla="*/ 6476 h 298450"/>
                  <a:gd name="connsiteX1" fmla="*/ 3235 w 409575"/>
                  <a:gd name="connsiteY1" fmla="*/ 288720 h 298450"/>
                  <a:gd name="connsiteX2" fmla="*/ 9747 w 409575"/>
                  <a:gd name="connsiteY2" fmla="*/ 298450 h 298450"/>
                  <a:gd name="connsiteX3" fmla="*/ 247055 w 409575"/>
                  <a:gd name="connsiteY3" fmla="*/ 171937 h 298450"/>
                  <a:gd name="connsiteX4" fmla="*/ 406339 w 409575"/>
                  <a:gd name="connsiteY4" fmla="*/ 9729 h 298450"/>
                  <a:gd name="connsiteX5" fmla="*/ 396591 w 409575"/>
                  <a:gd name="connsiteY5" fmla="*/ 6476 h 298450"/>
                  <a:gd name="connsiteX6" fmla="*/ 234031 w 409575"/>
                  <a:gd name="connsiteY6" fmla="*/ 168683 h 298450"/>
                  <a:gd name="connsiteX7" fmla="*/ 6512 w 409575"/>
                  <a:gd name="connsiteY7" fmla="*/ 285467 h 298450"/>
                  <a:gd name="connsiteX8" fmla="*/ 12983 w 409575"/>
                  <a:gd name="connsiteY8" fmla="*/ 295196 h 298450"/>
                  <a:gd name="connsiteX9" fmla="*/ 188527 w 409575"/>
                  <a:gd name="connsiteY9" fmla="*/ 9729 h 298450"/>
                  <a:gd name="connsiteX10" fmla="*/ 182015 w 409575"/>
                  <a:gd name="connsiteY10" fmla="*/ 6476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9575" h="298450" fill="none" extrusionOk="0">
                    <a:moveTo>
                      <a:pt x="182015" y="6476"/>
                    </a:moveTo>
                    <a:cubicBezTo>
                      <a:pt x="135837" y="112941"/>
                      <a:pt x="79492" y="200624"/>
                      <a:pt x="3235" y="288720"/>
                    </a:cubicBezTo>
                    <a:cubicBezTo>
                      <a:pt x="1514" y="292371"/>
                      <a:pt x="3206" y="298723"/>
                      <a:pt x="9747" y="298450"/>
                    </a:cubicBezTo>
                    <a:cubicBezTo>
                      <a:pt x="90810" y="273011"/>
                      <a:pt x="156878" y="225488"/>
                      <a:pt x="247055" y="171937"/>
                    </a:cubicBezTo>
                    <a:cubicBezTo>
                      <a:pt x="312776" y="142486"/>
                      <a:pt x="364392" y="91159"/>
                      <a:pt x="406339" y="9729"/>
                    </a:cubicBezTo>
                    <a:cubicBezTo>
                      <a:pt x="408443" y="4173"/>
                      <a:pt x="398920" y="804"/>
                      <a:pt x="396591" y="6476"/>
                    </a:cubicBezTo>
                    <a:cubicBezTo>
                      <a:pt x="361800" y="64108"/>
                      <a:pt x="295015" y="125136"/>
                      <a:pt x="234031" y="168683"/>
                    </a:cubicBezTo>
                    <a:cubicBezTo>
                      <a:pt x="156816" y="203324"/>
                      <a:pt x="74469" y="257097"/>
                      <a:pt x="6512" y="285467"/>
                    </a:cubicBezTo>
                    <a:cubicBezTo>
                      <a:pt x="9883" y="288675"/>
                      <a:pt x="9778" y="292593"/>
                      <a:pt x="12983" y="295196"/>
                    </a:cubicBezTo>
                    <a:cubicBezTo>
                      <a:pt x="97211" y="224501"/>
                      <a:pt x="157269" y="131992"/>
                      <a:pt x="188527" y="9729"/>
                    </a:cubicBezTo>
                    <a:cubicBezTo>
                      <a:pt x="188461" y="6366"/>
                      <a:pt x="185578" y="2586"/>
                      <a:pt x="182015" y="6476"/>
                    </a:cubicBezTo>
                    <a:close/>
                  </a:path>
                  <a:path w="409575" h="298450" stroke="0" extrusionOk="0">
                    <a:moveTo>
                      <a:pt x="182015" y="6476"/>
                    </a:moveTo>
                    <a:cubicBezTo>
                      <a:pt x="157467" y="116574"/>
                      <a:pt x="88841" y="208547"/>
                      <a:pt x="3235" y="288720"/>
                    </a:cubicBezTo>
                    <a:cubicBezTo>
                      <a:pt x="-1110" y="292768"/>
                      <a:pt x="4471" y="297748"/>
                      <a:pt x="9747" y="298450"/>
                    </a:cubicBezTo>
                    <a:cubicBezTo>
                      <a:pt x="104792" y="293727"/>
                      <a:pt x="177142" y="229491"/>
                      <a:pt x="247055" y="171937"/>
                    </a:cubicBezTo>
                    <a:cubicBezTo>
                      <a:pt x="322320" y="136436"/>
                      <a:pt x="377247" y="83772"/>
                      <a:pt x="406339" y="9729"/>
                    </a:cubicBezTo>
                    <a:cubicBezTo>
                      <a:pt x="409306" y="4202"/>
                      <a:pt x="399080" y="-1525"/>
                      <a:pt x="396591" y="6476"/>
                    </a:cubicBezTo>
                    <a:cubicBezTo>
                      <a:pt x="370422" y="67825"/>
                      <a:pt x="302527" y="123191"/>
                      <a:pt x="234031" y="168683"/>
                    </a:cubicBezTo>
                    <a:cubicBezTo>
                      <a:pt x="161120" y="232121"/>
                      <a:pt x="105154" y="252907"/>
                      <a:pt x="6512" y="285467"/>
                    </a:cubicBezTo>
                    <a:cubicBezTo>
                      <a:pt x="9903" y="288730"/>
                      <a:pt x="10140" y="291734"/>
                      <a:pt x="12983" y="295196"/>
                    </a:cubicBezTo>
                    <a:cubicBezTo>
                      <a:pt x="84971" y="214234"/>
                      <a:pt x="165572" y="90128"/>
                      <a:pt x="188527" y="9729"/>
                    </a:cubicBezTo>
                    <a:cubicBezTo>
                      <a:pt x="188572" y="7110"/>
                      <a:pt x="185968" y="2884"/>
                      <a:pt x="182015" y="647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1538759010">
                      <a:custGeom>
                        <a:avLst/>
                        <a:gdLst>
                          <a:gd name="T0" fmla="*/ 56 w 126"/>
                          <a:gd name="T1" fmla="*/ 2 h 92"/>
                          <a:gd name="T2" fmla="*/ 1 w 126"/>
                          <a:gd name="T3" fmla="*/ 89 h 92"/>
                          <a:gd name="T4" fmla="*/ 3 w 126"/>
                          <a:gd name="T5" fmla="*/ 92 h 92"/>
                          <a:gd name="T6" fmla="*/ 76 w 126"/>
                          <a:gd name="T7" fmla="*/ 53 h 92"/>
                          <a:gd name="T8" fmla="*/ 125 w 126"/>
                          <a:gd name="T9" fmla="*/ 3 h 92"/>
                          <a:gd name="T10" fmla="*/ 122 w 126"/>
                          <a:gd name="T11" fmla="*/ 2 h 92"/>
                          <a:gd name="T12" fmla="*/ 72 w 126"/>
                          <a:gd name="T13" fmla="*/ 52 h 92"/>
                          <a:gd name="T14" fmla="*/ 2 w 126"/>
                          <a:gd name="T15" fmla="*/ 88 h 92"/>
                          <a:gd name="T16" fmla="*/ 4 w 126"/>
                          <a:gd name="T17" fmla="*/ 91 h 92"/>
                          <a:gd name="T18" fmla="*/ 58 w 126"/>
                          <a:gd name="T19" fmla="*/ 3 h 92"/>
                          <a:gd name="T20" fmla="*/ 56 w 126"/>
                          <a:gd name="T21" fmla="*/ 2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26" h="92">
                            <a:moveTo>
                              <a:pt x="56" y="2"/>
                            </a:moveTo>
                            <a:cubicBezTo>
                              <a:pt x="42" y="34"/>
                              <a:pt x="26" y="64"/>
                              <a:pt x="1" y="89"/>
                            </a:cubicBezTo>
                            <a:cubicBezTo>
                              <a:pt x="0" y="90"/>
                              <a:pt x="1" y="92"/>
                              <a:pt x="3" y="92"/>
                            </a:cubicBezTo>
                            <a:cubicBezTo>
                              <a:pt x="30" y="84"/>
                              <a:pt x="54" y="70"/>
                              <a:pt x="76" y="53"/>
                            </a:cubicBezTo>
                            <a:cubicBezTo>
                              <a:pt x="95" y="39"/>
                              <a:pt x="113" y="23"/>
                              <a:pt x="125" y="3"/>
                            </a:cubicBezTo>
                            <a:cubicBezTo>
                              <a:pt x="126" y="1"/>
                              <a:pt x="123" y="0"/>
                              <a:pt x="122" y="2"/>
                            </a:cubicBezTo>
                            <a:cubicBezTo>
                              <a:pt x="110" y="22"/>
                              <a:pt x="91" y="38"/>
                              <a:pt x="72" y="52"/>
                            </a:cubicBezTo>
                            <a:cubicBezTo>
                              <a:pt x="51" y="67"/>
                              <a:pt x="27" y="81"/>
                              <a:pt x="2" y="88"/>
                            </a:cubicBezTo>
                            <a:cubicBezTo>
                              <a:pt x="3" y="89"/>
                              <a:pt x="3" y="90"/>
                              <a:pt x="4" y="91"/>
                            </a:cubicBezTo>
                            <a:cubicBezTo>
                              <a:pt x="27" y="67"/>
                              <a:pt x="49" y="35"/>
                              <a:pt x="58" y="3"/>
                            </a:cubicBezTo>
                            <a:cubicBezTo>
                              <a:pt x="58" y="2"/>
                              <a:pt x="57" y="1"/>
                              <a:pt x="56" y="2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9CBB44-DC35-4A66-B8CC-13F836CFC32B}"/>
              </a:ext>
            </a:extLst>
          </p:cNvPr>
          <p:cNvGrpSpPr/>
          <p:nvPr/>
        </p:nvGrpSpPr>
        <p:grpSpPr>
          <a:xfrm>
            <a:off x="3514694" y="2526090"/>
            <a:ext cx="2581306" cy="1517857"/>
            <a:chOff x="1198800" y="1420752"/>
            <a:chExt cx="2313490" cy="1828800"/>
          </a:xfrm>
        </p:grpSpPr>
        <p:pic>
          <p:nvPicPr>
            <p:cNvPr id="12" name="图片 7">
              <a:extLst>
                <a:ext uri="{FF2B5EF4-FFF2-40B4-BE49-F238E27FC236}">
                  <a16:creationId xmlns:a16="http://schemas.microsoft.com/office/drawing/2014/main" id="{D3E1EEC3-3931-454A-A2F9-72F84891B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8800" y="1420752"/>
              <a:ext cx="2017727" cy="18288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EFDFF8-7509-4D6D-9B20-0054AD0B2978}"/>
                </a:ext>
              </a:extLst>
            </p:cNvPr>
            <p:cNvSpPr txBox="1"/>
            <p:nvPr/>
          </p:nvSpPr>
          <p:spPr>
            <a:xfrm>
              <a:off x="1387014" y="1954609"/>
              <a:ext cx="2125276" cy="6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Trình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bày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14" name="Picture 1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BDE90E39-0ED7-4B65-BB8E-D2BDCE34DD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8900" y="3705185"/>
            <a:ext cx="1733550" cy="3236120"/>
          </a:xfrm>
          <a:prstGeom prst="rect">
            <a:avLst/>
          </a:prstGeom>
        </p:spPr>
      </p:pic>
      <p:pic>
        <p:nvPicPr>
          <p:cNvPr id="15" name="Picture 14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D5328B66-FA67-4C56-86C6-2FFFA01EC2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1647" y="3631762"/>
            <a:ext cx="1562239" cy="31067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3B1EAEF-CBFB-420E-BE79-0A2D9F5E5CFE}"/>
              </a:ext>
            </a:extLst>
          </p:cNvPr>
          <p:cNvGrpSpPr/>
          <p:nvPr/>
        </p:nvGrpSpPr>
        <p:grpSpPr>
          <a:xfrm>
            <a:off x="5765998" y="2100283"/>
            <a:ext cx="2621209" cy="1531479"/>
            <a:chOff x="3769768" y="601490"/>
            <a:chExt cx="2180603" cy="1531479"/>
          </a:xfrm>
        </p:grpSpPr>
        <p:pic>
          <p:nvPicPr>
            <p:cNvPr id="17" name="图片 2">
              <a:extLst>
                <a:ext uri="{FF2B5EF4-FFF2-40B4-BE49-F238E27FC236}">
                  <a16:creationId xmlns:a16="http://schemas.microsoft.com/office/drawing/2014/main" id="{1AFBCCD2-F1FC-453B-ABF5-B63883F44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769768" y="601490"/>
              <a:ext cx="2017726" cy="153147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D7FB22-EF1D-4005-8447-3A39740FCD22}"/>
                </a:ext>
              </a:extLst>
            </p:cNvPr>
            <p:cNvSpPr txBox="1"/>
            <p:nvPr/>
          </p:nvSpPr>
          <p:spPr>
            <a:xfrm>
              <a:off x="4044298" y="1193386"/>
              <a:ext cx="190607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Nhận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xét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2ECFA3C-C3F4-459F-8E44-00BF22304391}"/>
              </a:ext>
            </a:extLst>
          </p:cNvPr>
          <p:cNvSpPr txBox="1"/>
          <p:nvPr/>
        </p:nvSpPr>
        <p:spPr>
          <a:xfrm>
            <a:off x="681380" y="1510428"/>
            <a:ext cx="3542890" cy="954107"/>
          </a:xfrm>
          <a:custGeom>
            <a:avLst/>
            <a:gdLst>
              <a:gd name="connsiteX0" fmla="*/ 0 w 3021527"/>
              <a:gd name="connsiteY0" fmla="*/ 0 h 954107"/>
              <a:gd name="connsiteX1" fmla="*/ 3021527 w 3021527"/>
              <a:gd name="connsiteY1" fmla="*/ 0 h 954107"/>
              <a:gd name="connsiteX2" fmla="*/ 3021527 w 3021527"/>
              <a:gd name="connsiteY2" fmla="*/ 954107 h 954107"/>
              <a:gd name="connsiteX3" fmla="*/ 0 w 3021527"/>
              <a:gd name="connsiteY3" fmla="*/ 954107 h 954107"/>
              <a:gd name="connsiteX4" fmla="*/ 0 w 3021527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1527" h="954107" fill="none" extrusionOk="0">
                <a:moveTo>
                  <a:pt x="0" y="0"/>
                </a:moveTo>
                <a:cubicBezTo>
                  <a:pt x="668784" y="5222"/>
                  <a:pt x="2437773" y="24918"/>
                  <a:pt x="3021527" y="0"/>
                </a:cubicBezTo>
                <a:cubicBezTo>
                  <a:pt x="3046835" y="365569"/>
                  <a:pt x="3056072" y="532638"/>
                  <a:pt x="3021527" y="954107"/>
                </a:cubicBezTo>
                <a:cubicBezTo>
                  <a:pt x="2582634" y="789346"/>
                  <a:pt x="439982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3021527" h="954107" stroke="0" extrusionOk="0">
                <a:moveTo>
                  <a:pt x="0" y="0"/>
                </a:moveTo>
                <a:cubicBezTo>
                  <a:pt x="949222" y="11849"/>
                  <a:pt x="1974788" y="-161459"/>
                  <a:pt x="3021527" y="0"/>
                </a:cubicBezTo>
                <a:cubicBezTo>
                  <a:pt x="2945711" y="168997"/>
                  <a:pt x="2974492" y="796602"/>
                  <a:pt x="3021527" y="954107"/>
                </a:cubicBezTo>
                <a:cubicBezTo>
                  <a:pt x="1576019" y="808247"/>
                  <a:pt x="1159108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sẻ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trả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lời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nhóm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trước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lớp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357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474</Words>
  <Application>Microsoft Office PowerPoint</Application>
  <PresentationFormat>Widescreen</PresentationFormat>
  <Paragraphs>78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等线</vt:lpstr>
      <vt:lpstr>等线 Light</vt:lpstr>
      <vt:lpstr>.VnTime</vt:lpstr>
      <vt:lpstr>Arial</vt:lpstr>
      <vt:lpstr>Baloo</vt:lpstr>
      <vt:lpstr>Calibri</vt:lpstr>
      <vt:lpstr>Catamaran</vt:lpstr>
      <vt:lpstr>Chau Philomene One</vt:lpstr>
      <vt:lpstr>Chewy</vt:lpstr>
      <vt:lpstr>Coiny</vt:lpstr>
      <vt:lpstr>HP001 4 hàng</vt:lpstr>
      <vt:lpstr>Inconsolata</vt:lpstr>
      <vt:lpstr>Maven Pro</vt:lpstr>
      <vt:lpstr>Montserrat</vt:lpstr>
      <vt:lpstr>Nunito</vt:lpstr>
      <vt:lpstr>Pattaya</vt:lpstr>
      <vt:lpstr>Times New Roman</vt:lpstr>
      <vt:lpstr>UVN Van Chuong Nang</vt:lpstr>
      <vt:lpstr>Reforestation Project Proposal  by Slidesgo</vt:lpstr>
      <vt:lpstr>5_Office 主题​​</vt:lpstr>
      <vt:lpstr>PowerPoint Presentation</vt:lpstr>
      <vt:lpstr>PowerPoint Presentation</vt:lpstr>
      <vt:lpstr>PowerPoint Presentation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P180921</dc:creator>
  <cp:lastModifiedBy>Admin</cp:lastModifiedBy>
  <cp:revision>124</cp:revision>
  <dcterms:created xsi:type="dcterms:W3CDTF">2021-10-22T01:23:58Z</dcterms:created>
  <dcterms:modified xsi:type="dcterms:W3CDTF">2022-12-31T04:55:33Z</dcterms:modified>
</cp:coreProperties>
</file>