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2" r:id="rId3"/>
    <p:sldMasterId id="2147483686" r:id="rId4"/>
    <p:sldMasterId id="2147483698" r:id="rId5"/>
    <p:sldMasterId id="2147483701" r:id="rId6"/>
    <p:sldMasterId id="2147483713" r:id="rId7"/>
    <p:sldMasterId id="2147483721" r:id="rId8"/>
    <p:sldMasterId id="2147483734" r:id="rId9"/>
    <p:sldMasterId id="2147483747" r:id="rId10"/>
  </p:sldMasterIdLst>
  <p:notesMasterIdLst>
    <p:notesMasterId r:id="rId32"/>
  </p:notesMasterIdLst>
  <p:sldIdLst>
    <p:sldId id="1552" r:id="rId11"/>
    <p:sldId id="260" r:id="rId12"/>
    <p:sldId id="534" r:id="rId13"/>
    <p:sldId id="257" r:id="rId14"/>
    <p:sldId id="2653" r:id="rId15"/>
    <p:sldId id="2654" r:id="rId16"/>
    <p:sldId id="2636" r:id="rId17"/>
    <p:sldId id="2655" r:id="rId18"/>
    <p:sldId id="2674" r:id="rId19"/>
    <p:sldId id="2675" r:id="rId20"/>
    <p:sldId id="2676" r:id="rId21"/>
    <p:sldId id="2677" r:id="rId22"/>
    <p:sldId id="288" r:id="rId23"/>
    <p:sldId id="2661" r:id="rId24"/>
    <p:sldId id="268" r:id="rId25"/>
    <p:sldId id="2678" r:id="rId26"/>
    <p:sldId id="2663" r:id="rId27"/>
    <p:sldId id="2664" r:id="rId28"/>
    <p:sldId id="341" r:id="rId29"/>
    <p:sldId id="530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06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60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2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6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1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9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7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142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61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18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044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2023/1/8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80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2023/1/8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0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2023/1/8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8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2023/1/8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45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2023/1/8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48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7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29825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85255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586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6457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68367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5966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05456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2382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63006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36224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38249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14776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C0B672-DE31-487A-9DF8-13F06B40AEB8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9F76E-8FE6-4AEE-8FAA-6ECC2404D2C7}"/>
              </a:ext>
            </a:extLst>
          </p:cNvPr>
          <p:cNvSpPr/>
          <p:nvPr userDrawn="1"/>
        </p:nvSpPr>
        <p:spPr>
          <a:xfrm>
            <a:off x="0" y="6415790"/>
            <a:ext cx="5876144" cy="4422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1"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74573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C2F02A-7D4C-403E-AC9C-1624884DF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9F7F4C-AAB6-4BE2-9642-80122E43FFC0}"/>
              </a:ext>
            </a:extLst>
          </p:cNvPr>
          <p:cNvSpPr/>
          <p:nvPr userDrawn="1"/>
        </p:nvSpPr>
        <p:spPr>
          <a:xfrm>
            <a:off x="6217382" y="6436316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B5074-8BB8-44C1-9AE0-B6612EF415A5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1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3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9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3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3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81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15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6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8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1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7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5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6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2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4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8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4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5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29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1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4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7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2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020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69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307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1892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105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25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7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4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170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4232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051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1031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98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31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9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FD666A-A39E-4B9D-A029-BAC386491C4D}"/>
              </a:ext>
            </a:extLst>
          </p:cNvPr>
          <p:cNvSpPr/>
          <p:nvPr userDrawn="1"/>
        </p:nvSpPr>
        <p:spPr>
          <a:xfrm>
            <a:off x="6315856" y="6520723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26163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06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4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19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" y="2630768"/>
            <a:ext cx="9700591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Buổi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sáng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12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717809" y="3109996"/>
            <a:ext cx="2355742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192992" y="4452742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1568" y="498018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93402" y="6045355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9975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12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434946" y="3372708"/>
            <a:ext cx="2757054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445434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963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4625" y="6005417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6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12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434946" y="3372708"/>
            <a:ext cx="2757054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445434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963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5954625" y="6005417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3804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thơ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25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2467543-E4FC-4863-95FD-5450B5B0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2">
            <a:extLst>
              <a:ext uri="{FF2B5EF4-FFF2-40B4-BE49-F238E27FC236}">
                <a16:creationId xmlns:a16="http://schemas.microsoft.com/office/drawing/2014/main" id="{F5C51950-1476-45B6-9CE2-A00955CB2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3" y="722047"/>
            <a:ext cx="1390224" cy="22620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A040E4C-0277-4BC0-A917-AF2D52732BD0}"/>
              </a:ext>
            </a:extLst>
          </p:cNvPr>
          <p:cNvSpPr txBox="1"/>
          <p:nvPr/>
        </p:nvSpPr>
        <p:spPr>
          <a:xfrm>
            <a:off x="1392614" y="526928"/>
            <a:ext cx="9539248" cy="155399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Times New Roman" panose="02020603050405020304" pitchFamily="18" charset="0"/>
              </a:rPr>
              <a:t>Nghe – </a:t>
            </a:r>
            <a:r>
              <a:rPr kumimoji="0" lang="en-US" sz="6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6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32">
            <a:extLst>
              <a:ext uri="{FF2B5EF4-FFF2-40B4-BE49-F238E27FC236}">
                <a16:creationId xmlns:a16="http://schemas.microsoft.com/office/drawing/2014/main" id="{1BE69B01-E79D-494D-8822-D20534582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087" y="890039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82A8C0F-365A-47F2-B21D-7123B883E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035" y="0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62" y="-95116"/>
            <a:ext cx="1390224" cy="2262059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C20AF7C-21CD-4DF6-B170-B7BA0795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931244" y="1613856"/>
            <a:ext cx="4429760" cy="578457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BD55391-47FD-4C0D-8303-122FA138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658084" y="2055148"/>
            <a:ext cx="4466358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12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445434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963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6048822" y="6142340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hought Bubble: Cloud 1">
            <a:extLst>
              <a:ext uri="{FF2B5EF4-FFF2-40B4-BE49-F238E27FC236}">
                <a16:creationId xmlns:a16="http://schemas.microsoft.com/office/drawing/2014/main" id="{7A34B7CE-FDBB-F0F0-766D-08F4805123E1}"/>
              </a:ext>
            </a:extLst>
          </p:cNvPr>
          <p:cNvSpPr/>
          <p:nvPr/>
        </p:nvSpPr>
        <p:spPr>
          <a:xfrm>
            <a:off x="9367967" y="3670321"/>
            <a:ext cx="2731936" cy="890171"/>
          </a:xfrm>
          <a:prstGeom prst="cloudCallou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lỗi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0041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249EA0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cành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  chơi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ây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bóng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lan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397" b="1" i="0" u="none" strike="noStrike" kern="1200" cap="none" spc="0" normalizeH="0" baseline="0" noProof="0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KHỞI ĐỘnG</a:t>
              </a:r>
              <a:endParaRPr kumimoji="0" lang="en-US" sz="8397" b="1" i="0" u="none" strike="noStrike" kern="1200" cap="none" spc="0" normalizeH="0" baseline="0" noProof="0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K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H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Ở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I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Đ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Ộ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</a:t>
              </a:r>
              <a:r>
                <a:rPr kumimoji="0" lang="en-US" sz="8397" b="1" i="0" u="none" strike="noStrike" kern="1200" cap="none" spc="0" normalizeH="0" baseline="0" noProof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G</a:t>
              </a:r>
              <a:endParaRPr kumimoji="0" lang="en-US" sz="8397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 ta không thể nhìn thấy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ân cầu vồng. Chúng ta cũng không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 không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ung. Khi mặt trời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52" end="2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317" y="2475232"/>
            <a:ext cx="782136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Buổi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3885" y="2101794"/>
            <a:ext cx="607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54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347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3" y="1535870"/>
            <a:ext cx="300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326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359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8" y="3678995"/>
            <a:ext cx="326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8" y="4212395"/>
            <a:ext cx="297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326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349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8" y="964370"/>
            <a:ext cx="347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8" y="1526345"/>
            <a:ext cx="347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8" y="2040695"/>
            <a:ext cx="347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3" y="2602670"/>
            <a:ext cx="359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308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308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3" y="4736270"/>
            <a:ext cx="326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326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4" y="5812595"/>
            <a:ext cx="260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559167" y="2741399"/>
            <a:ext cx="270843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sáng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: Rounded Corners 86016">
            <a:extLst>
              <a:ext uri="{FF2B5EF4-FFF2-40B4-BE49-F238E27FC236}">
                <a16:creationId xmlns:a16="http://schemas.microsoft.com/office/drawing/2014/main" id="{A0AC4BEE-D668-1251-E750-1E62EAD411F6}"/>
              </a:ext>
            </a:extLst>
          </p:cNvPr>
          <p:cNvSpPr/>
          <p:nvPr/>
        </p:nvSpPr>
        <p:spPr>
          <a:xfrm>
            <a:off x="9634768" y="4236356"/>
            <a:ext cx="255723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218804">
              <a:defRPr/>
            </a:pP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445434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963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6048822" y="6142340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12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1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9717809" y="3109996"/>
            <a:ext cx="2355742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872653" y="1243013"/>
            <a:ext cx="354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DF25-1139-E212-263B-03A53746B505}"/>
              </a:ext>
            </a:extLst>
          </p:cNvPr>
          <p:cNvSpPr txBox="1"/>
          <p:nvPr/>
        </p:nvSpPr>
        <p:spPr>
          <a:xfrm>
            <a:off x="1221017" y="1777460"/>
            <a:ext cx="4306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D0D5-ED92-D1E4-36CF-D47D78D5ACD5}"/>
              </a:ext>
            </a:extLst>
          </p:cNvPr>
          <p:cNvSpPr txBox="1"/>
          <p:nvPr/>
        </p:nvSpPr>
        <p:spPr>
          <a:xfrm>
            <a:off x="1221017" y="2339435"/>
            <a:ext cx="3723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82C74-1EA6-B910-646E-F351C9D88216}"/>
              </a:ext>
            </a:extLst>
          </p:cNvPr>
          <p:cNvSpPr txBox="1"/>
          <p:nvPr/>
        </p:nvSpPr>
        <p:spPr>
          <a:xfrm>
            <a:off x="1240067" y="2853785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28A48-6E56-5FB2-AB16-2F3CCA7566D2}"/>
              </a:ext>
            </a:extLst>
          </p:cNvPr>
          <p:cNvSpPr txBox="1"/>
          <p:nvPr/>
        </p:nvSpPr>
        <p:spPr>
          <a:xfrm>
            <a:off x="1201967" y="445434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00E50-9964-9BE2-FECF-24998D13160F}"/>
              </a:ext>
            </a:extLst>
          </p:cNvPr>
          <p:cNvSpPr txBox="1"/>
          <p:nvPr/>
        </p:nvSpPr>
        <p:spPr>
          <a:xfrm>
            <a:off x="1201967" y="4973891"/>
            <a:ext cx="3687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0494E-43D3-3BE6-22D9-D8A8ECA944B1}"/>
              </a:ext>
            </a:extLst>
          </p:cNvPr>
          <p:cNvSpPr txBox="1"/>
          <p:nvPr/>
        </p:nvSpPr>
        <p:spPr>
          <a:xfrm>
            <a:off x="1197349" y="5466334"/>
            <a:ext cx="4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0680B-794C-A201-C471-F04B28AF4C79}"/>
              </a:ext>
            </a:extLst>
          </p:cNvPr>
          <p:cNvSpPr txBox="1"/>
          <p:nvPr/>
        </p:nvSpPr>
        <p:spPr>
          <a:xfrm>
            <a:off x="1197411" y="6032737"/>
            <a:ext cx="4330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44C1-3AA3-212F-74E8-4E7CB56FE41D}"/>
              </a:ext>
            </a:extLst>
          </p:cNvPr>
          <p:cNvSpPr txBox="1"/>
          <p:nvPr/>
        </p:nvSpPr>
        <p:spPr>
          <a:xfrm>
            <a:off x="5916843" y="1767935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4287E-2DBD-5FEA-B8A0-816095C1DABF}"/>
              </a:ext>
            </a:extLst>
          </p:cNvPr>
          <p:cNvSpPr txBox="1"/>
          <p:nvPr/>
        </p:nvSpPr>
        <p:spPr>
          <a:xfrm>
            <a:off x="5916843" y="232991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50C3B-6A6E-0FAC-40AF-E38CE39F483E}"/>
              </a:ext>
            </a:extLst>
          </p:cNvPr>
          <p:cNvSpPr txBox="1"/>
          <p:nvPr/>
        </p:nvSpPr>
        <p:spPr>
          <a:xfrm>
            <a:off x="5935893" y="2844260"/>
            <a:ext cx="4306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3A9F-4740-06D2-8F33-A887907DD222}"/>
              </a:ext>
            </a:extLst>
          </p:cNvPr>
          <p:cNvSpPr txBox="1"/>
          <p:nvPr/>
        </p:nvSpPr>
        <p:spPr>
          <a:xfrm>
            <a:off x="5954625" y="3365277"/>
            <a:ext cx="4455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D900-C001-1364-48A9-18BCDE0AB3A0}"/>
              </a:ext>
            </a:extLst>
          </p:cNvPr>
          <p:cNvSpPr txBox="1"/>
          <p:nvPr/>
        </p:nvSpPr>
        <p:spPr>
          <a:xfrm>
            <a:off x="5954625" y="4441602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F723E-4CC8-E29B-79A5-39E57B469F54}"/>
              </a:ext>
            </a:extLst>
          </p:cNvPr>
          <p:cNvSpPr txBox="1"/>
          <p:nvPr/>
        </p:nvSpPr>
        <p:spPr>
          <a:xfrm>
            <a:off x="5897792" y="4963383"/>
            <a:ext cx="3826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CD49B-7C34-19A0-17B4-5B1DAB042F1A}"/>
              </a:ext>
            </a:extLst>
          </p:cNvPr>
          <p:cNvSpPr txBox="1"/>
          <p:nvPr/>
        </p:nvSpPr>
        <p:spPr>
          <a:xfrm>
            <a:off x="5916843" y="5484400"/>
            <a:ext cx="40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B64-C436-19B1-2EFA-F8C1CF7F45FF}"/>
              </a:ext>
            </a:extLst>
          </p:cNvPr>
          <p:cNvSpPr txBox="1"/>
          <p:nvPr/>
        </p:nvSpPr>
        <p:spPr>
          <a:xfrm>
            <a:off x="6048822" y="6142340"/>
            <a:ext cx="4042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29206-B575-281E-773E-060AF17DFE62}"/>
              </a:ext>
            </a:extLst>
          </p:cNvPr>
          <p:cNvSpPr txBox="1"/>
          <p:nvPr/>
        </p:nvSpPr>
        <p:spPr>
          <a:xfrm>
            <a:off x="1201967" y="3365278"/>
            <a:ext cx="359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3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1072</Words>
  <Application>Microsoft Office PowerPoint</Application>
  <PresentationFormat>Widescreen</PresentationFormat>
  <Paragraphs>187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HP001 4H</vt:lpstr>
      <vt:lpstr>HP-087</vt:lpstr>
      <vt:lpstr>iCiel Crocante</vt:lpstr>
      <vt:lpstr>Lucida Bright</vt:lpstr>
      <vt:lpstr>Microsoft YaHei</vt:lpstr>
      <vt:lpstr>Times New Roman</vt:lpstr>
      <vt:lpstr>UVN Van Chuong Nang</vt:lpstr>
      <vt:lpstr>字魂59号-创粗黑</vt:lpstr>
      <vt:lpstr>字魂70号-灵悦黑体</vt:lpstr>
      <vt:lpstr>千图网海量PPT模板www.58pic.com​​</vt:lpstr>
      <vt:lpstr>2_千图网海量PPT模板www.58pic.com​​</vt:lpstr>
      <vt:lpstr>第一PPT，www.1ppt.com</vt:lpstr>
      <vt:lpstr>Chủ đề của Office</vt:lpstr>
      <vt:lpstr>Office Theme</vt:lpstr>
      <vt:lpstr>1_Office Theme</vt:lpstr>
      <vt:lpstr>1_千图网海量PPT模板www.58pic.com​​</vt:lpstr>
      <vt:lpstr>Office 主题</vt:lpstr>
      <vt:lpstr>1_Office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40</cp:revision>
  <dcterms:created xsi:type="dcterms:W3CDTF">2022-05-21T08:09:00Z</dcterms:created>
  <dcterms:modified xsi:type="dcterms:W3CDTF">2023-01-08T16:22:01Z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BBCD5F90AFF84A9F8B7565A776143CB7</vt:lpwstr>
  </property>
  <property fmtid="{D5CDD505-2E9C-101B-9397-08002B2CF9AE}" pid="3" name="KSOProductBuildVer">
    <vt:lpwstr>1033-11.2.0.11191</vt:lpwstr>
  </property>
</Properties>
</file>