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73" r:id="rId2"/>
    <p:sldMasterId id="2147483809" r:id="rId3"/>
    <p:sldMasterId id="2147483827" r:id="rId4"/>
    <p:sldMasterId id="2147483873" r:id="rId5"/>
    <p:sldMasterId id="2147483895" r:id="rId6"/>
    <p:sldMasterId id="2147483899" r:id="rId7"/>
  </p:sldMasterIdLst>
  <p:notesMasterIdLst>
    <p:notesMasterId r:id="rId18"/>
  </p:notesMasterIdLst>
  <p:sldIdLst>
    <p:sldId id="1552" r:id="rId8"/>
    <p:sldId id="2007577114" r:id="rId9"/>
    <p:sldId id="2007577095" r:id="rId10"/>
    <p:sldId id="2007577116" r:id="rId11"/>
    <p:sldId id="2007577111" r:id="rId12"/>
    <p:sldId id="2007577107" r:id="rId13"/>
    <p:sldId id="3398" r:id="rId14"/>
    <p:sldId id="2007577112" r:id="rId15"/>
    <p:sldId id="262" r:id="rId16"/>
    <p:sldId id="20075771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95" d="100"/>
          <a:sy n="95" d="100"/>
        </p:scale>
        <p:origin x="7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o Phuong" userId="dd1b873d0ed009f0" providerId="LiveId" clId="{4555BAA3-CFE4-46E1-9C83-C1B45B0CD157}"/>
    <pc:docChg chg="addSld delSld modSld sldOrd">
      <pc:chgData name="Thao Phuong" userId="dd1b873d0ed009f0" providerId="LiveId" clId="{4555BAA3-CFE4-46E1-9C83-C1B45B0CD157}" dt="2023-01-06T03:04:45.959" v="20" actId="47"/>
      <pc:docMkLst>
        <pc:docMk/>
      </pc:docMkLst>
      <pc:sldChg chg="modSp add mod ord">
        <pc:chgData name="Thao Phuong" userId="dd1b873d0ed009f0" providerId="LiveId" clId="{4555BAA3-CFE4-46E1-9C83-C1B45B0CD157}" dt="2023-01-06T03:04:29.944" v="19" actId="1076"/>
        <pc:sldMkLst>
          <pc:docMk/>
          <pc:sldMk cId="0" sldId="1552"/>
        </pc:sldMkLst>
        <pc:spChg chg="mod">
          <ac:chgData name="Thao Phuong" userId="dd1b873d0ed009f0" providerId="LiveId" clId="{4555BAA3-CFE4-46E1-9C83-C1B45B0CD157}" dt="2023-01-06T03:04:15.575" v="3" actId="1076"/>
          <ac:spMkLst>
            <pc:docMk/>
            <pc:sldMk cId="0" sldId="1552"/>
            <ac:spMk id="7" creationId="{B618510B-F213-4B03-AB01-7D7FBDF140DA}"/>
          </ac:spMkLst>
        </pc:spChg>
        <pc:spChg chg="mod">
          <ac:chgData name="Thao Phuong" userId="dd1b873d0ed009f0" providerId="LiveId" clId="{4555BAA3-CFE4-46E1-9C83-C1B45B0CD157}" dt="2023-01-06T03:04:29.944" v="19" actId="1076"/>
          <ac:spMkLst>
            <pc:docMk/>
            <pc:sldMk cId="0" sldId="1552"/>
            <ac:spMk id="41990" creationId="{2478F3B8-589F-0718-9DB0-032D57A29532}"/>
          </ac:spMkLst>
        </pc:spChg>
      </pc:sldChg>
      <pc:sldChg chg="del">
        <pc:chgData name="Thao Phuong" userId="dd1b873d0ed009f0" providerId="LiveId" clId="{4555BAA3-CFE4-46E1-9C83-C1B45B0CD157}" dt="2023-01-06T03:04:45.959" v="20" actId="47"/>
        <pc:sldMkLst>
          <pc:docMk/>
          <pc:sldMk cId="84274227" sldId="200757711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3">
            <a:lumMod val="50000"/>
          </a:schemeClr>
        </a:solidFill>
        <a:ln>
          <a:solidFill>
            <a:schemeClr val="accent3">
              <a:lumMod val="50000"/>
            </a:schemeClr>
          </a:solidFill>
        </a:ln>
      </dgm:spPr>
      <dgm:t>
        <a:bodyPr/>
        <a:lstStyle/>
        <a:p>
          <a:pPr rtl="0"/>
          <a:r>
            <a:rPr lang="en-US" sz="3600" b="1">
              <a:latin typeface="Times New Roman" panose="02020603050405020304" pitchFamily="18" charset="0"/>
              <a:cs typeface="Times New Roman" panose="02020603050405020304" pitchFamily="18" charset="0"/>
            </a:rPr>
            <a:t>1</a:t>
          </a:r>
        </a:p>
      </dgm:t>
    </dgm:pt>
    <dgm:pt modelId="{88D8CA34-B4E7-4A5A-B085-9DFAAA5EF330}" type="sib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3">
            <a:lumMod val="60000"/>
            <a:lumOff val="40000"/>
            <a:alpha val="90000"/>
          </a:schemeClr>
        </a:solidFill>
        <a:ln>
          <a:solidFill>
            <a:schemeClr val="accent3">
              <a:lumMod val="60000"/>
              <a:lumOff val="40000"/>
            </a:schemeClr>
          </a:solidFill>
        </a:ln>
      </dgm:spPr>
      <dgm:t>
        <a:bodyPr/>
        <a:lstStyle/>
        <a:p>
          <a:pPr algn="just" rtl="0"/>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dirty="0">
              <a:latin typeface="Times New Roman" panose="02020603050405020304" pitchFamily="18" charset="0"/>
              <a:ea typeface="Tahoma" panose="020B0604030504040204" pitchFamily="34" charset="0"/>
              <a:cs typeface="Times New Roman" panose="02020603050405020304" pitchFamily="18" charset="0"/>
            </a:rPr>
            <a:t> so </a:t>
          </a:r>
          <a:r>
            <a:rPr lang="en-US" sz="2800" dirty="0" err="1">
              <a:latin typeface="Times New Roman" panose="02020603050405020304" pitchFamily="18" charset="0"/>
              <a:ea typeface="Tahoma" panose="020B0604030504040204" pitchFamily="34" charset="0"/>
              <a:cs typeface="Times New Roman" panose="02020603050405020304" pitchFamily="18" charset="0"/>
            </a:rPr>
            <a:t>sánh</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hai</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800" dirty="0">
              <a:latin typeface="Times New Roman" panose="02020603050405020304" pitchFamily="18" charset="0"/>
              <a:ea typeface="Tahoma" panose="020B0604030504040204" pitchFamily="34"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ScaleX="89825" custLinFactNeighborX="0" custLinFactNeighborY="2">
        <dgm:presLayoutVars>
          <dgm:chMax val="1"/>
          <dgm:bulletEnabled val="1"/>
        </dgm:presLayoutVars>
      </dgm:prSet>
      <dgm:spPr/>
    </dgm:pt>
    <dgm:pt modelId="{C8ADD9C3-E765-4E5B-A3FA-A49A495DD32C}" type="pres">
      <dgm:prSet presAssocID="{7B8A6965-E220-41CC-A86F-5CB7C29DE150}" presName="descendantText" presStyleLbl="alignAcc1" presStyleIdx="0" presStyleCnt="1" custScaleX="100021" custScaleY="100000" custLinFactNeighborX="-1556" custLinFactNeighborY="2439">
        <dgm:presLayoutVars>
          <dgm:bulletEnabled val="1"/>
        </dgm:presLayoutVars>
      </dgm:prSet>
      <dgm:spPr/>
    </dgm:pt>
  </dgm:ptLst>
  <dgm:cxnLst>
    <dgm:cxn modelId="{AE062F1F-7182-4C7D-84C8-FD1386780380}" type="presOf" srcId="{7B8A6965-E220-41CC-A86F-5CB7C29DE150}" destId="{49BBFEEA-FB26-44AD-AF9B-E521FC086763}"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712BC29C-7875-491B-84EA-0F4F12FC3D53}" type="presOf" srcId="{DE204506-4445-4296-ACB8-CC9D4F9AC2AF}" destId="{C8ADD9C3-E765-4E5B-A3FA-A49A495DD32C}"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3D537AF4-0212-46BA-9401-FF4EAD966947}" type="presOf" srcId="{B428CECD-AC4B-4E4B-97FC-BC319AC84447}" destId="{27622E17-EEA3-436A-83C7-885B71E70EA2}" srcOrd="0" destOrd="0" presId="urn:microsoft.com/office/officeart/2005/8/layout/chevron2"/>
    <dgm:cxn modelId="{B209D6FF-6AA6-4985-88E8-4114A3B3C92C}" type="presParOf" srcId="{27622E17-EEA3-436A-83C7-885B71E70EA2}" destId="{89D07B71-8B5A-4F0C-B448-3303BD851CDA}" srcOrd="0" destOrd="0" presId="urn:microsoft.com/office/officeart/2005/8/layout/chevron2"/>
    <dgm:cxn modelId="{0A11384E-BFBF-41CD-9FAB-C03CB1DDDCE9}" type="presParOf" srcId="{89D07B71-8B5A-4F0C-B448-3303BD851CDA}" destId="{49BBFEEA-FB26-44AD-AF9B-E521FC086763}" srcOrd="0" destOrd="0" presId="urn:microsoft.com/office/officeart/2005/8/layout/chevron2"/>
    <dgm:cxn modelId="{6BB7D0A3-D66D-47A3-97C6-230FFA14525B}"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6"/>
        </a:solidFill>
        <a:ln>
          <a:solidFill>
            <a:schemeClr val="accent6"/>
          </a:solidFill>
        </a:ln>
      </dgm:spPr>
      <dgm:t>
        <a:bodyPr/>
        <a:lstStyle/>
        <a:p>
          <a:pPr rtl="0"/>
          <a:r>
            <a:rPr lang="en-US" sz="3600" b="1" dirty="0">
              <a:latin typeface="Times New Roman" panose="02020603050405020304" pitchFamily="18" charset="0"/>
              <a:cs typeface="Times New Roman" panose="02020603050405020304" pitchFamily="18" charset="0"/>
            </a:rPr>
            <a:t>2</a:t>
          </a:r>
        </a:p>
      </dgm:t>
    </dgm:pt>
    <dgm:pt modelId="{88D8CA34-B4E7-4A5A-B085-9DFAAA5EF330}" type="sib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6">
            <a:lumMod val="60000"/>
            <a:lumOff val="40000"/>
            <a:alpha val="90000"/>
          </a:schemeClr>
        </a:solidFill>
        <a:ln>
          <a:solidFill>
            <a:schemeClr val="accent6">
              <a:lumMod val="60000"/>
              <a:lumOff val="40000"/>
            </a:schemeClr>
          </a:solidFill>
        </a:ln>
      </dgm:spPr>
      <dgm:t>
        <a:bodyPr/>
        <a:lstStyle/>
        <a:p>
          <a:pPr algn="just" rtl="0"/>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ScaleX="124548" custScaleY="123354" custLinFactNeighborX="-48272" custLinFactNeighborY="-4610">
        <dgm:presLayoutVars>
          <dgm:chMax val="1"/>
          <dgm:bulletEnabled val="1"/>
        </dgm:presLayoutVars>
      </dgm:prSet>
      <dgm:spPr/>
    </dgm:pt>
    <dgm:pt modelId="{C8ADD9C3-E765-4E5B-A3FA-A49A495DD32C}" type="pres">
      <dgm:prSet presAssocID="{7B8A6965-E220-41CC-A86F-5CB7C29DE150}" presName="descendantText" presStyleLbl="alignAcc1" presStyleIdx="0" presStyleCnt="1" custScaleY="202844" custLinFactNeighborX="-2261">
        <dgm:presLayoutVars>
          <dgm:bulletEnabled val="1"/>
        </dgm:presLayoutVars>
      </dgm:prSet>
      <dgm:spPr/>
    </dgm:pt>
  </dgm:ptLst>
  <dgm:cxnLst>
    <dgm:cxn modelId="{8963E37F-0E77-4CEC-B7FC-3C2AD9657274}" srcId="{7B8A6965-E220-41CC-A86F-5CB7C29DE150}" destId="{DE204506-4445-4296-ACB8-CC9D4F9AC2AF}" srcOrd="0" destOrd="0" parTransId="{887CE56A-4ABC-486D-A37D-81012A7DBADA}" sibTransId="{6927402C-19B1-4683-8CD6-E4997BF01377}"/>
    <dgm:cxn modelId="{77D89E8F-DB0A-48D9-A71D-5E817347C07F}" type="presOf" srcId="{7B8A6965-E220-41CC-A86F-5CB7C29DE150}" destId="{49BBFEEA-FB26-44AD-AF9B-E521FC086763}" srcOrd="0" destOrd="0" presId="urn:microsoft.com/office/officeart/2005/8/layout/chevron2"/>
    <dgm:cxn modelId="{6D28E6B5-4B72-4E1F-AD7A-7FBA7F4E01E0}" type="presOf" srcId="{DE204506-4445-4296-ACB8-CC9D4F9AC2AF}" destId="{C8ADD9C3-E765-4E5B-A3FA-A49A495DD32C}"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1CC06EFE-7E75-402D-8AF3-77A3A7012D82}" type="presOf" srcId="{B428CECD-AC4B-4E4B-97FC-BC319AC84447}" destId="{27622E17-EEA3-436A-83C7-885B71E70EA2}" srcOrd="0" destOrd="0" presId="urn:microsoft.com/office/officeart/2005/8/layout/chevron2"/>
    <dgm:cxn modelId="{7B556D3D-8291-4B48-B99F-5F794A8F0D38}" type="presParOf" srcId="{27622E17-EEA3-436A-83C7-885B71E70EA2}" destId="{89D07B71-8B5A-4F0C-B448-3303BD851CDA}" srcOrd="0" destOrd="0" presId="urn:microsoft.com/office/officeart/2005/8/layout/chevron2"/>
    <dgm:cxn modelId="{3EC916C8-8608-43AC-ABE9-04EACAB10085}" type="presParOf" srcId="{89D07B71-8B5A-4F0C-B448-3303BD851CDA}" destId="{49BBFEEA-FB26-44AD-AF9B-E521FC086763}" srcOrd="0" destOrd="0" presId="urn:microsoft.com/office/officeart/2005/8/layout/chevron2"/>
    <dgm:cxn modelId="{BCAB9F91-E9CB-421C-A3DF-43066612901E}"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4">
            <a:lumMod val="75000"/>
          </a:schemeClr>
        </a:solidFill>
        <a:ln>
          <a:solidFill>
            <a:schemeClr val="accent4">
              <a:lumMod val="75000"/>
            </a:schemeClr>
          </a:solidFill>
        </a:ln>
      </dgm:spPr>
      <dgm:t>
        <a:bodyPr/>
        <a:lstStyle/>
        <a:p>
          <a:pPr rtl="0"/>
          <a:r>
            <a:rPr lang="en-US" sz="2800" b="1" dirty="0">
              <a:latin typeface="Times New Roman" panose="02020603050405020304" pitchFamily="18" charset="0"/>
              <a:cs typeface="Times New Roman" panose="02020603050405020304" pitchFamily="18" charset="0"/>
            </a:rPr>
            <a:t>3</a:t>
          </a:r>
        </a:p>
      </dgm:t>
    </dgm:pt>
    <dgm:pt modelId="{88D8CA34-B4E7-4A5A-B085-9DFAAA5EF330}" type="sibTrans" cxnId="{E435BAEF-FDC5-47FE-ABF2-0146C258DB6C}">
      <dgm:prSet/>
      <dgm:spPr/>
      <dgm:t>
        <a:bodyPr/>
        <a:lstStyle/>
        <a:p>
          <a:endParaRPr lang="en-US" sz="28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28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4">
            <a:lumMod val="60000"/>
            <a:lumOff val="40000"/>
            <a:alpha val="90000"/>
          </a:schemeClr>
        </a:solidFill>
        <a:ln>
          <a:solidFill>
            <a:schemeClr val="accent4">
              <a:lumMod val="60000"/>
              <a:lumOff val="40000"/>
            </a:schemeClr>
          </a:solidFill>
        </a:ln>
      </dgm:spPr>
      <dgm:t>
        <a:bodyPr/>
        <a:lstStyle/>
        <a:p>
          <a:pPr rtl="0"/>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lớn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hoặc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nhóm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a:t>
          </a:r>
          <a:r>
            <a:rPr lang="en-US" sz="2600" dirty="0">
              <a:latin typeface="Times New Roman" panose="02020603050405020304" pitchFamily="18" charset="0"/>
              <a:cs typeface="Times New Roman" panose="02020603050405020304" pitchFamily="18" charset="0"/>
            </a:rPr>
            <a:t> 4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phạm</a:t>
          </a:r>
          <a:r>
            <a:rPr lang="en-US" sz="2600" dirty="0">
              <a:latin typeface="Times New Roman" panose="02020603050405020304" pitchFamily="18"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28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28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LinFactNeighborX="-4676" custLinFactNeighborY="-36003">
        <dgm:presLayoutVars>
          <dgm:chMax val="1"/>
          <dgm:bulletEnabled val="1"/>
        </dgm:presLayoutVars>
      </dgm:prSet>
      <dgm:spPr/>
    </dgm:pt>
    <dgm:pt modelId="{C8ADD9C3-E765-4E5B-A3FA-A49A495DD32C}" type="pres">
      <dgm:prSet presAssocID="{7B8A6965-E220-41CC-A86F-5CB7C29DE150}" presName="descendantText" presStyleLbl="alignAcc1" presStyleIdx="0" presStyleCnt="1" custScaleX="105826" custLinFactNeighborX="-307" custLinFactNeighborY="17615">
        <dgm:presLayoutVars>
          <dgm:bulletEnabled val="1"/>
        </dgm:presLayoutVars>
      </dgm:prSet>
      <dgm:spPr/>
    </dgm:pt>
  </dgm:ptLst>
  <dgm:cxnLst>
    <dgm:cxn modelId="{8BB51121-9316-4D5E-B460-65E03BB6EB12}" type="presOf" srcId="{B428CECD-AC4B-4E4B-97FC-BC319AC84447}" destId="{27622E17-EEA3-436A-83C7-885B71E70EA2}"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13A89985-78AE-4A75-89F7-4F9E0674F233}" type="presOf" srcId="{DE204506-4445-4296-ACB8-CC9D4F9AC2AF}" destId="{C8ADD9C3-E765-4E5B-A3FA-A49A495DD32C}" srcOrd="0" destOrd="0" presId="urn:microsoft.com/office/officeart/2005/8/layout/chevron2"/>
    <dgm:cxn modelId="{286A2DBA-D626-45D3-9AA3-8F4DD22CF255}" type="presOf" srcId="{7B8A6965-E220-41CC-A86F-5CB7C29DE150}" destId="{49BBFEEA-FB26-44AD-AF9B-E521FC086763}"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68C73800-25A4-467A-9040-1810F468CD6F}" type="presParOf" srcId="{27622E17-EEA3-436A-83C7-885B71E70EA2}" destId="{89D07B71-8B5A-4F0C-B448-3303BD851CDA}" srcOrd="0" destOrd="0" presId="urn:microsoft.com/office/officeart/2005/8/layout/chevron2"/>
    <dgm:cxn modelId="{1B198A23-58EA-4BFA-BC32-F4CD6D3AAE7C}" type="presParOf" srcId="{89D07B71-8B5A-4F0C-B448-3303BD851CDA}" destId="{49BBFEEA-FB26-44AD-AF9B-E521FC086763}" srcOrd="0" destOrd="0" presId="urn:microsoft.com/office/officeart/2005/8/layout/chevron2"/>
    <dgm:cxn modelId="{06C21053-8F89-4025-9A87-75230045F76E}"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295221" y="352559"/>
          <a:ext cx="1620208" cy="915088"/>
        </a:xfrm>
        <a:prstGeom prst="chevron">
          <a:avLst/>
        </a:prstGeom>
        <a:solidFill>
          <a:schemeClr val="accent3">
            <a:lumMod val="50000"/>
          </a:schemeClr>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0">
            <a:lnSpc>
              <a:spcPct val="90000"/>
            </a:lnSpc>
            <a:spcBef>
              <a:spcPct val="0"/>
            </a:spcBef>
            <a:spcAft>
              <a:spcPct val="35000"/>
            </a:spcAft>
            <a:buNone/>
          </a:pPr>
          <a:r>
            <a:rPr lang="en-US" sz="3600" b="1" kern="1200">
              <a:latin typeface="Times New Roman" panose="02020603050405020304" pitchFamily="18" charset="0"/>
              <a:cs typeface="Times New Roman" panose="02020603050405020304" pitchFamily="18" charset="0"/>
            </a:rPr>
            <a:t>1</a:t>
          </a:r>
        </a:p>
      </dsp:txBody>
      <dsp:txXfrm rot="-5400000">
        <a:off x="57339" y="457543"/>
        <a:ext cx="915088" cy="705120"/>
      </dsp:txXfrm>
    </dsp:sp>
    <dsp:sp modelId="{C8ADD9C3-E765-4E5B-A3FA-A49A495DD32C}">
      <dsp:nvSpPr>
        <dsp:cNvPr id="0" name=""/>
        <dsp:cNvSpPr/>
      </dsp:nvSpPr>
      <dsp:spPr>
        <a:xfrm rot="5400000">
          <a:off x="3876071" y="-2881697"/>
          <a:ext cx="1073992" cy="6889777"/>
        </a:xfrm>
        <a:prstGeom prst="round2SameRect">
          <a:avLst/>
        </a:prstGeom>
        <a:solidFill>
          <a:schemeClr val="accent3">
            <a:lumMod val="60000"/>
            <a:lumOff val="40000"/>
            <a:alpha val="90000"/>
          </a:schemeClr>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so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sánh</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hai</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vi 10 000</a:t>
          </a:r>
        </a:p>
      </dsp:txBody>
      <dsp:txXfrm rot="-5400000">
        <a:off x="968179" y="78623"/>
        <a:ext cx="6837349" cy="969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189302" y="332609"/>
          <a:ext cx="1165032" cy="786427"/>
        </a:xfrm>
        <a:prstGeom prst="chevron">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0">
            <a:lnSpc>
              <a:spcPct val="90000"/>
            </a:lnSpc>
            <a:spcBef>
              <a:spcPct val="0"/>
            </a:spcBef>
            <a:spcAft>
              <a:spcPct val="35000"/>
            </a:spcAft>
            <a:buNone/>
          </a:pPr>
          <a:r>
            <a:rPr lang="en-US" sz="3600" b="1" kern="1200" dirty="0">
              <a:latin typeface="Times New Roman" panose="02020603050405020304" pitchFamily="18" charset="0"/>
              <a:cs typeface="Times New Roman" panose="02020603050405020304" pitchFamily="18" charset="0"/>
            </a:rPr>
            <a:t>2</a:t>
          </a:r>
        </a:p>
      </dsp:txBody>
      <dsp:txXfrm rot="-5400000">
        <a:off x="1" y="536521"/>
        <a:ext cx="786427" cy="378605"/>
      </dsp:txXfrm>
    </dsp:sp>
    <dsp:sp modelId="{C8ADD9C3-E765-4E5B-A3FA-A49A495DD32C}">
      <dsp:nvSpPr>
        <dsp:cNvPr id="0" name=""/>
        <dsp:cNvSpPr/>
      </dsp:nvSpPr>
      <dsp:spPr>
        <a:xfrm rot="5400000">
          <a:off x="3604493" y="-2767579"/>
          <a:ext cx="1218089" cy="6729927"/>
        </a:xfrm>
        <a:prstGeom prst="round2SameRect">
          <a:avLst/>
        </a:prstGeom>
        <a:solidFill>
          <a:schemeClr val="accent6">
            <a:lumMod val="60000"/>
            <a:lumOff val="40000"/>
            <a:alpha val="9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Xác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lớn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nhóm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quá</a:t>
          </a:r>
          <a:r>
            <a:rPr lang="en-US" sz="2800" kern="1200" dirty="0">
              <a:latin typeface="Times New Roman" panose="02020603050405020304" pitchFamily="18" charset="0"/>
              <a:cs typeface="Times New Roman" panose="02020603050405020304" pitchFamily="18" charset="0"/>
            </a:rPr>
            <a:t> 4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phạm</a:t>
          </a:r>
          <a:r>
            <a:rPr lang="en-US" sz="2800" kern="1200" dirty="0">
              <a:latin typeface="Times New Roman" panose="02020603050405020304" pitchFamily="18" charset="0"/>
              <a:cs typeface="Times New Roman" panose="02020603050405020304" pitchFamily="18" charset="0"/>
            </a:rPr>
            <a:t> vi 10 000)</a:t>
          </a:r>
        </a:p>
      </dsp:txBody>
      <dsp:txXfrm rot="-5400000">
        <a:off x="848574" y="47802"/>
        <a:ext cx="6670465" cy="1099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339886" y="242556"/>
          <a:ext cx="1617045" cy="1131931"/>
        </a:xfrm>
        <a:prstGeom prst="chevron">
          <a:avLst/>
        </a:prstGeom>
        <a:solidFill>
          <a:schemeClr val="accent4">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3</a:t>
          </a:r>
        </a:p>
      </dsp:txBody>
      <dsp:txXfrm rot="-5400000">
        <a:off x="-97328" y="565965"/>
        <a:ext cx="1131931" cy="485114"/>
      </dsp:txXfrm>
    </dsp:sp>
    <dsp:sp modelId="{C8ADD9C3-E765-4E5B-A3FA-A49A495DD32C}">
      <dsp:nvSpPr>
        <dsp:cNvPr id="0" name=""/>
        <dsp:cNvSpPr/>
      </dsp:nvSpPr>
      <dsp:spPr>
        <a:xfrm rot="5400000">
          <a:off x="3829756" y="-2823598"/>
          <a:ext cx="1051079" cy="7071735"/>
        </a:xfrm>
        <a:prstGeom prst="round2SameRect">
          <a:avLst/>
        </a:prstGeom>
        <a:solidFill>
          <a:schemeClr val="accent4">
            <a:lumMod val="60000"/>
            <a:lumOff val="40000"/>
            <a:alpha val="90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en-US" sz="2600" kern="1200" dirty="0" err="1">
              <a:latin typeface="Times New Roman" panose="02020603050405020304" pitchFamily="18" charset="0"/>
              <a:cs typeface="Times New Roman" panose="02020603050405020304" pitchFamily="18" charset="0"/>
            </a:rPr>
            <a:t>Thực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hiện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được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việc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sắp</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xếp</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các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số</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theo</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thứ</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tự</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từ</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bé</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đến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lớn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hoặc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ngược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lại</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trong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một</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nhóm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có</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không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quá</a:t>
          </a:r>
          <a:r>
            <a:rPr lang="en-US" sz="2600" kern="1200" dirty="0">
              <a:latin typeface="Times New Roman" panose="02020603050405020304" pitchFamily="18" charset="0"/>
              <a:cs typeface="Times New Roman" panose="02020603050405020304" pitchFamily="18" charset="0"/>
            </a:rPr>
            <a:t> 4 </a:t>
          </a:r>
          <a:r>
            <a:rPr lang="en-US" sz="2600" kern="1200" dirty="0" err="1">
              <a:latin typeface="Times New Roman" panose="02020603050405020304" pitchFamily="18" charset="0"/>
              <a:cs typeface="Times New Roman" panose="02020603050405020304" pitchFamily="18" charset="0"/>
            </a:rPr>
            <a:t>số</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trong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phạm</a:t>
          </a:r>
          <a:r>
            <a:rPr lang="en-US" sz="2600" kern="1200" dirty="0">
              <a:latin typeface="Times New Roman" panose="02020603050405020304" pitchFamily="18" charset="0"/>
              <a:cs typeface="Times New Roman" panose="02020603050405020304" pitchFamily="18" charset="0"/>
            </a:rPr>
            <a:t> vi 10 000).</a:t>
          </a:r>
        </a:p>
      </dsp:txBody>
      <dsp:txXfrm rot="-5400000">
        <a:off x="819429" y="238038"/>
        <a:ext cx="7020426" cy="94846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3F73CF-F6A6-4CA6-A9DA-9A35694212C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974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9628C-5FB7-4DD4-A232-928A4CE82FC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140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7.xml"/><Relationship Id="rId4" Type="http://schemas.openxmlformats.org/officeDocument/2006/relationships/image" Target="../media/image29.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30.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3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1669961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35733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637493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CBF6AAF-EBE8-4BA6-9CE0-0A4490A0F2F1}"/>
              </a:ext>
            </a:extLst>
          </p:cNvPr>
          <p:cNvSpPr>
            <a:spLocks noGrp="1"/>
          </p:cNvSpPr>
          <p:nvPr>
            <p:ph type="dt" sz="half" idx="10"/>
          </p:nvPr>
        </p:nvSpPr>
        <p:spPr/>
        <p:txBody>
          <a:bodyPr/>
          <a:lstStyle>
            <a:lvl1pPr>
              <a:defRPr/>
            </a:lvl1pPr>
          </a:lstStyle>
          <a:p>
            <a:pPr>
              <a:defRPr/>
            </a:pPr>
            <a:fld id="{74A44005-491F-4ADB-8929-A6A576E06C24}" type="datetimeFigureOut">
              <a:rPr lang="zh-CN" altLang="en-US"/>
              <a:pPr>
                <a:defRPr/>
              </a:pPr>
              <a:t>2023/1/6</a:t>
            </a:fld>
            <a:endParaRPr lang="zh-CN" altLang="en-US"/>
          </a:p>
        </p:txBody>
      </p:sp>
      <p:sp>
        <p:nvSpPr>
          <p:cNvPr id="5" name="页脚占位符 4">
            <a:extLst>
              <a:ext uri="{FF2B5EF4-FFF2-40B4-BE49-F238E27FC236}">
                <a16:creationId xmlns:a16="http://schemas.microsoft.com/office/drawing/2014/main" id="{8468E031-0CA0-464E-AE7D-DE5C9DC70C3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D18DCEE-07B6-4F73-9ADF-4905301CD9B3}"/>
              </a:ext>
            </a:extLst>
          </p:cNvPr>
          <p:cNvSpPr>
            <a:spLocks noGrp="1"/>
          </p:cNvSpPr>
          <p:nvPr>
            <p:ph type="sldNum" sz="quarter" idx="12"/>
          </p:nvPr>
        </p:nvSpPr>
        <p:spPr/>
        <p:txBody>
          <a:bodyPr/>
          <a:lstStyle>
            <a:lvl1pPr>
              <a:defRPr/>
            </a:lvl1pPr>
          </a:lstStyle>
          <a:p>
            <a:pPr>
              <a:defRPr/>
            </a:pPr>
            <a:fld id="{4BAF95B7-AF74-4F24-B7FF-E0826487F923}" type="slidenum">
              <a:rPr lang="zh-CN" altLang="en-US"/>
              <a:pPr>
                <a:defRPr/>
              </a:pPr>
              <a:t>‹#›</a:t>
            </a:fld>
            <a:endParaRPr lang="zh-CN" altLang="en-US"/>
          </a:p>
        </p:txBody>
      </p:sp>
    </p:spTree>
    <p:extLst>
      <p:ext uri="{BB962C8B-B14F-4D97-AF65-F5344CB8AC3E}">
        <p14:creationId xmlns:p14="http://schemas.microsoft.com/office/powerpoint/2010/main" val="20005327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E78C0C-F076-4EC8-AE3B-1B557D940D1E}"/>
              </a:ext>
            </a:extLst>
          </p:cNvPr>
          <p:cNvSpPr>
            <a:spLocks noGrp="1"/>
          </p:cNvSpPr>
          <p:nvPr>
            <p:ph type="dt" sz="half" idx="10"/>
          </p:nvPr>
        </p:nvSpPr>
        <p:spPr/>
        <p:txBody>
          <a:bodyPr/>
          <a:lstStyle>
            <a:lvl1pPr>
              <a:defRPr/>
            </a:lvl1pPr>
          </a:lstStyle>
          <a:p>
            <a:pPr>
              <a:defRPr/>
            </a:pPr>
            <a:fld id="{E0686DA7-3446-417F-9FB3-E9C34F1F8903}" type="datetimeFigureOut">
              <a:rPr lang="zh-CN" altLang="en-US"/>
              <a:pPr>
                <a:defRPr/>
              </a:pPr>
              <a:t>2023/1/6</a:t>
            </a:fld>
            <a:endParaRPr lang="zh-CN" altLang="en-US"/>
          </a:p>
        </p:txBody>
      </p:sp>
      <p:sp>
        <p:nvSpPr>
          <p:cNvPr id="5" name="页脚占位符 4">
            <a:extLst>
              <a:ext uri="{FF2B5EF4-FFF2-40B4-BE49-F238E27FC236}">
                <a16:creationId xmlns:a16="http://schemas.microsoft.com/office/drawing/2014/main" id="{9D0CED0E-B43E-40BE-A4B5-B041CCE8995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5F8C3D1-3446-4E32-9E1C-C534504D1BA8}"/>
              </a:ext>
            </a:extLst>
          </p:cNvPr>
          <p:cNvSpPr>
            <a:spLocks noGrp="1"/>
          </p:cNvSpPr>
          <p:nvPr>
            <p:ph type="sldNum" sz="quarter" idx="12"/>
          </p:nvPr>
        </p:nvSpPr>
        <p:spPr/>
        <p:txBody>
          <a:bodyPr/>
          <a:lstStyle>
            <a:lvl1pPr>
              <a:defRPr/>
            </a:lvl1pPr>
          </a:lstStyle>
          <a:p>
            <a:pPr>
              <a:defRPr/>
            </a:pPr>
            <a:fld id="{0E3D3FBD-68E2-4DC6-950B-B0540DB3CAA0}" type="slidenum">
              <a:rPr lang="zh-CN" altLang="en-US"/>
              <a:pPr>
                <a:defRPr/>
              </a:pPr>
              <a:t>‹#›</a:t>
            </a:fld>
            <a:endParaRPr lang="zh-CN" altLang="en-US"/>
          </a:p>
        </p:txBody>
      </p:sp>
    </p:spTree>
    <p:extLst>
      <p:ext uri="{BB962C8B-B14F-4D97-AF65-F5344CB8AC3E}">
        <p14:creationId xmlns:p14="http://schemas.microsoft.com/office/powerpoint/2010/main" val="42077636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291F767-22F1-4785-9310-24E2C35BCBFE}"/>
              </a:ext>
            </a:extLst>
          </p:cNvPr>
          <p:cNvSpPr>
            <a:spLocks noGrp="1"/>
          </p:cNvSpPr>
          <p:nvPr>
            <p:ph type="dt" sz="half" idx="10"/>
          </p:nvPr>
        </p:nvSpPr>
        <p:spPr/>
        <p:txBody>
          <a:bodyPr/>
          <a:lstStyle>
            <a:lvl1pPr>
              <a:defRPr/>
            </a:lvl1pPr>
          </a:lstStyle>
          <a:p>
            <a:pPr>
              <a:defRPr/>
            </a:pPr>
            <a:fld id="{75171F85-F021-48E9-BB6B-2924F9D3CDEE}" type="datetimeFigureOut">
              <a:rPr lang="zh-CN" altLang="en-US"/>
              <a:pPr>
                <a:defRPr/>
              </a:pPr>
              <a:t>2023/1/6</a:t>
            </a:fld>
            <a:endParaRPr lang="zh-CN" altLang="en-US"/>
          </a:p>
        </p:txBody>
      </p:sp>
      <p:sp>
        <p:nvSpPr>
          <p:cNvPr id="5" name="页脚占位符 4">
            <a:extLst>
              <a:ext uri="{FF2B5EF4-FFF2-40B4-BE49-F238E27FC236}">
                <a16:creationId xmlns:a16="http://schemas.microsoft.com/office/drawing/2014/main" id="{79CD57F8-C6F1-4E58-9C17-0DBF2F392FD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9C575B4-C588-4EBA-B8A9-B2BC44DBB2AE}"/>
              </a:ext>
            </a:extLst>
          </p:cNvPr>
          <p:cNvSpPr>
            <a:spLocks noGrp="1"/>
          </p:cNvSpPr>
          <p:nvPr>
            <p:ph type="sldNum" sz="quarter" idx="12"/>
          </p:nvPr>
        </p:nvSpPr>
        <p:spPr/>
        <p:txBody>
          <a:bodyPr/>
          <a:lstStyle>
            <a:lvl1pPr>
              <a:defRPr/>
            </a:lvl1pPr>
          </a:lstStyle>
          <a:p>
            <a:pPr>
              <a:defRPr/>
            </a:pPr>
            <a:fld id="{F5CE101A-360A-49B2-BDE2-11BDFECFC0B7}" type="slidenum">
              <a:rPr lang="zh-CN" altLang="en-US"/>
              <a:pPr>
                <a:defRPr/>
              </a:pPr>
              <a:t>‹#›</a:t>
            </a:fld>
            <a:endParaRPr lang="zh-CN" altLang="en-US"/>
          </a:p>
        </p:txBody>
      </p:sp>
    </p:spTree>
    <p:extLst>
      <p:ext uri="{BB962C8B-B14F-4D97-AF65-F5344CB8AC3E}">
        <p14:creationId xmlns:p14="http://schemas.microsoft.com/office/powerpoint/2010/main" val="19018403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712796" y="3660335"/>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eaLnBrk="1" fontAlgn="auto" hangingPunct="1">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eaLnBrk="1" fontAlgn="auto" hangingPunct="1">
              <a:spcBef>
                <a:spcPts val="0"/>
              </a:spcBef>
              <a:spcAft>
                <a:spcPts val="0"/>
              </a:spcAft>
            </a:pPr>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eaLnBrk="1" fontAlgn="auto" hangingPunct="1">
              <a:spcBef>
                <a:spcPts val="0"/>
              </a:spcBef>
              <a:spcAft>
                <a:spcPts val="0"/>
              </a:spcAft>
            </a:pPr>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eaLnBrk="1" fontAlgn="auto" hangingPunct="1">
              <a:spcBef>
                <a:spcPts val="0"/>
              </a:spcBef>
              <a:spcAft>
                <a:spcPts val="0"/>
              </a:spcAft>
            </a:pPr>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eaLnBrk="1" fontAlgn="auto" hangingPunct="1">
              <a:spcBef>
                <a:spcPts val="0"/>
              </a:spcBef>
              <a:spcAft>
                <a:spcPts val="0"/>
              </a:spcAft>
            </a:pPr>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eaLnBrk="1" fontAlgn="auto" hangingPunct="1">
              <a:spcBef>
                <a:spcPts val="0"/>
              </a:spcBef>
              <a:spcAft>
                <a:spcPts val="0"/>
              </a:spcAft>
            </a:pPr>
            <a:r>
              <a:rPr lang="en-US" altLang="zh-CN" sz="100" dirty="0">
                <a:solidFill>
                  <a:prstClr val="white"/>
                </a:solidFill>
                <a:latin typeface="Calibri"/>
                <a:ea typeface="宋体"/>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E74B609-0641-41FF-84FD-9616F5E61339}"/>
              </a:ext>
            </a:extLst>
          </p:cNvPr>
          <p:cNvSpPr>
            <a:spLocks noGrp="1"/>
          </p:cNvSpPr>
          <p:nvPr>
            <p:ph type="dt" sz="half" idx="10"/>
          </p:nvPr>
        </p:nvSpPr>
        <p:spPr/>
        <p:txBody>
          <a:bodyPr/>
          <a:lstStyle>
            <a:lvl1pPr>
              <a:defRPr/>
            </a:lvl1pPr>
          </a:lstStyle>
          <a:p>
            <a:pPr>
              <a:defRPr/>
            </a:pPr>
            <a:fld id="{A2192AB9-AB77-4044-9089-48A14947FD6F}" type="datetimeFigureOut">
              <a:rPr lang="zh-CN" altLang="en-US"/>
              <a:pPr>
                <a:defRPr/>
              </a:pPr>
              <a:t>2023/1/6</a:t>
            </a:fld>
            <a:endParaRPr lang="zh-CN" altLang="en-US"/>
          </a:p>
        </p:txBody>
      </p:sp>
      <p:sp>
        <p:nvSpPr>
          <p:cNvPr id="6" name="页脚占位符 4">
            <a:extLst>
              <a:ext uri="{FF2B5EF4-FFF2-40B4-BE49-F238E27FC236}">
                <a16:creationId xmlns:a16="http://schemas.microsoft.com/office/drawing/2014/main" id="{B5EE7F08-AA64-4726-BE71-EF35FE55D24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BC846B-DF3E-4BA7-9114-C8AC598B730F}"/>
              </a:ext>
            </a:extLst>
          </p:cNvPr>
          <p:cNvSpPr>
            <a:spLocks noGrp="1"/>
          </p:cNvSpPr>
          <p:nvPr>
            <p:ph type="sldNum" sz="quarter" idx="12"/>
          </p:nvPr>
        </p:nvSpPr>
        <p:spPr/>
        <p:txBody>
          <a:bodyPr/>
          <a:lstStyle>
            <a:lvl1pPr>
              <a:defRPr/>
            </a:lvl1pPr>
          </a:lstStyle>
          <a:p>
            <a:pPr>
              <a:defRPr/>
            </a:pPr>
            <a:fld id="{8638ECD6-8DA6-47E8-82EB-1538BF369560}" type="slidenum">
              <a:rPr lang="zh-CN" altLang="en-US"/>
              <a:pPr>
                <a:defRPr/>
              </a:pPr>
              <a:t>‹#›</a:t>
            </a:fld>
            <a:endParaRPr lang="zh-CN" altLang="en-US"/>
          </a:p>
        </p:txBody>
      </p:sp>
    </p:spTree>
    <p:extLst>
      <p:ext uri="{BB962C8B-B14F-4D97-AF65-F5344CB8AC3E}">
        <p14:creationId xmlns:p14="http://schemas.microsoft.com/office/powerpoint/2010/main" val="4444272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08D50B94-4FCF-4A7B-A924-8E36A9F43EB7}"/>
              </a:ext>
            </a:extLst>
          </p:cNvPr>
          <p:cNvSpPr>
            <a:spLocks noGrp="1"/>
          </p:cNvSpPr>
          <p:nvPr>
            <p:ph type="dt" sz="half" idx="10"/>
          </p:nvPr>
        </p:nvSpPr>
        <p:spPr/>
        <p:txBody>
          <a:bodyPr/>
          <a:lstStyle>
            <a:lvl1pPr>
              <a:defRPr/>
            </a:lvl1pPr>
          </a:lstStyle>
          <a:p>
            <a:pPr>
              <a:defRPr/>
            </a:pPr>
            <a:fld id="{198882A2-ED13-4A87-8D25-C0BB56A59C96}" type="datetimeFigureOut">
              <a:rPr lang="zh-CN" altLang="en-US"/>
              <a:pPr>
                <a:defRPr/>
              </a:pPr>
              <a:t>2023/1/6</a:t>
            </a:fld>
            <a:endParaRPr lang="zh-CN" altLang="en-US"/>
          </a:p>
        </p:txBody>
      </p:sp>
      <p:sp>
        <p:nvSpPr>
          <p:cNvPr id="8" name="页脚占位符 4">
            <a:extLst>
              <a:ext uri="{FF2B5EF4-FFF2-40B4-BE49-F238E27FC236}">
                <a16:creationId xmlns:a16="http://schemas.microsoft.com/office/drawing/2014/main" id="{DD7D702A-DA6E-4ECF-88B9-685667AB322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394DCC49-3D0D-45BE-9E00-5C48EEF9809A}"/>
              </a:ext>
            </a:extLst>
          </p:cNvPr>
          <p:cNvSpPr>
            <a:spLocks noGrp="1"/>
          </p:cNvSpPr>
          <p:nvPr>
            <p:ph type="sldNum" sz="quarter" idx="12"/>
          </p:nvPr>
        </p:nvSpPr>
        <p:spPr/>
        <p:txBody>
          <a:bodyPr/>
          <a:lstStyle>
            <a:lvl1pPr>
              <a:defRPr/>
            </a:lvl1pPr>
          </a:lstStyle>
          <a:p>
            <a:pPr>
              <a:defRPr/>
            </a:pPr>
            <a:fld id="{B5045F94-1EF7-46DE-ADB9-BDA483E0F1D9}" type="slidenum">
              <a:rPr lang="zh-CN" altLang="en-US"/>
              <a:pPr>
                <a:defRPr/>
              </a:pPr>
              <a:t>‹#›</a:t>
            </a:fld>
            <a:endParaRPr lang="zh-CN" altLang="en-US"/>
          </a:p>
        </p:txBody>
      </p:sp>
    </p:spTree>
    <p:extLst>
      <p:ext uri="{BB962C8B-B14F-4D97-AF65-F5344CB8AC3E}">
        <p14:creationId xmlns:p14="http://schemas.microsoft.com/office/powerpoint/2010/main" val="1524376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12A2EA3-96E5-44FE-B0F5-79F089B4EC7B}"/>
              </a:ext>
            </a:extLst>
          </p:cNvPr>
          <p:cNvSpPr>
            <a:spLocks noGrp="1"/>
          </p:cNvSpPr>
          <p:nvPr>
            <p:ph type="dt" sz="half" idx="10"/>
          </p:nvPr>
        </p:nvSpPr>
        <p:spPr/>
        <p:txBody>
          <a:bodyPr/>
          <a:lstStyle>
            <a:lvl1pPr>
              <a:defRPr/>
            </a:lvl1pPr>
          </a:lstStyle>
          <a:p>
            <a:pPr>
              <a:defRPr/>
            </a:pPr>
            <a:fld id="{FDE77F85-66DD-4863-8375-C15B6176C033}" type="datetimeFigureOut">
              <a:rPr lang="zh-CN" altLang="en-US"/>
              <a:pPr>
                <a:defRPr/>
              </a:pPr>
              <a:t>2023/1/6</a:t>
            </a:fld>
            <a:endParaRPr lang="zh-CN" altLang="en-US"/>
          </a:p>
        </p:txBody>
      </p:sp>
      <p:sp>
        <p:nvSpPr>
          <p:cNvPr id="4" name="页脚占位符 4">
            <a:extLst>
              <a:ext uri="{FF2B5EF4-FFF2-40B4-BE49-F238E27FC236}">
                <a16:creationId xmlns:a16="http://schemas.microsoft.com/office/drawing/2014/main" id="{8517F8F8-15F6-4AA7-B02A-AA7C844671E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1419E46-EC10-495E-9F4D-24F13721BDBB}"/>
              </a:ext>
            </a:extLst>
          </p:cNvPr>
          <p:cNvSpPr>
            <a:spLocks noGrp="1"/>
          </p:cNvSpPr>
          <p:nvPr>
            <p:ph type="sldNum" sz="quarter" idx="12"/>
          </p:nvPr>
        </p:nvSpPr>
        <p:spPr/>
        <p:txBody>
          <a:bodyPr/>
          <a:lstStyle>
            <a:lvl1pPr>
              <a:defRPr/>
            </a:lvl1pPr>
          </a:lstStyle>
          <a:p>
            <a:pPr>
              <a:defRPr/>
            </a:pPr>
            <a:fld id="{4127F447-CC35-4472-BADC-C2DCC72ACD09}" type="slidenum">
              <a:rPr lang="zh-CN" altLang="en-US"/>
              <a:pPr>
                <a:defRPr/>
              </a:pPr>
              <a:t>‹#›</a:t>
            </a:fld>
            <a:endParaRPr lang="zh-CN" altLang="en-US"/>
          </a:p>
        </p:txBody>
      </p:sp>
    </p:spTree>
    <p:extLst>
      <p:ext uri="{BB962C8B-B14F-4D97-AF65-F5344CB8AC3E}">
        <p14:creationId xmlns:p14="http://schemas.microsoft.com/office/powerpoint/2010/main" val="4118093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5CF8266-BDEB-4782-9DE6-2E13843D418A}"/>
              </a:ext>
            </a:extLst>
          </p:cNvPr>
          <p:cNvSpPr/>
          <p:nvPr userDrawn="1"/>
        </p:nvSpPr>
        <p:spPr>
          <a:xfrm>
            <a:off x="0" y="0"/>
            <a:ext cx="12192000" cy="6858000"/>
          </a:xfrm>
          <a:prstGeom prst="rect">
            <a:avLst/>
          </a:prstGeom>
          <a:solidFill>
            <a:srgbClr val="BDC2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1">
            <a:extLst>
              <a:ext uri="{FF2B5EF4-FFF2-40B4-BE49-F238E27FC236}">
                <a16:creationId xmlns:a16="http://schemas.microsoft.com/office/drawing/2014/main" id="{1F09F9CC-173D-4333-88C2-E0134A61794D}"/>
              </a:ext>
            </a:extLst>
          </p:cNvPr>
          <p:cNvSpPr>
            <a:spLocks noGrp="1"/>
          </p:cNvSpPr>
          <p:nvPr>
            <p:ph type="dt" sz="half" idx="10"/>
          </p:nvPr>
        </p:nvSpPr>
        <p:spPr/>
        <p:txBody>
          <a:bodyPr/>
          <a:lstStyle>
            <a:lvl1pPr>
              <a:defRPr/>
            </a:lvl1pPr>
          </a:lstStyle>
          <a:p>
            <a:pPr>
              <a:defRPr/>
            </a:pPr>
            <a:fld id="{390DD9D0-5B05-481D-BEA5-84714C70DA19}" type="datetimeFigureOut">
              <a:rPr lang="zh-CN" altLang="en-US"/>
              <a:pPr>
                <a:defRPr/>
              </a:pPr>
              <a:t>2023/1/6</a:t>
            </a:fld>
            <a:endParaRPr lang="zh-CN" altLang="en-US"/>
          </a:p>
        </p:txBody>
      </p:sp>
      <p:sp>
        <p:nvSpPr>
          <p:cNvPr id="4" name="页脚占位符 2">
            <a:extLst>
              <a:ext uri="{FF2B5EF4-FFF2-40B4-BE49-F238E27FC236}">
                <a16:creationId xmlns:a16="http://schemas.microsoft.com/office/drawing/2014/main" id="{756F8FB7-8AD0-4A5D-ACE9-9692570168E1}"/>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D01234FF-EF6A-491C-BCD4-D9F94DA5BD11}"/>
              </a:ext>
            </a:extLst>
          </p:cNvPr>
          <p:cNvSpPr>
            <a:spLocks noGrp="1"/>
          </p:cNvSpPr>
          <p:nvPr>
            <p:ph type="sldNum" sz="quarter" idx="12"/>
          </p:nvPr>
        </p:nvSpPr>
        <p:spPr/>
        <p:txBody>
          <a:bodyPr/>
          <a:lstStyle>
            <a:lvl1pPr>
              <a:defRPr/>
            </a:lvl1pPr>
          </a:lstStyle>
          <a:p>
            <a:pPr>
              <a:defRPr/>
            </a:pPr>
            <a:fld id="{1B0F7FA0-7FF1-4FC3-B763-B73535AB9315}" type="slidenum">
              <a:rPr lang="zh-CN" altLang="en-US"/>
              <a:pPr>
                <a:defRPr/>
              </a:pPr>
              <a:t>‹#›</a:t>
            </a:fld>
            <a:endParaRPr lang="zh-CN" altLang="en-US"/>
          </a:p>
        </p:txBody>
      </p:sp>
    </p:spTree>
    <p:extLst>
      <p:ext uri="{BB962C8B-B14F-4D97-AF65-F5344CB8AC3E}">
        <p14:creationId xmlns:p14="http://schemas.microsoft.com/office/powerpoint/2010/main" val="3438322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E707A86-C416-4166-9BFD-A2FCB506CB4A}"/>
              </a:ext>
            </a:extLst>
          </p:cNvPr>
          <p:cNvSpPr>
            <a:spLocks noGrp="1"/>
          </p:cNvSpPr>
          <p:nvPr>
            <p:ph type="dt" sz="half" idx="10"/>
          </p:nvPr>
        </p:nvSpPr>
        <p:spPr/>
        <p:txBody>
          <a:bodyPr/>
          <a:lstStyle>
            <a:lvl1pPr>
              <a:defRPr/>
            </a:lvl1pPr>
          </a:lstStyle>
          <a:p>
            <a:pPr>
              <a:defRPr/>
            </a:pPr>
            <a:fld id="{4EA6FCE4-8E40-4168-A56D-D54C8044A839}" type="datetimeFigureOut">
              <a:rPr lang="zh-CN" altLang="en-US"/>
              <a:pPr>
                <a:defRPr/>
              </a:pPr>
              <a:t>2023/1/6</a:t>
            </a:fld>
            <a:endParaRPr lang="zh-CN" altLang="en-US"/>
          </a:p>
        </p:txBody>
      </p:sp>
      <p:sp>
        <p:nvSpPr>
          <p:cNvPr id="6" name="页脚占位符 4">
            <a:extLst>
              <a:ext uri="{FF2B5EF4-FFF2-40B4-BE49-F238E27FC236}">
                <a16:creationId xmlns:a16="http://schemas.microsoft.com/office/drawing/2014/main" id="{DC690F22-CFF1-4432-89A3-C49089752AE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78F7FD3-0EF7-4D78-B831-CB7210FD24E6}"/>
              </a:ext>
            </a:extLst>
          </p:cNvPr>
          <p:cNvSpPr>
            <a:spLocks noGrp="1"/>
          </p:cNvSpPr>
          <p:nvPr>
            <p:ph type="sldNum" sz="quarter" idx="12"/>
          </p:nvPr>
        </p:nvSpPr>
        <p:spPr/>
        <p:txBody>
          <a:bodyPr/>
          <a:lstStyle>
            <a:lvl1pPr>
              <a:defRPr/>
            </a:lvl1pPr>
          </a:lstStyle>
          <a:p>
            <a:pPr>
              <a:defRPr/>
            </a:pPr>
            <a:fld id="{725AC4C0-CD2F-4D25-A923-E60FF14E11E9}" type="slidenum">
              <a:rPr lang="zh-CN" altLang="en-US"/>
              <a:pPr>
                <a:defRPr/>
              </a:pPr>
              <a:t>‹#›</a:t>
            </a:fld>
            <a:endParaRPr lang="zh-CN" altLang="en-US"/>
          </a:p>
        </p:txBody>
      </p:sp>
    </p:spTree>
    <p:extLst>
      <p:ext uri="{BB962C8B-B14F-4D97-AF65-F5344CB8AC3E}">
        <p14:creationId xmlns:p14="http://schemas.microsoft.com/office/powerpoint/2010/main" val="27737599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9233883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DF2A4BB-9E82-4E3A-8C5C-E5C4CEE2EEB6}"/>
              </a:ext>
            </a:extLst>
          </p:cNvPr>
          <p:cNvSpPr>
            <a:spLocks noGrp="1"/>
          </p:cNvSpPr>
          <p:nvPr>
            <p:ph type="dt" sz="half" idx="10"/>
          </p:nvPr>
        </p:nvSpPr>
        <p:spPr/>
        <p:txBody>
          <a:bodyPr/>
          <a:lstStyle>
            <a:lvl1pPr>
              <a:defRPr/>
            </a:lvl1pPr>
          </a:lstStyle>
          <a:p>
            <a:pPr>
              <a:defRPr/>
            </a:pPr>
            <a:fld id="{5D9CBEB4-153F-47CE-A3C9-54F2181F20DF}" type="datetimeFigureOut">
              <a:rPr lang="zh-CN" altLang="en-US"/>
              <a:pPr>
                <a:defRPr/>
              </a:pPr>
              <a:t>2023/1/6</a:t>
            </a:fld>
            <a:endParaRPr lang="zh-CN" altLang="en-US"/>
          </a:p>
        </p:txBody>
      </p:sp>
      <p:sp>
        <p:nvSpPr>
          <p:cNvPr id="6" name="页脚占位符 4">
            <a:extLst>
              <a:ext uri="{FF2B5EF4-FFF2-40B4-BE49-F238E27FC236}">
                <a16:creationId xmlns:a16="http://schemas.microsoft.com/office/drawing/2014/main" id="{834E54B6-2D46-4EAE-AF33-FEBC71066B2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3CC058-2996-48DB-AAB5-B5175FA53CAB}"/>
              </a:ext>
            </a:extLst>
          </p:cNvPr>
          <p:cNvSpPr>
            <a:spLocks noGrp="1"/>
          </p:cNvSpPr>
          <p:nvPr>
            <p:ph type="sldNum" sz="quarter" idx="12"/>
          </p:nvPr>
        </p:nvSpPr>
        <p:spPr/>
        <p:txBody>
          <a:bodyPr/>
          <a:lstStyle>
            <a:lvl1pPr>
              <a:defRPr/>
            </a:lvl1pPr>
          </a:lstStyle>
          <a:p>
            <a:pPr>
              <a:defRPr/>
            </a:pPr>
            <a:fld id="{4A33A370-FBEC-42AB-AB07-05FBF86D7516}" type="slidenum">
              <a:rPr lang="zh-CN" altLang="en-US"/>
              <a:pPr>
                <a:defRPr/>
              </a:pPr>
              <a:t>‹#›</a:t>
            </a:fld>
            <a:endParaRPr lang="zh-CN" altLang="en-US"/>
          </a:p>
        </p:txBody>
      </p:sp>
    </p:spTree>
    <p:extLst>
      <p:ext uri="{BB962C8B-B14F-4D97-AF65-F5344CB8AC3E}">
        <p14:creationId xmlns:p14="http://schemas.microsoft.com/office/powerpoint/2010/main" val="13550043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8994D26-521E-40DA-9471-B6C1627E1DBD}"/>
              </a:ext>
            </a:extLst>
          </p:cNvPr>
          <p:cNvSpPr>
            <a:spLocks noGrp="1"/>
          </p:cNvSpPr>
          <p:nvPr>
            <p:ph type="dt" sz="half" idx="10"/>
          </p:nvPr>
        </p:nvSpPr>
        <p:spPr/>
        <p:txBody>
          <a:bodyPr/>
          <a:lstStyle>
            <a:lvl1pPr>
              <a:defRPr/>
            </a:lvl1pPr>
          </a:lstStyle>
          <a:p>
            <a:pPr>
              <a:defRPr/>
            </a:pPr>
            <a:fld id="{FE5DB8C0-222C-463C-8E56-759B012FC676}" type="datetimeFigureOut">
              <a:rPr lang="zh-CN" altLang="en-US"/>
              <a:pPr>
                <a:defRPr/>
              </a:pPr>
              <a:t>2023/1/6</a:t>
            </a:fld>
            <a:endParaRPr lang="zh-CN" altLang="en-US"/>
          </a:p>
        </p:txBody>
      </p:sp>
      <p:sp>
        <p:nvSpPr>
          <p:cNvPr id="5" name="页脚占位符 4">
            <a:extLst>
              <a:ext uri="{FF2B5EF4-FFF2-40B4-BE49-F238E27FC236}">
                <a16:creationId xmlns:a16="http://schemas.microsoft.com/office/drawing/2014/main" id="{AB6B5E64-DA01-4B5E-9DB6-477D003F799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606B5EF-D83E-4077-9386-576DBEE54CD4}"/>
              </a:ext>
            </a:extLst>
          </p:cNvPr>
          <p:cNvSpPr>
            <a:spLocks noGrp="1"/>
          </p:cNvSpPr>
          <p:nvPr>
            <p:ph type="sldNum" sz="quarter" idx="12"/>
          </p:nvPr>
        </p:nvSpPr>
        <p:spPr/>
        <p:txBody>
          <a:bodyPr/>
          <a:lstStyle>
            <a:lvl1pPr>
              <a:defRPr/>
            </a:lvl1pPr>
          </a:lstStyle>
          <a:p>
            <a:pPr>
              <a:defRPr/>
            </a:pPr>
            <a:fld id="{B2DC5514-7CD0-42C8-B21E-80E374F8230F}" type="slidenum">
              <a:rPr lang="zh-CN" altLang="en-US"/>
              <a:pPr>
                <a:defRPr/>
              </a:pPr>
              <a:t>‹#›</a:t>
            </a:fld>
            <a:endParaRPr lang="zh-CN" altLang="en-US"/>
          </a:p>
        </p:txBody>
      </p:sp>
    </p:spTree>
    <p:extLst>
      <p:ext uri="{BB962C8B-B14F-4D97-AF65-F5344CB8AC3E}">
        <p14:creationId xmlns:p14="http://schemas.microsoft.com/office/powerpoint/2010/main" val="14944423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CF7E16E-6075-4FBD-9CA5-A9282A288F0D}"/>
              </a:ext>
            </a:extLst>
          </p:cNvPr>
          <p:cNvSpPr>
            <a:spLocks noGrp="1"/>
          </p:cNvSpPr>
          <p:nvPr>
            <p:ph type="dt" sz="half" idx="10"/>
          </p:nvPr>
        </p:nvSpPr>
        <p:spPr/>
        <p:txBody>
          <a:bodyPr/>
          <a:lstStyle>
            <a:lvl1pPr>
              <a:defRPr/>
            </a:lvl1pPr>
          </a:lstStyle>
          <a:p>
            <a:pPr>
              <a:defRPr/>
            </a:pPr>
            <a:fld id="{4ACF6F99-27A4-4DD0-BF62-F88B30BA8608}" type="datetimeFigureOut">
              <a:rPr lang="zh-CN" altLang="en-US"/>
              <a:pPr>
                <a:defRPr/>
              </a:pPr>
              <a:t>2023/1/6</a:t>
            </a:fld>
            <a:endParaRPr lang="zh-CN" altLang="en-US"/>
          </a:p>
        </p:txBody>
      </p:sp>
      <p:sp>
        <p:nvSpPr>
          <p:cNvPr id="5" name="页脚占位符 4">
            <a:extLst>
              <a:ext uri="{FF2B5EF4-FFF2-40B4-BE49-F238E27FC236}">
                <a16:creationId xmlns:a16="http://schemas.microsoft.com/office/drawing/2014/main" id="{9B5D28AD-CFCA-4CBC-AF8F-2B5C2A97B3A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7E8E1AE-6CAE-4303-9883-411E19F0B7E9}"/>
              </a:ext>
            </a:extLst>
          </p:cNvPr>
          <p:cNvSpPr>
            <a:spLocks noGrp="1"/>
          </p:cNvSpPr>
          <p:nvPr>
            <p:ph type="sldNum" sz="quarter" idx="12"/>
          </p:nvPr>
        </p:nvSpPr>
        <p:spPr/>
        <p:txBody>
          <a:bodyPr/>
          <a:lstStyle>
            <a:lvl1pPr>
              <a:defRPr/>
            </a:lvl1pPr>
          </a:lstStyle>
          <a:p>
            <a:pPr>
              <a:defRPr/>
            </a:pPr>
            <a:fld id="{B40E3AC6-ECA8-49FB-9D1A-87E00A9C4D9A}" type="slidenum">
              <a:rPr lang="zh-CN" altLang="en-US"/>
              <a:pPr>
                <a:defRPr/>
              </a:pPr>
              <a:t>‹#›</a:t>
            </a:fld>
            <a:endParaRPr lang="zh-CN" altLang="en-US"/>
          </a:p>
        </p:txBody>
      </p:sp>
    </p:spTree>
    <p:extLst>
      <p:ext uri="{BB962C8B-B14F-4D97-AF65-F5344CB8AC3E}">
        <p14:creationId xmlns:p14="http://schemas.microsoft.com/office/powerpoint/2010/main" val="1457884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1012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390D2D-7907-4188-BA24-1D61789C3EC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43EF2F1-17D3-4FB7-A52E-29697AEA4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68407C1-25D4-4F8F-8534-3C1C7E2D8EB5}"/>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294DABB3-CCEA-41FF-82FD-65C2DA750C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12A5EA-2A58-4B3E-9790-65C98DD041DE}"/>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6908733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F80B2-7552-4C24-81E0-C0BC26BA5AB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E120CE-3401-4E23-9732-09DBB7D0027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171012-CDED-4137-8EEE-1F77AB7EFBBC}"/>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87984408-CD5D-47B8-9FA8-0E1DC0167B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EEE771A-ADBE-44E7-8D2B-42DAE823924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3768695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686E-13BF-4555-AE51-871C47634E8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6A2A8A0-8D43-4974-A196-A3C86E46EA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526B46A-383C-412D-B6F0-557D7CC5D187}"/>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70FE2FD2-D9E1-4937-B5EF-6E28782380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DBC719-0B2F-4354-A923-041DC8DAD92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4305058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D3FB5B-83D0-45B6-8013-43986B79B7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2E1DB-9D73-4321-837F-81E4D0E4BA8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99D1CC2-A317-4E7B-AA98-F01DA39158A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48C778E-0E68-411A-9345-88BC1338A96E}"/>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6" name="页脚占位符 5">
            <a:extLst>
              <a:ext uri="{FF2B5EF4-FFF2-40B4-BE49-F238E27FC236}">
                <a16:creationId xmlns:a16="http://schemas.microsoft.com/office/drawing/2014/main" id="{6C294A31-FF45-4C38-9008-081544A028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C8152DD-6B00-4F60-895B-79F30269030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8183907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321263-EB73-4F88-A057-EC2A4796706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2393544-8B5D-4DC0-ACB9-4E92B798A3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7D18CE-5D6D-459D-AD7E-2DFA09A6574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EC7C903-B206-4394-98C5-F6F140CCF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6317B6A-FBC4-4E38-9366-9A60736D85B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292B69-A2CD-4501-8E0F-1108C8DFC0DD}"/>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8" name="页脚占位符 7">
            <a:extLst>
              <a:ext uri="{FF2B5EF4-FFF2-40B4-BE49-F238E27FC236}">
                <a16:creationId xmlns:a16="http://schemas.microsoft.com/office/drawing/2014/main" id="{2318F084-F18B-48B2-B28D-0BD363143C6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9678FF3-A88D-4EE3-B2CB-7936D39A5F5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501364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F6729C-6CCD-464E-A893-CB8A58511BE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61E4C40-4A52-49CF-9624-16D9C78861DF}"/>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4" name="页脚占位符 3">
            <a:extLst>
              <a:ext uri="{FF2B5EF4-FFF2-40B4-BE49-F238E27FC236}">
                <a16:creationId xmlns:a16="http://schemas.microsoft.com/office/drawing/2014/main" id="{08AE2B7B-559E-4190-BB52-5BBE9637070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BF2E60D-2EF6-4DDC-90F5-DCB4DB67DF8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8093722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712738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C5A1017-DD93-4D4E-BE93-30A1B0D2CB4C}"/>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3" name="页脚占位符 2">
            <a:extLst>
              <a:ext uri="{FF2B5EF4-FFF2-40B4-BE49-F238E27FC236}">
                <a16:creationId xmlns:a16="http://schemas.microsoft.com/office/drawing/2014/main" id="{4ADE874B-B36B-4AFF-953E-25760E6B612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56EADDB-861A-452F-AEEA-59B532356D6D}"/>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38450206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7FA183-630C-40AD-85BD-8BC1419B74F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FBF088-B1CD-4EDE-886A-B1D004CAB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A1067F9-7C3E-423E-8A33-4FBEC5AA3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BD1016E-F403-4E55-BEA1-585ADEE1C637}"/>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6" name="页脚占位符 5">
            <a:extLst>
              <a:ext uri="{FF2B5EF4-FFF2-40B4-BE49-F238E27FC236}">
                <a16:creationId xmlns:a16="http://schemas.microsoft.com/office/drawing/2014/main" id="{05D91DCC-2A50-40D3-AF42-3C3FB5E73F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18DFCD-05D5-494E-821E-89D33D087E4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799158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C55986-7877-42CD-A1D5-A2E882E84A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F5262C6-72BE-474C-981D-8CFC72C63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B3D02E-1940-403D-80F4-090911D69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013E6DE-1E4E-43F1-B43D-B40BEF00A782}"/>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6" name="页脚占位符 5">
            <a:extLst>
              <a:ext uri="{FF2B5EF4-FFF2-40B4-BE49-F238E27FC236}">
                <a16:creationId xmlns:a16="http://schemas.microsoft.com/office/drawing/2014/main" id="{B7119EC0-FBFE-4A9D-8E79-C57563540E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2509CED-ED73-4ED7-9632-64176BC37FC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5332812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B2715-33FD-4A50-AAC0-CF70D4664A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63FA54-9E61-45F3-8B2C-73DD096C78E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185B41-5636-496F-A5CF-CF53067823A5}"/>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988AA082-2188-42C4-815D-CBF9676967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D517A0-61D6-4DCF-9ACC-8939AB7CAF34}"/>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1403624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B694206-5EF8-4DB3-A474-98ED35C1F58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BCECCB-B84C-4E2C-90C8-1FE9CF842F2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FDC912F-2427-49A5-B457-2DDCD4995180}"/>
              </a:ext>
            </a:extLst>
          </p:cNvPr>
          <p:cNvSpPr>
            <a:spLocks noGrp="1"/>
          </p:cNvSpPr>
          <p:nvPr>
            <p:ph type="dt" sz="half" idx="10"/>
          </p:nvPr>
        </p:nvSpPr>
        <p:spPr/>
        <p:txBody>
          <a:bodyPr/>
          <a:lstStyle/>
          <a:p>
            <a:fld id="{8AC5EDB2-2432-4562-A07F-96DD67ADB98D}"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1CFAF7EF-7F7E-455A-9752-629B82DDB4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01CE35-84D6-4D79-A68F-CEFFE1C8697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563504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095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439421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215461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38495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71717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68645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0592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451788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188780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928576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562173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018320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6256830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0547019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125074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5945518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703475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852067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813036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263464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28012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7899578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8674652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621375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926968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9502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标题和内容">
    <p:bg>
      <p:bgPr>
        <a:solidFill>
          <a:srgbClr val="68BCE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797954"/>
            <a:ext cx="12192000" cy="3923805"/>
          </a:xfrm>
          <a:prstGeom prst="rect">
            <a:avLst/>
          </a:prstGeom>
        </p:spPr>
      </p:pic>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t="39410"/>
          <a:stretch/>
        </p:blipFill>
        <p:spPr>
          <a:xfrm>
            <a:off x="27026" y="-12700"/>
            <a:ext cx="12192000" cy="2377442"/>
          </a:xfrm>
          <a:prstGeom prst="rect">
            <a:avLst/>
          </a:prstGeom>
        </p:spPr>
      </p:pic>
    </p:spTree>
    <p:extLst>
      <p:ext uri="{BB962C8B-B14F-4D97-AF65-F5344CB8AC3E}">
        <p14:creationId xmlns:p14="http://schemas.microsoft.com/office/powerpoint/2010/main" val="440719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90062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solidFill>
          <a:srgbClr val="68BCE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8519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2596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00163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7763800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1/6/2023</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31951224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0334632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2023/1/6</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930368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id="{4147D270-CA58-46E3-A687-87D81398E68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a16="http://schemas.microsoft.com/office/drawing/2014/main" id="{C69D82C2-117E-4A35-95BF-D458B26D688D}"/>
              </a:ext>
            </a:extLst>
          </p:cNvPr>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777120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35733CB7-2EEC-42DC-9103-2D109DD1CFEE}"/>
              </a:ext>
            </a:extLst>
          </p:cNvPr>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4653044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529317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377919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a16="http://schemas.microsoft.com/office/drawing/2014/main" id="{1C8F1E24-5B7F-481A-86BE-BC8D3CC99D79}"/>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291039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291129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6687838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868546-2164-4C33-8F22-32B28A4FD9F0}"/>
              </a:ext>
            </a:extLst>
          </p:cNvPr>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1342767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9036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9946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44110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6.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504670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B91824E-5681-45C5-BFA7-7BC8998B649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AF5C96A9-61D2-4FD8-9813-C42DB9E1E49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EA93355-122E-4D1B-B4E7-EDC17930C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28F643B-9EE8-42D9-860B-940B840B1C2A}" type="datetimeFigureOut">
              <a:rPr lang="zh-CN" altLang="en-US"/>
              <a:pPr>
                <a:defRPr/>
              </a:pPr>
              <a:t>2023/1/6</a:t>
            </a:fld>
            <a:endParaRPr lang="zh-CN" altLang="en-US"/>
          </a:p>
        </p:txBody>
      </p:sp>
      <p:sp>
        <p:nvSpPr>
          <p:cNvPr id="5" name="页脚占位符 4">
            <a:extLst>
              <a:ext uri="{FF2B5EF4-FFF2-40B4-BE49-F238E27FC236}">
                <a16:creationId xmlns:a16="http://schemas.microsoft.com/office/drawing/2014/main" id="{AA9BD860-DF82-417F-A8E0-9F56E682C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1DA04289-3880-4389-BDCD-FE4B5CFA4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552FF246-BA5D-407A-8171-DFA8AC685D0F}" type="slidenum">
              <a:rPr lang="zh-CN" altLang="en-US"/>
              <a:pPr>
                <a:defRPr/>
              </a:pPr>
              <a:t>‹#›</a:t>
            </a:fld>
            <a:endParaRPr lang="zh-CN" altLang="en-US"/>
          </a:p>
        </p:txBody>
      </p:sp>
    </p:spTree>
    <p:extLst>
      <p:ext uri="{BB962C8B-B14F-4D97-AF65-F5344CB8AC3E}">
        <p14:creationId xmlns:p14="http://schemas.microsoft.com/office/powerpoint/2010/main" val="350517734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913"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14671DC-4077-4FC6-9574-841BC2E1D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90D53E0D-D05E-450E-A332-527C721C5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1B9E14D5-65BE-45C8-ADD2-0CC29D0A8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8AC5EDB2-2432-4562-A07F-96DD67ADB98D}" type="datetimeFigureOut">
              <a:rPr lang="zh-CN" altLang="en-US" smtClean="0"/>
              <a:pPr/>
              <a:t>2023/1/6</a:t>
            </a:fld>
            <a:endParaRPr lang="zh-CN" altLang="en-US" dirty="0"/>
          </a:p>
        </p:txBody>
      </p:sp>
      <p:sp>
        <p:nvSpPr>
          <p:cNvPr id="5" name="页脚占位符 4">
            <a:extLst>
              <a:ext uri="{FF2B5EF4-FFF2-40B4-BE49-F238E27FC236}">
                <a16:creationId xmlns:a16="http://schemas.microsoft.com/office/drawing/2014/main" id="{96146C09-A769-4DF6-9276-C88A3FF9E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7DD58443-23D1-4E91-AD50-B9E3DCAC8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3EBA6181-1769-4B1D-B02E-B5069CD68A89}" type="slidenum">
              <a:rPr lang="zh-CN" altLang="en-US" smtClean="0"/>
              <a:pPr/>
              <a:t>‹#›</a:t>
            </a:fld>
            <a:endParaRPr lang="zh-CN" altLang="en-US" dirty="0"/>
          </a:p>
        </p:txBody>
      </p:sp>
    </p:spTree>
    <p:extLst>
      <p:ext uri="{BB962C8B-B14F-4D97-AF65-F5344CB8AC3E}">
        <p14:creationId xmlns:p14="http://schemas.microsoft.com/office/powerpoint/2010/main" val="358102219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2023/1/6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77519860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2023/1/6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3786629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285CA-3D3B-499B-A815-2AD862AD2232}" type="datetimeFigureOut">
              <a:rPr lang="zh-CN" altLang="en-US" smtClean="0"/>
              <a:t>2023/1/6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30D7C-B902-4C8A-813F-8FDDF456C496}"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32158927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912" r:id="rId4"/>
    <p:sldLayoutId id="2147483914" r:id="rId5"/>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92821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image" Target="../media/image27.pn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slideLayout" Target="../slideLayouts/slideLayout64.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tags" Target="../tags/tag1.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36.png"/><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image" Target="../media/image35.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B420826-F15B-987F-30D0-49A867416834}"/>
              </a:ext>
            </a:extLst>
          </p:cNvPr>
          <p:cNvSpPr txBox="1"/>
          <p:nvPr/>
        </p:nvSpPr>
        <p:spPr>
          <a:xfrm>
            <a:off x="3764446" y="476637"/>
            <a:ext cx="6461522" cy="523220"/>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UVN Van Chuong Nang" panose="00000400000000000000" pitchFamily="2" charset="0"/>
                <a:ea typeface="等线" panose="02010600030101010101" pitchFamily="2" charset="-122"/>
                <a:cs typeface="+mn-cs"/>
              </a:rPr>
              <a:t>TRƯỜNG TIỂU HỌC PHÚC LỢI</a:t>
            </a:r>
            <a:endParaRPr kumimoji="0" lang="vi-VN" sz="28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等线" panose="02010600030101010101" pitchFamily="2" charset="-122"/>
              <a:cs typeface="+mn-cs"/>
            </a:endParaRPr>
          </a:p>
        </p:txBody>
      </p:sp>
      <p:sp>
        <p:nvSpPr>
          <p:cNvPr id="7" name="TextBox 6">
            <a:extLst>
              <a:ext uri="{FF2B5EF4-FFF2-40B4-BE49-F238E27FC236}">
                <a16:creationId xmlns:a16="http://schemas.microsoft.com/office/drawing/2014/main" id="{B618510B-F213-4B03-AB01-7D7FBDF140DA}"/>
              </a:ext>
            </a:extLst>
          </p:cNvPr>
          <p:cNvSpPr txBox="1"/>
          <p:nvPr/>
        </p:nvSpPr>
        <p:spPr>
          <a:xfrm>
            <a:off x="4346972" y="1453850"/>
            <a:ext cx="3498056" cy="715581"/>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Times New Roman" panose="02020603050405020304" pitchFamily="18" charset="0"/>
                <a:ea typeface="LNTH-Kids  Chinese Font 1" panose="02010600030101010101" pitchFamily="2" charset="-128"/>
                <a:cs typeface="Times New Roman" panose="02020603050405020304" pitchFamily="18" charset="0"/>
              </a:rPr>
              <a:t>TUẦN </a:t>
            </a:r>
            <a:r>
              <a:rPr kumimoji="0" lang="vi-VN"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Times New Roman" panose="02020603050405020304" pitchFamily="18" charset="0"/>
                <a:ea typeface="LNTH-Kids  Chinese Font 1" panose="02010600030101010101" pitchFamily="2" charset="-128"/>
                <a:cs typeface="Times New Roman" panose="02020603050405020304" pitchFamily="18" charset="0"/>
              </a:rPr>
              <a:t>ĐỆM </a:t>
            </a:r>
            <a:endParaRPr kumimoji="0" lang="en-US"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41990" name="TextBox 7">
            <a:extLst>
              <a:ext uri="{FF2B5EF4-FFF2-40B4-BE49-F238E27FC236}">
                <a16:creationId xmlns:a16="http://schemas.microsoft.com/office/drawing/2014/main" id="{2478F3B8-589F-0718-9DB0-032D57A29532}"/>
              </a:ext>
            </a:extLst>
          </p:cNvPr>
          <p:cNvSpPr txBox="1">
            <a:spLocks noChangeArrowheads="1"/>
          </p:cNvSpPr>
          <p:nvPr/>
        </p:nvSpPr>
        <p:spPr bwMode="auto">
          <a:xfrm>
            <a:off x="1128178" y="2320942"/>
            <a:ext cx="9935643"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lang="vi-VN" altLang="en-AI" sz="4050" b="1" dirty="0">
                <a:solidFill>
                  <a:srgbClr val="FF0000"/>
                </a:solidFill>
                <a:latin typeface="Times New Roman" panose="02020603050405020304" pitchFamily="18" charset="0"/>
                <a:ea typeface="Zilla Slab"/>
                <a:cs typeface="Times New Roman" panose="02020603050405020304" pitchFamily="18" charset="0"/>
              </a:rPr>
              <a:t>Toán</a:t>
            </a:r>
            <a:endParaRPr kumimoji="0" lang="vi-VN"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vi-VN"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So sánh các số trong phạm vi 10 000 (Tiết 2)</a:t>
            </a:r>
            <a:endPar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53639" y="2842146"/>
            <a:ext cx="7424383" cy="1107996"/>
          </a:xfrm>
          <a:prstGeom prst="rect">
            <a:avLst/>
          </a:prstGeom>
          <a:noFill/>
        </p:spPr>
        <p:txBody>
          <a:bodyPr wrap="square" rtlCol="0">
            <a:spAutoFit/>
          </a:bodyPr>
          <a:lstStyle/>
          <a:p>
            <a:pPr algn="ctr">
              <a:lnSpc>
                <a:spcPct val="150000"/>
              </a:lnSpc>
            </a:pPr>
            <a:r>
              <a:rPr lang="en-US" sz="4400" b="1">
                <a:latin typeface="Times New Roman" panose="02020603050405020304" pitchFamily="18" charset="0"/>
                <a:cs typeface="Times New Roman" panose="02020603050405020304" pitchFamily="18" charset="0"/>
              </a:rPr>
              <a:t>CHÀO TẠM BIỆT CÁC EM!</a:t>
            </a:r>
          </a:p>
        </p:txBody>
      </p:sp>
    </p:spTree>
    <p:extLst>
      <p:ext uri="{BB962C8B-B14F-4D97-AF65-F5344CB8AC3E}">
        <p14:creationId xmlns:p14="http://schemas.microsoft.com/office/powerpoint/2010/main" val="4218470976"/>
      </p:ext>
    </p:extLst>
  </p:cSld>
  <p:clrMapOvr>
    <a:masterClrMapping/>
  </p:clrMapOvr>
  <mc:AlternateContent xmlns:mc="http://schemas.openxmlformats.org/markup-compatibility/2006" xmlns:p14="http://schemas.microsoft.com/office/powerpoint/2010/main">
    <mc:Choice Requires="p14">
      <p:transition spd="slow" p14:dur="2000" advTm="9918"/>
    </mc:Choice>
    <mc:Fallback xmlns="">
      <p:transition spd="slow" advTm="9918"/>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84142" y="1596788"/>
            <a:ext cx="6605517" cy="2002023"/>
          </a:xfrm>
          <a:prstGeom prst="rect">
            <a:avLst/>
          </a:prstGeom>
          <a:noFill/>
        </p:spPr>
        <p:txBody>
          <a:bodyPr wrap="square" rtlCol="0">
            <a:spAutoFit/>
          </a:bodyPr>
          <a:lstStyle/>
          <a:p>
            <a:pPr algn="ctr">
              <a:lnSpc>
                <a:spcPct val="150000"/>
              </a:lnSpc>
            </a:pPr>
            <a:r>
              <a:rPr lang="en-US" sz="4400" b="1">
                <a:latin typeface="Times New Roman" panose="02020603050405020304" pitchFamily="18" charset="0"/>
                <a:cs typeface="Times New Roman" panose="02020603050405020304" pitchFamily="18" charset="0"/>
              </a:rPr>
              <a:t>CHÀO MỪNG CÁC EM ĐẾN VỚI TIẾT TOÁN!</a:t>
            </a:r>
          </a:p>
        </p:txBody>
      </p:sp>
    </p:spTree>
    <p:extLst>
      <p:ext uri="{BB962C8B-B14F-4D97-AF65-F5344CB8AC3E}">
        <p14:creationId xmlns:p14="http://schemas.microsoft.com/office/powerpoint/2010/main" val="4039943360"/>
      </p:ext>
    </p:extLst>
  </p:cSld>
  <p:clrMapOvr>
    <a:masterClrMapping/>
  </p:clrMapOvr>
  <mc:AlternateContent xmlns:mc="http://schemas.openxmlformats.org/markup-compatibility/2006" xmlns:p14="http://schemas.microsoft.com/office/powerpoint/2010/main">
    <mc:Choice Requires="p14">
      <p:transition spd="slow" p14:dur="2000" advTm="8829"/>
    </mc:Choice>
    <mc:Fallback xmlns="">
      <p:transition spd="slow" advTm="882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023C8-03CC-4ED0-830D-BF606451F86B}"/>
              </a:ext>
            </a:extLst>
          </p:cNvPr>
          <p:cNvSpPr txBox="1"/>
          <p:nvPr/>
        </p:nvSpPr>
        <p:spPr>
          <a:xfrm>
            <a:off x="1689254" y="2505389"/>
            <a:ext cx="8813492" cy="2529923"/>
          </a:xfrm>
          <a:prstGeom prst="rect">
            <a:avLst/>
          </a:prstGeom>
          <a:noFill/>
          <a:ln>
            <a:noFill/>
          </a:ln>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BÀI</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a:t>
            </a:r>
            <a:r>
              <a:rPr lang="en-US" sz="4400" b="1" dirty="0">
                <a:ln w="22225">
                  <a:solidFill>
                    <a:srgbClr val="70AD47">
                      <a:lumMod val="50000"/>
                    </a:srgbClr>
                  </a:solidFill>
                  <a:prstDash val="solid"/>
                </a:ln>
                <a:solidFill>
                  <a:prstClr val="white"/>
                </a:solidFill>
                <a:latin typeface="Arial"/>
              </a:rPr>
              <a:t>46:</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SO</a:t>
            </a:r>
            <a:r>
              <a:rPr kumimoji="0" lang="en-US" sz="4400" b="1" i="0" u="none" strike="noStrike" kern="1200" cap="none" spc="0" normalizeH="0" noProof="0" dirty="0">
                <a:ln w="22225">
                  <a:solidFill>
                    <a:srgbClr val="70AD47">
                      <a:lumMod val="50000"/>
                    </a:srgbClr>
                  </a:solidFill>
                  <a:prstDash val="solid"/>
                </a:ln>
                <a:solidFill>
                  <a:prstClr val="white"/>
                </a:solidFill>
                <a:effectLst/>
                <a:uLnTx/>
                <a:uFillTx/>
                <a:latin typeface="Arial"/>
                <a:cs typeface="+mn-cs"/>
              </a:rPr>
              <a:t> </a:t>
            </a:r>
            <a:r>
              <a:rPr kumimoji="0" lang="en-US" sz="4400" b="1" i="0" u="none" strike="noStrike" kern="1200" cap="none" spc="0" normalizeH="0" noProof="0" dirty="0" err="1">
                <a:ln w="22225">
                  <a:solidFill>
                    <a:srgbClr val="70AD47">
                      <a:lumMod val="50000"/>
                    </a:srgbClr>
                  </a:solidFill>
                  <a:prstDash val="solid"/>
                </a:ln>
                <a:solidFill>
                  <a:prstClr val="white"/>
                </a:solidFill>
                <a:effectLst/>
                <a:uLnTx/>
                <a:uFillTx/>
                <a:latin typeface="Arial"/>
                <a:cs typeface="+mn-cs"/>
              </a:rPr>
              <a:t>SÁNH</a:t>
            </a:r>
            <a:r>
              <a:rPr kumimoji="0" lang="en-US" sz="4400" b="1" i="0" u="none" strike="noStrike" kern="1200" cap="none" spc="0" normalizeH="0" noProof="0" dirty="0">
                <a:ln w="22225">
                  <a:solidFill>
                    <a:srgbClr val="70AD47">
                      <a:lumMod val="50000"/>
                    </a:srgbClr>
                  </a:solidFill>
                  <a:prstDash val="solid"/>
                </a:ln>
                <a:solidFill>
                  <a:prstClr val="white"/>
                </a:solidFill>
                <a:effectLst/>
                <a:uLnTx/>
                <a:uFillTx/>
                <a:latin typeface="Arial"/>
                <a:cs typeface="+mn-cs"/>
              </a:rPr>
              <a:t> </a:t>
            </a:r>
            <a:r>
              <a:rPr kumimoji="0" lang="en-US" sz="4400" b="1" i="0" u="none" strike="noStrike" kern="1200" cap="none" spc="0" normalizeH="0" baseline="0" noProof="0" dirty="0" err="1">
                <a:ln w="22225">
                  <a:solidFill>
                    <a:srgbClr val="70AD47">
                      <a:lumMod val="50000"/>
                    </a:srgbClr>
                  </a:solidFill>
                  <a:prstDash val="solid"/>
                </a:ln>
                <a:solidFill>
                  <a:prstClr val="white"/>
                </a:solidFill>
                <a:effectLst/>
                <a:uLnTx/>
                <a:uFillTx/>
                <a:latin typeface="Arial"/>
                <a:cs typeface="+mn-cs"/>
              </a:rPr>
              <a:t>CÁC</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SỐ TRONG PHẠM VI 10</a:t>
            </a:r>
            <a:r>
              <a:rPr kumimoji="0" lang="en-US" sz="4400" b="1" i="0" u="none" strike="noStrike" kern="1200" cap="none" spc="0" normalizeH="0" noProof="0" dirty="0">
                <a:ln w="22225">
                  <a:solidFill>
                    <a:srgbClr val="70AD47">
                      <a:lumMod val="50000"/>
                    </a:srgbClr>
                  </a:solidFill>
                  <a:prstDash val="solid"/>
                </a:ln>
                <a:solidFill>
                  <a:prstClr val="white"/>
                </a:solidFill>
                <a:effectLst/>
                <a:uLnTx/>
                <a:uFillTx/>
                <a:latin typeface="Arial"/>
                <a:cs typeface="+mn-cs"/>
              </a:rPr>
              <a:t> </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000</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sz="4400" b="1" dirty="0">
                <a:ln w="22225">
                  <a:solidFill>
                    <a:srgbClr val="70AD47">
                      <a:lumMod val="50000"/>
                    </a:srgbClr>
                  </a:solidFill>
                  <a:prstDash val="solid"/>
                </a:ln>
                <a:solidFill>
                  <a:prstClr val="white"/>
                </a:solidFill>
                <a:latin typeface="Arial"/>
              </a:rPr>
              <a:t>( </a:t>
            </a:r>
            <a:r>
              <a:rPr lang="en-US" sz="4400" b="1" dirty="0" err="1">
                <a:ln w="22225">
                  <a:solidFill>
                    <a:srgbClr val="70AD47">
                      <a:lumMod val="50000"/>
                    </a:srgbClr>
                  </a:solidFill>
                  <a:prstDash val="solid"/>
                </a:ln>
                <a:solidFill>
                  <a:prstClr val="white"/>
                </a:solidFill>
                <a:latin typeface="Arial"/>
              </a:rPr>
              <a:t>Tiết</a:t>
            </a:r>
            <a:r>
              <a:rPr lang="en-US" sz="4400" b="1" dirty="0">
                <a:ln w="22225">
                  <a:solidFill>
                    <a:srgbClr val="70AD47">
                      <a:lumMod val="50000"/>
                    </a:srgbClr>
                  </a:solidFill>
                  <a:prstDash val="solid"/>
                </a:ln>
                <a:solidFill>
                  <a:prstClr val="white"/>
                </a:solidFill>
                <a:latin typeface="Arial"/>
              </a:rPr>
              <a:t> 2)</a:t>
            </a:r>
            <a:endParaRPr kumimoji="0" lang="vi-VN"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endParaRPr>
          </a:p>
        </p:txBody>
      </p:sp>
      <p:grpSp>
        <p:nvGrpSpPr>
          <p:cNvPr id="3" name="Group 2">
            <a:extLst>
              <a:ext uri="{FF2B5EF4-FFF2-40B4-BE49-F238E27FC236}">
                <a16:creationId xmlns:a16="http://schemas.microsoft.com/office/drawing/2014/main" id="{BCBC260D-FA70-43A2-A5AC-8FAC030EFAE9}"/>
              </a:ext>
            </a:extLst>
          </p:cNvPr>
          <p:cNvGrpSpPr/>
          <p:nvPr/>
        </p:nvGrpSpPr>
        <p:grpSpPr>
          <a:xfrm>
            <a:off x="1314892" y="894087"/>
            <a:ext cx="2163960" cy="1242752"/>
            <a:chOff x="1523997" y="0"/>
            <a:chExt cx="2190752" cy="1015320"/>
          </a:xfrm>
        </p:grpSpPr>
        <p:grpSp>
          <p:nvGrpSpPr>
            <p:cNvPr id="4" name="Group 3">
              <a:extLst>
                <a:ext uri="{FF2B5EF4-FFF2-40B4-BE49-F238E27FC236}">
                  <a16:creationId xmlns:a16="http://schemas.microsoft.com/office/drawing/2014/main" id="{00A336D1-6EAB-4D88-B050-1A664761CDAA}"/>
                </a:ext>
              </a:extLst>
            </p:cNvPr>
            <p:cNvGrpSpPr/>
            <p:nvPr/>
          </p:nvGrpSpPr>
          <p:grpSpPr>
            <a:xfrm>
              <a:off x="1523998" y="0"/>
              <a:ext cx="2190751" cy="980661"/>
              <a:chOff x="1523999" y="0"/>
              <a:chExt cx="1285462" cy="1828800"/>
            </a:xfrm>
          </p:grpSpPr>
          <p:sp>
            <p:nvSpPr>
              <p:cNvPr id="6" name="Rectangle: Top Corners Rounded 5">
                <a:extLst>
                  <a:ext uri="{FF2B5EF4-FFF2-40B4-BE49-F238E27FC236}">
                    <a16:creationId xmlns:a16="http://schemas.microsoft.com/office/drawing/2014/main" id="{2CCECC4C-EFA0-4170-AF5B-8E735A0187EF}"/>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a:cs typeface="+mn-cs"/>
                </a:endParaRPr>
              </a:p>
            </p:txBody>
          </p:sp>
          <p:sp>
            <p:nvSpPr>
              <p:cNvPr id="7" name="Rectangle: Top Corners Rounded 6">
                <a:extLst>
                  <a:ext uri="{FF2B5EF4-FFF2-40B4-BE49-F238E27FC236}">
                    <a16:creationId xmlns:a16="http://schemas.microsoft.com/office/drawing/2014/main" id="{47C0B4B5-27EA-44D3-9621-0CB828F23E5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grpSp>
        <p:sp>
          <p:nvSpPr>
            <p:cNvPr id="5" name="TextBox 4">
              <a:extLst>
                <a:ext uri="{FF2B5EF4-FFF2-40B4-BE49-F238E27FC236}">
                  <a16:creationId xmlns:a16="http://schemas.microsoft.com/office/drawing/2014/main" id="{F4D8ACC7-221E-48DD-83A2-16D3E6FF1490}"/>
                </a:ext>
              </a:extLst>
            </p:cNvPr>
            <p:cNvSpPr txBox="1"/>
            <p:nvPr/>
          </p:nvSpPr>
          <p:spPr>
            <a:xfrm>
              <a:off x="1523997" y="135240"/>
              <a:ext cx="1972089" cy="8800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AD47">
                      <a:lumMod val="75000"/>
                    </a:srgbClr>
                  </a:solidFill>
                  <a:effectLst/>
                  <a:uLnTx/>
                  <a:uFillTx/>
                  <a:latin typeface="Arial"/>
                  <a:cs typeface="+mn-cs"/>
                </a:rPr>
                <a:t>CHỦ ĐỀ </a:t>
              </a:r>
              <a:r>
                <a:rPr kumimoji="0" lang="en-US" sz="3200" b="0" i="0" u="none" strike="noStrike" kern="1200" cap="none" spc="0" normalizeH="0" baseline="0" noProof="0" dirty="0">
                  <a:ln>
                    <a:noFill/>
                  </a:ln>
                  <a:solidFill>
                    <a:srgbClr val="70AD47">
                      <a:lumMod val="75000"/>
                    </a:srgbClr>
                  </a:solidFill>
                  <a:effectLst/>
                  <a:uLnTx/>
                  <a:uFillTx/>
                  <a:latin typeface="Arial"/>
                  <a:cs typeface="+mn-cs"/>
                </a:rPr>
                <a:t>8</a:t>
              </a:r>
              <a:endParaRPr kumimoji="0" lang="vi-VN" sz="3200" b="0" i="0" u="none" strike="noStrike" kern="1200" cap="none" spc="0" normalizeH="0" baseline="0" noProof="0" dirty="0">
                <a:ln>
                  <a:noFill/>
                </a:ln>
                <a:solidFill>
                  <a:srgbClr val="70AD47">
                    <a:lumMod val="75000"/>
                  </a:srgbClr>
                </a:solidFill>
                <a:effectLst/>
                <a:uLnTx/>
                <a:uFillTx/>
                <a:latin typeface="Arial"/>
                <a:cs typeface="+mn-cs"/>
              </a:endParaRPr>
            </a:p>
          </p:txBody>
        </p:sp>
      </p:grpSp>
      <p:sp>
        <p:nvSpPr>
          <p:cNvPr id="8" name="TextBox 7">
            <a:extLst>
              <a:ext uri="{FF2B5EF4-FFF2-40B4-BE49-F238E27FC236}">
                <a16:creationId xmlns:a16="http://schemas.microsoft.com/office/drawing/2014/main" id="{69308AFA-8573-43EC-992F-FC51DD70C7E8}"/>
              </a:ext>
            </a:extLst>
          </p:cNvPr>
          <p:cNvSpPr txBox="1"/>
          <p:nvPr/>
        </p:nvSpPr>
        <p:spPr>
          <a:xfrm>
            <a:off x="3147238" y="1059621"/>
            <a:ext cx="79425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Arial"/>
                <a:cs typeface="+mn-cs"/>
              </a:rPr>
              <a:t>CÁC</a:t>
            </a:r>
            <a:r>
              <a:rPr kumimoji="0" lang="en-US" sz="3600" b="1" i="0" u="none" strike="noStrike" kern="1200" cap="none" spc="0" normalizeH="0" noProof="0" dirty="0">
                <a:ln>
                  <a:noFill/>
                </a:ln>
                <a:solidFill>
                  <a:prstClr val="white"/>
                </a:solidFill>
                <a:effectLst/>
                <a:uLnTx/>
                <a:uFillTx/>
                <a:latin typeface="Arial"/>
                <a:cs typeface="+mn-cs"/>
              </a:rPr>
              <a:t> </a:t>
            </a:r>
            <a:r>
              <a:rPr kumimoji="0" lang="en-US" sz="3600" b="1" i="0" u="none" strike="noStrike" kern="1200" cap="none" spc="0" normalizeH="0" noProof="0" dirty="0" err="1">
                <a:ln>
                  <a:noFill/>
                </a:ln>
                <a:solidFill>
                  <a:prstClr val="white"/>
                </a:solidFill>
                <a:effectLst/>
                <a:uLnTx/>
                <a:uFillTx/>
                <a:latin typeface="Arial"/>
                <a:cs typeface="+mn-cs"/>
              </a:rPr>
              <a:t>SỐ</a:t>
            </a:r>
            <a:r>
              <a:rPr kumimoji="0" lang="en-US" sz="3600" b="1" i="0" u="none" strike="noStrike" kern="1200" cap="none" spc="0" normalizeH="0" noProof="0" dirty="0">
                <a:ln>
                  <a:noFill/>
                </a:ln>
                <a:solidFill>
                  <a:prstClr val="white"/>
                </a:solidFill>
                <a:effectLst/>
                <a:uLnTx/>
                <a:uFillTx/>
                <a:latin typeface="Arial"/>
                <a:cs typeface="+mn-cs"/>
              </a:rPr>
              <a:t> </a:t>
            </a:r>
            <a:r>
              <a:rPr kumimoji="0" lang="en-US" sz="3600" b="1" i="0" u="none" strike="noStrike" kern="1200" cap="none" spc="0" normalizeH="0" noProof="0" dirty="0" err="1">
                <a:ln>
                  <a:noFill/>
                </a:ln>
                <a:solidFill>
                  <a:prstClr val="white"/>
                </a:solidFill>
                <a:effectLst/>
                <a:uLnTx/>
                <a:uFillTx/>
                <a:latin typeface="Arial"/>
                <a:cs typeface="+mn-cs"/>
              </a:rPr>
              <a:t>ĐẾN</a:t>
            </a:r>
            <a:r>
              <a:rPr kumimoji="0" lang="en-US" sz="3600" b="1" i="0" u="none" strike="noStrike" kern="1200" cap="none" spc="0" normalizeH="0" noProof="0" dirty="0">
                <a:ln>
                  <a:noFill/>
                </a:ln>
                <a:solidFill>
                  <a:prstClr val="white"/>
                </a:solidFill>
                <a:effectLst/>
                <a:uLnTx/>
                <a:uFillTx/>
                <a:latin typeface="Arial"/>
                <a:cs typeface="+mn-cs"/>
              </a:rPr>
              <a:t> 10 000</a:t>
            </a:r>
            <a:endParaRPr kumimoji="0" lang="en-US" sz="3600" b="1" i="0" u="none" strike="noStrike" kern="1200" cap="none" spc="0" normalizeH="0" baseline="0" noProof="0" dirty="0">
              <a:ln>
                <a:noFill/>
              </a:ln>
              <a:solidFill>
                <a:prstClr val="white"/>
              </a:solidFill>
              <a:effectLst/>
              <a:uLnTx/>
              <a:uFillTx/>
              <a:latin typeface="Arial"/>
              <a:cs typeface="+mn-cs"/>
            </a:endParaRPr>
          </a:p>
        </p:txBody>
      </p:sp>
      <p:sp>
        <p:nvSpPr>
          <p:cNvPr id="9" name="Rectangle 8"/>
          <p:cNvSpPr/>
          <p:nvPr/>
        </p:nvSpPr>
        <p:spPr>
          <a:xfrm>
            <a:off x="3147238" y="6265636"/>
            <a:ext cx="4548962" cy="344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2715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626" t="832" r="626" b="1028"/>
          <a:stretch>
            <a:fillRect/>
          </a:stretch>
        </p:blipFill>
        <p:spPr>
          <a:xfrm>
            <a:off x="0" y="0"/>
            <a:ext cx="12219444" cy="685799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0272" y="98257"/>
            <a:ext cx="2088000" cy="3554440"/>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15294" t="9942" r="17104" b="8402"/>
          <a:stretch>
            <a:fillRect/>
          </a:stretch>
        </p:blipFill>
        <p:spPr>
          <a:xfrm rot="582822">
            <a:off x="-151658" y="2216700"/>
            <a:ext cx="2339240" cy="1831965"/>
          </a:xfrm>
          <a:prstGeom prst="rect">
            <a:avLst/>
          </a:prstGeom>
        </p:spPr>
      </p:pic>
      <p:sp>
        <p:nvSpPr>
          <p:cNvPr id="10" name="Rounded Rectangle 9"/>
          <p:cNvSpPr/>
          <p:nvPr/>
        </p:nvSpPr>
        <p:spPr>
          <a:xfrm>
            <a:off x="3180393" y="652334"/>
            <a:ext cx="5733535" cy="963827"/>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Times New Roman" panose="02020603050405020304" pitchFamily="18" charset="0"/>
                <a:cs typeface="Times New Roman" panose="02020603050405020304" pitchFamily="18" charset="0"/>
              </a:rPr>
              <a:t>YÊU CẦU CẦN ĐẠT</a:t>
            </a:r>
          </a:p>
        </p:txBody>
      </p:sp>
      <p:graphicFrame>
        <p:nvGraphicFramePr>
          <p:cNvPr id="11" name="Diagram 10"/>
          <p:cNvGraphicFramePr/>
          <p:nvPr>
            <p:extLst>
              <p:ext uri="{D42A27DB-BD31-4B8C-83A1-F6EECF244321}">
                <p14:modId xmlns:p14="http://schemas.microsoft.com/office/powerpoint/2010/main" val="2398986960"/>
              </p:ext>
            </p:extLst>
          </p:nvPr>
        </p:nvGraphicFramePr>
        <p:xfrm>
          <a:off x="2035923" y="2032489"/>
          <a:ext cx="8022477" cy="1620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Diagram 11"/>
          <p:cNvGraphicFramePr/>
          <p:nvPr>
            <p:extLst>
              <p:ext uri="{D42A27DB-BD31-4B8C-83A1-F6EECF244321}">
                <p14:modId xmlns:p14="http://schemas.microsoft.com/office/powerpoint/2010/main" val="2116616390"/>
              </p:ext>
            </p:extLst>
          </p:nvPr>
        </p:nvGraphicFramePr>
        <p:xfrm>
          <a:off x="2166551" y="3340639"/>
          <a:ext cx="8022477" cy="134021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3" name="Diagram 12"/>
          <p:cNvGraphicFramePr/>
          <p:nvPr>
            <p:extLst>
              <p:ext uri="{D42A27DB-BD31-4B8C-83A1-F6EECF244321}">
                <p14:modId xmlns:p14="http://schemas.microsoft.com/office/powerpoint/2010/main" val="589788464"/>
              </p:ext>
            </p:extLst>
          </p:nvPr>
        </p:nvGraphicFramePr>
        <p:xfrm>
          <a:off x="2139985" y="4546901"/>
          <a:ext cx="7814349" cy="162020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ustDataLst>
      <p:tags r:id="rId1"/>
    </p:custDataLst>
    <p:extLst>
      <p:ext uri="{BB962C8B-B14F-4D97-AF65-F5344CB8AC3E}">
        <p14:creationId xmlns:p14="http://schemas.microsoft.com/office/powerpoint/2010/main" val="4122250848"/>
      </p:ext>
    </p:extLst>
  </p:cSld>
  <p:clrMapOvr>
    <a:masterClrMapping/>
  </p:clrMapOvr>
  <p:transition spd="slow" advTm="2294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Graphic spid="1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F970054-BFBF-40D9-8F1A-6D9219AEF134}"/>
              </a:ext>
            </a:extLst>
          </p:cNvPr>
          <p:cNvSpPr/>
          <p:nvPr/>
        </p:nvSpPr>
        <p:spPr>
          <a:xfrm>
            <a:off x="3074261" y="66224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1</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3" name="TextBox 2">
            <a:extLst>
              <a:ext uri="{FF2B5EF4-FFF2-40B4-BE49-F238E27FC236}">
                <a16:creationId xmlns:a16="http://schemas.microsoft.com/office/drawing/2014/main" id="{1F3A3F12-F746-4DA4-9481-F3B2EE8A6AC6}"/>
              </a:ext>
            </a:extLst>
          </p:cNvPr>
          <p:cNvSpPr txBox="1"/>
          <p:nvPr/>
        </p:nvSpPr>
        <p:spPr>
          <a:xfrm>
            <a:off x="3511584" y="662249"/>
            <a:ext cx="1212816"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Arial"/>
              </a:rPr>
              <a:t>Đ, S?:</a:t>
            </a:r>
            <a:endParaRPr lang="vi-VN" sz="2800" b="1" dirty="0">
              <a:solidFill>
                <a:srgbClr val="FF0000"/>
              </a:solidFill>
              <a:latin typeface="Arial"/>
            </a:endParaRPr>
          </a:p>
        </p:txBody>
      </p:sp>
      <p:pic>
        <p:nvPicPr>
          <p:cNvPr id="4" name="Picture 3" descr="C:\Users\TUAN\Downloads\Luyện tập 1.png">
            <a:extLst>
              <a:ext uri="{FF2B5EF4-FFF2-40B4-BE49-F238E27FC236}">
                <a16:creationId xmlns:a16="http://schemas.microsoft.com/office/drawing/2014/main" id="{5A005A99-4721-4B16-BEB7-A45B9A937492}"/>
              </a:ext>
            </a:extLst>
          </p:cNvPr>
          <p:cNvPicPr>
            <a:picLocks noChangeAspect="1" noChangeArrowheads="1"/>
          </p:cNvPicPr>
          <p:nvPr/>
        </p:nvPicPr>
        <p:blipFill>
          <a:blip r:embed="rId3" cstate="print"/>
          <a:srcRect/>
          <a:stretch>
            <a:fillRect/>
          </a:stretch>
        </p:blipFill>
        <p:spPr bwMode="auto">
          <a:xfrm>
            <a:off x="836477" y="445770"/>
            <a:ext cx="2237784" cy="863493"/>
          </a:xfrm>
          <a:prstGeom prst="rect">
            <a:avLst/>
          </a:prstGeom>
          <a:noFill/>
        </p:spPr>
      </p:pic>
      <p:sp>
        <p:nvSpPr>
          <p:cNvPr id="9" name="TextBox 8"/>
          <p:cNvSpPr txBox="1"/>
          <p:nvPr/>
        </p:nvSpPr>
        <p:spPr>
          <a:xfrm>
            <a:off x="465344" y="1492624"/>
            <a:ext cx="2968598" cy="1815882"/>
          </a:xfrm>
          <a:prstGeom prst="rect">
            <a:avLst/>
          </a:prstGeom>
          <a:noFill/>
        </p:spPr>
        <p:txBody>
          <a:bodyPr wrap="square" rtlCol="0">
            <a:spAutoFit/>
          </a:bodyPr>
          <a:lstStyle/>
          <a:p>
            <a:pPr marL="514350" indent="-514350">
              <a:lnSpc>
                <a:spcPct val="200000"/>
              </a:lnSpc>
              <a:buAutoNum type="alphaLcParenR"/>
            </a:pPr>
            <a:r>
              <a:rPr lang="en-US" sz="2800" dirty="0">
                <a:latin typeface="Times New Roman" panose="02020603050405020304" pitchFamily="18" charset="0"/>
                <a:cs typeface="Times New Roman" panose="02020603050405020304" pitchFamily="18" charset="0"/>
              </a:rPr>
              <a:t>10 000 &gt; 9 999</a:t>
            </a:r>
          </a:p>
          <a:p>
            <a:pPr>
              <a:lnSpc>
                <a:spcPct val="200000"/>
              </a:lnSpc>
            </a:pPr>
            <a:r>
              <a:rPr lang="en-US" sz="2800" dirty="0">
                <a:latin typeface="Times New Roman" panose="02020603050405020304" pitchFamily="18" charset="0"/>
                <a:cs typeface="Times New Roman" panose="02020603050405020304" pitchFamily="18" charset="0"/>
              </a:rPr>
              <a:t>       6 742 &gt; 6 743</a:t>
            </a:r>
          </a:p>
        </p:txBody>
      </p:sp>
      <p:sp>
        <p:nvSpPr>
          <p:cNvPr id="18" name="Rectangle 17"/>
          <p:cNvSpPr/>
          <p:nvPr/>
        </p:nvSpPr>
        <p:spPr>
          <a:xfrm>
            <a:off x="3433942" y="1696931"/>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a:off x="3652617" y="1752020"/>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22" name="TextBox 21"/>
          <p:cNvSpPr txBox="1"/>
          <p:nvPr/>
        </p:nvSpPr>
        <p:spPr>
          <a:xfrm>
            <a:off x="3620484" y="1746599"/>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
        <p:nvSpPr>
          <p:cNvPr id="23" name="Rectangle 22"/>
          <p:cNvSpPr/>
          <p:nvPr/>
        </p:nvSpPr>
        <p:spPr>
          <a:xfrm>
            <a:off x="3431701" y="2604949"/>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TextBox 23"/>
          <p:cNvSpPr txBox="1"/>
          <p:nvPr/>
        </p:nvSpPr>
        <p:spPr>
          <a:xfrm>
            <a:off x="3650376" y="2660038"/>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3648135" y="2660038"/>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a:t>
            </a:r>
          </a:p>
        </p:txBody>
      </p:sp>
      <p:sp>
        <p:nvSpPr>
          <p:cNvPr id="26" name="TextBox 25"/>
          <p:cNvSpPr txBox="1"/>
          <p:nvPr/>
        </p:nvSpPr>
        <p:spPr>
          <a:xfrm>
            <a:off x="5133062" y="1492624"/>
            <a:ext cx="4953054" cy="1815882"/>
          </a:xfrm>
          <a:prstGeom prst="rect">
            <a:avLst/>
          </a:prstGeom>
          <a:noFill/>
        </p:spPr>
        <p:txBody>
          <a:bodyPr wrap="square" rtlCol="0">
            <a:spAutoFit/>
          </a:bodyPr>
          <a:lstStyle/>
          <a:p>
            <a:pPr marL="514350" indent="-514350">
              <a:lnSpc>
                <a:spcPct val="200000"/>
              </a:lnSpc>
              <a:buAutoNum type="alphaLcParenR" startAt="2"/>
            </a:pPr>
            <a:r>
              <a:rPr lang="en-US" sz="2800" dirty="0">
                <a:latin typeface="Times New Roman" panose="02020603050405020304" pitchFamily="18" charset="0"/>
                <a:cs typeface="Times New Roman" panose="02020603050405020304" pitchFamily="18" charset="0"/>
              </a:rPr>
              <a:t>3 080 = 3000 + 80    </a:t>
            </a:r>
          </a:p>
          <a:p>
            <a:pPr>
              <a:lnSpc>
                <a:spcPct val="200000"/>
              </a:lnSpc>
            </a:pPr>
            <a:r>
              <a:rPr lang="en-US" sz="2800" dirty="0">
                <a:latin typeface="Times New Roman" panose="02020603050405020304" pitchFamily="18" charset="0"/>
                <a:cs typeface="Times New Roman" panose="02020603050405020304" pitchFamily="18" charset="0"/>
              </a:rPr>
              <a:t>     9 876 = 9 000 + 800 + 70 + 6</a:t>
            </a:r>
          </a:p>
        </p:txBody>
      </p:sp>
      <p:sp>
        <p:nvSpPr>
          <p:cNvPr id="27" name="Rectangle 26"/>
          <p:cNvSpPr/>
          <p:nvPr/>
        </p:nvSpPr>
        <p:spPr>
          <a:xfrm>
            <a:off x="10456059" y="1696931"/>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TextBox 27"/>
          <p:cNvSpPr txBox="1"/>
          <p:nvPr/>
        </p:nvSpPr>
        <p:spPr>
          <a:xfrm>
            <a:off x="10659788" y="1746599"/>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29" name="TextBox 28"/>
          <p:cNvSpPr txBox="1"/>
          <p:nvPr/>
        </p:nvSpPr>
        <p:spPr>
          <a:xfrm>
            <a:off x="10642601" y="1746599"/>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
        <p:nvSpPr>
          <p:cNvPr id="30" name="Rectangle 29"/>
          <p:cNvSpPr/>
          <p:nvPr/>
        </p:nvSpPr>
        <p:spPr>
          <a:xfrm>
            <a:off x="10453818" y="2604949"/>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TextBox 30"/>
          <p:cNvSpPr txBox="1"/>
          <p:nvPr/>
        </p:nvSpPr>
        <p:spPr>
          <a:xfrm>
            <a:off x="10672493" y="2660038"/>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32" name="TextBox 31"/>
          <p:cNvSpPr txBox="1"/>
          <p:nvPr/>
        </p:nvSpPr>
        <p:spPr>
          <a:xfrm>
            <a:off x="10670252" y="2660038"/>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Tree>
    <p:extLst>
      <p:ext uri="{BB962C8B-B14F-4D97-AF65-F5344CB8AC3E}">
        <p14:creationId xmlns:p14="http://schemas.microsoft.com/office/powerpoint/2010/main" val="16279490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xit" presetSubtype="1" fill="hold" grpId="0" nodeType="clickEffect">
                                  <p:stCondLst>
                                    <p:cond delay="0"/>
                                  </p:stCondLst>
                                  <p:childTnLst>
                                    <p:animEffect transition="out" filter="wheel(1)">
                                      <p:cBhvr>
                                        <p:cTn id="14" dur="2000"/>
                                        <p:tgtEl>
                                          <p:spTgt spid="24"/>
                                        </p:tgtEl>
                                      </p:cBhvr>
                                    </p:animEffect>
                                    <p:set>
                                      <p:cBhvr>
                                        <p:cTn id="15" dur="1" fill="hold">
                                          <p:stCondLst>
                                            <p:cond delay="1999"/>
                                          </p:stCondLst>
                                        </p:cTn>
                                        <p:tgtEl>
                                          <p:spTgt spid="2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0" nodeType="clickEffect">
                                  <p:stCondLst>
                                    <p:cond delay="0"/>
                                  </p:stCondLst>
                                  <p:childTnLst>
                                    <p:animEffect transition="out" filter="randombar(horizontal)">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xit" presetSubtype="1" fill="hold" grpId="0" nodeType="clickEffect">
                                  <p:stCondLst>
                                    <p:cond delay="0"/>
                                  </p:stCondLst>
                                  <p:childTnLst>
                                    <p:animEffect transition="out" filter="wheel(1)">
                                      <p:cBhvr>
                                        <p:cTn id="30" dur="2000"/>
                                        <p:tgtEl>
                                          <p:spTgt spid="31"/>
                                        </p:tgtEl>
                                      </p:cBhvr>
                                    </p:animEffect>
                                    <p:set>
                                      <p:cBhvr>
                                        <p:cTn id="31" dur="1" fill="hold">
                                          <p:stCondLst>
                                            <p:cond delay="1999"/>
                                          </p:stCondLst>
                                        </p:cTn>
                                        <p:tgtEl>
                                          <p:spTgt spid="31"/>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4" grpId="0"/>
      <p:bldP spid="25" grpId="0"/>
      <p:bldP spid="28" grpId="0"/>
      <p:bldP spid="29"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55A084D-4556-410B-A46C-85C7A189CC2E}"/>
              </a:ext>
            </a:extLst>
          </p:cNvPr>
          <p:cNvSpPr/>
          <p:nvPr/>
        </p:nvSpPr>
        <p:spPr>
          <a:xfrm>
            <a:off x="835505" y="530234"/>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2</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3" name="TextBox 2">
            <a:extLst>
              <a:ext uri="{FF2B5EF4-FFF2-40B4-BE49-F238E27FC236}">
                <a16:creationId xmlns:a16="http://schemas.microsoft.com/office/drawing/2014/main" id="{78C87C94-EDA0-4A8B-A777-71BE00EF9A4F}"/>
              </a:ext>
            </a:extLst>
          </p:cNvPr>
          <p:cNvSpPr txBox="1"/>
          <p:nvPr/>
        </p:nvSpPr>
        <p:spPr>
          <a:xfrm>
            <a:off x="1272827" y="509588"/>
            <a:ext cx="9805846" cy="1815882"/>
          </a:xfrm>
          <a:prstGeom prst="rect">
            <a:avLst/>
          </a:prstGeom>
          <a:noFill/>
        </p:spPr>
        <p:txBody>
          <a:bodyPr wrap="square" rtlCol="0">
            <a:spAutoFit/>
          </a:bodyPr>
          <a:lstStyle/>
          <a:p>
            <a:pPr lvl="0" algn="just">
              <a:defRPr/>
            </a:pPr>
            <a:r>
              <a:rPr lang="vi-VN" sz="2800" dirty="0"/>
              <a:t>Hai chú sóc đi du lịch vòng quanh thế giới bằng khinh khí cầu. Hai chú đã chuẩn bị bốn túi hạt dẻ để ăn dần theo thứ tự từ túi nặng nhất đến túi nhẹ nhất. Hỏi túi nào được ăn cuối cùng?</a:t>
            </a:r>
            <a:endParaRPr lang="en-US" sz="2800" dirty="0"/>
          </a:p>
        </p:txBody>
      </p:sp>
      <p:sp>
        <p:nvSpPr>
          <p:cNvPr id="23" name="Rectangle 22"/>
          <p:cNvSpPr/>
          <p:nvPr/>
        </p:nvSpPr>
        <p:spPr>
          <a:xfrm>
            <a:off x="7234998" y="6589486"/>
            <a:ext cx="3365437" cy="268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l="10176" t="22643" r="9560" b="13104"/>
          <a:stretch/>
        </p:blipFill>
        <p:spPr>
          <a:xfrm>
            <a:off x="6577263" y="1940459"/>
            <a:ext cx="4938732" cy="3064042"/>
          </a:xfrm>
          <a:prstGeom prst="rect">
            <a:avLst/>
          </a:prstGeom>
        </p:spPr>
      </p:pic>
      <p:sp>
        <p:nvSpPr>
          <p:cNvPr id="9" name="TextBox 8"/>
          <p:cNvSpPr txBox="1"/>
          <p:nvPr/>
        </p:nvSpPr>
        <p:spPr>
          <a:xfrm>
            <a:off x="457201" y="2346116"/>
            <a:ext cx="6186196" cy="2462213"/>
          </a:xfrm>
          <a:prstGeom prst="rect">
            <a:avLst/>
          </a:prstGeom>
          <a:noFill/>
        </p:spPr>
        <p:txBody>
          <a:bodyPr wrap="square" rtlCol="0">
            <a:spAutoFit/>
          </a:bodyPr>
          <a:lstStyle/>
          <a:p>
            <a:pPr algn="ctr">
              <a:lnSpc>
                <a:spcPct val="150000"/>
              </a:lnSpc>
            </a:pP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Các túi được ăn theo thứ tự từ </a:t>
            </a:r>
            <a:r>
              <a:rPr lang="vi-VN" sz="2800" b="1" i="1" dirty="0">
                <a:solidFill>
                  <a:srgbClr val="FF0000"/>
                </a:solidFill>
                <a:latin typeface="Times New Roman" panose="02020603050405020304" pitchFamily="18" charset="0"/>
                <a:cs typeface="Times New Roman" panose="02020603050405020304" pitchFamily="18" charset="0"/>
              </a:rPr>
              <a:t>nặng nhất đến nhẹ nhất </a:t>
            </a:r>
            <a:r>
              <a:rPr lang="vi-VN" sz="2800" dirty="0">
                <a:latin typeface="Times New Roman" panose="02020603050405020304" pitchFamily="18" charset="0"/>
                <a:cs typeface="Times New Roman" panose="02020603050405020304" pitchFamily="18" charset="0"/>
              </a:rPr>
              <a:t>là:</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5 432</a:t>
            </a:r>
            <a:r>
              <a:rPr lang="en-US" sz="2800" dirty="0">
                <a:latin typeface="Times New Roman" panose="02020603050405020304" pitchFamily="18" charset="0"/>
                <a:cs typeface="Times New Roman" panose="02020603050405020304" pitchFamily="18" charset="0"/>
              </a:rPr>
              <a:t>g →</a:t>
            </a:r>
            <a:r>
              <a:rPr lang="vi-VN" sz="2800" dirty="0">
                <a:latin typeface="Times New Roman" panose="02020603050405020304" pitchFamily="18" charset="0"/>
                <a:cs typeface="Times New Roman" panose="02020603050405020304" pitchFamily="18" charset="0"/>
              </a:rPr>
              <a:t> 5 342</a:t>
            </a:r>
            <a:r>
              <a:rPr lang="en-US" sz="2800" dirty="0">
                <a:latin typeface="Times New Roman" panose="02020603050405020304" pitchFamily="18" charset="0"/>
                <a:cs typeface="Times New Roman" panose="02020603050405020304" pitchFamily="18" charset="0"/>
              </a:rPr>
              <a:t>g →</a:t>
            </a:r>
            <a:r>
              <a:rPr lang="vi-VN" sz="2800" dirty="0">
                <a:latin typeface="Times New Roman" panose="02020603050405020304" pitchFamily="18" charset="0"/>
                <a:cs typeface="Times New Roman" panose="02020603050405020304" pitchFamily="18" charset="0"/>
              </a:rPr>
              <a:t>  4 532</a:t>
            </a:r>
            <a:r>
              <a:rPr lang="en-US" sz="2800" dirty="0">
                <a:latin typeface="Times New Roman" panose="02020603050405020304" pitchFamily="18" charset="0"/>
                <a:cs typeface="Times New Roman" panose="02020603050405020304" pitchFamily="18" charset="0"/>
              </a:rPr>
              <a:t>g →</a:t>
            </a:r>
            <a:r>
              <a:rPr lang="vi-VN" sz="2800" dirty="0">
                <a:latin typeface="Times New Roman" panose="02020603050405020304" pitchFamily="18" charset="0"/>
                <a:cs typeface="Times New Roman" panose="02020603050405020304" pitchFamily="18" charset="0"/>
              </a:rPr>
              <a:t> 4 352</a:t>
            </a:r>
            <a:r>
              <a:rPr lang="en-US" sz="2800" dirty="0">
                <a:latin typeface="Times New Roman" panose="02020603050405020304" pitchFamily="18" charset="0"/>
                <a:cs typeface="Times New Roman" panose="02020603050405020304" pitchFamily="18" charset="0"/>
              </a:rPr>
              <a:t>g</a:t>
            </a:r>
            <a:r>
              <a:rPr lang="vi-VN" sz="2800" dirty="0">
                <a:latin typeface="Times New Roman" panose="02020603050405020304" pitchFamily="18" charset="0"/>
                <a:cs typeface="Times New Roman" panose="02020603050405020304" pitchFamily="18" charset="0"/>
              </a:rPr>
              <a:t>.</a:t>
            </a:r>
          </a:p>
        </p:txBody>
      </p:sp>
      <p:cxnSp>
        <p:nvCxnSpPr>
          <p:cNvPr id="11" name="Straight Connector 10"/>
          <p:cNvCxnSpPr/>
          <p:nvPr/>
        </p:nvCxnSpPr>
        <p:spPr>
          <a:xfrm>
            <a:off x="2791334" y="1860249"/>
            <a:ext cx="4668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52445" y="5135894"/>
            <a:ext cx="5223305" cy="954107"/>
          </a:xfrm>
          <a:prstGeom prst="rect">
            <a:avLst/>
          </a:prstGeom>
          <a:noFill/>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Túi có cân nặng 4 352 g được ăn cuối cùng</a:t>
            </a:r>
          </a:p>
        </p:txBody>
      </p:sp>
    </p:spTree>
    <p:extLst>
      <p:ext uri="{BB962C8B-B14F-4D97-AF65-F5344CB8AC3E}">
        <p14:creationId xmlns:p14="http://schemas.microsoft.com/office/powerpoint/2010/main" val="14011845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80F510E-0095-4928-A770-56AD303C68FF}"/>
              </a:ext>
            </a:extLst>
          </p:cNvPr>
          <p:cNvSpPr/>
          <p:nvPr/>
        </p:nvSpPr>
        <p:spPr>
          <a:xfrm>
            <a:off x="0" y="6456219"/>
            <a:ext cx="12192000" cy="401781"/>
          </a:xfrm>
          <a:prstGeom prst="rect">
            <a:avLst/>
          </a:prstGeom>
          <a:solidFill>
            <a:srgbClr val="7BC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pic>
        <p:nvPicPr>
          <p:cNvPr id="5" name="图片 4">
            <a:extLst>
              <a:ext uri="{FF2B5EF4-FFF2-40B4-BE49-F238E27FC236}">
                <a16:creationId xmlns:a16="http://schemas.microsoft.com/office/drawing/2014/main" id="{101A796B-5B8C-4573-9C98-0C14BCBB88A7}"/>
              </a:ext>
            </a:extLst>
          </p:cNvPr>
          <p:cNvPicPr>
            <a:picLocks noChangeAspect="1"/>
          </p:cNvPicPr>
          <p:nvPr/>
        </p:nvPicPr>
        <p:blipFill rotWithShape="1">
          <a:blip r:embed="rId3">
            <a:extLst>
              <a:ext uri="{28A0092B-C50C-407E-A947-70E740481C1C}">
                <a14:useLocalDpi xmlns:a14="http://schemas.microsoft.com/office/drawing/2010/main" val="0"/>
              </a:ext>
            </a:extLst>
          </a:blip>
          <a:srcRect l="23420" t="85409"/>
          <a:stretch/>
        </p:blipFill>
        <p:spPr>
          <a:xfrm>
            <a:off x="3934691" y="6363855"/>
            <a:ext cx="8257308" cy="494144"/>
          </a:xfrm>
          <a:prstGeom prst="rect">
            <a:avLst/>
          </a:prstGeom>
        </p:spPr>
      </p:pic>
      <p:pic>
        <p:nvPicPr>
          <p:cNvPr id="6" name="图片 5">
            <a:extLst>
              <a:ext uri="{FF2B5EF4-FFF2-40B4-BE49-F238E27FC236}">
                <a16:creationId xmlns:a16="http://schemas.microsoft.com/office/drawing/2014/main" id="{2E21CC96-6F31-4D80-AEE7-E455F2199BEC}"/>
              </a:ext>
            </a:extLst>
          </p:cNvPr>
          <p:cNvPicPr>
            <a:picLocks noChangeAspect="1"/>
          </p:cNvPicPr>
          <p:nvPr/>
        </p:nvPicPr>
        <p:blipFill rotWithShape="1">
          <a:blip r:embed="rId4">
            <a:extLst>
              <a:ext uri="{28A0092B-C50C-407E-A947-70E740481C1C}">
                <a14:useLocalDpi xmlns:a14="http://schemas.microsoft.com/office/drawing/2010/main" val="0"/>
              </a:ext>
            </a:extLst>
          </a:blip>
          <a:srcRect l="75283" t="16608" r="6038"/>
          <a:stretch/>
        </p:blipFill>
        <p:spPr>
          <a:xfrm>
            <a:off x="10359018" y="3417431"/>
            <a:ext cx="1832982" cy="3440569"/>
          </a:xfrm>
          <a:prstGeom prst="rect">
            <a:avLst/>
          </a:prstGeom>
        </p:spPr>
      </p:pic>
      <p:pic>
        <p:nvPicPr>
          <p:cNvPr id="7" name="图片 6">
            <a:extLst>
              <a:ext uri="{FF2B5EF4-FFF2-40B4-BE49-F238E27FC236}">
                <a16:creationId xmlns:a16="http://schemas.microsoft.com/office/drawing/2014/main" id="{359C9393-DB2E-42F8-9E61-0F6A2CC7C9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57" t="3897" r="72099" b="65660"/>
          <a:stretch/>
        </p:blipFill>
        <p:spPr>
          <a:xfrm>
            <a:off x="10987644" y="-137262"/>
            <a:ext cx="1466162" cy="1022928"/>
          </a:xfrm>
          <a:prstGeom prst="rect">
            <a:avLst/>
          </a:prstGeom>
        </p:spPr>
      </p:pic>
      <p:grpSp>
        <p:nvGrpSpPr>
          <p:cNvPr id="2" name="组合 1">
            <a:extLst>
              <a:ext uri="{FF2B5EF4-FFF2-40B4-BE49-F238E27FC236}">
                <a16:creationId xmlns:a16="http://schemas.microsoft.com/office/drawing/2014/main" id="{EE639F1A-AC18-4D3A-9746-48FD2471FC48}"/>
              </a:ext>
            </a:extLst>
          </p:cNvPr>
          <p:cNvGrpSpPr/>
          <p:nvPr/>
        </p:nvGrpSpPr>
        <p:grpSpPr>
          <a:xfrm>
            <a:off x="145306" y="117575"/>
            <a:ext cx="1646429" cy="850847"/>
            <a:chOff x="1252609" y="1540036"/>
            <a:chExt cx="8768846" cy="649188"/>
          </a:xfrm>
        </p:grpSpPr>
        <p:sp>
          <p:nvSpPr>
            <p:cNvPr id="11" name="矩形: 圆角 10">
              <a:extLst>
                <a:ext uri="{FF2B5EF4-FFF2-40B4-BE49-F238E27FC236}">
                  <a16:creationId xmlns:a16="http://schemas.microsoft.com/office/drawing/2014/main" id="{27DE6D56-56F4-4613-83AE-2B86B80CC839}"/>
                </a:ext>
              </a:extLst>
            </p:cNvPr>
            <p:cNvSpPr/>
            <p:nvPr/>
          </p:nvSpPr>
          <p:spPr>
            <a:xfrm>
              <a:off x="1252609" y="1540036"/>
              <a:ext cx="5800288" cy="649188"/>
            </a:xfrm>
            <a:prstGeom prst="roundRect">
              <a:avLst>
                <a:gd name="adj" fmla="val 50000"/>
              </a:avLst>
            </a:prstGeom>
            <a:solidFill>
              <a:srgbClr val="7BC6D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cxnSp>
          <p:nvCxnSpPr>
            <p:cNvPr id="3" name="直接连接符 2">
              <a:extLst>
                <a:ext uri="{FF2B5EF4-FFF2-40B4-BE49-F238E27FC236}">
                  <a16:creationId xmlns:a16="http://schemas.microsoft.com/office/drawing/2014/main" id="{951573FD-FF8C-419C-824E-D4135E319326}"/>
                </a:ext>
              </a:extLst>
            </p:cNvPr>
            <p:cNvCxnSpPr>
              <a:cxnSpLocks/>
              <a:stCxn id="11" idx="3"/>
            </p:cNvCxnSpPr>
            <p:nvPr/>
          </p:nvCxnSpPr>
          <p:spPr>
            <a:xfrm>
              <a:off x="7052897" y="1864630"/>
              <a:ext cx="2968558" cy="15544"/>
            </a:xfrm>
            <a:prstGeom prst="line">
              <a:avLst/>
            </a:prstGeom>
            <a:ln w="50800">
              <a:solidFill>
                <a:srgbClr val="7BC6DA"/>
              </a:solidFil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8CC77FBB-5914-458F-A3BD-FC8E63FE8A42}"/>
              </a:ext>
            </a:extLst>
          </p:cNvPr>
          <p:cNvSpPr/>
          <p:nvPr/>
        </p:nvSpPr>
        <p:spPr>
          <a:xfrm>
            <a:off x="471173" y="32433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3</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14" name="TextBox 13">
            <a:extLst>
              <a:ext uri="{FF2B5EF4-FFF2-40B4-BE49-F238E27FC236}">
                <a16:creationId xmlns:a16="http://schemas.microsoft.com/office/drawing/2014/main" id="{CF05F805-6D2C-408B-976F-4255CFEC884B}"/>
              </a:ext>
            </a:extLst>
          </p:cNvPr>
          <p:cNvSpPr txBox="1"/>
          <p:nvPr/>
        </p:nvSpPr>
        <p:spPr>
          <a:xfrm>
            <a:off x="145306" y="173273"/>
            <a:ext cx="11902315" cy="3323987"/>
          </a:xfrm>
          <a:prstGeom prst="rect">
            <a:avLst/>
          </a:prstGeom>
          <a:noFill/>
        </p:spPr>
        <p:txBody>
          <a:bodyPr wrap="square" rtlCol="0">
            <a:spAutoFit/>
          </a:bodyPr>
          <a:lstStyle/>
          <a:p>
            <a:pPr algn="just">
              <a:lnSpc>
                <a:spcPct val="150000"/>
              </a:lnSpc>
            </a:pPr>
            <a:r>
              <a:rPr lang="en-US" sz="2800" dirty="0"/>
              <a:t>                 </a:t>
            </a:r>
            <a:r>
              <a:rPr lang="en-US" sz="2800" dirty="0" err="1"/>
              <a:t>Rô-bốt</a:t>
            </a:r>
            <a:r>
              <a:rPr lang="en-US" sz="2800" dirty="0"/>
              <a:t> </a:t>
            </a:r>
            <a:r>
              <a:rPr lang="en-US" sz="2800" dirty="0" err="1"/>
              <a:t>đã</a:t>
            </a:r>
            <a:r>
              <a:rPr lang="en-US" sz="2800" dirty="0"/>
              <a:t> </a:t>
            </a:r>
            <a:r>
              <a:rPr lang="en-US" sz="2800" dirty="0" err="1"/>
              <a:t>đến</a:t>
            </a:r>
            <a:r>
              <a:rPr lang="en-US" sz="2800" dirty="0"/>
              <a:t> </a:t>
            </a:r>
            <a:r>
              <a:rPr lang="en-US" sz="2800" dirty="0" err="1"/>
              <a:t>bốn</a:t>
            </a:r>
            <a:r>
              <a:rPr lang="en-US" sz="2800" dirty="0"/>
              <a:t> </a:t>
            </a:r>
            <a:r>
              <a:rPr lang="en-US" sz="2800" dirty="0" err="1"/>
              <a:t>đỉnh</a:t>
            </a:r>
            <a:r>
              <a:rPr lang="en-US" sz="2800" dirty="0"/>
              <a:t> </a:t>
            </a:r>
            <a:r>
              <a:rPr lang="en-US" sz="2800" dirty="0" err="1"/>
              <a:t>núi</a:t>
            </a:r>
            <a:r>
              <a:rPr lang="en-US" sz="2800" dirty="0"/>
              <a:t> ở </a:t>
            </a:r>
            <a:r>
              <a:rPr lang="en-US" sz="2800" dirty="0" err="1"/>
              <a:t>Việt</a:t>
            </a:r>
            <a:r>
              <a:rPr lang="en-US" sz="2800" dirty="0"/>
              <a:t> Nam </a:t>
            </a:r>
            <a:r>
              <a:rPr lang="en-US" sz="2800" dirty="0" err="1"/>
              <a:t>trong</a:t>
            </a:r>
            <a:r>
              <a:rPr lang="en-US" sz="2800" dirty="0"/>
              <a:t> </a:t>
            </a:r>
            <a:r>
              <a:rPr lang="en-US" sz="2800" dirty="0" err="1"/>
              <a:t>hai</a:t>
            </a:r>
            <a:r>
              <a:rPr lang="en-US" sz="2800" dirty="0"/>
              <a:t> </a:t>
            </a:r>
            <a:r>
              <a:rPr lang="en-US" sz="2800" dirty="0" err="1"/>
              <a:t>tháng</a:t>
            </a:r>
            <a:r>
              <a:rPr lang="en-US" sz="2800" dirty="0"/>
              <a:t> </a:t>
            </a:r>
            <a:r>
              <a:rPr lang="en-US" sz="2800" dirty="0" err="1"/>
              <a:t>hè</a:t>
            </a:r>
            <a:r>
              <a:rPr lang="en-US" sz="2800" dirty="0"/>
              <a:t>:</a:t>
            </a:r>
          </a:p>
          <a:p>
            <a:pPr algn="just">
              <a:lnSpc>
                <a:spcPct val="150000"/>
              </a:lnSpc>
            </a:pPr>
            <a:r>
              <a:rPr lang="en-US" sz="2800" dirty="0"/>
              <a:t>- </a:t>
            </a:r>
            <a:r>
              <a:rPr lang="en-US" sz="2800" dirty="0" err="1"/>
              <a:t>Tháng</a:t>
            </a:r>
            <a:r>
              <a:rPr lang="en-US" sz="2800" dirty="0"/>
              <a:t> 6: </a:t>
            </a:r>
            <a:r>
              <a:rPr lang="en-US" sz="2800" dirty="0" err="1"/>
              <a:t>đỉnh</a:t>
            </a:r>
            <a:r>
              <a:rPr lang="en-US" sz="2800" dirty="0"/>
              <a:t> Pu Si Lung </a:t>
            </a:r>
            <a:r>
              <a:rPr lang="en-US" sz="2800" dirty="0" err="1"/>
              <a:t>cao</a:t>
            </a:r>
            <a:r>
              <a:rPr lang="en-US" sz="2800" dirty="0"/>
              <a:t> 3 083 m, </a:t>
            </a:r>
            <a:r>
              <a:rPr lang="en-US" sz="2800" dirty="0" err="1"/>
              <a:t>đỉnh</a:t>
            </a:r>
            <a:r>
              <a:rPr lang="en-US" sz="2800" dirty="0"/>
              <a:t> </a:t>
            </a:r>
            <a:r>
              <a:rPr lang="en-US" sz="2800" dirty="0" err="1"/>
              <a:t>Phan</a:t>
            </a:r>
            <a:r>
              <a:rPr lang="en-US" sz="2800" dirty="0"/>
              <a:t>-xi-</a:t>
            </a:r>
            <a:r>
              <a:rPr lang="en-US" sz="2800" dirty="0" err="1"/>
              <a:t>păng</a:t>
            </a:r>
            <a:r>
              <a:rPr lang="en-US" sz="2800" dirty="0"/>
              <a:t> </a:t>
            </a:r>
            <a:r>
              <a:rPr lang="en-US" sz="2800" dirty="0" err="1"/>
              <a:t>cao</a:t>
            </a:r>
            <a:r>
              <a:rPr lang="en-US" sz="2800" dirty="0"/>
              <a:t> 3 143 m.</a:t>
            </a:r>
          </a:p>
          <a:p>
            <a:pPr algn="just">
              <a:lnSpc>
                <a:spcPct val="150000"/>
              </a:lnSpc>
            </a:pPr>
            <a:r>
              <a:rPr lang="en-US" sz="2800" dirty="0"/>
              <a:t>- </a:t>
            </a:r>
            <a:r>
              <a:rPr lang="en-US" sz="2800" dirty="0" err="1"/>
              <a:t>Tháng</a:t>
            </a:r>
            <a:r>
              <a:rPr lang="en-US" sz="2800" dirty="0"/>
              <a:t> 7: </a:t>
            </a:r>
            <a:r>
              <a:rPr lang="en-US" sz="2800" dirty="0" err="1"/>
              <a:t>đỉnh</a:t>
            </a:r>
            <a:r>
              <a:rPr lang="en-US" sz="2800" dirty="0"/>
              <a:t> </a:t>
            </a:r>
            <a:r>
              <a:rPr lang="en-US" sz="2800" dirty="0" err="1"/>
              <a:t>Lảo</a:t>
            </a:r>
            <a:r>
              <a:rPr lang="en-US" sz="2800" dirty="0"/>
              <a:t> </a:t>
            </a:r>
            <a:r>
              <a:rPr lang="en-US" sz="2800" dirty="0" err="1"/>
              <a:t>Thẩn</a:t>
            </a:r>
            <a:r>
              <a:rPr lang="en-US" sz="2800" dirty="0"/>
              <a:t> </a:t>
            </a:r>
            <a:r>
              <a:rPr lang="en-US" sz="2800" dirty="0" err="1"/>
              <a:t>cao</a:t>
            </a:r>
            <a:r>
              <a:rPr lang="en-US" sz="2800" dirty="0"/>
              <a:t> 2 826 m, </a:t>
            </a:r>
            <a:r>
              <a:rPr lang="en-US" sz="2800" dirty="0" err="1"/>
              <a:t>đỉnh</a:t>
            </a:r>
            <a:r>
              <a:rPr lang="en-US" sz="2800" dirty="0"/>
              <a:t> </a:t>
            </a:r>
            <a:r>
              <a:rPr lang="en-US" sz="2800" dirty="0" err="1"/>
              <a:t>Tây</a:t>
            </a:r>
            <a:r>
              <a:rPr lang="en-US" sz="2800" dirty="0"/>
              <a:t> </a:t>
            </a:r>
            <a:r>
              <a:rPr lang="en-US" sz="2800" dirty="0" err="1"/>
              <a:t>Côn</a:t>
            </a:r>
            <a:r>
              <a:rPr lang="en-US" sz="2800" dirty="0"/>
              <a:t> </a:t>
            </a:r>
            <a:r>
              <a:rPr lang="en-US" sz="2800" dirty="0" err="1"/>
              <a:t>Lĩnh</a:t>
            </a:r>
            <a:r>
              <a:rPr lang="en-US" sz="2800" dirty="0"/>
              <a:t> </a:t>
            </a:r>
            <a:r>
              <a:rPr lang="en-US" sz="2800" dirty="0" err="1"/>
              <a:t>cao</a:t>
            </a:r>
            <a:r>
              <a:rPr lang="en-US" sz="2800" dirty="0"/>
              <a:t> 2 427 m.</a:t>
            </a:r>
          </a:p>
          <a:p>
            <a:pPr algn="just">
              <a:lnSpc>
                <a:spcPct val="150000"/>
              </a:lnSpc>
            </a:pPr>
            <a:r>
              <a:rPr lang="en-US" sz="2800" dirty="0" err="1"/>
              <a:t>Điền</a:t>
            </a:r>
            <a:r>
              <a:rPr lang="en-US" sz="2800" dirty="0"/>
              <a:t> </a:t>
            </a:r>
            <a:r>
              <a:rPr lang="en-US" sz="2800" dirty="0" err="1"/>
              <a:t>tên</a:t>
            </a:r>
            <a:r>
              <a:rPr lang="en-US" sz="2800" dirty="0"/>
              <a:t> </a:t>
            </a:r>
            <a:r>
              <a:rPr lang="en-US" sz="2800" dirty="0" err="1"/>
              <a:t>các</a:t>
            </a:r>
            <a:r>
              <a:rPr lang="en-US" sz="2800" dirty="0"/>
              <a:t> </a:t>
            </a:r>
            <a:r>
              <a:rPr lang="en-US" sz="2800" dirty="0" err="1"/>
              <a:t>đỉnh</a:t>
            </a:r>
            <a:r>
              <a:rPr lang="en-US" sz="2800" dirty="0"/>
              <a:t> </a:t>
            </a:r>
            <a:r>
              <a:rPr lang="en-US" sz="2800" dirty="0" err="1"/>
              <a:t>núi</a:t>
            </a:r>
            <a:r>
              <a:rPr lang="en-US" sz="2800" dirty="0"/>
              <a:t> </a:t>
            </a:r>
            <a:r>
              <a:rPr lang="en-US" sz="2800" dirty="0" err="1"/>
              <a:t>đó</a:t>
            </a:r>
            <a:r>
              <a:rPr lang="en-US" sz="2800" dirty="0"/>
              <a:t> </a:t>
            </a:r>
            <a:r>
              <a:rPr lang="en-US" sz="2800" dirty="0" err="1"/>
              <a:t>theo</a:t>
            </a:r>
            <a:r>
              <a:rPr lang="en-US" sz="2800" dirty="0"/>
              <a:t> </a:t>
            </a:r>
            <a:r>
              <a:rPr lang="en-US" sz="2800" dirty="0" err="1"/>
              <a:t>thứ</a:t>
            </a:r>
            <a:r>
              <a:rPr lang="en-US" sz="2800" dirty="0"/>
              <a:t> </a:t>
            </a:r>
            <a:r>
              <a:rPr lang="en-US" sz="2800" dirty="0" err="1"/>
              <a:t>tự</a:t>
            </a:r>
            <a:r>
              <a:rPr lang="en-US" sz="2800" dirty="0"/>
              <a:t> </a:t>
            </a:r>
            <a:r>
              <a:rPr lang="en-US" sz="2800" dirty="0" err="1"/>
              <a:t>từ</a:t>
            </a:r>
            <a:r>
              <a:rPr lang="en-US" sz="2800" dirty="0"/>
              <a:t> </a:t>
            </a:r>
            <a:r>
              <a:rPr lang="en-US" sz="2800" dirty="0" err="1"/>
              <a:t>đỉnh</a:t>
            </a:r>
            <a:r>
              <a:rPr lang="en-US" sz="2800" dirty="0"/>
              <a:t> </a:t>
            </a:r>
            <a:r>
              <a:rPr lang="en-US" sz="2800" dirty="0" err="1"/>
              <a:t>núi</a:t>
            </a:r>
            <a:r>
              <a:rPr lang="en-US" sz="2800" dirty="0"/>
              <a:t> </a:t>
            </a:r>
            <a:r>
              <a:rPr lang="en-US" sz="2800" b="1" i="1" dirty="0" err="1">
                <a:solidFill>
                  <a:srgbClr val="FF0000"/>
                </a:solidFill>
              </a:rPr>
              <a:t>thấp</a:t>
            </a:r>
            <a:r>
              <a:rPr lang="en-US" sz="2800" b="1" i="1" dirty="0">
                <a:solidFill>
                  <a:srgbClr val="FF0000"/>
                </a:solidFill>
              </a:rPr>
              <a:t> </a:t>
            </a:r>
            <a:r>
              <a:rPr lang="en-US" sz="2800" b="1" i="1" dirty="0" err="1">
                <a:solidFill>
                  <a:srgbClr val="FF0000"/>
                </a:solidFill>
              </a:rPr>
              <a:t>nhất</a:t>
            </a:r>
            <a:r>
              <a:rPr lang="en-US" sz="2800" b="1" i="1" dirty="0">
                <a:solidFill>
                  <a:srgbClr val="FF0000"/>
                </a:solidFill>
              </a:rPr>
              <a:t> </a:t>
            </a:r>
            <a:r>
              <a:rPr lang="en-US" sz="2800" dirty="0" err="1"/>
              <a:t>đến</a:t>
            </a:r>
            <a:r>
              <a:rPr lang="en-US" sz="2800" dirty="0"/>
              <a:t> </a:t>
            </a:r>
            <a:r>
              <a:rPr lang="en-US" sz="2800" dirty="0" err="1"/>
              <a:t>đỉnh</a:t>
            </a:r>
            <a:r>
              <a:rPr lang="en-US" sz="2800" dirty="0"/>
              <a:t> </a:t>
            </a:r>
            <a:r>
              <a:rPr lang="en-US" sz="2800" dirty="0" err="1"/>
              <a:t>núi</a:t>
            </a:r>
            <a:r>
              <a:rPr lang="en-US" sz="2800" dirty="0"/>
              <a:t> </a:t>
            </a:r>
            <a:r>
              <a:rPr lang="en-US" sz="2800" b="1" i="1" dirty="0" err="1">
                <a:solidFill>
                  <a:srgbClr val="FF0000"/>
                </a:solidFill>
              </a:rPr>
              <a:t>cao</a:t>
            </a:r>
            <a:r>
              <a:rPr lang="en-US" sz="2800" b="1" i="1" dirty="0">
                <a:solidFill>
                  <a:srgbClr val="FF0000"/>
                </a:solidFill>
              </a:rPr>
              <a:t> </a:t>
            </a:r>
            <a:r>
              <a:rPr lang="en-US" sz="2800" b="1" i="1" dirty="0" err="1">
                <a:solidFill>
                  <a:srgbClr val="FF0000"/>
                </a:solidFill>
              </a:rPr>
              <a:t>nhất</a:t>
            </a:r>
            <a:r>
              <a:rPr lang="en-US" sz="2800" dirty="0"/>
              <a:t>.</a:t>
            </a:r>
          </a:p>
        </p:txBody>
      </p:sp>
      <p:sp>
        <p:nvSpPr>
          <p:cNvPr id="9" name="TextBox 8"/>
          <p:cNvSpPr txBox="1"/>
          <p:nvPr/>
        </p:nvSpPr>
        <p:spPr>
          <a:xfrm>
            <a:off x="908495" y="3483990"/>
            <a:ext cx="9450523"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Thứ</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từ</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đỉnh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núi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thấp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đỉnh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núi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 </a:t>
            </a:r>
          </a:p>
        </p:txBody>
      </p:sp>
      <p:sp>
        <p:nvSpPr>
          <p:cNvPr id="18" name="Rectangle: Rounded Corners 15">
            <a:extLst>
              <a:ext uri="{FF2B5EF4-FFF2-40B4-BE49-F238E27FC236}">
                <a16:creationId xmlns:a16="http://schemas.microsoft.com/office/drawing/2014/main" id="{3DDD94C1-1B6B-4FE0-9BDD-6513897F9217}"/>
              </a:ext>
            </a:extLst>
          </p:cNvPr>
          <p:cNvSpPr/>
          <p:nvPr/>
        </p:nvSpPr>
        <p:spPr>
          <a:xfrm>
            <a:off x="605369" y="4773092"/>
            <a:ext cx="2031395"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Lĩnh</a:t>
            </a:r>
            <a:endParaRPr lang="en-US" sz="28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2 427m</a:t>
            </a:r>
            <a:endParaRPr kumimoji="0" lang="en-US" sz="2800" b="0" i="0" u="none" strike="noStrike" kern="1200" cap="none" spc="0" normalizeH="0" baseline="0" noProof="0" dirty="0">
              <a:ln>
                <a:noFill/>
              </a:ln>
              <a:solidFill>
                <a:srgbClr val="FF0000"/>
              </a:solidFill>
              <a:effectLst/>
              <a:uLnTx/>
              <a:uFillTx/>
              <a:latin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val="795005302"/>
              </p:ext>
            </p:extLst>
          </p:nvPr>
        </p:nvGraphicFramePr>
        <p:xfrm>
          <a:off x="270068" y="4402181"/>
          <a:ext cx="9400674" cy="1389963"/>
        </p:xfrm>
        <a:graphic>
          <a:graphicData uri="http://schemas.openxmlformats.org/drawingml/2006/table">
            <a:tbl>
              <a:tblPr firstRow="1" bandRow="1">
                <a:tableStyleId>{073A0DAA-6AF3-43AB-8588-CEC1D06C72B9}</a:tableStyleId>
              </a:tblPr>
              <a:tblGrid>
                <a:gridCol w="2509532">
                  <a:extLst>
                    <a:ext uri="{9D8B030D-6E8A-4147-A177-3AD203B41FA5}">
                      <a16:colId xmlns:a16="http://schemas.microsoft.com/office/drawing/2014/main" val="20000"/>
                    </a:ext>
                  </a:extLst>
                </a:gridCol>
                <a:gridCol w="2385909">
                  <a:extLst>
                    <a:ext uri="{9D8B030D-6E8A-4147-A177-3AD203B41FA5}">
                      <a16:colId xmlns:a16="http://schemas.microsoft.com/office/drawing/2014/main" val="20001"/>
                    </a:ext>
                  </a:extLst>
                </a:gridCol>
                <a:gridCol w="2323507">
                  <a:extLst>
                    <a:ext uri="{9D8B030D-6E8A-4147-A177-3AD203B41FA5}">
                      <a16:colId xmlns:a16="http://schemas.microsoft.com/office/drawing/2014/main" val="20002"/>
                    </a:ext>
                  </a:extLst>
                </a:gridCol>
                <a:gridCol w="2181726">
                  <a:extLst>
                    <a:ext uri="{9D8B030D-6E8A-4147-A177-3AD203B41FA5}">
                      <a16:colId xmlns:a16="http://schemas.microsoft.com/office/drawing/2014/main" val="20003"/>
                    </a:ext>
                  </a:extLst>
                </a:gridCol>
              </a:tblGrid>
              <a:tr h="13899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2 826m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0" name="Rectangle: Rounded Corners 15">
            <a:extLst>
              <a:ext uri="{FF2B5EF4-FFF2-40B4-BE49-F238E27FC236}">
                <a16:creationId xmlns:a16="http://schemas.microsoft.com/office/drawing/2014/main" id="{3DDD94C1-1B6B-4FE0-9BDD-6513897F9217}"/>
              </a:ext>
            </a:extLst>
          </p:cNvPr>
          <p:cNvSpPr/>
          <p:nvPr/>
        </p:nvSpPr>
        <p:spPr>
          <a:xfrm>
            <a:off x="2918993" y="4554584"/>
            <a:ext cx="2031395" cy="53143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solidFill>
                <a:srgbClr val="FF0000"/>
              </a:solidFill>
              <a:latin typeface="Arial"/>
            </a:endParaRPr>
          </a:p>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Thẩn</a:t>
            </a:r>
            <a:endParaRPr lang="en-US" sz="28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Arial"/>
              </a:rPr>
              <a:t>2 826m</a:t>
            </a:r>
            <a:endParaRPr kumimoji="0" lang="en-US" sz="3200" b="0" i="0" u="none" strike="noStrike" kern="1200" cap="none" spc="0" normalizeH="0" baseline="0" noProof="0" dirty="0">
              <a:ln>
                <a:noFill/>
              </a:ln>
              <a:solidFill>
                <a:srgbClr val="FF0000"/>
              </a:solidFill>
              <a:effectLst/>
              <a:uLnTx/>
              <a:uFillTx/>
              <a:latin typeface="Arial"/>
            </a:endParaRPr>
          </a:p>
        </p:txBody>
      </p:sp>
      <p:sp>
        <p:nvSpPr>
          <p:cNvPr id="21" name="Rectangle: Rounded Corners 15">
            <a:extLst>
              <a:ext uri="{FF2B5EF4-FFF2-40B4-BE49-F238E27FC236}">
                <a16:creationId xmlns:a16="http://schemas.microsoft.com/office/drawing/2014/main" id="{3DDD94C1-1B6B-4FE0-9BDD-6513897F9217}"/>
              </a:ext>
            </a:extLst>
          </p:cNvPr>
          <p:cNvSpPr/>
          <p:nvPr/>
        </p:nvSpPr>
        <p:spPr>
          <a:xfrm>
            <a:off x="5329763" y="4763332"/>
            <a:ext cx="2031395"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Pu Si Lung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3 083m</a:t>
            </a:r>
            <a:endParaRPr kumimoji="0" lang="en-US" sz="2800" b="0" i="0" u="none" strike="noStrike" kern="1200" cap="none" spc="0" normalizeH="0" baseline="0" noProof="0" dirty="0">
              <a:ln>
                <a:noFill/>
              </a:ln>
              <a:solidFill>
                <a:srgbClr val="FF0000"/>
              </a:solidFill>
              <a:effectLst/>
              <a:uLnTx/>
              <a:uFillTx/>
              <a:latin typeface="Arial"/>
            </a:endParaRPr>
          </a:p>
        </p:txBody>
      </p:sp>
      <p:sp>
        <p:nvSpPr>
          <p:cNvPr id="22" name="Rectangle: Rounded Corners 15">
            <a:extLst>
              <a:ext uri="{FF2B5EF4-FFF2-40B4-BE49-F238E27FC236}">
                <a16:creationId xmlns:a16="http://schemas.microsoft.com/office/drawing/2014/main" id="{3DDD94C1-1B6B-4FE0-9BDD-6513897F9217}"/>
              </a:ext>
            </a:extLst>
          </p:cNvPr>
          <p:cNvSpPr/>
          <p:nvPr/>
        </p:nvSpPr>
        <p:spPr>
          <a:xfrm>
            <a:off x="7643387" y="4763332"/>
            <a:ext cx="2016511"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Phan</a:t>
            </a:r>
            <a:r>
              <a:rPr lang="en-US" sz="2800" b="1" dirty="0">
                <a:latin typeface="Times New Roman" panose="02020603050405020304" pitchFamily="18" charset="0"/>
                <a:cs typeface="Times New Roman" panose="02020603050405020304" pitchFamily="18" charset="0"/>
              </a:rPr>
              <a:t> – xi- </a:t>
            </a:r>
            <a:r>
              <a:rPr lang="en-US" sz="2800" b="1" dirty="0" err="1">
                <a:latin typeface="Times New Roman" panose="02020603050405020304" pitchFamily="18" charset="0"/>
                <a:cs typeface="Times New Roman" panose="02020603050405020304" pitchFamily="18" charset="0"/>
              </a:rPr>
              <a:t>păng</a:t>
            </a:r>
            <a:endParaRPr lang="en-US" sz="28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3 143m</a:t>
            </a:r>
            <a:endParaRPr kumimoji="0" lang="en-US" sz="2800" b="0" i="0" u="none" strike="noStrike" kern="1200" cap="none" spc="0" normalizeH="0" baseline="0" noProof="0" dirty="0">
              <a:ln>
                <a:noFill/>
              </a:ln>
              <a:solidFill>
                <a:srgbClr val="FF0000"/>
              </a:solidFill>
              <a:effectLst/>
              <a:uLnTx/>
              <a:uFillTx/>
              <a:latin typeface="Arial"/>
            </a:endParaRPr>
          </a:p>
        </p:txBody>
      </p:sp>
    </p:spTree>
    <p:extLst>
      <p:ext uri="{BB962C8B-B14F-4D97-AF65-F5344CB8AC3E}">
        <p14:creationId xmlns:p14="http://schemas.microsoft.com/office/powerpoint/2010/main" val="38344899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9" grpId="0"/>
      <p:bldP spid="18"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490706" y="3244334"/>
            <a:ext cx="1210588" cy="369332"/>
          </a:xfrm>
          <a:prstGeom prst="rect">
            <a:avLst/>
          </a:prstGeom>
        </p:spPr>
        <p:txBody>
          <a:bodyPr wrap="none">
            <a:spAutoFit/>
          </a:bodyPr>
          <a:lstStyle/>
          <a:p>
            <a:r>
              <a:rPr lang="en-US" dirty="0" err="1"/>
              <a:t>thấp</a:t>
            </a:r>
            <a:r>
              <a:rPr lang="en-US" dirty="0"/>
              <a:t> </a:t>
            </a:r>
            <a:r>
              <a:rPr lang="en-US" dirty="0" err="1"/>
              <a:t>nhất</a:t>
            </a:r>
            <a:r>
              <a:rPr lang="en-US" dirty="0"/>
              <a:t> </a:t>
            </a:r>
          </a:p>
        </p:txBody>
      </p:sp>
      <p:pic>
        <p:nvPicPr>
          <p:cNvPr id="3" name="Picture 2"/>
          <p:cNvPicPr>
            <a:picLocks noChangeAspect="1"/>
          </p:cNvPicPr>
          <p:nvPr/>
        </p:nvPicPr>
        <p:blipFill rotWithShape="1">
          <a:blip r:embed="rId3"/>
          <a:srcRect l="14367" t="20449" r="15354" b="12665"/>
          <a:stretch/>
        </p:blipFill>
        <p:spPr>
          <a:xfrm>
            <a:off x="1459832" y="1267326"/>
            <a:ext cx="9144000" cy="4892842"/>
          </a:xfrm>
          <a:prstGeom prst="rect">
            <a:avLst/>
          </a:prstGeom>
        </p:spPr>
      </p:pic>
      <p:sp>
        <p:nvSpPr>
          <p:cNvPr id="30" name="Rectangle: Rounded Corners 15">
            <a:extLst>
              <a:ext uri="{FF2B5EF4-FFF2-40B4-BE49-F238E27FC236}">
                <a16:creationId xmlns:a16="http://schemas.microsoft.com/office/drawing/2014/main" id="{3DDD94C1-1B6B-4FE0-9BDD-6513897F9217}"/>
              </a:ext>
            </a:extLst>
          </p:cNvPr>
          <p:cNvSpPr/>
          <p:nvPr/>
        </p:nvSpPr>
        <p:spPr>
          <a:xfrm>
            <a:off x="3369799" y="5519099"/>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1000</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1" name="Rectangle: Rounded Corners 15">
            <a:extLst>
              <a:ext uri="{FF2B5EF4-FFF2-40B4-BE49-F238E27FC236}">
                <a16:creationId xmlns:a16="http://schemas.microsoft.com/office/drawing/2014/main" id="{3DDD94C1-1B6B-4FE0-9BDD-6513897F9217}"/>
              </a:ext>
            </a:extLst>
          </p:cNvPr>
          <p:cNvSpPr/>
          <p:nvPr/>
        </p:nvSpPr>
        <p:spPr>
          <a:xfrm>
            <a:off x="2724640" y="2972597"/>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1023</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2" name="Rectangle: Rounded Corners 15">
            <a:extLst>
              <a:ext uri="{FF2B5EF4-FFF2-40B4-BE49-F238E27FC236}">
                <a16:creationId xmlns:a16="http://schemas.microsoft.com/office/drawing/2014/main" id="{3DDD94C1-1B6B-4FE0-9BDD-6513897F9217}"/>
              </a:ext>
            </a:extLst>
          </p:cNvPr>
          <p:cNvSpPr/>
          <p:nvPr/>
        </p:nvSpPr>
        <p:spPr>
          <a:xfrm>
            <a:off x="6464844" y="2923799"/>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a:solidFill>
                  <a:srgbClr val="FF0000"/>
                </a:solidFill>
                <a:latin typeface="Arial"/>
              </a:rPr>
              <a:t>1111</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3" name="Rectangle: Rounded Corners 15">
            <a:extLst>
              <a:ext uri="{FF2B5EF4-FFF2-40B4-BE49-F238E27FC236}">
                <a16:creationId xmlns:a16="http://schemas.microsoft.com/office/drawing/2014/main" id="{3DDD94C1-1B6B-4FE0-9BDD-6513897F9217}"/>
              </a:ext>
            </a:extLst>
          </p:cNvPr>
          <p:cNvSpPr/>
          <p:nvPr/>
        </p:nvSpPr>
        <p:spPr>
          <a:xfrm>
            <a:off x="5281203" y="5519098"/>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9876</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4" name="Rectangle: Rounded Corners 15">
            <a:extLst>
              <a:ext uri="{FF2B5EF4-FFF2-40B4-BE49-F238E27FC236}">
                <a16:creationId xmlns:a16="http://schemas.microsoft.com/office/drawing/2014/main" id="{3DDD94C1-1B6B-4FE0-9BDD-6513897F9217}"/>
              </a:ext>
            </a:extLst>
          </p:cNvPr>
          <p:cNvSpPr/>
          <p:nvPr/>
        </p:nvSpPr>
        <p:spPr>
          <a:xfrm>
            <a:off x="7679497" y="4221448"/>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9999</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5" name="Oval 34">
            <a:extLst>
              <a:ext uri="{FF2B5EF4-FFF2-40B4-BE49-F238E27FC236}">
                <a16:creationId xmlns:a16="http://schemas.microsoft.com/office/drawing/2014/main" id="{C35EC9B3-C469-44F4-8217-DF1E82D62685}"/>
              </a:ext>
            </a:extLst>
          </p:cNvPr>
          <p:cNvSpPr/>
          <p:nvPr/>
        </p:nvSpPr>
        <p:spPr>
          <a:xfrm>
            <a:off x="658294" y="586659"/>
            <a:ext cx="681603" cy="68066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a:cs typeface="+mn-cs"/>
              </a:rPr>
              <a:t>4</a:t>
            </a:r>
            <a:endParaRPr kumimoji="0" lang="vi-VN" sz="4800" b="1" i="0" u="none" strike="noStrike" kern="1200" cap="none" spc="0" normalizeH="0" baseline="0" noProof="0" dirty="0">
              <a:ln>
                <a:noFill/>
              </a:ln>
              <a:solidFill>
                <a:prstClr val="white"/>
              </a:solidFill>
              <a:effectLst/>
              <a:uLnTx/>
              <a:uFillTx/>
              <a:latin typeface="Arial"/>
              <a:cs typeface="+mn-cs"/>
            </a:endParaRPr>
          </a:p>
        </p:txBody>
      </p:sp>
      <p:sp>
        <p:nvSpPr>
          <p:cNvPr id="36" name="TextBox 35">
            <a:extLst>
              <a:ext uri="{FF2B5EF4-FFF2-40B4-BE49-F238E27FC236}">
                <a16:creationId xmlns:a16="http://schemas.microsoft.com/office/drawing/2014/main" id="{35ECE14B-B164-453F-B222-9561528B73E5}"/>
              </a:ext>
            </a:extLst>
          </p:cNvPr>
          <p:cNvSpPr txBox="1"/>
          <p:nvPr/>
        </p:nvSpPr>
        <p:spPr>
          <a:xfrm>
            <a:off x="1629973" y="601639"/>
            <a:ext cx="748922" cy="646331"/>
          </a:xfrm>
          <a:prstGeom prst="rect">
            <a:avLst/>
          </a:prstGeom>
          <a:solidFill>
            <a:schemeClr val="accent4"/>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a:cs typeface="+mn-cs"/>
              </a:rPr>
              <a:t>Số</a:t>
            </a:r>
            <a:endParaRPr kumimoji="0" lang="vi-VN" sz="3600" b="0" i="0" u="none" strike="noStrike" kern="1200" cap="none" spc="0" normalizeH="0" baseline="0" noProof="0" dirty="0">
              <a:ln>
                <a:noFill/>
              </a:ln>
              <a:solidFill>
                <a:prstClr val="black"/>
              </a:solidFill>
              <a:effectLst/>
              <a:uLnTx/>
              <a:uFillTx/>
              <a:latin typeface="Arial"/>
              <a:cs typeface="+mn-cs"/>
            </a:endParaRPr>
          </a:p>
        </p:txBody>
      </p:sp>
      <p:sp>
        <p:nvSpPr>
          <p:cNvPr id="37" name="TextBox 36">
            <a:extLst>
              <a:ext uri="{FF2B5EF4-FFF2-40B4-BE49-F238E27FC236}">
                <a16:creationId xmlns:a16="http://schemas.microsoft.com/office/drawing/2014/main" id="{7999F27D-9AF9-4CBF-93BA-C2E98AA2F6D2}"/>
              </a:ext>
            </a:extLst>
          </p:cNvPr>
          <p:cNvSpPr txBox="1"/>
          <p:nvPr/>
        </p:nvSpPr>
        <p:spPr>
          <a:xfrm>
            <a:off x="2322492" y="586659"/>
            <a:ext cx="4021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a:cs typeface="+mn-cs"/>
              </a:rPr>
              <a:t>?</a:t>
            </a:r>
          </a:p>
        </p:txBody>
      </p:sp>
    </p:spTree>
    <p:extLst>
      <p:ext uri="{BB962C8B-B14F-4D97-AF65-F5344CB8AC3E}">
        <p14:creationId xmlns:p14="http://schemas.microsoft.com/office/powerpoint/2010/main" val="37377386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42" name="图片 2">
            <a:extLst>
              <a:ext uri="{FF2B5EF4-FFF2-40B4-BE49-F238E27FC236}">
                <a16:creationId xmlns:a16="http://schemas.microsoft.com/office/drawing/2014/main" id="{214AD91C-54DE-4B20-86A1-1EB2F12F2EB7}"/>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t="31084" b="-2"/>
          <a:stretch>
            <a:fillRect/>
          </a:stretch>
        </p:blipFill>
        <p:spPr bwMode="auto">
          <a:xfrm>
            <a:off x="1255768" y="4860758"/>
            <a:ext cx="8941991" cy="193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C35EC9B3-C469-44F4-8217-DF1E82D62685}"/>
              </a:ext>
            </a:extLst>
          </p:cNvPr>
          <p:cNvSpPr/>
          <p:nvPr/>
        </p:nvSpPr>
        <p:spPr>
          <a:xfrm>
            <a:off x="914967" y="857847"/>
            <a:ext cx="681603" cy="68066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a:cs typeface="+mn-cs"/>
              </a:rPr>
              <a:t>4</a:t>
            </a:r>
            <a:endParaRPr kumimoji="0" lang="vi-VN" sz="4800" b="1" i="0" u="none" strike="noStrike" kern="1200" cap="none" spc="0" normalizeH="0" baseline="0" noProof="0" dirty="0">
              <a:ln>
                <a:noFill/>
              </a:ln>
              <a:solidFill>
                <a:prstClr val="white"/>
              </a:solidFill>
              <a:effectLst/>
              <a:uLnTx/>
              <a:uFillTx/>
              <a:latin typeface="Arial"/>
              <a:cs typeface="+mn-cs"/>
            </a:endParaRPr>
          </a:p>
        </p:txBody>
      </p:sp>
      <p:sp>
        <p:nvSpPr>
          <p:cNvPr id="17" name="Rectangle: Rounded Corners 16">
            <a:extLst>
              <a:ext uri="{FF2B5EF4-FFF2-40B4-BE49-F238E27FC236}">
                <a16:creationId xmlns:a16="http://schemas.microsoft.com/office/drawing/2014/main" id="{BC0F793D-135A-4C05-97AA-F612453C8051}"/>
              </a:ext>
            </a:extLst>
          </p:cNvPr>
          <p:cNvSpPr/>
          <p:nvPr/>
        </p:nvSpPr>
        <p:spPr>
          <a:xfrm>
            <a:off x="4979279" y="3124448"/>
            <a:ext cx="1710279" cy="30856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rgbClr val="FF0000"/>
                </a:solidFill>
                <a:latin typeface="Arial"/>
              </a:rPr>
              <a:t>2037</a:t>
            </a:r>
            <a:endParaRPr kumimoji="0" lang="en-US" sz="4800" b="0" i="0" u="none" strike="noStrike" kern="1200" cap="none" spc="0" normalizeH="0" baseline="0" noProof="0" dirty="0">
              <a:ln>
                <a:noFill/>
              </a:ln>
              <a:solidFill>
                <a:srgbClr val="FF0000"/>
              </a:solidFill>
              <a:effectLst/>
              <a:uLnTx/>
              <a:uFillTx/>
              <a:latin typeface="Arial"/>
            </a:endParaRPr>
          </a:p>
        </p:txBody>
      </p:sp>
      <p:sp>
        <p:nvSpPr>
          <p:cNvPr id="2" name="TextBox 1"/>
          <p:cNvSpPr txBox="1"/>
          <p:nvPr/>
        </p:nvSpPr>
        <p:spPr>
          <a:xfrm>
            <a:off x="1812758" y="706883"/>
            <a:ext cx="9261641"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Mai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0,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bốn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chữ</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số</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bé</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Mai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1041320" y="2090743"/>
            <a:ext cx="9370886" cy="523220"/>
          </a:xfrm>
          <a:prstGeom prst="rect">
            <a:avLst/>
          </a:prstGeom>
          <a:solidFill>
            <a:schemeClr val="accent4">
              <a:lumMod val="40000"/>
              <a:lumOff val="6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3, 0, 2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TotalTime>
  <Words>458</Words>
  <Application>Microsoft Office PowerPoint</Application>
  <PresentationFormat>Widescreen</PresentationFormat>
  <Paragraphs>68</Paragraphs>
  <Slides>10</Slides>
  <Notes>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10</vt:i4>
      </vt:variant>
    </vt:vector>
  </HeadingPairs>
  <TitlesOfParts>
    <vt:vector size="25" baseType="lpstr">
      <vt:lpstr>等线</vt:lpstr>
      <vt:lpstr>微软雅黑</vt:lpstr>
      <vt:lpstr>Arial</vt:lpstr>
      <vt:lpstr>Arial-Rounded</vt:lpstr>
      <vt:lpstr>Calibri</vt:lpstr>
      <vt:lpstr>Times New Roman</vt:lpstr>
      <vt:lpstr>UVN Van Chuong Nang</vt:lpstr>
      <vt:lpstr>字魂59号-创粗黑</vt:lpstr>
      <vt:lpstr>2_Office 主题</vt:lpstr>
      <vt:lpstr>第一PPT，www.1ppt.com</vt:lpstr>
      <vt:lpstr>Office 主题​​</vt:lpstr>
      <vt:lpstr>https://www.freeppt7.com</vt:lpstr>
      <vt:lpstr>3_Office 主题</vt:lpstr>
      <vt:lpstr>3_Office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Thao Phuong</cp:lastModifiedBy>
  <cp:revision>64</cp:revision>
  <dcterms:created xsi:type="dcterms:W3CDTF">2021-07-20T01:55:21Z</dcterms:created>
  <dcterms:modified xsi:type="dcterms:W3CDTF">2023-01-06T03:04:55Z</dcterms:modified>
</cp:coreProperties>
</file>