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1552" r:id="rId2"/>
    <p:sldId id="397" r:id="rId3"/>
    <p:sldId id="1553" r:id="rId4"/>
    <p:sldId id="372" r:id="rId5"/>
    <p:sldId id="373" r:id="rId6"/>
    <p:sldId id="374" r:id="rId7"/>
    <p:sldId id="403" r:id="rId8"/>
    <p:sldId id="375" r:id="rId9"/>
    <p:sldId id="39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D521FFAE-A0B6-4952-AA19-3C991549404F}"/>
    <pc:docChg chg="addSld modSld sldOrd">
      <pc:chgData name="Thao Phuong" userId="dd1b873d0ed009f0" providerId="LiveId" clId="{D521FFAE-A0B6-4952-AA19-3C991549404F}" dt="2023-01-17T07:38:18.519" v="97" actId="1076"/>
      <pc:docMkLst>
        <pc:docMk/>
      </pc:docMkLst>
      <pc:sldChg chg="modSp add mod ord">
        <pc:chgData name="Thao Phuong" userId="dd1b873d0ed009f0" providerId="LiveId" clId="{D521FFAE-A0B6-4952-AA19-3C991549404F}" dt="2023-01-17T07:35:49.538" v="4" actId="20577"/>
        <pc:sldMkLst>
          <pc:docMk/>
          <pc:sldMk cId="0" sldId="1552"/>
        </pc:sldMkLst>
        <pc:spChg chg="mod">
          <ac:chgData name="Thao Phuong" userId="dd1b873d0ed009f0" providerId="LiveId" clId="{D521FFAE-A0B6-4952-AA19-3C991549404F}" dt="2023-01-17T07:35:49.538" v="4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modSp new mod">
        <pc:chgData name="Thao Phuong" userId="dd1b873d0ed009f0" providerId="LiveId" clId="{D521FFAE-A0B6-4952-AA19-3C991549404F}" dt="2023-01-17T07:38:18.519" v="97" actId="1076"/>
        <pc:sldMkLst>
          <pc:docMk/>
          <pc:sldMk cId="1048211754" sldId="1553"/>
        </pc:sldMkLst>
        <pc:spChg chg="mod">
          <ac:chgData name="Thao Phuong" userId="dd1b873d0ed009f0" providerId="LiveId" clId="{D521FFAE-A0B6-4952-AA19-3C991549404F}" dt="2023-01-17T07:38:18.519" v="97" actId="1076"/>
          <ac:spMkLst>
            <pc:docMk/>
            <pc:sldMk cId="1048211754" sldId="1553"/>
            <ac:spMk id="2" creationId="{8FD68744-7809-1475-4C76-DE1B37269CA8}"/>
          </ac:spMkLst>
        </pc:spChg>
        <pc:spChg chg="mod">
          <ac:chgData name="Thao Phuong" userId="dd1b873d0ed009f0" providerId="LiveId" clId="{D521FFAE-A0B6-4952-AA19-3C991549404F}" dt="2023-01-17T07:38:14.152" v="96" actId="20577"/>
          <ac:spMkLst>
            <pc:docMk/>
            <pc:sldMk cId="1048211754" sldId="1553"/>
            <ac:spMk id="3" creationId="{AD8D770C-72ED-CA78-C5A0-DAFE89779BA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20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Luyện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tập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chung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8BCC4-6811-42A7-8FDF-9C3F87113F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8744-7809-1475-4C76-DE1B3726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820" y="79433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D770C-72ED-CA78-C5A0-DAFE89779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35" y="2301486"/>
            <a:ext cx="10515600" cy="4351338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Đọc, viết được các số trong phạm vi 10 000.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Nhận biết được số tròn nghìn; nhận biết được cấu tạo thập phân của một số.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Biết làm tròn sổ đến hàng chục, hàng trăm.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cách so sánh hai sổ trong phạm vi 10 000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1175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041E6-CC3C-4F50-AE9B-384E34836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4" y="2929484"/>
            <a:ext cx="9100006" cy="2284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2C1EEF-E1AE-4934-B76C-02224049689F}"/>
              </a:ext>
            </a:extLst>
          </p:cNvPr>
          <p:cNvSpPr txBox="1"/>
          <p:nvPr/>
        </p:nvSpPr>
        <p:spPr>
          <a:xfrm>
            <a:off x="678132" y="5092791"/>
            <a:ext cx="9277237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4128, 5062, 6704, 7053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tră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m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l</a:t>
            </a:r>
            <a:r>
              <a:rPr lang="vi-V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ợt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là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E1FC64-2851-4E65-B1B0-A824E9DA89BC}"/>
              </a:ext>
            </a:extLst>
          </p:cNvPr>
          <p:cNvSpPr txBox="1"/>
          <p:nvPr/>
        </p:nvSpPr>
        <p:spPr>
          <a:xfrm>
            <a:off x="3229577" y="5695208"/>
            <a:ext cx="474364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4100, 5100, 6700, 7100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205B6-F928-4C08-846B-62AD30804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DDC31-E355-48CE-A2D4-BA394A9C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137" y="1149020"/>
            <a:ext cx="9908635" cy="737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6EDBC-BE4B-41F8-8AA0-A2984AEBA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227" y="2087644"/>
            <a:ext cx="8117615" cy="4061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9DC17-8241-4420-B3C7-254456D8F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F11ED-30C4-4B51-B5C7-C5C074238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FA589-598C-41D1-8193-A7A65328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18" y="1685863"/>
            <a:ext cx="9086564" cy="17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581B8-C831-4517-A02C-DF6178EB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77" y="3400330"/>
            <a:ext cx="5467689" cy="2343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05D90-9F3B-479E-8A75-1413C56B2441}"/>
              </a:ext>
            </a:extLst>
          </p:cNvPr>
          <p:cNvSpPr txBox="1"/>
          <p:nvPr/>
        </p:nvSpPr>
        <p:spPr>
          <a:xfrm>
            <a:off x="6096000" y="3547509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6125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C009D-0199-4F28-B629-80590359E4D8}"/>
              </a:ext>
            </a:extLst>
          </p:cNvPr>
          <p:cNvSpPr txBox="1"/>
          <p:nvPr/>
        </p:nvSpPr>
        <p:spPr>
          <a:xfrm>
            <a:off x="6096000" y="4277194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2287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212AC-6519-4EEE-98A1-AE50CD88415A}"/>
              </a:ext>
            </a:extLst>
          </p:cNvPr>
          <p:cNvSpPr txBox="1"/>
          <p:nvPr/>
        </p:nvSpPr>
        <p:spPr>
          <a:xfrm>
            <a:off x="6096000" y="4976908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1687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306EA-3667-4FFF-B96C-725E7F9C7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7BBD8-DF2B-4DB9-BC4B-CDB7FDB3A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11828-7563-43D2-8973-F0B7C699B3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171</Words>
  <Application>Microsoft Office PowerPoint</Application>
  <PresentationFormat>Widescreen</PresentationFormat>
  <Paragraphs>35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Arial</vt:lpstr>
      <vt:lpstr>Calibri</vt:lpstr>
      <vt:lpstr>Coiny</vt:lpstr>
      <vt:lpstr>Source Han Sans Light</vt:lpstr>
      <vt:lpstr>Source Han Sans Regular</vt:lpstr>
      <vt:lpstr>Times New Roman</vt:lpstr>
      <vt:lpstr>UTM Cookies</vt:lpstr>
      <vt:lpstr>UVN Van Chuong Nang</vt:lpstr>
      <vt:lpstr>千图网海量PPT模板www.58pic.com​​​​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27</cp:revision>
  <dcterms:created xsi:type="dcterms:W3CDTF">2022-06-24T08:00:03Z</dcterms:created>
  <dcterms:modified xsi:type="dcterms:W3CDTF">2023-01-17T07:38:21Z</dcterms:modified>
</cp:coreProperties>
</file>