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1552" r:id="rId2"/>
    <p:sldId id="392" r:id="rId3"/>
    <p:sldId id="393" r:id="rId4"/>
    <p:sldId id="394" r:id="rId5"/>
    <p:sldId id="362" r:id="rId6"/>
    <p:sldId id="395" r:id="rId7"/>
    <p:sldId id="396" r:id="rId8"/>
    <p:sldId id="397" r:id="rId9"/>
    <p:sldId id="1553" r:id="rId10"/>
    <p:sldId id="372" r:id="rId11"/>
    <p:sldId id="373" r:id="rId12"/>
    <p:sldId id="374" r:id="rId13"/>
    <p:sldId id="403" r:id="rId14"/>
    <p:sldId id="404" r:id="rId15"/>
    <p:sldId id="375" r:id="rId16"/>
    <p:sldId id="3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9040312F-F5D1-4250-8F61-422A4B7BA388}"/>
    <pc:docChg chg="undo custSel addSld modSld sldOrd">
      <pc:chgData name="Thao Phuong" userId="dd1b873d0ed009f0" providerId="LiveId" clId="{9040312F-F5D1-4250-8F61-422A4B7BA388}" dt="2023-01-17T07:35:06.088" v="159" actId="207"/>
      <pc:docMkLst>
        <pc:docMk/>
      </pc:docMkLst>
      <pc:sldChg chg="modSp add mod ord">
        <pc:chgData name="Thao Phuong" userId="dd1b873d0ed009f0" providerId="LiveId" clId="{9040312F-F5D1-4250-8F61-422A4B7BA388}" dt="2023-01-17T07:32:45.161" v="83" actId="20577"/>
        <pc:sldMkLst>
          <pc:docMk/>
          <pc:sldMk cId="0" sldId="1552"/>
        </pc:sldMkLst>
        <pc:spChg chg="mod">
          <ac:chgData name="Thao Phuong" userId="dd1b873d0ed009f0" providerId="LiveId" clId="{9040312F-F5D1-4250-8F61-422A4B7BA388}" dt="2023-01-17T07:32:45.161" v="83" actId="20577"/>
          <ac:spMkLst>
            <pc:docMk/>
            <pc:sldMk cId="0" sldId="1552"/>
            <ac:spMk id="41990" creationId="{2478F3B8-589F-0718-9DB0-032D57A29532}"/>
          </ac:spMkLst>
        </pc:spChg>
      </pc:sldChg>
      <pc:sldChg chg="modSp new mod">
        <pc:chgData name="Thao Phuong" userId="dd1b873d0ed009f0" providerId="LiveId" clId="{9040312F-F5D1-4250-8F61-422A4B7BA388}" dt="2023-01-17T07:35:06.088" v="159" actId="207"/>
        <pc:sldMkLst>
          <pc:docMk/>
          <pc:sldMk cId="3389085308" sldId="1553"/>
        </pc:sldMkLst>
        <pc:spChg chg="mod">
          <ac:chgData name="Thao Phuong" userId="dd1b873d0ed009f0" providerId="LiveId" clId="{9040312F-F5D1-4250-8F61-422A4B7BA388}" dt="2023-01-17T07:35:06.088" v="159" actId="207"/>
          <ac:spMkLst>
            <pc:docMk/>
            <pc:sldMk cId="3389085308" sldId="1553"/>
            <ac:spMk id="2" creationId="{B1A4CD4A-D3CD-73E0-63CD-F3E7E1A75799}"/>
          </ac:spMkLst>
        </pc:spChg>
        <pc:spChg chg="mod">
          <ac:chgData name="Thao Phuong" userId="dd1b873d0ed009f0" providerId="LiveId" clId="{9040312F-F5D1-4250-8F61-422A4B7BA388}" dt="2023-01-17T07:34:56.406" v="158" actId="20577"/>
          <ac:spMkLst>
            <pc:docMk/>
            <pc:sldMk cId="3389085308" sldId="1553"/>
            <ac:spMk id="3" creationId="{0D5F1191-3D47-D2C0-5EB4-C5E4F32F0D5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21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024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346972" y="14538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20</a:t>
            </a:r>
            <a:r>
              <a:rPr kumimoji="0" lang="vi-VN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kumimoji="0" lang="en-US" sz="4050" b="0" i="0" u="none" strike="noStrike" kern="1200" cap="none" spc="-113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78" y="2320942"/>
            <a:ext cx="9935643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Luyện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tập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chung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(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Tiết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6" y="-377035"/>
            <a:ext cx="3456941" cy="3317219"/>
            <a:chOff x="4656006" y="-377035"/>
            <a:chExt cx="3456941" cy="33172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6" y="-377035"/>
              <a:ext cx="3317219" cy="3317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04899" y="1249918"/>
              <a:ext cx="3408048" cy="680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D2F681-F79C-4C93-9D30-DFEF0BB27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08" y="2338096"/>
            <a:ext cx="7189383" cy="3874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80E6A8-0FBB-42EE-AFCB-882478B8D30A}"/>
              </a:ext>
            </a:extLst>
          </p:cNvPr>
          <p:cNvSpPr txBox="1"/>
          <p:nvPr/>
        </p:nvSpPr>
        <p:spPr>
          <a:xfrm>
            <a:off x="8229103" y="2524486"/>
            <a:ext cx="1232506" cy="680827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7006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648E7F-D393-49E8-80A8-5DD18905BA08}"/>
              </a:ext>
            </a:extLst>
          </p:cNvPr>
          <p:cNvSpPr txBox="1"/>
          <p:nvPr/>
        </p:nvSpPr>
        <p:spPr>
          <a:xfrm>
            <a:off x="8496691" y="3462245"/>
            <a:ext cx="1232506" cy="68082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8504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3E55D0-1EA6-4DB7-A9FF-0742DE3FD413}"/>
              </a:ext>
            </a:extLst>
          </p:cNvPr>
          <p:cNvSpPr txBox="1"/>
          <p:nvPr/>
        </p:nvSpPr>
        <p:spPr>
          <a:xfrm>
            <a:off x="8306079" y="4263762"/>
            <a:ext cx="1384611" cy="68082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594DD-47C1-4BF8-88F2-D18EF6DCD2E9}"/>
              </a:ext>
            </a:extLst>
          </p:cNvPr>
          <p:cNvSpPr txBox="1"/>
          <p:nvPr/>
        </p:nvSpPr>
        <p:spPr>
          <a:xfrm>
            <a:off x="8394695" y="5069862"/>
            <a:ext cx="1384611" cy="68082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3992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EAF966-9F8C-42FA-8FA1-90A6115E252D}"/>
              </a:ext>
            </a:extLst>
          </p:cNvPr>
          <p:cNvSpPr txBox="1"/>
          <p:nvPr/>
        </p:nvSpPr>
        <p:spPr>
          <a:xfrm>
            <a:off x="9690689" y="2940184"/>
            <a:ext cx="237081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2BA33D9-5366-48FC-9ED5-E863F4F9DD44}"/>
              </a:ext>
            </a:extLst>
          </p:cNvPr>
          <p:cNvSpPr/>
          <p:nvPr/>
        </p:nvSpPr>
        <p:spPr>
          <a:xfrm>
            <a:off x="678133" y="1834362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BDB7D5-47CA-4F1A-BCB3-651C01BF34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78432" y="230162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B85175DD-3F9F-4DD4-8448-0D3FDBC44BBF}"/>
              </a:ext>
            </a:extLst>
          </p:cNvPr>
          <p:cNvSpPr/>
          <p:nvPr/>
        </p:nvSpPr>
        <p:spPr>
          <a:xfrm>
            <a:off x="10188998" y="3697356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7F749-ED63-4C6B-83B2-FF42BA0A9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3" y="2138166"/>
            <a:ext cx="9565687" cy="2622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B3E074-80E7-41BD-B478-8CC0D452464B}"/>
              </a:ext>
            </a:extLst>
          </p:cNvPr>
          <p:cNvSpPr txBox="1"/>
          <p:nvPr/>
        </p:nvSpPr>
        <p:spPr>
          <a:xfrm>
            <a:off x="3934215" y="2840709"/>
            <a:ext cx="882814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3 499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13667-8ECD-440F-BB62-28D88311C4FC}"/>
              </a:ext>
            </a:extLst>
          </p:cNvPr>
          <p:cNvSpPr txBox="1"/>
          <p:nvPr/>
        </p:nvSpPr>
        <p:spPr>
          <a:xfrm>
            <a:off x="5654593" y="2843594"/>
            <a:ext cx="882814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3 501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E7BC8-F619-47D2-8230-50D5F3A2DDFC}"/>
              </a:ext>
            </a:extLst>
          </p:cNvPr>
          <p:cNvSpPr txBox="1"/>
          <p:nvPr/>
        </p:nvSpPr>
        <p:spPr>
          <a:xfrm>
            <a:off x="2221582" y="4114437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4564DC-589F-414F-A9D7-64E39D54976C}"/>
              </a:ext>
            </a:extLst>
          </p:cNvPr>
          <p:cNvSpPr txBox="1"/>
          <p:nvPr/>
        </p:nvSpPr>
        <p:spPr>
          <a:xfrm>
            <a:off x="4817029" y="4076924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335BF6-E12E-4582-9570-91C1079C7C65}"/>
              </a:ext>
            </a:extLst>
          </p:cNvPr>
          <p:cNvSpPr txBox="1"/>
          <p:nvPr/>
        </p:nvSpPr>
        <p:spPr>
          <a:xfrm>
            <a:off x="8210973" y="4076924"/>
            <a:ext cx="1460605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10 000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2E4-8433-4041-B224-9558675ED9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0010" y="1276596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30489E-DC64-4361-86B8-F3D3440B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4" y="2741145"/>
            <a:ext cx="8918444" cy="229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391D8A-A1EB-46D0-A2E5-0C91C9BCEF31}"/>
              </a:ext>
            </a:extLst>
          </p:cNvPr>
          <p:cNvSpPr/>
          <p:nvPr/>
        </p:nvSpPr>
        <p:spPr>
          <a:xfrm>
            <a:off x="6352674" y="3277762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E72226-477F-49E4-9EFB-38B954E11782}"/>
              </a:ext>
            </a:extLst>
          </p:cNvPr>
          <p:cNvSpPr/>
          <p:nvPr/>
        </p:nvSpPr>
        <p:spPr>
          <a:xfrm>
            <a:off x="4066674" y="4404086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355F1D-CA64-4BFD-A36F-592049D1FB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3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88315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48E05-E49B-4489-ABAE-928EC0CD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77" y="1816644"/>
            <a:ext cx="11414522" cy="2819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C0070-AD70-4A0B-B2D8-65738C8AE3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467559" y="1226335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532E0-7378-45A6-91DE-F68E6165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616" y="1226335"/>
            <a:ext cx="10569421" cy="1016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A8694-739B-48BB-8403-412DE418B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722" y="2183134"/>
            <a:ext cx="5925377" cy="3448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E6D182-8FDD-4F2C-88FD-271EBA673728}"/>
              </a:ext>
            </a:extLst>
          </p:cNvPr>
          <p:cNvSpPr txBox="1"/>
          <p:nvPr/>
        </p:nvSpPr>
        <p:spPr>
          <a:xfrm>
            <a:off x="1218702" y="5744854"/>
            <a:ext cx="10315571" cy="68082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đ</a:t>
            </a:r>
            <a:r>
              <a:rPr lang="vi-VN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ợc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: III, VI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EDA4EC-AFE5-4534-AE96-2AAB67A53C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44C0DA-DBCB-424B-865A-570EF8C4D8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ED2AE0-3C1E-49A3-8C79-44C97E21AF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B89252-A23E-4053-AB2C-29A5D4EC7B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101144" y="78471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397DE-8189-46CD-9475-D42A54F13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E987B0-03E4-4FA1-AF49-F5DFBA1E251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5D2F4B-E9D7-4321-ADB6-3ED846EC94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27" y="-463174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363893-B4E9-4EA1-9757-94B498D4B7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0F4A5-1359-4CED-8483-B8F989E1C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7E7E73-E2B9-4798-89B7-79EEC0DB64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4CD4A-D3CD-73E0-63CD-F3E7E1A7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F1191-3D47-D2C0-5EB4-C5E4F32F0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Đọc, viết được các số trong phạm vi 10 000.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Nhận biết được số tròn nghìn; nhận biết được cấu tạo thập phân của một số.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Biết làm tròn sổ đến hàng chục, hàng trăm.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Nhận biết được cách so sánh hai sổ trong phạm vi 10 000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chữ số La Mã và viết được các số tự nhiên trong phạm vi 20 bằng cách sử dụng chữ số La Mã.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8530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318</Words>
  <Application>Microsoft Office PowerPoint</Application>
  <PresentationFormat>Widescreen</PresentationFormat>
  <Paragraphs>76</Paragraphs>
  <Slides>16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Arial</vt:lpstr>
      <vt:lpstr>Calibri</vt:lpstr>
      <vt:lpstr>Coiny</vt:lpstr>
      <vt:lpstr>Source Han Sans Light</vt:lpstr>
      <vt:lpstr>Source Han Sans Regular</vt:lpstr>
      <vt:lpstr>Times New Roman</vt:lpstr>
      <vt:lpstr>UTM Cookies</vt:lpstr>
      <vt:lpstr>UVN Van Chuong Nang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25</cp:revision>
  <dcterms:created xsi:type="dcterms:W3CDTF">2022-06-24T08:00:03Z</dcterms:created>
  <dcterms:modified xsi:type="dcterms:W3CDTF">2023-01-17T07:35:09Z</dcterms:modified>
</cp:coreProperties>
</file>