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33" r:id="rId2"/>
    <p:sldMasterId id="2147483746" r:id="rId3"/>
  </p:sldMasterIdLst>
  <p:notesMasterIdLst>
    <p:notesMasterId r:id="rId26"/>
  </p:notesMasterIdLst>
  <p:sldIdLst>
    <p:sldId id="479" r:id="rId4"/>
    <p:sldId id="481" r:id="rId5"/>
    <p:sldId id="480" r:id="rId6"/>
    <p:sldId id="404" r:id="rId7"/>
    <p:sldId id="433" r:id="rId8"/>
    <p:sldId id="428" r:id="rId9"/>
    <p:sldId id="429" r:id="rId10"/>
    <p:sldId id="430" r:id="rId11"/>
    <p:sldId id="431" r:id="rId12"/>
    <p:sldId id="436" r:id="rId13"/>
    <p:sldId id="434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30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9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2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C45B-4CDF-4CD6-A5A8-1CDEF6A2F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3B4E4-C552-4567-9CC6-87B25AA9A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8D0BE-4A99-486E-B573-67C95ABA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7CB20-DF49-47EC-AE80-75A2A851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20453-7C79-4CD4-8E72-72D4E4C1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465104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1D04-EAA8-48F3-87E6-076542F1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A0CD2-47BD-47F0-B92A-6730666F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76C2C-1106-42E4-93BF-37FC25E5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1D52-C0C0-4A45-99A8-AA1E5672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3DA31-57ED-49C9-A9E4-0FDD79CE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6044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B5A6-2A79-4C72-BCF4-4A6A5B4F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129E7-DE88-4445-9A80-85AFADA00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7667-758B-4E50-8FC7-E2D7B839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005FB-28BC-4062-BEE0-B940EFD7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BD742-F758-4D94-8E1A-3A025F0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403474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2716-9001-4560-A920-0F05CCBD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67C7-7A01-4E8D-8454-97723B0FB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F3859-A935-4B2A-A6A0-A28B85B36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7A8C6-25EC-4A16-9A9A-1799DA5B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B7874-B0CE-4F4E-90BF-702FD7F6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B4092-4849-407F-B1FE-57715D2B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26906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3E15-FBCB-4B10-8586-3322E548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A97FC-B449-416C-8927-E2F97337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A7BD5-2029-4287-8488-0F305BB64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6BA44-B459-48DC-A9E0-EFF253569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FEE80-AA4F-4231-8F5A-C7A430451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237DE-0D3B-4145-BCC7-B3AA790D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29181-6AD2-40E5-A1C6-B9D984A6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00446-7CF9-498F-84D8-6D948523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916939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6B73-E333-410A-8D56-4B9E1164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43213-DBA5-4056-AAF9-A8999373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D0E9A-151B-42A0-A32F-3EB15D43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CD11E-D741-4700-838A-6A7C294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909182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5A606-CB9C-4B41-BEC9-F11BD721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08F80-4E56-4E83-A5CC-01C941CD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6EED1-E3DF-4B72-8FBF-042EEE06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01563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D6FB-7BAF-40B6-8E1A-5B5044E8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A02B-33BA-4009-9D7B-3750C516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33A2E-B7DC-410D-B529-C9643B6E8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AE972-D261-4292-9974-5E1E4140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4C4EF-B65D-4EA3-9849-37DFE413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D28DA-3365-4DD3-BC1A-F3A4EAED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71570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241F-15EF-4C69-8623-CDF80179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5EA154-8C82-42B3-AB20-7480282A0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79CD8-27AD-41C4-B11C-2F57754BC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5E8BA-892C-4896-81CD-A1FA4B69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F9246-1EA1-4041-AD67-33B1BCD9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0E8CF-214D-4D63-A061-4D26965F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028076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D2C1-0301-42E3-AA49-04255F46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E5E11-45B4-4444-BD90-418D3BDCC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AA8F7-DD45-451E-BC4B-F61B2B0E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7660C-6980-4148-8DD7-68824F23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673A-85C1-44BB-B40D-4B4DEF1A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111470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3DB48-0946-4A52-AC80-C65625175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3C939-518D-46D3-88EA-793AF0801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9EB2-3376-4206-9C2F-FEF9B7D0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18/1/2023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46A5-B5E4-4AD6-B837-A3BD0E78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3D651-9CF6-4B27-861E-239A6DAD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751420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41125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7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8B525-BF94-4106-A6DB-57720F05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D8E38-80FB-4B37-9928-CB0217758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2D6C-9224-43AC-A9FA-953AB19DF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150A-8512-4C27-9266-506F1EDE5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A21E-EA60-4DE5-AF6B-746E35A7F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20.xml"/><Relationship Id="rId18" Type="http://schemas.openxmlformats.org/officeDocument/2006/relationships/image" Target="../media/image30.png"/><Relationship Id="rId26" Type="http://schemas.openxmlformats.org/officeDocument/2006/relationships/image" Target="../media/image36.gif"/><Relationship Id="rId3" Type="http://schemas.openxmlformats.org/officeDocument/2006/relationships/slide" Target="slide14.xml"/><Relationship Id="rId21" Type="http://schemas.openxmlformats.org/officeDocument/2006/relationships/image" Target="../media/image32.png"/><Relationship Id="rId7" Type="http://schemas.openxmlformats.org/officeDocument/2006/relationships/slide" Target="slide17.xml"/><Relationship Id="rId12" Type="http://schemas.openxmlformats.org/officeDocument/2006/relationships/image" Target="../media/image27.png"/><Relationship Id="rId17" Type="http://schemas.openxmlformats.org/officeDocument/2006/relationships/slide" Target="slide16.xml"/><Relationship Id="rId25" Type="http://schemas.openxmlformats.org/officeDocument/2006/relationships/image" Target="../media/image35.gif"/><Relationship Id="rId2" Type="http://schemas.openxmlformats.org/officeDocument/2006/relationships/image" Target="../media/image22.jp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39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slide" Target="slide19.xml"/><Relationship Id="rId24" Type="http://schemas.openxmlformats.org/officeDocument/2006/relationships/image" Target="../media/image6.gif"/><Relationship Id="rId5" Type="http://schemas.openxmlformats.org/officeDocument/2006/relationships/slide" Target="slide13.xml"/><Relationship Id="rId15" Type="http://schemas.openxmlformats.org/officeDocument/2006/relationships/slide" Target="slide21.xml"/><Relationship Id="rId23" Type="http://schemas.openxmlformats.org/officeDocument/2006/relationships/image" Target="../media/image34.png"/><Relationship Id="rId28" Type="http://schemas.openxmlformats.org/officeDocument/2006/relationships/image" Target="../media/image38.gif"/><Relationship Id="rId10" Type="http://schemas.openxmlformats.org/officeDocument/2006/relationships/image" Target="../media/image26.png"/><Relationship Id="rId19" Type="http://schemas.openxmlformats.org/officeDocument/2006/relationships/slide" Target="slide15.xml"/><Relationship Id="rId4" Type="http://schemas.openxmlformats.org/officeDocument/2006/relationships/image" Target="../media/image23.png"/><Relationship Id="rId9" Type="http://schemas.openxmlformats.org/officeDocument/2006/relationships/slide" Target="slide18.xml"/><Relationship Id="rId14" Type="http://schemas.openxmlformats.org/officeDocument/2006/relationships/image" Target="../media/image28.png"/><Relationship Id="rId22" Type="http://schemas.openxmlformats.org/officeDocument/2006/relationships/image" Target="../media/image33.png"/><Relationship Id="rId27" Type="http://schemas.openxmlformats.org/officeDocument/2006/relationships/image" Target="../media/image37.gif"/><Relationship Id="rId30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9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869266" y="1362556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spc="-113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5322" y="2190870"/>
            <a:ext cx="12192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Làm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quen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với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la </a:t>
            </a:r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mã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(T1)</a:t>
            </a:r>
            <a:endParaRPr lang="vi-VN" sz="4050" b="1" dirty="0"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2" y="-29098"/>
            <a:ext cx="1569322" cy="15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85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05FD0-C101-4FE8-921F-DCBEB83B9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41564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64B4-57AB-4B81-964A-7B969753D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2980E-EF57-4E91-8A62-8BC429963B7D}"/>
              </a:ext>
            </a:extLst>
          </p:cNvPr>
          <p:cNvSpPr/>
          <p:nvPr/>
        </p:nvSpPr>
        <p:spPr>
          <a:xfrm>
            <a:off x="3658835" y="246713"/>
            <a:ext cx="530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13896-C936-42E5-9673-12E793E823A3}"/>
              </a:ext>
            </a:extLst>
          </p:cNvPr>
          <p:cNvSpPr txBox="1"/>
          <p:nvPr/>
        </p:nvSpPr>
        <p:spPr>
          <a:xfrm>
            <a:off x="620890" y="1842027"/>
            <a:ext cx="11130844" cy="3504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năng lực lập luận, tư duy toán học và năng lực giao tiếp toán học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659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64B4-57AB-4B81-964A-7B969753D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BDD4C8-0BBF-4BA1-B5DE-0DEA4922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" y="412291"/>
            <a:ext cx="10138609" cy="561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49BC4-4F29-43A5-9B29-ACA59B2F0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D4194-1A16-4F6E-8E71-F2BE9A44F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22344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79841" y="371903"/>
            <a:ext cx="7128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700FE-A090-46BE-A876-FF405FF6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60" y="2173319"/>
            <a:ext cx="4472201" cy="2863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C0DC7-9B42-41F4-9342-2D3178A4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38" y="2173319"/>
            <a:ext cx="4576628" cy="286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8650F-428E-49E9-802E-3533F8E4A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18209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4AC07A5-B688-4733-AB10-43FC0EB2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94" y="1066448"/>
            <a:ext cx="9946104" cy="47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3B32-7F30-4E00-B609-57EBD28C3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865596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D81D5-E68E-4C90-860F-6E89AEA9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1" y="960773"/>
            <a:ext cx="10785377" cy="4445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5E40F-DDD7-48BD-9755-CE96EB8D3C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2922</TotalTime>
  <Words>187</Words>
  <Application>Microsoft Office PowerPoint</Application>
  <PresentationFormat>Widescreen</PresentationFormat>
  <Paragraphs>57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Coiny</vt:lpstr>
      <vt:lpstr>Pangolin</vt:lpstr>
      <vt:lpstr>Times New Roman</vt:lpstr>
      <vt:lpstr>Tw Cen MT</vt:lpstr>
      <vt:lpstr>Tw Cen MT Condensed</vt:lpstr>
      <vt:lpstr>UTM Avo</vt:lpstr>
      <vt:lpstr>Wingdings 3</vt:lpstr>
      <vt:lpstr>Integral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V đọc là</vt:lpstr>
      <vt:lpstr>Số VII đọc là?</vt:lpstr>
      <vt:lpstr>Số II đọc là?</vt:lpstr>
      <vt:lpstr>Số XV đọc là?</vt:lpstr>
      <vt:lpstr>Số X đọc là?</vt:lpstr>
      <vt:lpstr>Số I đọc là ?</vt:lpstr>
      <vt:lpstr>Số IV đọc là</vt:lpstr>
      <vt:lpstr>Số XIX đọc là?</vt:lpstr>
      <vt:lpstr>Số VI đọc là?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Lê Thị Khánh Ly (420000327)</cp:lastModifiedBy>
  <cp:revision>174</cp:revision>
  <dcterms:created xsi:type="dcterms:W3CDTF">2021-07-12T03:44:38Z</dcterms:created>
  <dcterms:modified xsi:type="dcterms:W3CDTF">2023-01-18T06:20:16Z</dcterms:modified>
</cp:coreProperties>
</file>