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1552" r:id="rId2"/>
    <p:sldId id="258" r:id="rId3"/>
    <p:sldId id="256" r:id="rId4"/>
    <p:sldId id="1553" r:id="rId5"/>
    <p:sldId id="276" r:id="rId6"/>
    <p:sldId id="263" r:id="rId7"/>
    <p:sldId id="278" r:id="rId8"/>
    <p:sldId id="272" r:id="rId9"/>
    <p:sldId id="25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364" autoAdjust="0"/>
  </p:normalViewPr>
  <p:slideViewPr>
    <p:cSldViewPr snapToGrid="0">
      <p:cViewPr varScale="1">
        <p:scale>
          <a:sx n="89" d="100"/>
          <a:sy n="89" d="100"/>
        </p:scale>
        <p:origin x="58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16734CE7-8010-4DB1-8AC2-B8D9B2B7F630}"/>
    <pc:docChg chg="addSld modSld sldOrd">
      <pc:chgData name="Thao Phuong" userId="dd1b873d0ed009f0" providerId="LiveId" clId="{16734CE7-8010-4DB1-8AC2-B8D9B2B7F630}" dt="2023-01-06T02:57:37.023" v="193" actId="403"/>
      <pc:docMkLst>
        <pc:docMk/>
      </pc:docMkLst>
      <pc:sldChg chg="ord">
        <pc:chgData name="Thao Phuong" userId="dd1b873d0ed009f0" providerId="LiveId" clId="{16734CE7-8010-4DB1-8AC2-B8D9B2B7F630}" dt="2023-01-06T02:57:00.858" v="156"/>
        <pc:sldMkLst>
          <pc:docMk/>
          <pc:sldMk cId="3098959847" sldId="256"/>
        </pc:sldMkLst>
      </pc:sldChg>
      <pc:sldChg chg="modSp add mod ord">
        <pc:chgData name="Thao Phuong" userId="dd1b873d0ed009f0" providerId="LiveId" clId="{16734CE7-8010-4DB1-8AC2-B8D9B2B7F630}" dt="2023-01-06T02:56:57.054" v="154" actId="20577"/>
        <pc:sldMkLst>
          <pc:docMk/>
          <pc:sldMk cId="0" sldId="1552"/>
        </pc:sldMkLst>
        <pc:spChg chg="mod">
          <ac:chgData name="Thao Phuong" userId="dd1b873d0ed009f0" providerId="LiveId" clId="{16734CE7-8010-4DB1-8AC2-B8D9B2B7F630}" dt="2023-01-06T02:56:24.952" v="74" actId="2711"/>
          <ac:spMkLst>
            <pc:docMk/>
            <pc:sldMk cId="0" sldId="1552"/>
            <ac:spMk id="7" creationId="{B618510B-F213-4B03-AB01-7D7FBDF140DA}"/>
          </ac:spMkLst>
        </pc:spChg>
        <pc:spChg chg="mod">
          <ac:chgData name="Thao Phuong" userId="dd1b873d0ed009f0" providerId="LiveId" clId="{16734CE7-8010-4DB1-8AC2-B8D9B2B7F630}" dt="2023-01-06T02:56:57.054" v="154" actId="20577"/>
          <ac:spMkLst>
            <pc:docMk/>
            <pc:sldMk cId="0" sldId="1552"/>
            <ac:spMk id="41990" creationId="{2478F3B8-589F-0718-9DB0-032D57A29532}"/>
          </ac:spMkLst>
        </pc:spChg>
      </pc:sldChg>
      <pc:sldChg chg="modSp new mod">
        <pc:chgData name="Thao Phuong" userId="dd1b873d0ed009f0" providerId="LiveId" clId="{16734CE7-8010-4DB1-8AC2-B8D9B2B7F630}" dt="2023-01-06T02:57:37.023" v="193" actId="403"/>
        <pc:sldMkLst>
          <pc:docMk/>
          <pc:sldMk cId="3702207461" sldId="1553"/>
        </pc:sldMkLst>
        <pc:spChg chg="mod">
          <ac:chgData name="Thao Phuong" userId="dd1b873d0ed009f0" providerId="LiveId" clId="{16734CE7-8010-4DB1-8AC2-B8D9B2B7F630}" dt="2023-01-06T02:57:30.295" v="190" actId="122"/>
          <ac:spMkLst>
            <pc:docMk/>
            <pc:sldMk cId="3702207461" sldId="1553"/>
            <ac:spMk id="2" creationId="{2A4F57C4-E161-44DF-F61D-C55F8FF69D5D}"/>
          </ac:spMkLst>
        </pc:spChg>
        <pc:spChg chg="mod">
          <ac:chgData name="Thao Phuong" userId="dd1b873d0ed009f0" providerId="LiveId" clId="{16734CE7-8010-4DB1-8AC2-B8D9B2B7F630}" dt="2023-01-06T02:57:37.023" v="193" actId="403"/>
          <ac:spMkLst>
            <pc:docMk/>
            <pc:sldMk cId="3702207461" sldId="1553"/>
            <ac:spMk id="3" creationId="{A8792B14-9286-ADAF-747A-4D4FAC555F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8BF6-9CAB-49BC-BFE5-5C570BE1611C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65FA-429F-4373-9479-4C6A1C931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41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51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192616" y="1557396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kumimoji="0" lang="vi-VN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ĐỆM </a:t>
            </a:r>
            <a:endParaRPr kumimoji="0" lang="en-US" sz="4050" b="0" i="0" u="none" strike="noStrike" kern="1200" cap="none" spc="-113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409" y="2630768"/>
            <a:ext cx="970059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Đạo đức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Tích cực hoàn thành nhiệm vụ (Tiết 2)</a:t>
            </a: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6D5E3183-CC5F-40EF-A4D9-823675D3BCA0}"/>
              </a:ext>
            </a:extLst>
          </p:cNvPr>
          <p:cNvSpPr/>
          <p:nvPr/>
        </p:nvSpPr>
        <p:spPr>
          <a:xfrm>
            <a:off x="1758048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740AC4-8E0F-4233-A55B-FC5B5169B950}"/>
              </a:ext>
            </a:extLst>
          </p:cNvPr>
          <p:cNvSpPr txBox="1"/>
          <p:nvPr/>
        </p:nvSpPr>
        <p:spPr>
          <a:xfrm>
            <a:off x="1844186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01 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46814" y="3767286"/>
            <a:ext cx="742121" cy="742121"/>
            <a:chOff x="4530616" y="3767286"/>
            <a:chExt cx="742121" cy="742121"/>
          </a:xfrm>
        </p:grpSpPr>
        <p:sp>
          <p:nvSpPr>
            <p:cNvPr id="5" name="菱形 4">
              <a:extLst>
                <a:ext uri="{FF2B5EF4-FFF2-40B4-BE49-F238E27FC236}">
                  <a16:creationId xmlns:a16="http://schemas.microsoft.com/office/drawing/2014/main" id="{C554B42F-468D-496F-9C13-4DDA6A4F33A3}"/>
                </a:ext>
              </a:extLst>
            </p:cNvPr>
            <p:cNvSpPr/>
            <p:nvPr/>
          </p:nvSpPr>
          <p:spPr>
            <a:xfrm>
              <a:off x="4530616" y="3767286"/>
              <a:ext cx="742121" cy="742121"/>
            </a:xfrm>
            <a:prstGeom prst="diamond">
              <a:avLst/>
            </a:prstGeom>
            <a:solidFill>
              <a:srgbClr val="94B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  <a:latin typeface="+mj-lt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 </a:t>
              </a:r>
              <a:endParaRPr lang="zh-CN" altLang="en-US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AA9D7FB-1274-4C2C-B6B6-8832AC102C11}"/>
                </a:ext>
              </a:extLst>
            </p:cNvPr>
            <p:cNvSpPr txBox="1"/>
            <p:nvPr/>
          </p:nvSpPr>
          <p:spPr>
            <a:xfrm>
              <a:off x="4610128" y="3938289"/>
              <a:ext cx="569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+mj-lt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586178" y="3745549"/>
            <a:ext cx="742121" cy="742121"/>
            <a:chOff x="7303185" y="3767285"/>
            <a:chExt cx="742121" cy="742121"/>
          </a:xfrm>
        </p:grpSpPr>
        <p:sp>
          <p:nvSpPr>
            <p:cNvPr id="6" name="菱形 5">
              <a:extLst>
                <a:ext uri="{FF2B5EF4-FFF2-40B4-BE49-F238E27FC236}">
                  <a16:creationId xmlns:a16="http://schemas.microsoft.com/office/drawing/2014/main" id="{693E0849-77F1-41AB-9DD3-171652E90A83}"/>
                </a:ext>
              </a:extLst>
            </p:cNvPr>
            <p:cNvSpPr/>
            <p:nvPr/>
          </p:nvSpPr>
          <p:spPr>
            <a:xfrm>
              <a:off x="7303185" y="3767285"/>
              <a:ext cx="742121" cy="742121"/>
            </a:xfrm>
            <a:prstGeom prst="diamond">
              <a:avLst/>
            </a:prstGeom>
            <a:solidFill>
              <a:srgbClr val="94B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  <a:latin typeface="+mj-lt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 </a:t>
              </a:r>
              <a:endParaRPr lang="zh-CN" altLang="en-US" dirty="0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8961456-D19E-4505-A5D1-DE465DA0AE27}"/>
                </a:ext>
              </a:extLst>
            </p:cNvPr>
            <p:cNvSpPr txBox="1"/>
            <p:nvPr/>
          </p:nvSpPr>
          <p:spPr>
            <a:xfrm>
              <a:off x="7395951" y="3962249"/>
              <a:ext cx="569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+mj-lt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F8E0D049-4C91-4EFD-91C2-65B9CE851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98" y="749693"/>
            <a:ext cx="1818536" cy="17175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F02E4B7-4334-4375-96BB-27F7A481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44750" y="819916"/>
            <a:ext cx="1744182" cy="1647283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EB2E0C28-67A1-4DCC-AEA7-0D2F498665F1}"/>
              </a:ext>
            </a:extLst>
          </p:cNvPr>
          <p:cNvGrpSpPr/>
          <p:nvPr/>
        </p:nvGrpSpPr>
        <p:grpSpPr>
          <a:xfrm>
            <a:off x="1739877" y="2399103"/>
            <a:ext cx="8426548" cy="804375"/>
            <a:chOff x="0" y="5716103"/>
            <a:chExt cx="11962390" cy="114189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55ADADC-42E6-4FD2-A685-3E21480FE83C}"/>
                </a:ext>
              </a:extLst>
            </p:cNvPr>
            <p:cNvGrpSpPr/>
            <p:nvPr/>
          </p:nvGrpSpPr>
          <p:grpSpPr>
            <a:xfrm>
              <a:off x="0" y="5757791"/>
              <a:ext cx="6839480" cy="1100209"/>
              <a:chOff x="197963" y="5473122"/>
              <a:chExt cx="8609130" cy="1384878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8CA471B2-0680-401F-A7E7-B75839EA5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C168CD0D-B371-4EDD-A1A3-4AA152167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9D7B5CEB-77EB-4BE0-8D60-07A6FAA67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6377" y="5473122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1C34221A-EE69-4AE7-9189-933EC09E9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3BA03E8-3F56-4B37-80B2-272CE8011B86}"/>
                </a:ext>
              </a:extLst>
            </p:cNvPr>
            <p:cNvGrpSpPr/>
            <p:nvPr/>
          </p:nvGrpSpPr>
          <p:grpSpPr>
            <a:xfrm>
              <a:off x="6839480" y="5716103"/>
              <a:ext cx="5122910" cy="1100208"/>
              <a:chOff x="197963" y="5473123"/>
              <a:chExt cx="6448414" cy="1384877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08C583DE-FEFD-464F-8392-FCC1F2907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F35B12-AF80-48C0-B795-455921B45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73F386D5-E279-4C5B-AE28-E8A82A1C6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618633" y="1316058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KHỞI ĐỘNG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88168" y="4617055"/>
            <a:ext cx="2481878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388843" y="4617055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434276" y="4704370"/>
            <a:ext cx="3101762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399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BB64585-B727-401C-A96D-E9225F9169AE}"/>
              </a:ext>
            </a:extLst>
          </p:cNvPr>
          <p:cNvGrpSpPr/>
          <p:nvPr/>
        </p:nvGrpSpPr>
        <p:grpSpPr>
          <a:xfrm>
            <a:off x="1913354" y="370560"/>
            <a:ext cx="8609130" cy="1384878"/>
            <a:chOff x="197963" y="5473122"/>
            <a:chExt cx="8609130" cy="138487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27250DE-E8BE-4263-84E0-EA6391F77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F5C5E6A-7D0F-4AA7-ADE3-C2E14777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67629B2-4CA4-4E96-A533-2AE2D94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B2C8BCB-FB27-48CE-9B3D-4394F4C6E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BBAEBFEA-D1C3-4A78-9225-98B1F2BF5E2A}"/>
              </a:ext>
            </a:extLst>
          </p:cNvPr>
          <p:cNvSpPr/>
          <p:nvPr/>
        </p:nvSpPr>
        <p:spPr>
          <a:xfrm>
            <a:off x="0" y="4540580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A3D69-97A1-4ABC-A929-FA638C401DA9}"/>
              </a:ext>
            </a:extLst>
          </p:cNvPr>
          <p:cNvSpPr/>
          <p:nvPr/>
        </p:nvSpPr>
        <p:spPr>
          <a:xfrm>
            <a:off x="382598" y="1755435"/>
            <a:ext cx="11310425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solidFill>
                  <a:schemeClr val="bg2">
                    <a:lumMod val="75000"/>
                  </a:schemeClr>
                </a:solidFill>
              </a:rPr>
              <a:t>Đạo</a:t>
            </a:r>
            <a:r>
              <a:rPr lang="en-US" altLang="zh-CN" sz="4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N" sz="4400" b="1" dirty="0" err="1">
                <a:solidFill>
                  <a:schemeClr val="bg2">
                    <a:lumMod val="75000"/>
                  </a:schemeClr>
                </a:solidFill>
              </a:rPr>
              <a:t>đức</a:t>
            </a:r>
            <a:r>
              <a:rPr lang="en-US" altLang="zh-CN" sz="4400" b="1" dirty="0">
                <a:solidFill>
                  <a:schemeClr val="bg2">
                    <a:lumMod val="75000"/>
                  </a:schemeClr>
                </a:solidFill>
              </a:rPr>
              <a:t> 3 </a:t>
            </a:r>
          </a:p>
          <a:p>
            <a:pPr algn="ctr"/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</a:rPr>
              <a:t> 6: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</a:rPr>
              <a:t>Tích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</a:rPr>
              <a:t>cực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</a:rPr>
              <a:t>hoàn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</a:rPr>
              <a:t>thành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</a:rPr>
              <a:t>nhiệm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</a:rPr>
              <a:t>vụ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D65E8E-1423-4C00-9FAB-53D9CA418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452" y="3369943"/>
            <a:ext cx="3924064" cy="3488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A3321-F698-41BE-A588-C69953692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7085" y="-263015"/>
            <a:ext cx="2868693" cy="29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57C4-E161-44DF-F61D-C55F8FF6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2B14-9286-ADAF-747A-4D4FAC555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Củng cố, khắc sâu những kiến thức về tích cực hoàn thành nhiệm vụ và thực hành xử lí tình huống cụ thể.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Nhắc nhở bạn bè tích cực hoàn thành nhiệm vụ.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Hình thành và phát triển, biết điều chỉnh bản thân để có thái độ và hành vi chuẩn mực của tích cực hoàn thành nhiệm vụ.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0220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9E43DF0-3130-45CB-9032-65244C91DE1D}"/>
              </a:ext>
            </a:extLst>
          </p:cNvPr>
          <p:cNvSpPr/>
          <p:nvPr/>
        </p:nvSpPr>
        <p:spPr>
          <a:xfrm>
            <a:off x="369740" y="469014"/>
            <a:ext cx="11310425" cy="59179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234" y="878097"/>
            <a:ext cx="4510967" cy="229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707" y="3580380"/>
            <a:ext cx="4092626" cy="242454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40872" y="1371600"/>
            <a:ext cx="2189019" cy="3906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62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+mj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808BCA-E3B8-49E0-8FE9-EA6BA13367F6}"/>
              </a:ext>
            </a:extLst>
          </p:cNvPr>
          <p:cNvSpPr/>
          <p:nvPr/>
        </p:nvSpPr>
        <p:spPr>
          <a:xfrm>
            <a:off x="637308" y="1263864"/>
            <a:ext cx="11194474" cy="53031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 sz="28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4F0017-87D1-44E5-8AAF-972ED0D804F5}"/>
              </a:ext>
            </a:extLst>
          </p:cNvPr>
          <p:cNvSpPr/>
          <p:nvPr/>
        </p:nvSpPr>
        <p:spPr>
          <a:xfrm>
            <a:off x="3327631" y="423842"/>
            <a:ext cx="4689352" cy="46365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 err="1">
                <a:latin typeface="+mj-lt"/>
                <a:ea typeface="汉仪黑荔枝体简" panose="00020600040101010101" pitchFamily="18" charset="-122"/>
              </a:rPr>
              <a:t>Bài</a:t>
            </a:r>
            <a:r>
              <a:rPr lang="en-US" altLang="zh-CN" sz="2800" dirty="0">
                <a:latin typeface="+mj-lt"/>
                <a:ea typeface="汉仪黑荔枝体简" panose="00020600040101010101" pitchFamily="18" charset="-122"/>
              </a:rPr>
              <a:t> 2</a:t>
            </a:r>
            <a:endParaRPr lang="zh-CN" altLang="en-US" sz="2800" dirty="0">
              <a:latin typeface="+mj-lt"/>
              <a:ea typeface="汉仪黑荔枝体简" panose="00020600040101010101" pitchFamily="18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2716D16-93CD-4E2E-91B8-38E80DDF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10837" y="4853620"/>
            <a:ext cx="2122285" cy="2004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28" y="1639694"/>
            <a:ext cx="3037011" cy="1616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268" y="2387454"/>
            <a:ext cx="2964537" cy="1700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635" y="1452657"/>
            <a:ext cx="2278253" cy="1990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9655" y="2403721"/>
            <a:ext cx="2062682" cy="1684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518" y="4335344"/>
            <a:ext cx="3052225" cy="18964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9665" y="4328843"/>
            <a:ext cx="3186194" cy="19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204F0017-87D1-44E5-8AAF-972ED0D804F5}"/>
              </a:ext>
            </a:extLst>
          </p:cNvPr>
          <p:cNvSpPr/>
          <p:nvPr/>
        </p:nvSpPr>
        <p:spPr>
          <a:xfrm>
            <a:off x="3327631" y="423842"/>
            <a:ext cx="4689352" cy="46365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 err="1">
                <a:latin typeface="+mj-lt"/>
                <a:ea typeface="汉仪黑荔枝体简" panose="00020600040101010101" pitchFamily="18" charset="-122"/>
              </a:rPr>
              <a:t>Bài</a:t>
            </a:r>
            <a:r>
              <a:rPr lang="en-US" altLang="zh-CN" sz="2800" dirty="0">
                <a:latin typeface="+mj-lt"/>
                <a:ea typeface="汉仪黑荔枝体简" panose="00020600040101010101" pitchFamily="18" charset="-122"/>
              </a:rPr>
              <a:t> 3.</a:t>
            </a:r>
            <a:endParaRPr lang="zh-CN" altLang="en-US" sz="2800" dirty="0">
              <a:latin typeface="+mj-lt"/>
              <a:ea typeface="汉仪黑荔枝体简" panose="00020600040101010101" pitchFamily="18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997"/>
            <a:ext cx="5576669" cy="2303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907" y="1275997"/>
            <a:ext cx="5164715" cy="2303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740" y="3967543"/>
            <a:ext cx="4832696" cy="23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511A961-73C9-4831-8553-D20FCBAC7251}"/>
              </a:ext>
            </a:extLst>
          </p:cNvPr>
          <p:cNvSpPr txBox="1"/>
          <p:nvPr/>
        </p:nvSpPr>
        <p:spPr>
          <a:xfrm>
            <a:off x="1669241" y="1635018"/>
            <a:ext cx="126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94BC7F"/>
                </a:solidFill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rPr>
              <a:t>01 </a:t>
            </a:r>
            <a:endParaRPr lang="zh-CN" altLang="en-US" sz="2800" b="1" dirty="0">
              <a:solidFill>
                <a:srgbClr val="94BC7F"/>
              </a:solidFill>
              <a:latin typeface="Arial" pitchFamily="34" charset="0"/>
              <a:ea typeface="汉仪黑荔枝体简" panose="00020600040101010101" pitchFamily="18" charset="-122"/>
              <a:cs typeface="Arial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BA7514-6FBA-42EC-ACFC-CDFFFA7358D9}"/>
              </a:ext>
            </a:extLst>
          </p:cNvPr>
          <p:cNvSpPr txBox="1"/>
          <p:nvPr/>
        </p:nvSpPr>
        <p:spPr>
          <a:xfrm>
            <a:off x="5606821" y="1697264"/>
            <a:ext cx="145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94BC7F"/>
                </a:solidFill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rPr>
              <a:t>02</a:t>
            </a:r>
            <a:endParaRPr lang="zh-CN" altLang="en-US" sz="2800" b="1" dirty="0">
              <a:solidFill>
                <a:srgbClr val="94BC7F"/>
              </a:solidFill>
              <a:latin typeface="Arial" pitchFamily="34" charset="0"/>
              <a:ea typeface="汉仪黑荔枝体简" panose="00020600040101010101" pitchFamily="18" charset="-122"/>
              <a:cs typeface="Arial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DB59DA-B142-473E-B86C-DD3861BEE73F}"/>
              </a:ext>
            </a:extLst>
          </p:cNvPr>
          <p:cNvSpPr txBox="1"/>
          <p:nvPr/>
        </p:nvSpPr>
        <p:spPr>
          <a:xfrm>
            <a:off x="9731424" y="1676991"/>
            <a:ext cx="1394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94BC7F"/>
                </a:solidFill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rPr>
              <a:t>03</a:t>
            </a:r>
            <a:endParaRPr lang="zh-CN" altLang="en-US" sz="2800" b="1" dirty="0">
              <a:solidFill>
                <a:srgbClr val="94BC7F"/>
              </a:solidFill>
              <a:latin typeface="Arial" pitchFamily="34" charset="0"/>
              <a:ea typeface="汉仪黑荔枝体简" panose="00020600040101010101" pitchFamily="18" charset="-122"/>
              <a:cs typeface="Arial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A279D8B-DB3E-4D3A-9E90-3E6A0CAB23D4}"/>
              </a:ext>
            </a:extLst>
          </p:cNvPr>
          <p:cNvCxnSpPr/>
          <p:nvPr/>
        </p:nvCxnSpPr>
        <p:spPr>
          <a:xfrm>
            <a:off x="1865615" y="2381874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1BB0CB2-E6CC-409E-A2D9-1B79D3CA3417}"/>
              </a:ext>
            </a:extLst>
          </p:cNvPr>
          <p:cNvCxnSpPr/>
          <p:nvPr/>
        </p:nvCxnSpPr>
        <p:spPr>
          <a:xfrm>
            <a:off x="5896707" y="2381874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6414F4B-BD23-40FC-A438-AAC183D87EC0}"/>
              </a:ext>
            </a:extLst>
          </p:cNvPr>
          <p:cNvCxnSpPr/>
          <p:nvPr/>
        </p:nvCxnSpPr>
        <p:spPr>
          <a:xfrm>
            <a:off x="9972156" y="2382321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3612" y="2640886"/>
            <a:ext cx="37858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9001" y="2539080"/>
            <a:ext cx="36298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02197"/>
              </p:ext>
            </p:extLst>
          </p:nvPr>
        </p:nvGraphicFramePr>
        <p:xfrm>
          <a:off x="8528477" y="2640886"/>
          <a:ext cx="3516845" cy="2910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6845">
                  <a:extLst>
                    <a:ext uri="{9D8B030D-6E8A-4147-A177-3AD203B41FA5}">
                      <a16:colId xmlns:a16="http://schemas.microsoft.com/office/drawing/2014/main" val="2401881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dọn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05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3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C4C0AA2-8BBE-4755-BBEF-44B9DE64714D}"/>
              </a:ext>
            </a:extLst>
          </p:cNvPr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0D9D10-3B2C-428D-B4CB-8AF2F2C4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68034" y="2463524"/>
            <a:ext cx="56573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3032366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336</Words>
  <Application>Microsoft Office PowerPoint</Application>
  <PresentationFormat>Widescreen</PresentationFormat>
  <Paragraphs>33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Calibri</vt:lpstr>
      <vt:lpstr>Franklin Gothic Book</vt:lpstr>
      <vt:lpstr>Franklin Gothic Medium</vt:lpstr>
      <vt:lpstr>Times New Roman</vt:lpstr>
      <vt:lpstr>UVN Van Chuong Nang</vt:lpstr>
      <vt:lpstr>Wingdings 2</vt:lpstr>
      <vt:lpstr>Trek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Thao Phuong</cp:lastModifiedBy>
  <cp:revision>37</cp:revision>
  <dcterms:created xsi:type="dcterms:W3CDTF">2017-11-05T02:32:51Z</dcterms:created>
  <dcterms:modified xsi:type="dcterms:W3CDTF">2023-01-06T02:57:41Z</dcterms:modified>
</cp:coreProperties>
</file>