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1552" r:id="rId2"/>
    <p:sldId id="257" r:id="rId3"/>
    <p:sldId id="259" r:id="rId4"/>
    <p:sldId id="310" r:id="rId5"/>
    <p:sldId id="1553" r:id="rId6"/>
    <p:sldId id="269" r:id="rId7"/>
    <p:sldId id="281" r:id="rId8"/>
    <p:sldId id="311" r:id="rId9"/>
    <p:sldId id="300" r:id="rId10"/>
    <p:sldId id="312" r:id="rId11"/>
    <p:sldId id="313" r:id="rId12"/>
    <p:sldId id="314" r:id="rId13"/>
    <p:sldId id="315" r:id="rId14"/>
    <p:sldId id="316" r:id="rId15"/>
    <p:sldId id="30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07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8FB401F4-0A00-44C1-AD3C-BB7336C510F9}"/>
    <pc:docChg chg="addSld modSld sldOrd">
      <pc:chgData name="Thao Phuong" userId="dd1b873d0ed009f0" providerId="LiveId" clId="{8FB401F4-0A00-44C1-AD3C-BB7336C510F9}" dt="2023-01-17T07:39:12.726" v="192" actId="20577"/>
      <pc:docMkLst>
        <pc:docMk/>
      </pc:docMkLst>
      <pc:sldChg chg="modSp add mod ord modTransition">
        <pc:chgData name="Thao Phuong" userId="dd1b873d0ed009f0" providerId="LiveId" clId="{8FB401F4-0A00-44C1-AD3C-BB7336C510F9}" dt="2023-01-17T07:39:12.726" v="192" actId="20577"/>
        <pc:sldMkLst>
          <pc:docMk/>
          <pc:sldMk cId="0" sldId="1552"/>
        </pc:sldMkLst>
        <pc:spChg chg="mod">
          <ac:chgData name="Thao Phuong" userId="dd1b873d0ed009f0" providerId="LiveId" clId="{8FB401F4-0A00-44C1-AD3C-BB7336C510F9}" dt="2023-01-17T07:29:04.838" v="7" actId="20577"/>
          <ac:spMkLst>
            <pc:docMk/>
            <pc:sldMk cId="0" sldId="1552"/>
            <ac:spMk id="7" creationId="{B618510B-F213-4B03-AB01-7D7FBDF140DA}"/>
          </ac:spMkLst>
        </pc:spChg>
        <pc:spChg chg="mod">
          <ac:chgData name="Thao Phuong" userId="dd1b873d0ed009f0" providerId="LiveId" clId="{8FB401F4-0A00-44C1-AD3C-BB7336C510F9}" dt="2023-01-17T07:39:12.726" v="192" actId="20577"/>
          <ac:spMkLst>
            <pc:docMk/>
            <pc:sldMk cId="0" sldId="1552"/>
            <ac:spMk id="41990" creationId="{2478F3B8-589F-0718-9DB0-032D57A29532}"/>
          </ac:spMkLst>
        </pc:spChg>
      </pc:sldChg>
      <pc:sldChg chg="modSp new mod">
        <pc:chgData name="Thao Phuong" userId="dd1b873d0ed009f0" providerId="LiveId" clId="{8FB401F4-0A00-44C1-AD3C-BB7336C510F9}" dt="2023-01-17T07:31:01.561" v="177" actId="2711"/>
        <pc:sldMkLst>
          <pc:docMk/>
          <pc:sldMk cId="655713110" sldId="1553"/>
        </pc:sldMkLst>
        <pc:spChg chg="mod">
          <ac:chgData name="Thao Phuong" userId="dd1b873d0ed009f0" providerId="LiveId" clId="{8FB401F4-0A00-44C1-AD3C-BB7336C510F9}" dt="2023-01-17T07:31:01.561" v="177" actId="2711"/>
          <ac:spMkLst>
            <pc:docMk/>
            <pc:sldMk cId="655713110" sldId="1553"/>
            <ac:spMk id="2" creationId="{F80CDD5A-CB54-67FC-16A0-D160119CA344}"/>
          </ac:spMkLst>
        </pc:spChg>
        <pc:spChg chg="mod">
          <ac:chgData name="Thao Phuong" userId="dd1b873d0ed009f0" providerId="LiveId" clId="{8FB401F4-0A00-44C1-AD3C-BB7336C510F9}" dt="2023-01-17T07:30:57.053" v="176" actId="5793"/>
          <ac:spMkLst>
            <pc:docMk/>
            <pc:sldMk cId="655713110" sldId="1553"/>
            <ac:spMk id="3" creationId="{FE46825C-A599-5DE0-E48A-D86A365A8A6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71DA7-B127-452D-A1E0-DB5F5EB27F97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9BA35-7E53-47D6-B3B1-526DBAE7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8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835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737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34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080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968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40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182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753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337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150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791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861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4063" y="235037"/>
            <a:ext cx="1454063" cy="145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30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55588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5875" y="-31750"/>
            <a:ext cx="12222480" cy="6920865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205740" y="298450"/>
            <a:ext cx="11781155" cy="64312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9E2422D3-25E6-4ACB-8411-748F9C4F672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592" y="0"/>
            <a:ext cx="989474" cy="98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9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3764446" y="476637"/>
            <a:ext cx="646152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4346972" y="1453850"/>
            <a:ext cx="3498056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-113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</a:t>
            </a:r>
            <a:r>
              <a:rPr lang="en-US" sz="4050" spc="-113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20</a:t>
            </a:r>
            <a:r>
              <a:rPr kumimoji="0" lang="vi-VN" sz="4050" b="0" i="0" u="none" strike="noStrike" kern="1200" cap="none" spc="-113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 </a:t>
            </a:r>
            <a:endParaRPr kumimoji="0" lang="en-US" sz="4050" b="0" i="0" u="none" strike="noStrike" kern="1200" cap="none" spc="-113" normalizeH="0" baseline="0" noProof="0" dirty="0">
              <a:ln>
                <a:noFill/>
              </a:ln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178" y="2320942"/>
            <a:ext cx="9935643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AI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Đạo</a:t>
            </a:r>
            <a:r>
              <a:rPr lang="en-US" altLang="en-AI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đức</a:t>
            </a:r>
            <a:endParaRPr kumimoji="0" lang="vi-VN" altLang="en-AI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AI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Tích</a:t>
            </a:r>
            <a:r>
              <a:rPr lang="en-US" altLang="en-AI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cực</a:t>
            </a:r>
            <a:r>
              <a:rPr lang="en-US" altLang="en-AI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hoàn</a:t>
            </a:r>
            <a:r>
              <a:rPr lang="en-US" altLang="en-AI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thành</a:t>
            </a:r>
            <a:r>
              <a:rPr lang="en-US" altLang="en-AI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nhiệm</a:t>
            </a:r>
            <a:r>
              <a:rPr lang="en-US" altLang="en-AI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vụ</a:t>
            </a:r>
            <a:r>
              <a:rPr lang="en-US" altLang="en-AI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(</a:t>
            </a:r>
            <a:r>
              <a:rPr lang="en-US" altLang="en-AI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Tiết</a:t>
            </a:r>
            <a:r>
              <a:rPr lang="en-US" altLang="en-AI" sz="4050" b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3)</a:t>
            </a:r>
            <a:endParaRPr kumimoji="0" lang="en-US" altLang="en-AI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9B6B042-ED0B-443B-927F-397DD14DF2E6}"/>
              </a:ext>
            </a:extLst>
          </p:cNvPr>
          <p:cNvGrpSpPr/>
          <p:nvPr/>
        </p:nvGrpSpPr>
        <p:grpSpPr>
          <a:xfrm>
            <a:off x="737757" y="121021"/>
            <a:ext cx="10417923" cy="1297823"/>
            <a:chOff x="647042" y="1450652"/>
            <a:chExt cx="10417923" cy="1297823"/>
          </a:xfrm>
        </p:grpSpPr>
        <p:pic>
          <p:nvPicPr>
            <p:cNvPr id="13" name="Picture 2" descr="via GIPHY | Giphy, Stickers, Flowers">
              <a:extLst>
                <a:ext uri="{FF2B5EF4-FFF2-40B4-BE49-F238E27FC236}">
                  <a16:creationId xmlns:a16="http://schemas.microsoft.com/office/drawing/2014/main" id="{29410B38-3C0A-4CAE-BB7A-359EDF2EEA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42" y="1450652"/>
              <a:ext cx="1297823" cy="1297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9FD0F9-DDE6-4D0F-B906-DC0FA5BED8F5}"/>
                </a:ext>
              </a:extLst>
            </p:cNvPr>
            <p:cNvSpPr txBox="1"/>
            <p:nvPr/>
          </p:nvSpPr>
          <p:spPr>
            <a:xfrm>
              <a:off x="1558785" y="1729863"/>
              <a:ext cx="9506180" cy="1018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2. Nhận xét bạn nào tích c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</a:t>
              </a:r>
              <a:r>
                <a:rPr lang="vi-V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ư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hoàn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nhiệm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vụ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B179548-325E-4322-BE6E-640C27B35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580" y="1418845"/>
            <a:ext cx="10555706" cy="50389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D064D3-9E51-4C4E-ADA1-934B9E709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17" b="97710" l="1446" r="96281">
                        <a14:foregroundMark x1="38843" y1="32824" x2="53719" y2="72519"/>
                        <a14:foregroundMark x1="14876" y1="51654" x2="74380" y2="74555"/>
                        <a14:foregroundMark x1="84091" y1="40458" x2="77893" y2="58270"/>
                        <a14:foregroundMark x1="77893" y1="58270" x2="79339" y2="47837"/>
                        <a14:foregroundMark x1="82025" y1="26463" x2="45868" y2="2036"/>
                        <a14:foregroundMark x1="45868" y1="2036" x2="24587" y2="3817"/>
                        <a14:foregroundMark x1="24587" y1="3817" x2="19008" y2="24173"/>
                        <a14:foregroundMark x1="19008" y1="24173" x2="19008" y2="34606"/>
                        <a14:foregroundMark x1="69628" y1="12723" x2="88017" y2="22392"/>
                        <a14:foregroundMark x1="88017" y1="22392" x2="96074" y2="44020"/>
                        <a14:foregroundMark x1="96074" y1="44020" x2="96281" y2="52926"/>
                        <a14:foregroundMark x1="18388" y1="45547" x2="18388" y2="45547"/>
                        <a14:foregroundMark x1="10744" y1="39695" x2="15083" y2="65394"/>
                        <a14:foregroundMark x1="15083" y1="65394" x2="54339" y2="88295"/>
                        <a14:foregroundMark x1="54339" y1="88295" x2="90909" y2="90840"/>
                        <a14:foregroundMark x1="90909" y1="90840" x2="94215" y2="62341"/>
                        <a14:foregroundMark x1="94215" y1="62341" x2="94008" y2="87277"/>
                        <a14:foregroundMark x1="94008" y1="87277" x2="72314" y2="88550"/>
                        <a14:foregroundMark x1="72314" y1="88550" x2="53512" y2="82952"/>
                        <a14:foregroundMark x1="53512" y1="82952" x2="53306" y2="82697"/>
                        <a14:foregroundMark x1="21074" y1="48601" x2="21074" y2="48601"/>
                        <a14:foregroundMark x1="8678" y1="35878" x2="8264" y2="63868"/>
                        <a14:foregroundMark x1="36777" y1="94656" x2="49793" y2="97710"/>
                        <a14:foregroundMark x1="77893" y1="54962" x2="69008" y2="72774"/>
                        <a14:foregroundMark x1="69008" y1="72774" x2="49174" y2="76845"/>
                        <a14:foregroundMark x1="49174" y1="76845" x2="56818" y2="48855"/>
                        <a14:foregroundMark x1="56818" y1="48855" x2="57231" y2="74300"/>
                        <a14:foregroundMark x1="57231" y1="74300" x2="55372" y2="77608"/>
                        <a14:foregroundMark x1="71694" y1="64377" x2="49174" y2="63104"/>
                        <a14:foregroundMark x1="49174" y1="63104" x2="47107" y2="63868"/>
                        <a14:foregroundMark x1="75413" y1="59288" x2="42562" y2="56234"/>
                        <a14:foregroundMark x1="48760" y1="73791" x2="36777" y2="68702"/>
                        <a14:foregroundMark x1="5579" y1="53690" x2="7645" y2="57506"/>
                        <a14:foregroundMark x1="6612" y1="39186" x2="6612" y2="39186"/>
                        <a14:foregroundMark x1="1446" y1="37913" x2="1446" y2="37913"/>
                        <a14:backgroundMark x1="5579" y1="7634" x2="5165" y2="13740"/>
                        <a14:backgroundMark x1="4132" y1="8142" x2="12190" y2="1781"/>
                        <a14:backgroundMark x1="12190" y1="1781" x2="3512" y2="15776"/>
                        <a14:backgroundMark x1="13223" y1="8906" x2="7231" y2="24682"/>
                        <a14:backgroundMark x1="9091" y1="8906" x2="9091" y2="8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53917"/>
            <a:ext cx="3129131" cy="25408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525AF3-777E-4016-9C41-6873058307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8483" y="-1717807"/>
            <a:ext cx="3478406" cy="34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53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9B6B042-ED0B-443B-927F-397DD14DF2E6}"/>
              </a:ext>
            </a:extLst>
          </p:cNvPr>
          <p:cNvGrpSpPr/>
          <p:nvPr/>
        </p:nvGrpSpPr>
        <p:grpSpPr>
          <a:xfrm>
            <a:off x="737757" y="121021"/>
            <a:ext cx="10417923" cy="1297823"/>
            <a:chOff x="647042" y="1450652"/>
            <a:chExt cx="10417923" cy="1297823"/>
          </a:xfrm>
        </p:grpSpPr>
        <p:pic>
          <p:nvPicPr>
            <p:cNvPr id="13" name="Picture 2" descr="via GIPHY | Giphy, Stickers, Flowers">
              <a:extLst>
                <a:ext uri="{FF2B5EF4-FFF2-40B4-BE49-F238E27FC236}">
                  <a16:creationId xmlns:a16="http://schemas.microsoft.com/office/drawing/2014/main" id="{29410B38-3C0A-4CAE-BB7A-359EDF2EEA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42" y="1450652"/>
              <a:ext cx="1297823" cy="1297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9FD0F9-DDE6-4D0F-B906-DC0FA5BED8F5}"/>
                </a:ext>
              </a:extLst>
            </p:cNvPr>
            <p:cNvSpPr txBox="1"/>
            <p:nvPr/>
          </p:nvSpPr>
          <p:spPr>
            <a:xfrm>
              <a:off x="1558785" y="1729863"/>
              <a:ext cx="9506180" cy="1018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2. Nhận xét bạn nào tích c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</a:t>
              </a:r>
              <a:r>
                <a:rPr lang="vi-V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ư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hoàn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nhiệm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vụ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AD064D3-9E51-4C4E-ADA1-934B9E709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7" b="97710" l="1446" r="96281">
                        <a14:foregroundMark x1="38843" y1="32824" x2="53719" y2="72519"/>
                        <a14:foregroundMark x1="14876" y1="51654" x2="74380" y2="74555"/>
                        <a14:foregroundMark x1="84091" y1="40458" x2="77893" y2="58270"/>
                        <a14:foregroundMark x1="77893" y1="58270" x2="79339" y2="47837"/>
                        <a14:foregroundMark x1="82025" y1="26463" x2="45868" y2="2036"/>
                        <a14:foregroundMark x1="45868" y1="2036" x2="24587" y2="3817"/>
                        <a14:foregroundMark x1="24587" y1="3817" x2="19008" y2="24173"/>
                        <a14:foregroundMark x1="19008" y1="24173" x2="19008" y2="34606"/>
                        <a14:foregroundMark x1="69628" y1="12723" x2="88017" y2="22392"/>
                        <a14:foregroundMark x1="88017" y1="22392" x2="96074" y2="44020"/>
                        <a14:foregroundMark x1="96074" y1="44020" x2="96281" y2="52926"/>
                        <a14:foregroundMark x1="18388" y1="45547" x2="18388" y2="45547"/>
                        <a14:foregroundMark x1="10744" y1="39695" x2="15083" y2="65394"/>
                        <a14:foregroundMark x1="15083" y1="65394" x2="54339" y2="88295"/>
                        <a14:foregroundMark x1="54339" y1="88295" x2="90909" y2="90840"/>
                        <a14:foregroundMark x1="90909" y1="90840" x2="94215" y2="62341"/>
                        <a14:foregroundMark x1="94215" y1="62341" x2="94008" y2="87277"/>
                        <a14:foregroundMark x1="94008" y1="87277" x2="72314" y2="88550"/>
                        <a14:foregroundMark x1="72314" y1="88550" x2="53512" y2="82952"/>
                        <a14:foregroundMark x1="53512" y1="82952" x2="53306" y2="82697"/>
                        <a14:foregroundMark x1="21074" y1="48601" x2="21074" y2="48601"/>
                        <a14:foregroundMark x1="8678" y1="35878" x2="8264" y2="63868"/>
                        <a14:foregroundMark x1="36777" y1="94656" x2="49793" y2="97710"/>
                        <a14:foregroundMark x1="77893" y1="54962" x2="69008" y2="72774"/>
                        <a14:foregroundMark x1="69008" y1="72774" x2="49174" y2="76845"/>
                        <a14:foregroundMark x1="49174" y1="76845" x2="56818" y2="48855"/>
                        <a14:foregroundMark x1="56818" y1="48855" x2="57231" y2="74300"/>
                        <a14:foregroundMark x1="57231" y1="74300" x2="55372" y2="77608"/>
                        <a14:foregroundMark x1="71694" y1="64377" x2="49174" y2="63104"/>
                        <a14:foregroundMark x1="49174" y1="63104" x2="47107" y2="63868"/>
                        <a14:foregroundMark x1="75413" y1="59288" x2="42562" y2="56234"/>
                        <a14:foregroundMark x1="48760" y1="73791" x2="36777" y2="68702"/>
                        <a14:foregroundMark x1="5579" y1="53690" x2="7645" y2="57506"/>
                        <a14:foregroundMark x1="6612" y1="39186" x2="6612" y2="39186"/>
                        <a14:foregroundMark x1="1446" y1="37913" x2="1446" y2="37913"/>
                        <a14:backgroundMark x1="5579" y1="7634" x2="5165" y2="13740"/>
                        <a14:backgroundMark x1="4132" y1="8142" x2="12190" y2="1781"/>
                        <a14:backgroundMark x1="12190" y1="1781" x2="3512" y2="15776"/>
                        <a14:backgroundMark x1="13223" y1="8906" x2="7231" y2="24682"/>
                        <a14:backgroundMark x1="9091" y1="8906" x2="9091" y2="8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53917"/>
            <a:ext cx="3129131" cy="25408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9083A9-1CA3-4439-882F-3F7AA651F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229" y="1419676"/>
            <a:ext cx="5954802" cy="51195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D63862-B88E-4AFC-9DCB-9B487F7A21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8483" y="-1717807"/>
            <a:ext cx="3478406" cy="34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5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9B6B042-ED0B-443B-927F-397DD14DF2E6}"/>
              </a:ext>
            </a:extLst>
          </p:cNvPr>
          <p:cNvGrpSpPr/>
          <p:nvPr/>
        </p:nvGrpSpPr>
        <p:grpSpPr>
          <a:xfrm>
            <a:off x="737757" y="121021"/>
            <a:ext cx="10417923" cy="1297823"/>
            <a:chOff x="647042" y="1450652"/>
            <a:chExt cx="10417923" cy="1297823"/>
          </a:xfrm>
        </p:grpSpPr>
        <p:pic>
          <p:nvPicPr>
            <p:cNvPr id="13" name="Picture 2" descr="via GIPHY | Giphy, Stickers, Flowers">
              <a:extLst>
                <a:ext uri="{FF2B5EF4-FFF2-40B4-BE49-F238E27FC236}">
                  <a16:creationId xmlns:a16="http://schemas.microsoft.com/office/drawing/2014/main" id="{29410B38-3C0A-4CAE-BB7A-359EDF2EEA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42" y="1450652"/>
              <a:ext cx="1297823" cy="1297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9FD0F9-DDE6-4D0F-B906-DC0FA5BED8F5}"/>
                </a:ext>
              </a:extLst>
            </p:cNvPr>
            <p:cNvSpPr txBox="1"/>
            <p:nvPr/>
          </p:nvSpPr>
          <p:spPr>
            <a:xfrm>
              <a:off x="1558785" y="1729863"/>
              <a:ext cx="9506180" cy="1018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2. Nhận xét bạn nào tích c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</a:t>
              </a:r>
              <a:r>
                <a:rPr lang="vi-V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ư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hoàn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nhiệm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vụ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AD064D3-9E51-4C4E-ADA1-934B9E709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7" b="97710" l="1446" r="96281">
                        <a14:foregroundMark x1="38843" y1="32824" x2="53719" y2="72519"/>
                        <a14:foregroundMark x1="14876" y1="51654" x2="74380" y2="74555"/>
                        <a14:foregroundMark x1="84091" y1="40458" x2="77893" y2="58270"/>
                        <a14:foregroundMark x1="77893" y1="58270" x2="79339" y2="47837"/>
                        <a14:foregroundMark x1="82025" y1="26463" x2="45868" y2="2036"/>
                        <a14:foregroundMark x1="45868" y1="2036" x2="24587" y2="3817"/>
                        <a14:foregroundMark x1="24587" y1="3817" x2="19008" y2="24173"/>
                        <a14:foregroundMark x1="19008" y1="24173" x2="19008" y2="34606"/>
                        <a14:foregroundMark x1="69628" y1="12723" x2="88017" y2="22392"/>
                        <a14:foregroundMark x1="88017" y1="22392" x2="96074" y2="44020"/>
                        <a14:foregroundMark x1="96074" y1="44020" x2="96281" y2="52926"/>
                        <a14:foregroundMark x1="18388" y1="45547" x2="18388" y2="45547"/>
                        <a14:foregroundMark x1="10744" y1="39695" x2="15083" y2="65394"/>
                        <a14:foregroundMark x1="15083" y1="65394" x2="54339" y2="88295"/>
                        <a14:foregroundMark x1="54339" y1="88295" x2="90909" y2="90840"/>
                        <a14:foregroundMark x1="90909" y1="90840" x2="94215" y2="62341"/>
                        <a14:foregroundMark x1="94215" y1="62341" x2="94008" y2="87277"/>
                        <a14:foregroundMark x1="94008" y1="87277" x2="72314" y2="88550"/>
                        <a14:foregroundMark x1="72314" y1="88550" x2="53512" y2="82952"/>
                        <a14:foregroundMark x1="53512" y1="82952" x2="53306" y2="82697"/>
                        <a14:foregroundMark x1="21074" y1="48601" x2="21074" y2="48601"/>
                        <a14:foregroundMark x1="8678" y1="35878" x2="8264" y2="63868"/>
                        <a14:foregroundMark x1="36777" y1="94656" x2="49793" y2="97710"/>
                        <a14:foregroundMark x1="77893" y1="54962" x2="69008" y2="72774"/>
                        <a14:foregroundMark x1="69008" y1="72774" x2="49174" y2="76845"/>
                        <a14:foregroundMark x1="49174" y1="76845" x2="56818" y2="48855"/>
                        <a14:foregroundMark x1="56818" y1="48855" x2="57231" y2="74300"/>
                        <a14:foregroundMark x1="57231" y1="74300" x2="55372" y2="77608"/>
                        <a14:foregroundMark x1="71694" y1="64377" x2="49174" y2="63104"/>
                        <a14:foregroundMark x1="49174" y1="63104" x2="47107" y2="63868"/>
                        <a14:foregroundMark x1="75413" y1="59288" x2="42562" y2="56234"/>
                        <a14:foregroundMark x1="48760" y1="73791" x2="36777" y2="68702"/>
                        <a14:foregroundMark x1="5579" y1="53690" x2="7645" y2="57506"/>
                        <a14:foregroundMark x1="6612" y1="39186" x2="6612" y2="39186"/>
                        <a14:foregroundMark x1="1446" y1="37913" x2="1446" y2="37913"/>
                        <a14:backgroundMark x1="5579" y1="7634" x2="5165" y2="13740"/>
                        <a14:backgroundMark x1="4132" y1="8142" x2="12190" y2="1781"/>
                        <a14:backgroundMark x1="12190" y1="1781" x2="3512" y2="15776"/>
                        <a14:backgroundMark x1="13223" y1="8906" x2="7231" y2="24682"/>
                        <a14:backgroundMark x1="9091" y1="8906" x2="9091" y2="8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53917"/>
            <a:ext cx="3129131" cy="25408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485C81-DF2B-4C91-BCCC-3C19062CB6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6888" y="1418844"/>
            <a:ext cx="6739113" cy="53019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CCFD5D-D9F2-4EBF-B9A9-F3A6592C65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8483" y="-1717807"/>
            <a:ext cx="3478406" cy="34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47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9B6B042-ED0B-443B-927F-397DD14DF2E6}"/>
              </a:ext>
            </a:extLst>
          </p:cNvPr>
          <p:cNvGrpSpPr/>
          <p:nvPr/>
        </p:nvGrpSpPr>
        <p:grpSpPr>
          <a:xfrm>
            <a:off x="737757" y="121021"/>
            <a:ext cx="10417923" cy="1297823"/>
            <a:chOff x="647042" y="1450652"/>
            <a:chExt cx="10417923" cy="1297823"/>
          </a:xfrm>
        </p:grpSpPr>
        <p:pic>
          <p:nvPicPr>
            <p:cNvPr id="13" name="Picture 2" descr="via GIPHY | Giphy, Stickers, Flowers">
              <a:extLst>
                <a:ext uri="{FF2B5EF4-FFF2-40B4-BE49-F238E27FC236}">
                  <a16:creationId xmlns:a16="http://schemas.microsoft.com/office/drawing/2014/main" id="{29410B38-3C0A-4CAE-BB7A-359EDF2EEA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42" y="1450652"/>
              <a:ext cx="1297823" cy="1297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9FD0F9-DDE6-4D0F-B906-DC0FA5BED8F5}"/>
                </a:ext>
              </a:extLst>
            </p:cNvPr>
            <p:cNvSpPr txBox="1"/>
            <p:nvPr/>
          </p:nvSpPr>
          <p:spPr>
            <a:xfrm>
              <a:off x="1558785" y="1729863"/>
              <a:ext cx="9506180" cy="1018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2. Nhận xét bạn nào tích c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</a:t>
              </a:r>
              <a:r>
                <a:rPr lang="vi-V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ư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hoàn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nhiệm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vụ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AD064D3-9E51-4C4E-ADA1-934B9E709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7" b="97710" l="1446" r="96281">
                        <a14:foregroundMark x1="38843" y1="32824" x2="53719" y2="72519"/>
                        <a14:foregroundMark x1="14876" y1="51654" x2="74380" y2="74555"/>
                        <a14:foregroundMark x1="84091" y1="40458" x2="77893" y2="58270"/>
                        <a14:foregroundMark x1="77893" y1="58270" x2="79339" y2="47837"/>
                        <a14:foregroundMark x1="82025" y1="26463" x2="45868" y2="2036"/>
                        <a14:foregroundMark x1="45868" y1="2036" x2="24587" y2="3817"/>
                        <a14:foregroundMark x1="24587" y1="3817" x2="19008" y2="24173"/>
                        <a14:foregroundMark x1="19008" y1="24173" x2="19008" y2="34606"/>
                        <a14:foregroundMark x1="69628" y1="12723" x2="88017" y2="22392"/>
                        <a14:foregroundMark x1="88017" y1="22392" x2="96074" y2="44020"/>
                        <a14:foregroundMark x1="96074" y1="44020" x2="96281" y2="52926"/>
                        <a14:foregroundMark x1="18388" y1="45547" x2="18388" y2="45547"/>
                        <a14:foregroundMark x1="10744" y1="39695" x2="15083" y2="65394"/>
                        <a14:foregroundMark x1="15083" y1="65394" x2="54339" y2="88295"/>
                        <a14:foregroundMark x1="54339" y1="88295" x2="90909" y2="90840"/>
                        <a14:foregroundMark x1="90909" y1="90840" x2="94215" y2="62341"/>
                        <a14:foregroundMark x1="94215" y1="62341" x2="94008" y2="87277"/>
                        <a14:foregroundMark x1="94008" y1="87277" x2="72314" y2="88550"/>
                        <a14:foregroundMark x1="72314" y1="88550" x2="53512" y2="82952"/>
                        <a14:foregroundMark x1="53512" y1="82952" x2="53306" y2="82697"/>
                        <a14:foregroundMark x1="21074" y1="48601" x2="21074" y2="48601"/>
                        <a14:foregroundMark x1="8678" y1="35878" x2="8264" y2="63868"/>
                        <a14:foregroundMark x1="36777" y1="94656" x2="49793" y2="97710"/>
                        <a14:foregroundMark x1="77893" y1="54962" x2="69008" y2="72774"/>
                        <a14:foregroundMark x1="69008" y1="72774" x2="49174" y2="76845"/>
                        <a14:foregroundMark x1="49174" y1="76845" x2="56818" y2="48855"/>
                        <a14:foregroundMark x1="56818" y1="48855" x2="57231" y2="74300"/>
                        <a14:foregroundMark x1="57231" y1="74300" x2="55372" y2="77608"/>
                        <a14:foregroundMark x1="71694" y1="64377" x2="49174" y2="63104"/>
                        <a14:foregroundMark x1="49174" y1="63104" x2="47107" y2="63868"/>
                        <a14:foregroundMark x1="75413" y1="59288" x2="42562" y2="56234"/>
                        <a14:foregroundMark x1="48760" y1="73791" x2="36777" y2="68702"/>
                        <a14:foregroundMark x1="5579" y1="53690" x2="7645" y2="57506"/>
                        <a14:foregroundMark x1="6612" y1="39186" x2="6612" y2="39186"/>
                        <a14:foregroundMark x1="1446" y1="37913" x2="1446" y2="37913"/>
                        <a14:backgroundMark x1="5579" y1="7634" x2="5165" y2="13740"/>
                        <a14:backgroundMark x1="4132" y1="8142" x2="12190" y2="1781"/>
                        <a14:backgroundMark x1="12190" y1="1781" x2="3512" y2="15776"/>
                        <a14:backgroundMark x1="13223" y1="8906" x2="7231" y2="24682"/>
                        <a14:backgroundMark x1="9091" y1="8906" x2="9091" y2="8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53917"/>
            <a:ext cx="3129131" cy="25408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0677F4-37C5-4C43-86B7-EEDC46C44D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9237" y="1495182"/>
            <a:ext cx="8858994" cy="49625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C09920-D398-4D93-8CB5-933F13FBFA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8483" y="-1717807"/>
            <a:ext cx="3478406" cy="34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67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9B6B042-ED0B-443B-927F-397DD14DF2E6}"/>
              </a:ext>
            </a:extLst>
          </p:cNvPr>
          <p:cNvGrpSpPr/>
          <p:nvPr/>
        </p:nvGrpSpPr>
        <p:grpSpPr>
          <a:xfrm>
            <a:off x="737757" y="121021"/>
            <a:ext cx="10417923" cy="1297823"/>
            <a:chOff x="647042" y="1450652"/>
            <a:chExt cx="10417923" cy="1297823"/>
          </a:xfrm>
        </p:grpSpPr>
        <p:pic>
          <p:nvPicPr>
            <p:cNvPr id="13" name="Picture 2" descr="via GIPHY | Giphy, Stickers, Flowers">
              <a:extLst>
                <a:ext uri="{FF2B5EF4-FFF2-40B4-BE49-F238E27FC236}">
                  <a16:creationId xmlns:a16="http://schemas.microsoft.com/office/drawing/2014/main" id="{29410B38-3C0A-4CAE-BB7A-359EDF2EEA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42" y="1450652"/>
              <a:ext cx="1297823" cy="1297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9FD0F9-DDE6-4D0F-B906-DC0FA5BED8F5}"/>
                </a:ext>
              </a:extLst>
            </p:cNvPr>
            <p:cNvSpPr txBox="1"/>
            <p:nvPr/>
          </p:nvSpPr>
          <p:spPr>
            <a:xfrm>
              <a:off x="1558785" y="1729863"/>
              <a:ext cx="9506180" cy="1018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2. Nhận xét bạn nào tích c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</a:t>
              </a:r>
              <a:r>
                <a:rPr lang="vi-V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ư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hoàn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nhiệm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vụ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AD064D3-9E51-4C4E-ADA1-934B9E709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7" b="97710" l="1446" r="96281">
                        <a14:foregroundMark x1="38843" y1="32824" x2="53719" y2="72519"/>
                        <a14:foregroundMark x1="14876" y1="51654" x2="74380" y2="74555"/>
                        <a14:foregroundMark x1="84091" y1="40458" x2="77893" y2="58270"/>
                        <a14:foregroundMark x1="77893" y1="58270" x2="79339" y2="47837"/>
                        <a14:foregroundMark x1="82025" y1="26463" x2="45868" y2="2036"/>
                        <a14:foregroundMark x1="45868" y1="2036" x2="24587" y2="3817"/>
                        <a14:foregroundMark x1="24587" y1="3817" x2="19008" y2="24173"/>
                        <a14:foregroundMark x1="19008" y1="24173" x2="19008" y2="34606"/>
                        <a14:foregroundMark x1="69628" y1="12723" x2="88017" y2="22392"/>
                        <a14:foregroundMark x1="88017" y1="22392" x2="96074" y2="44020"/>
                        <a14:foregroundMark x1="96074" y1="44020" x2="96281" y2="52926"/>
                        <a14:foregroundMark x1="18388" y1="45547" x2="18388" y2="45547"/>
                        <a14:foregroundMark x1="10744" y1="39695" x2="15083" y2="65394"/>
                        <a14:foregroundMark x1="15083" y1="65394" x2="54339" y2="88295"/>
                        <a14:foregroundMark x1="54339" y1="88295" x2="90909" y2="90840"/>
                        <a14:foregroundMark x1="90909" y1="90840" x2="94215" y2="62341"/>
                        <a14:foregroundMark x1="94215" y1="62341" x2="94008" y2="87277"/>
                        <a14:foregroundMark x1="94008" y1="87277" x2="72314" y2="88550"/>
                        <a14:foregroundMark x1="72314" y1="88550" x2="53512" y2="82952"/>
                        <a14:foregroundMark x1="53512" y1="82952" x2="53306" y2="82697"/>
                        <a14:foregroundMark x1="21074" y1="48601" x2="21074" y2="48601"/>
                        <a14:foregroundMark x1="8678" y1="35878" x2="8264" y2="63868"/>
                        <a14:foregroundMark x1="36777" y1="94656" x2="49793" y2="97710"/>
                        <a14:foregroundMark x1="77893" y1="54962" x2="69008" y2="72774"/>
                        <a14:foregroundMark x1="69008" y1="72774" x2="49174" y2="76845"/>
                        <a14:foregroundMark x1="49174" y1="76845" x2="56818" y2="48855"/>
                        <a14:foregroundMark x1="56818" y1="48855" x2="57231" y2="74300"/>
                        <a14:foregroundMark x1="57231" y1="74300" x2="55372" y2="77608"/>
                        <a14:foregroundMark x1="71694" y1="64377" x2="49174" y2="63104"/>
                        <a14:foregroundMark x1="49174" y1="63104" x2="47107" y2="63868"/>
                        <a14:foregroundMark x1="75413" y1="59288" x2="42562" y2="56234"/>
                        <a14:foregroundMark x1="48760" y1="73791" x2="36777" y2="68702"/>
                        <a14:foregroundMark x1="5579" y1="53690" x2="7645" y2="57506"/>
                        <a14:foregroundMark x1="6612" y1="39186" x2="6612" y2="39186"/>
                        <a14:foregroundMark x1="1446" y1="37913" x2="1446" y2="37913"/>
                        <a14:backgroundMark x1="5579" y1="7634" x2="5165" y2="13740"/>
                        <a14:backgroundMark x1="4132" y1="8142" x2="12190" y2="1781"/>
                        <a14:backgroundMark x1="12190" y1="1781" x2="3512" y2="15776"/>
                        <a14:backgroundMark x1="13223" y1="8906" x2="7231" y2="24682"/>
                        <a14:backgroundMark x1="9091" y1="8906" x2="9091" y2="8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53917"/>
            <a:ext cx="3129131" cy="25408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BB4954-5A8D-48AF-B252-D8431D05E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3274" y="1724346"/>
            <a:ext cx="8382406" cy="43852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1C03B5-05D3-44DF-9E0B-4941BE5EBF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8483" y="-1717807"/>
            <a:ext cx="3478406" cy="34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17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-31750"/>
            <a:ext cx="12222480" cy="6920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28C623-B6C3-4033-8149-FA03D9F61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222" y="2075096"/>
            <a:ext cx="6170382" cy="23592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616DDA-602E-4CDC-BC46-C7557C7792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19" y="2456427"/>
            <a:ext cx="4401573" cy="4401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0994EA-964B-4A0A-B280-87B590EE67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8483" y="-1717807"/>
            <a:ext cx="3478406" cy="34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7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" y="-31750"/>
            <a:ext cx="12222480" cy="6920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A4B728-183A-400E-B702-162C142EA0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1" b="18648"/>
          <a:stretch/>
        </p:blipFill>
        <p:spPr>
          <a:xfrm>
            <a:off x="-286440" y="-922976"/>
            <a:ext cx="13549516" cy="76475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B71B2C-0B87-424F-9E31-974837FD4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491" y="687610"/>
            <a:ext cx="3194581" cy="1072989"/>
          </a:xfrm>
          <a:prstGeom prst="rect">
            <a:avLst/>
          </a:prstGeom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65FA76D8-1AFE-4594-BB04-1B2B925134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587" y="3831815"/>
            <a:ext cx="3548653" cy="35486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6BC2AD-3294-4EE6-A25E-75131341AD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3274918"/>
            <a:ext cx="3857356" cy="38573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3F37F1-C11C-44D6-8E1A-5BA7AD68309D}"/>
              </a:ext>
            </a:extLst>
          </p:cNvPr>
          <p:cNvSpPr/>
          <p:nvPr/>
        </p:nvSpPr>
        <p:spPr>
          <a:xfrm>
            <a:off x="1578759" y="3743945"/>
            <a:ext cx="100242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6: TÍCH CỰC HOÀN THÀNH NHIỆM VỤ</a:t>
            </a:r>
            <a:endParaRPr lang="vi-VN" sz="32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4645B5-F4A4-416A-A00D-2230AA84A770}"/>
              </a:ext>
            </a:extLst>
          </p:cNvPr>
          <p:cNvSpPr/>
          <p:nvPr/>
        </p:nvSpPr>
        <p:spPr>
          <a:xfrm>
            <a:off x="1476209" y="2509096"/>
            <a:ext cx="100242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5: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 CỰC HOÀN THÀNH NHIỆM VỤ</a:t>
            </a:r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A18707-B10F-48BB-BBF2-8AF71F396B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8483" y="-1717807"/>
            <a:ext cx="3478406" cy="3478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5" y="-31750"/>
            <a:ext cx="12222480" cy="69208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1" b="18648"/>
          <a:stretch/>
        </p:blipFill>
        <p:spPr>
          <a:xfrm>
            <a:off x="-1093423" y="-304800"/>
            <a:ext cx="11117542" cy="6692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028" y="993914"/>
            <a:ext cx="6168252" cy="61682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0968BD-9A22-40BE-936C-E93971D5A3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2985" y="3024548"/>
            <a:ext cx="5883150" cy="19265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152FAC-33C2-40B8-A31B-477B494D1E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863" y="-1460540"/>
            <a:ext cx="2921080" cy="2921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F8668F-E660-4918-B4C7-8F1E2621A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05" y="300585"/>
            <a:ext cx="10587789" cy="62445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1D092B-194E-4F97-A4D5-D9EBEFB6AF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863" y="-1460540"/>
            <a:ext cx="2921080" cy="29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7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CDD5A-CB54-67FC-16A0-D160119CA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6825C-A599-5DE0-E48A-D86A365A8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Củng cố, khắc sâu những kiến thức về tích cực hoàn thành nhiệm vụ và vận dụng những điều đã học vào thực tiễn cuộc sống.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Hình thành và phát triển, biết điều chỉnh bản thân để có thái độ và hành vi chuẩn mực của tích cực hoàn thành nhiệm vụ.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13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3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5" y="-31750"/>
            <a:ext cx="12222480" cy="69208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12" r="48577" b="32019"/>
          <a:stretch/>
        </p:blipFill>
        <p:spPr>
          <a:xfrm>
            <a:off x="4847208" y="-77274"/>
            <a:ext cx="7210601" cy="4778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6829" y="-465995"/>
            <a:ext cx="8712941" cy="87129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226" y="4076171"/>
            <a:ext cx="5689584" cy="32003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64C4C3-D4A9-4D04-BDFD-B246846B18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2559" y="1754808"/>
            <a:ext cx="4919898" cy="1457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9D1B3D-DB09-4919-B7CA-9CE8F31758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863" y="-1460540"/>
            <a:ext cx="2921080" cy="2921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11;p27">
            <a:extLst>
              <a:ext uri="{FF2B5EF4-FFF2-40B4-BE49-F238E27FC236}">
                <a16:creationId xmlns:a16="http://schemas.microsoft.com/office/drawing/2014/main" id="{1E175A8C-8F4E-4A3D-9BE1-5173EE374094}"/>
              </a:ext>
            </a:extLst>
          </p:cNvPr>
          <p:cNvSpPr/>
          <p:nvPr/>
        </p:nvSpPr>
        <p:spPr>
          <a:xfrm rot="12934007">
            <a:off x="1555777" y="3905981"/>
            <a:ext cx="1291" cy="10540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44F61F0-626B-4A08-8D5F-BB44C9E65563}"/>
              </a:ext>
            </a:extLst>
          </p:cNvPr>
          <p:cNvGrpSpPr/>
          <p:nvPr/>
        </p:nvGrpSpPr>
        <p:grpSpPr>
          <a:xfrm>
            <a:off x="909189" y="424505"/>
            <a:ext cx="9793932" cy="857604"/>
            <a:chOff x="1229832" y="2260106"/>
            <a:chExt cx="7345449" cy="643203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1BB2720F-9886-4FC7-8D0D-7D2D86F01CC2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95858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1: 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đồng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tình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hay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đồng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tình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với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ý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kiến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dưới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đây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60" name="Google Shape;612;p27">
              <a:extLst>
                <a:ext uri="{FF2B5EF4-FFF2-40B4-BE49-F238E27FC236}">
                  <a16:creationId xmlns:a16="http://schemas.microsoft.com/office/drawing/2014/main" id="{BCB25B41-86E8-4EF5-82DA-683A4D26497A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61" name="Google Shape;613;p27">
                <a:extLst>
                  <a:ext uri="{FF2B5EF4-FFF2-40B4-BE49-F238E27FC236}">
                    <a16:creationId xmlns:a16="http://schemas.microsoft.com/office/drawing/2014/main" id="{C6368B96-A8DC-462F-BD1B-16A4AEFBC213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614;p27">
                <a:extLst>
                  <a:ext uri="{FF2B5EF4-FFF2-40B4-BE49-F238E27FC236}">
                    <a16:creationId xmlns:a16="http://schemas.microsoft.com/office/drawing/2014/main" id="{BDA05D9D-1BE8-45DF-8E12-295E4CA0369C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rgbClr val="65C1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615;p27">
                <a:extLst>
                  <a:ext uri="{FF2B5EF4-FFF2-40B4-BE49-F238E27FC236}">
                    <a16:creationId xmlns:a16="http://schemas.microsoft.com/office/drawing/2014/main" id="{A3DCCA99-BFEF-476E-AC54-68C77CC3276D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rgbClr val="5295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616;p27">
                <a:extLst>
                  <a:ext uri="{FF2B5EF4-FFF2-40B4-BE49-F238E27FC236}">
                    <a16:creationId xmlns:a16="http://schemas.microsoft.com/office/drawing/2014/main" id="{83B7FCEF-8D4A-4218-9432-53C82979E80D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617;p27">
                <a:extLst>
                  <a:ext uri="{FF2B5EF4-FFF2-40B4-BE49-F238E27FC236}">
                    <a16:creationId xmlns:a16="http://schemas.microsoft.com/office/drawing/2014/main" id="{49DA3BE3-B596-4A4A-A4E7-F29692BD63CC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618;p27">
                <a:extLst>
                  <a:ext uri="{FF2B5EF4-FFF2-40B4-BE49-F238E27FC236}">
                    <a16:creationId xmlns:a16="http://schemas.microsoft.com/office/drawing/2014/main" id="{72BC9DB8-EE1F-43FF-8F05-5C8DF6D33B8D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rgbClr val="F9585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619;p27">
                <a:extLst>
                  <a:ext uri="{FF2B5EF4-FFF2-40B4-BE49-F238E27FC236}">
                    <a16:creationId xmlns:a16="http://schemas.microsoft.com/office/drawing/2014/main" id="{AF662446-C456-4EDE-B1BB-DF103BD47E62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620;p27">
                <a:extLst>
                  <a:ext uri="{FF2B5EF4-FFF2-40B4-BE49-F238E27FC236}">
                    <a16:creationId xmlns:a16="http://schemas.microsoft.com/office/drawing/2014/main" id="{22998C92-7491-4446-BD52-C55A46AAB6AE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rgbClr val="F9585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Google Shape;621;p27">
                <a:extLst>
                  <a:ext uri="{FF2B5EF4-FFF2-40B4-BE49-F238E27FC236}">
                    <a16:creationId xmlns:a16="http://schemas.microsoft.com/office/drawing/2014/main" id="{CC1CA36A-D3DB-44F6-AC66-074D503B7B69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622;p27">
                <a:extLst>
                  <a:ext uri="{FF2B5EF4-FFF2-40B4-BE49-F238E27FC236}">
                    <a16:creationId xmlns:a16="http://schemas.microsoft.com/office/drawing/2014/main" id="{E7FACDC8-178B-49A4-BD8C-E468435F6BC9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" name="Google Shape;623;p27">
                <a:extLst>
                  <a:ext uri="{FF2B5EF4-FFF2-40B4-BE49-F238E27FC236}">
                    <a16:creationId xmlns:a16="http://schemas.microsoft.com/office/drawing/2014/main" id="{88237103-1C0E-44C8-ABFF-D0E40A4602C0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624;p27">
                <a:extLst>
                  <a:ext uri="{FF2B5EF4-FFF2-40B4-BE49-F238E27FC236}">
                    <a16:creationId xmlns:a16="http://schemas.microsoft.com/office/drawing/2014/main" id="{D19772A3-3AEA-494D-A76F-CB19BCE3F7D5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625;p27">
                <a:extLst>
                  <a:ext uri="{FF2B5EF4-FFF2-40B4-BE49-F238E27FC236}">
                    <a16:creationId xmlns:a16="http://schemas.microsoft.com/office/drawing/2014/main" id="{DAFCAB93-9E59-4DC7-9974-A382D3A2DEDA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626;p27">
                <a:extLst>
                  <a:ext uri="{FF2B5EF4-FFF2-40B4-BE49-F238E27FC236}">
                    <a16:creationId xmlns:a16="http://schemas.microsoft.com/office/drawing/2014/main" id="{23A93FAF-B193-4B93-8BFC-089E1332E6C8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627;p27">
                <a:extLst>
                  <a:ext uri="{FF2B5EF4-FFF2-40B4-BE49-F238E27FC236}">
                    <a16:creationId xmlns:a16="http://schemas.microsoft.com/office/drawing/2014/main" id="{55426E2F-13F7-43E6-9AA4-57A762860AE1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628;p27">
                <a:extLst>
                  <a:ext uri="{FF2B5EF4-FFF2-40B4-BE49-F238E27FC236}">
                    <a16:creationId xmlns:a16="http://schemas.microsoft.com/office/drawing/2014/main" id="{B64BA733-E95B-430A-82E8-7DA922BDEEF8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629;p27">
                <a:extLst>
                  <a:ext uri="{FF2B5EF4-FFF2-40B4-BE49-F238E27FC236}">
                    <a16:creationId xmlns:a16="http://schemas.microsoft.com/office/drawing/2014/main" id="{39AEE832-52F1-4362-9398-393F0AC14C40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8647CD7-CE29-47EE-BF61-98E93C5D2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43" y="1658473"/>
            <a:ext cx="9931077" cy="4904235"/>
          </a:xfrm>
          <a:prstGeom prst="rect">
            <a:avLst/>
          </a:prstGeom>
        </p:spPr>
      </p:pic>
      <p:pic>
        <p:nvPicPr>
          <p:cNvPr id="30" name="Picture 29" descr="Shape&#10;&#10;Description automatically generated">
            <a:extLst>
              <a:ext uri="{FF2B5EF4-FFF2-40B4-BE49-F238E27FC236}">
                <a16:creationId xmlns:a16="http://schemas.microsoft.com/office/drawing/2014/main" id="{3C41E963-ED85-4598-B2C6-99A235A34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7160">
            <a:off x="3833983" y="5070596"/>
            <a:ext cx="1247981" cy="10566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BB477DD-6B44-4304-BBD3-9124C80B25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863" y="-1460540"/>
            <a:ext cx="2921080" cy="29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363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11;p27">
            <a:extLst>
              <a:ext uri="{FF2B5EF4-FFF2-40B4-BE49-F238E27FC236}">
                <a16:creationId xmlns:a16="http://schemas.microsoft.com/office/drawing/2014/main" id="{1E175A8C-8F4E-4A3D-9BE1-5173EE374094}"/>
              </a:ext>
            </a:extLst>
          </p:cNvPr>
          <p:cNvSpPr/>
          <p:nvPr/>
        </p:nvSpPr>
        <p:spPr>
          <a:xfrm rot="12934007">
            <a:off x="1555777" y="3905981"/>
            <a:ext cx="1291" cy="10540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44F61F0-626B-4A08-8D5F-BB44C9E65563}"/>
              </a:ext>
            </a:extLst>
          </p:cNvPr>
          <p:cNvGrpSpPr/>
          <p:nvPr/>
        </p:nvGrpSpPr>
        <p:grpSpPr>
          <a:xfrm>
            <a:off x="909189" y="424505"/>
            <a:ext cx="9793932" cy="857604"/>
            <a:chOff x="1229832" y="2260106"/>
            <a:chExt cx="7345449" cy="643203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1BB2720F-9886-4FC7-8D0D-7D2D86F01CC2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95858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1: 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đồng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tình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hay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đồng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tình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với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ý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kiến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dưới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đây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60" name="Google Shape;612;p27">
              <a:extLst>
                <a:ext uri="{FF2B5EF4-FFF2-40B4-BE49-F238E27FC236}">
                  <a16:creationId xmlns:a16="http://schemas.microsoft.com/office/drawing/2014/main" id="{BCB25B41-86E8-4EF5-82DA-683A4D26497A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61" name="Google Shape;613;p27">
                <a:extLst>
                  <a:ext uri="{FF2B5EF4-FFF2-40B4-BE49-F238E27FC236}">
                    <a16:creationId xmlns:a16="http://schemas.microsoft.com/office/drawing/2014/main" id="{C6368B96-A8DC-462F-BD1B-16A4AEFBC213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614;p27">
                <a:extLst>
                  <a:ext uri="{FF2B5EF4-FFF2-40B4-BE49-F238E27FC236}">
                    <a16:creationId xmlns:a16="http://schemas.microsoft.com/office/drawing/2014/main" id="{BDA05D9D-1BE8-45DF-8E12-295E4CA0369C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rgbClr val="65C1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615;p27">
                <a:extLst>
                  <a:ext uri="{FF2B5EF4-FFF2-40B4-BE49-F238E27FC236}">
                    <a16:creationId xmlns:a16="http://schemas.microsoft.com/office/drawing/2014/main" id="{A3DCCA99-BFEF-476E-AC54-68C77CC3276D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rgbClr val="5295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616;p27">
                <a:extLst>
                  <a:ext uri="{FF2B5EF4-FFF2-40B4-BE49-F238E27FC236}">
                    <a16:creationId xmlns:a16="http://schemas.microsoft.com/office/drawing/2014/main" id="{83B7FCEF-8D4A-4218-9432-53C82979E80D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617;p27">
                <a:extLst>
                  <a:ext uri="{FF2B5EF4-FFF2-40B4-BE49-F238E27FC236}">
                    <a16:creationId xmlns:a16="http://schemas.microsoft.com/office/drawing/2014/main" id="{49DA3BE3-B596-4A4A-A4E7-F29692BD63CC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618;p27">
                <a:extLst>
                  <a:ext uri="{FF2B5EF4-FFF2-40B4-BE49-F238E27FC236}">
                    <a16:creationId xmlns:a16="http://schemas.microsoft.com/office/drawing/2014/main" id="{72BC9DB8-EE1F-43FF-8F05-5C8DF6D33B8D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rgbClr val="F9585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619;p27">
                <a:extLst>
                  <a:ext uri="{FF2B5EF4-FFF2-40B4-BE49-F238E27FC236}">
                    <a16:creationId xmlns:a16="http://schemas.microsoft.com/office/drawing/2014/main" id="{AF662446-C456-4EDE-B1BB-DF103BD47E62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620;p27">
                <a:extLst>
                  <a:ext uri="{FF2B5EF4-FFF2-40B4-BE49-F238E27FC236}">
                    <a16:creationId xmlns:a16="http://schemas.microsoft.com/office/drawing/2014/main" id="{22998C92-7491-4446-BD52-C55A46AAB6AE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rgbClr val="F9585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Google Shape;621;p27">
                <a:extLst>
                  <a:ext uri="{FF2B5EF4-FFF2-40B4-BE49-F238E27FC236}">
                    <a16:creationId xmlns:a16="http://schemas.microsoft.com/office/drawing/2014/main" id="{CC1CA36A-D3DB-44F6-AC66-074D503B7B69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622;p27">
                <a:extLst>
                  <a:ext uri="{FF2B5EF4-FFF2-40B4-BE49-F238E27FC236}">
                    <a16:creationId xmlns:a16="http://schemas.microsoft.com/office/drawing/2014/main" id="{E7FACDC8-178B-49A4-BD8C-E468435F6BC9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" name="Google Shape;623;p27">
                <a:extLst>
                  <a:ext uri="{FF2B5EF4-FFF2-40B4-BE49-F238E27FC236}">
                    <a16:creationId xmlns:a16="http://schemas.microsoft.com/office/drawing/2014/main" id="{88237103-1C0E-44C8-ABFF-D0E40A4602C0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624;p27">
                <a:extLst>
                  <a:ext uri="{FF2B5EF4-FFF2-40B4-BE49-F238E27FC236}">
                    <a16:creationId xmlns:a16="http://schemas.microsoft.com/office/drawing/2014/main" id="{D19772A3-3AEA-494D-A76F-CB19BCE3F7D5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625;p27">
                <a:extLst>
                  <a:ext uri="{FF2B5EF4-FFF2-40B4-BE49-F238E27FC236}">
                    <a16:creationId xmlns:a16="http://schemas.microsoft.com/office/drawing/2014/main" id="{DAFCAB93-9E59-4DC7-9974-A382D3A2DEDA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626;p27">
                <a:extLst>
                  <a:ext uri="{FF2B5EF4-FFF2-40B4-BE49-F238E27FC236}">
                    <a16:creationId xmlns:a16="http://schemas.microsoft.com/office/drawing/2014/main" id="{23A93FAF-B193-4B93-8BFC-089E1332E6C8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627;p27">
                <a:extLst>
                  <a:ext uri="{FF2B5EF4-FFF2-40B4-BE49-F238E27FC236}">
                    <a16:creationId xmlns:a16="http://schemas.microsoft.com/office/drawing/2014/main" id="{55426E2F-13F7-43E6-9AA4-57A762860AE1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628;p27">
                <a:extLst>
                  <a:ext uri="{FF2B5EF4-FFF2-40B4-BE49-F238E27FC236}">
                    <a16:creationId xmlns:a16="http://schemas.microsoft.com/office/drawing/2014/main" id="{B64BA733-E95B-430A-82E8-7DA922BDEEF8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629;p27">
                <a:extLst>
                  <a:ext uri="{FF2B5EF4-FFF2-40B4-BE49-F238E27FC236}">
                    <a16:creationId xmlns:a16="http://schemas.microsoft.com/office/drawing/2014/main" id="{39AEE832-52F1-4362-9398-393F0AC14C40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EA651F4-771A-47EC-B9B0-CC1115B56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38" y="1268471"/>
            <a:ext cx="10633324" cy="5032566"/>
          </a:xfrm>
          <a:prstGeom prst="rect">
            <a:avLst/>
          </a:prstGeom>
        </p:spPr>
      </p:pic>
      <p:pic>
        <p:nvPicPr>
          <p:cNvPr id="26" name="Picture 25" descr="Shape&#10;&#10;Description automatically generated">
            <a:extLst>
              <a:ext uri="{FF2B5EF4-FFF2-40B4-BE49-F238E27FC236}">
                <a16:creationId xmlns:a16="http://schemas.microsoft.com/office/drawing/2014/main" id="{6F624C67-49C6-4D35-97D7-D81CD5473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7160">
            <a:off x="4122740" y="5061208"/>
            <a:ext cx="1247981" cy="1056640"/>
          </a:xfrm>
          <a:prstGeom prst="rect">
            <a:avLst/>
          </a:prstGeom>
        </p:spPr>
      </p:pic>
      <p:pic>
        <p:nvPicPr>
          <p:cNvPr id="27" name="Picture 26" descr="Shape&#10;&#10;Description automatically generated">
            <a:extLst>
              <a:ext uri="{FF2B5EF4-FFF2-40B4-BE49-F238E27FC236}">
                <a16:creationId xmlns:a16="http://schemas.microsoft.com/office/drawing/2014/main" id="{9ADDB9B3-E944-40C6-91A7-700431380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7160">
            <a:off x="8518278" y="5061208"/>
            <a:ext cx="1247981" cy="10566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46CFAAD-31AA-4826-ACD3-3863A4E5B0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863" y="-1460540"/>
            <a:ext cx="2921080" cy="29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499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9B6B042-ED0B-443B-927F-397DD14DF2E6}"/>
              </a:ext>
            </a:extLst>
          </p:cNvPr>
          <p:cNvGrpSpPr/>
          <p:nvPr/>
        </p:nvGrpSpPr>
        <p:grpSpPr>
          <a:xfrm>
            <a:off x="737757" y="121021"/>
            <a:ext cx="10417923" cy="1297823"/>
            <a:chOff x="647042" y="1450652"/>
            <a:chExt cx="10417923" cy="1297823"/>
          </a:xfrm>
        </p:grpSpPr>
        <p:pic>
          <p:nvPicPr>
            <p:cNvPr id="13" name="Picture 2" descr="via GIPHY | Giphy, Stickers, Flowers">
              <a:extLst>
                <a:ext uri="{FF2B5EF4-FFF2-40B4-BE49-F238E27FC236}">
                  <a16:creationId xmlns:a16="http://schemas.microsoft.com/office/drawing/2014/main" id="{29410B38-3C0A-4CAE-BB7A-359EDF2EEA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42" y="1450652"/>
              <a:ext cx="1297823" cy="1297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9FD0F9-DDE6-4D0F-B906-DC0FA5BED8F5}"/>
                </a:ext>
              </a:extLst>
            </p:cNvPr>
            <p:cNvSpPr txBox="1"/>
            <p:nvPr/>
          </p:nvSpPr>
          <p:spPr>
            <a:xfrm>
              <a:off x="1558785" y="1729863"/>
              <a:ext cx="9506180" cy="1018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2. Nhận xét bạn nào tích c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</a:t>
              </a:r>
              <a:r>
                <a:rPr lang="vi-V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ư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hoàn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nhiệm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vụ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92C7FAB7-E4FB-4250-870B-CD192828A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7" b="97710" l="1446" r="96281">
                        <a14:foregroundMark x1="38843" y1="32824" x2="53719" y2="72519"/>
                        <a14:foregroundMark x1="14876" y1="51654" x2="74380" y2="74555"/>
                        <a14:foregroundMark x1="84091" y1="40458" x2="77893" y2="58270"/>
                        <a14:foregroundMark x1="77893" y1="58270" x2="79339" y2="47837"/>
                        <a14:foregroundMark x1="82025" y1="26463" x2="45868" y2="2036"/>
                        <a14:foregroundMark x1="45868" y1="2036" x2="24587" y2="3817"/>
                        <a14:foregroundMark x1="24587" y1="3817" x2="19008" y2="24173"/>
                        <a14:foregroundMark x1="19008" y1="24173" x2="19008" y2="34606"/>
                        <a14:foregroundMark x1="69628" y1="12723" x2="88017" y2="22392"/>
                        <a14:foregroundMark x1="88017" y1="22392" x2="96074" y2="44020"/>
                        <a14:foregroundMark x1="96074" y1="44020" x2="96281" y2="52926"/>
                        <a14:foregroundMark x1="18388" y1="45547" x2="18388" y2="45547"/>
                        <a14:foregroundMark x1="10744" y1="39695" x2="15083" y2="65394"/>
                        <a14:foregroundMark x1="15083" y1="65394" x2="54339" y2="88295"/>
                        <a14:foregroundMark x1="54339" y1="88295" x2="90909" y2="90840"/>
                        <a14:foregroundMark x1="90909" y1="90840" x2="94215" y2="62341"/>
                        <a14:foregroundMark x1="94215" y1="62341" x2="94008" y2="87277"/>
                        <a14:foregroundMark x1="94008" y1="87277" x2="72314" y2="88550"/>
                        <a14:foregroundMark x1="72314" y1="88550" x2="53512" y2="82952"/>
                        <a14:foregroundMark x1="53512" y1="82952" x2="53306" y2="82697"/>
                        <a14:foregroundMark x1="21074" y1="48601" x2="21074" y2="48601"/>
                        <a14:foregroundMark x1="8678" y1="35878" x2="8264" y2="63868"/>
                        <a14:foregroundMark x1="36777" y1="94656" x2="49793" y2="97710"/>
                        <a14:foregroundMark x1="77893" y1="54962" x2="69008" y2="72774"/>
                        <a14:foregroundMark x1="69008" y1="72774" x2="49174" y2="76845"/>
                        <a14:foregroundMark x1="49174" y1="76845" x2="56818" y2="48855"/>
                        <a14:foregroundMark x1="56818" y1="48855" x2="57231" y2="74300"/>
                        <a14:foregroundMark x1="57231" y1="74300" x2="55372" y2="77608"/>
                        <a14:foregroundMark x1="71694" y1="64377" x2="49174" y2="63104"/>
                        <a14:foregroundMark x1="49174" y1="63104" x2="47107" y2="63868"/>
                        <a14:foregroundMark x1="75413" y1="59288" x2="42562" y2="56234"/>
                        <a14:foregroundMark x1="48760" y1="73791" x2="36777" y2="68702"/>
                        <a14:foregroundMark x1="5579" y1="53690" x2="7645" y2="57506"/>
                        <a14:foregroundMark x1="6612" y1="39186" x2="6612" y2="39186"/>
                        <a14:foregroundMark x1="1446" y1="37913" x2="1446" y2="37913"/>
                        <a14:backgroundMark x1="5579" y1="7634" x2="5165" y2="13740"/>
                        <a14:backgroundMark x1="4132" y1="8142" x2="12190" y2="1781"/>
                        <a14:backgroundMark x1="12190" y1="1781" x2="3512" y2="15776"/>
                        <a14:backgroundMark x1="13223" y1="8906" x2="7231" y2="24682"/>
                        <a14:backgroundMark x1="9091" y1="8906" x2="9091" y2="8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934" y="909538"/>
            <a:ext cx="3129131" cy="25408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1B9703-8400-4896-94E4-5DC64D802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8828" y="1621626"/>
            <a:ext cx="9246288" cy="4676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79801A-1E37-4DB2-9758-1905F72EEC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863" y="-1460540"/>
            <a:ext cx="2921080" cy="29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71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303</Words>
  <Application>Microsoft Office PowerPoint</Application>
  <PresentationFormat>Widescreen</PresentationFormat>
  <Paragraphs>21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等线</vt:lpstr>
      <vt:lpstr>微软雅黑</vt:lpstr>
      <vt:lpstr>Arial</vt:lpstr>
      <vt:lpstr>Calibri</vt:lpstr>
      <vt:lpstr>Times New Roman</vt:lpstr>
      <vt:lpstr>UVN Van Chuong Nang</vt:lpstr>
      <vt:lpstr>1_Office 主题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Phuong</cp:lastModifiedBy>
  <cp:revision>23</cp:revision>
  <dcterms:created xsi:type="dcterms:W3CDTF">2022-07-11T07:44:40Z</dcterms:created>
  <dcterms:modified xsi:type="dcterms:W3CDTF">2023-01-17T07:39:16Z</dcterms:modified>
</cp:coreProperties>
</file>