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79" r:id="rId2"/>
    <p:sldId id="258" r:id="rId3"/>
    <p:sldId id="259" r:id="rId4"/>
    <p:sldId id="257" r:id="rId5"/>
    <p:sldId id="48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9999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o Phuong" userId="dd1b873d0ed009f0" providerId="LiveId" clId="{19726263-3305-4922-AFC7-7C0D473938BE}"/>
    <pc:docChg chg="undo custSel addSld delSld modSld sldOrd">
      <pc:chgData name="Thao Phuong" userId="dd1b873d0ed009f0" providerId="LiveId" clId="{19726263-3305-4922-AFC7-7C0D473938BE}" dt="2022-12-29T01:15:41.696" v="150"/>
      <pc:docMkLst>
        <pc:docMk/>
      </pc:docMkLst>
      <pc:sldChg chg="del">
        <pc:chgData name="Thao Phuong" userId="dd1b873d0ed009f0" providerId="LiveId" clId="{19726263-3305-4922-AFC7-7C0D473938BE}" dt="2022-12-29T01:08:09.532" v="3" actId="47"/>
        <pc:sldMkLst>
          <pc:docMk/>
          <pc:sldMk cId="2427079520" sldId="256"/>
        </pc:sldMkLst>
      </pc:sldChg>
      <pc:sldChg chg="ord">
        <pc:chgData name="Thao Phuong" userId="dd1b873d0ed009f0" providerId="LiveId" clId="{19726263-3305-4922-AFC7-7C0D473938BE}" dt="2022-12-29T01:09:06.789" v="105"/>
        <pc:sldMkLst>
          <pc:docMk/>
          <pc:sldMk cId="3551359065" sldId="257"/>
        </pc:sldMkLst>
      </pc:sldChg>
      <pc:sldChg chg="modSp add mod ord">
        <pc:chgData name="Thao Phuong" userId="dd1b873d0ed009f0" providerId="LiveId" clId="{19726263-3305-4922-AFC7-7C0D473938BE}" dt="2022-12-29T01:15:41.696" v="150"/>
        <pc:sldMkLst>
          <pc:docMk/>
          <pc:sldMk cId="725718599" sldId="479"/>
        </pc:sldMkLst>
        <pc:spChg chg="mod">
          <ac:chgData name="Thao Phuong" userId="dd1b873d0ed009f0" providerId="LiveId" clId="{19726263-3305-4922-AFC7-7C0D473938BE}" dt="2022-12-29T01:15:41.696" v="150"/>
          <ac:spMkLst>
            <pc:docMk/>
            <pc:sldMk cId="725718599" sldId="479"/>
            <ac:spMk id="4" creationId="{19C6FF74-A3CD-43E9-B936-B3D00B198B50}"/>
          </ac:spMkLst>
        </pc:spChg>
        <pc:spChg chg="mod">
          <ac:chgData name="Thao Phuong" userId="dd1b873d0ed009f0" providerId="LiveId" clId="{19726263-3305-4922-AFC7-7C0D473938BE}" dt="2022-12-29T01:08:51.290" v="102" actId="207"/>
          <ac:spMkLst>
            <pc:docMk/>
            <pc:sldMk cId="725718599" sldId="479"/>
            <ac:spMk id="5" creationId="{00000000-0000-0000-0000-000000000000}"/>
          </ac:spMkLst>
        </pc:spChg>
      </pc:sldChg>
      <pc:sldChg chg="modSp new mod">
        <pc:chgData name="Thao Phuong" userId="dd1b873d0ed009f0" providerId="LiveId" clId="{19726263-3305-4922-AFC7-7C0D473938BE}" dt="2022-12-29T01:10:03.342" v="144" actId="113"/>
        <pc:sldMkLst>
          <pc:docMk/>
          <pc:sldMk cId="599361155" sldId="480"/>
        </pc:sldMkLst>
        <pc:spChg chg="mod">
          <ac:chgData name="Thao Phuong" userId="dd1b873d0ed009f0" providerId="LiveId" clId="{19726263-3305-4922-AFC7-7C0D473938BE}" dt="2022-12-29T01:10:03.342" v="144" actId="113"/>
          <ac:spMkLst>
            <pc:docMk/>
            <pc:sldMk cId="599361155" sldId="480"/>
            <ac:spMk id="2" creationId="{07F5EF18-4EDC-9462-2134-2DFF9E3C4D20}"/>
          </ac:spMkLst>
        </pc:spChg>
        <pc:spChg chg="mod">
          <ac:chgData name="Thao Phuong" userId="dd1b873d0ed009f0" providerId="LiveId" clId="{19726263-3305-4922-AFC7-7C0D473938BE}" dt="2022-12-29T01:09:51.442" v="140" actId="5793"/>
          <ac:spMkLst>
            <pc:docMk/>
            <pc:sldMk cId="599361155" sldId="480"/>
            <ac:spMk id="3" creationId="{05297717-58D4-FCE1-516E-4C0E435E72E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60DC0F-2F00-44D9-8218-78EE3BFF3B24}" type="doc">
      <dgm:prSet loTypeId="urn:microsoft.com/office/officeart/2005/8/layout/hProcess7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EDECAEAE-23A6-4DA2-8559-A3264E3201D1}">
      <dgm:prSet phldrT="[Text]"/>
      <dgm:spPr>
        <a:solidFill>
          <a:srgbClr val="FFCC99"/>
        </a:solidFill>
      </dgm:spPr>
      <dgm:t>
        <a:bodyPr/>
        <a:lstStyle/>
        <a:p>
          <a:endParaRPr lang="en-US"/>
        </a:p>
      </dgm:t>
    </dgm:pt>
    <dgm:pt modelId="{B94797D1-DE8A-4E96-94D4-06F560C606F1}" type="parTrans" cxnId="{4BA128F6-BCCF-456A-8152-36A21995BCAD}">
      <dgm:prSet/>
      <dgm:spPr/>
      <dgm:t>
        <a:bodyPr/>
        <a:lstStyle/>
        <a:p>
          <a:endParaRPr lang="en-US"/>
        </a:p>
      </dgm:t>
    </dgm:pt>
    <dgm:pt modelId="{6DE0EA7A-8EE6-4A0A-BECA-189FE562C797}" type="sibTrans" cxnId="{4BA128F6-BCCF-456A-8152-36A21995BCAD}">
      <dgm:prSet/>
      <dgm:spPr/>
      <dgm:t>
        <a:bodyPr/>
        <a:lstStyle/>
        <a:p>
          <a:endParaRPr lang="en-US"/>
        </a:p>
      </dgm:t>
    </dgm:pt>
    <dgm:pt modelId="{BBEC6626-38EA-452B-81F4-7C7129E8A940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</a:p>
      </dgm:t>
    </dgm:pt>
    <dgm:pt modelId="{83B1F476-B9A2-4001-8F12-401C3EE28D31}" type="parTrans" cxnId="{6728E472-31FD-43EB-AF83-14D081974C37}">
      <dgm:prSet/>
      <dgm:spPr/>
      <dgm:t>
        <a:bodyPr/>
        <a:lstStyle/>
        <a:p>
          <a:endParaRPr lang="en-US"/>
        </a:p>
      </dgm:t>
    </dgm:pt>
    <dgm:pt modelId="{73C3FF1D-7903-4038-AA90-8A72F9435839}" type="sibTrans" cxnId="{6728E472-31FD-43EB-AF83-14D081974C37}">
      <dgm:prSet/>
      <dgm:spPr/>
      <dgm:t>
        <a:bodyPr/>
        <a:lstStyle/>
        <a:p>
          <a:endParaRPr lang="en-US"/>
        </a:p>
      </dgm:t>
    </dgm:pt>
    <dgm:pt modelId="{831F502D-3954-46A6-BCA2-C8D3A492C635}">
      <dgm:prSet phldrT="[Text]"/>
      <dgm:spPr>
        <a:solidFill>
          <a:srgbClr val="99FF99"/>
        </a:solidFill>
      </dgm:spPr>
      <dgm:t>
        <a:bodyPr/>
        <a:lstStyle/>
        <a:p>
          <a:endParaRPr lang="en-US"/>
        </a:p>
      </dgm:t>
    </dgm:pt>
    <dgm:pt modelId="{7A728D9A-1243-4D0B-9475-29981154B709}" type="parTrans" cxnId="{A863E6D8-F6E1-48D4-A168-1C03AA003A2F}">
      <dgm:prSet/>
      <dgm:spPr/>
      <dgm:t>
        <a:bodyPr/>
        <a:lstStyle/>
        <a:p>
          <a:endParaRPr lang="en-US"/>
        </a:p>
      </dgm:t>
    </dgm:pt>
    <dgm:pt modelId="{E8BCF337-7CB7-4044-9EE2-264C3378BAE5}" type="sibTrans" cxnId="{A863E6D8-F6E1-48D4-A168-1C03AA003A2F}">
      <dgm:prSet/>
      <dgm:spPr/>
      <dgm:t>
        <a:bodyPr/>
        <a:lstStyle/>
        <a:p>
          <a:endParaRPr lang="en-US"/>
        </a:p>
      </dgm:t>
    </dgm:pt>
    <dgm:pt modelId="{F5DBAC5F-0F20-46CB-AAF7-CB10590D589D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</a:p>
      </dgm:t>
    </dgm:pt>
    <dgm:pt modelId="{348F8818-9883-4161-85AE-3E40568F3255}" type="parTrans" cxnId="{3A13353F-2EAA-4FC4-9740-93023B34D018}">
      <dgm:prSet/>
      <dgm:spPr/>
      <dgm:t>
        <a:bodyPr/>
        <a:lstStyle/>
        <a:p>
          <a:endParaRPr lang="en-US"/>
        </a:p>
      </dgm:t>
    </dgm:pt>
    <dgm:pt modelId="{0291E22B-C6EF-4EBD-9F79-AC724355580B}" type="sibTrans" cxnId="{3A13353F-2EAA-4FC4-9740-93023B34D018}">
      <dgm:prSet/>
      <dgm:spPr/>
      <dgm:t>
        <a:bodyPr/>
        <a:lstStyle/>
        <a:p>
          <a:endParaRPr lang="en-US"/>
        </a:p>
      </dgm:t>
    </dgm:pt>
    <dgm:pt modelId="{49856269-D3B1-48DB-BCD2-091BFD6425B4}">
      <dgm:prSet phldrT="[Text]"/>
      <dgm:spPr>
        <a:solidFill>
          <a:srgbClr val="9999FF"/>
        </a:solidFill>
      </dgm:spPr>
      <dgm:t>
        <a:bodyPr/>
        <a:lstStyle/>
        <a:p>
          <a:endParaRPr lang="en-US"/>
        </a:p>
      </dgm:t>
    </dgm:pt>
    <dgm:pt modelId="{8810B8D0-F765-4C1C-9C07-3CB2E67DC6ED}" type="parTrans" cxnId="{75E16D6A-0EEC-485C-86AA-BC67A2A31EFA}">
      <dgm:prSet/>
      <dgm:spPr/>
      <dgm:t>
        <a:bodyPr/>
        <a:lstStyle/>
        <a:p>
          <a:endParaRPr lang="en-US"/>
        </a:p>
      </dgm:t>
    </dgm:pt>
    <dgm:pt modelId="{A23B3830-436B-4F3B-864C-77E12690B660}" type="sibTrans" cxnId="{75E16D6A-0EEC-485C-86AA-BC67A2A31EFA}">
      <dgm:prSet/>
      <dgm:spPr/>
      <dgm:t>
        <a:bodyPr/>
        <a:lstStyle/>
        <a:p>
          <a:endParaRPr lang="en-US"/>
        </a:p>
      </dgm:t>
    </dgm:pt>
    <dgm:pt modelId="{487F666D-9B36-4760-A1E2-23F2263D98F5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</a:p>
      </dgm:t>
    </dgm:pt>
    <dgm:pt modelId="{FAD8484F-258E-4FE6-B9F5-79201D7A1905}" type="parTrans" cxnId="{4F7DCDF8-0F4D-4A4A-8F18-212CA4146E11}">
      <dgm:prSet/>
      <dgm:spPr/>
      <dgm:t>
        <a:bodyPr/>
        <a:lstStyle/>
        <a:p>
          <a:endParaRPr lang="en-US"/>
        </a:p>
      </dgm:t>
    </dgm:pt>
    <dgm:pt modelId="{496FDC33-F012-459B-8E7D-33ADFE0F4657}" type="sibTrans" cxnId="{4F7DCDF8-0F4D-4A4A-8F18-212CA4146E11}">
      <dgm:prSet/>
      <dgm:spPr/>
      <dgm:t>
        <a:bodyPr/>
        <a:lstStyle/>
        <a:p>
          <a:endParaRPr lang="en-US"/>
        </a:p>
      </dgm:t>
    </dgm:pt>
    <dgm:pt modelId="{4870E747-607E-44B9-8C7C-F3DD86448F84}" type="pres">
      <dgm:prSet presAssocID="{6360DC0F-2F00-44D9-8218-78EE3BFF3B24}" presName="Name0" presStyleCnt="0">
        <dgm:presLayoutVars>
          <dgm:dir/>
          <dgm:animLvl val="lvl"/>
          <dgm:resizeHandles val="exact"/>
        </dgm:presLayoutVars>
      </dgm:prSet>
      <dgm:spPr/>
    </dgm:pt>
    <dgm:pt modelId="{21A78FA7-BE36-4A32-B6D2-D3141E1357B1}" type="pres">
      <dgm:prSet presAssocID="{EDECAEAE-23A6-4DA2-8559-A3264E3201D1}" presName="compositeNode" presStyleCnt="0">
        <dgm:presLayoutVars>
          <dgm:bulletEnabled val="1"/>
        </dgm:presLayoutVars>
      </dgm:prSet>
      <dgm:spPr/>
    </dgm:pt>
    <dgm:pt modelId="{771F7F8F-A828-42AA-BCA8-F5E6A9009B16}" type="pres">
      <dgm:prSet presAssocID="{EDECAEAE-23A6-4DA2-8559-A3264E3201D1}" presName="bgRect" presStyleLbl="node1" presStyleIdx="0" presStyleCnt="3"/>
      <dgm:spPr/>
    </dgm:pt>
    <dgm:pt modelId="{8A8A2C06-697C-433A-8A41-77562436AD89}" type="pres">
      <dgm:prSet presAssocID="{EDECAEAE-23A6-4DA2-8559-A3264E3201D1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F6A85EB5-57D9-4A51-AD54-1B0FFFF9EDC0}" type="pres">
      <dgm:prSet presAssocID="{EDECAEAE-23A6-4DA2-8559-A3264E3201D1}" presName="childNode" presStyleLbl="node1" presStyleIdx="0" presStyleCnt="3">
        <dgm:presLayoutVars>
          <dgm:bulletEnabled val="1"/>
        </dgm:presLayoutVars>
      </dgm:prSet>
      <dgm:spPr/>
    </dgm:pt>
    <dgm:pt modelId="{8135DA88-8441-4BA3-8D5C-10427279FDC8}" type="pres">
      <dgm:prSet presAssocID="{6DE0EA7A-8EE6-4A0A-BECA-189FE562C797}" presName="hSp" presStyleCnt="0"/>
      <dgm:spPr/>
    </dgm:pt>
    <dgm:pt modelId="{9795F906-D8BD-4268-8F3F-64BD29B50E13}" type="pres">
      <dgm:prSet presAssocID="{6DE0EA7A-8EE6-4A0A-BECA-189FE562C797}" presName="vProcSp" presStyleCnt="0"/>
      <dgm:spPr/>
    </dgm:pt>
    <dgm:pt modelId="{8E4408ED-9C3E-46A6-B724-758C398AE6B3}" type="pres">
      <dgm:prSet presAssocID="{6DE0EA7A-8EE6-4A0A-BECA-189FE562C797}" presName="vSp1" presStyleCnt="0"/>
      <dgm:spPr/>
    </dgm:pt>
    <dgm:pt modelId="{24E265C0-7E57-4E75-A070-F4A29019D4C3}" type="pres">
      <dgm:prSet presAssocID="{6DE0EA7A-8EE6-4A0A-BECA-189FE562C797}" presName="simulatedConn" presStyleLbl="solidFgAcc1" presStyleIdx="0" presStyleCnt="2"/>
      <dgm:spPr/>
    </dgm:pt>
    <dgm:pt modelId="{4BE54627-D3D9-48AC-983E-3BBA60DCED4D}" type="pres">
      <dgm:prSet presAssocID="{6DE0EA7A-8EE6-4A0A-BECA-189FE562C797}" presName="vSp2" presStyleCnt="0"/>
      <dgm:spPr/>
    </dgm:pt>
    <dgm:pt modelId="{D61011E8-6E4B-45A4-B6E0-B822F9366C1A}" type="pres">
      <dgm:prSet presAssocID="{6DE0EA7A-8EE6-4A0A-BECA-189FE562C797}" presName="sibTrans" presStyleCnt="0"/>
      <dgm:spPr/>
    </dgm:pt>
    <dgm:pt modelId="{70902580-9521-431B-BCD9-D4D70E69D76A}" type="pres">
      <dgm:prSet presAssocID="{831F502D-3954-46A6-BCA2-C8D3A492C635}" presName="compositeNode" presStyleCnt="0">
        <dgm:presLayoutVars>
          <dgm:bulletEnabled val="1"/>
        </dgm:presLayoutVars>
      </dgm:prSet>
      <dgm:spPr/>
    </dgm:pt>
    <dgm:pt modelId="{A7A27979-CCA0-4C3C-8601-497C4819DB8F}" type="pres">
      <dgm:prSet presAssocID="{831F502D-3954-46A6-BCA2-C8D3A492C635}" presName="bgRect" presStyleLbl="node1" presStyleIdx="1" presStyleCnt="3"/>
      <dgm:spPr/>
    </dgm:pt>
    <dgm:pt modelId="{9C9D45B9-77B9-49F1-BF74-326A43DDD6DB}" type="pres">
      <dgm:prSet presAssocID="{831F502D-3954-46A6-BCA2-C8D3A492C635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27C2C71A-1002-409D-82B3-1520FDCFD56E}" type="pres">
      <dgm:prSet presAssocID="{831F502D-3954-46A6-BCA2-C8D3A492C635}" presName="childNode" presStyleLbl="node1" presStyleIdx="1" presStyleCnt="3">
        <dgm:presLayoutVars>
          <dgm:bulletEnabled val="1"/>
        </dgm:presLayoutVars>
      </dgm:prSet>
      <dgm:spPr/>
    </dgm:pt>
    <dgm:pt modelId="{EF1785F1-3EF1-446E-BFAB-6FC60A3E17A4}" type="pres">
      <dgm:prSet presAssocID="{E8BCF337-7CB7-4044-9EE2-264C3378BAE5}" presName="hSp" presStyleCnt="0"/>
      <dgm:spPr/>
    </dgm:pt>
    <dgm:pt modelId="{1B9D39B0-72AB-4C27-A5EC-7B694927CE76}" type="pres">
      <dgm:prSet presAssocID="{E8BCF337-7CB7-4044-9EE2-264C3378BAE5}" presName="vProcSp" presStyleCnt="0"/>
      <dgm:spPr/>
    </dgm:pt>
    <dgm:pt modelId="{2260D483-E56A-4AC0-8BAE-6BA999FD7D3B}" type="pres">
      <dgm:prSet presAssocID="{E8BCF337-7CB7-4044-9EE2-264C3378BAE5}" presName="vSp1" presStyleCnt="0"/>
      <dgm:spPr/>
    </dgm:pt>
    <dgm:pt modelId="{9F80FC33-744F-4DF4-A993-064092E0C906}" type="pres">
      <dgm:prSet presAssocID="{E8BCF337-7CB7-4044-9EE2-264C3378BAE5}" presName="simulatedConn" presStyleLbl="solidFgAcc1" presStyleIdx="1" presStyleCnt="2"/>
      <dgm:spPr/>
    </dgm:pt>
    <dgm:pt modelId="{ECB8975A-F620-4F6A-9F1B-606994486FDC}" type="pres">
      <dgm:prSet presAssocID="{E8BCF337-7CB7-4044-9EE2-264C3378BAE5}" presName="vSp2" presStyleCnt="0"/>
      <dgm:spPr/>
    </dgm:pt>
    <dgm:pt modelId="{4A6FBAA7-0C5C-4AB5-B6A9-F93D06623323}" type="pres">
      <dgm:prSet presAssocID="{E8BCF337-7CB7-4044-9EE2-264C3378BAE5}" presName="sibTrans" presStyleCnt="0"/>
      <dgm:spPr/>
    </dgm:pt>
    <dgm:pt modelId="{947E2BEF-3C9A-4E79-97AC-1332A208A842}" type="pres">
      <dgm:prSet presAssocID="{49856269-D3B1-48DB-BCD2-091BFD6425B4}" presName="compositeNode" presStyleCnt="0">
        <dgm:presLayoutVars>
          <dgm:bulletEnabled val="1"/>
        </dgm:presLayoutVars>
      </dgm:prSet>
      <dgm:spPr/>
    </dgm:pt>
    <dgm:pt modelId="{367DB79C-66C7-400A-8DA2-E20A5CA8DF93}" type="pres">
      <dgm:prSet presAssocID="{49856269-D3B1-48DB-BCD2-091BFD6425B4}" presName="bgRect" presStyleLbl="node1" presStyleIdx="2" presStyleCnt="3"/>
      <dgm:spPr/>
    </dgm:pt>
    <dgm:pt modelId="{9A31555C-B0AB-4006-8EA3-736C047276DD}" type="pres">
      <dgm:prSet presAssocID="{49856269-D3B1-48DB-BCD2-091BFD6425B4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D2D29FFB-C749-4AB7-9622-EB5C2601BF23}" type="pres">
      <dgm:prSet presAssocID="{49856269-D3B1-48DB-BCD2-091BFD6425B4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1E629306-604F-46D3-9291-469AF19DF001}" type="presOf" srcId="{49856269-D3B1-48DB-BCD2-091BFD6425B4}" destId="{367DB79C-66C7-400A-8DA2-E20A5CA8DF93}" srcOrd="0" destOrd="0" presId="urn:microsoft.com/office/officeart/2005/8/layout/hProcess7"/>
    <dgm:cxn modelId="{81B58E08-BB9E-4111-A991-2F8710E5755D}" type="presOf" srcId="{F5DBAC5F-0F20-46CB-AAF7-CB10590D589D}" destId="{27C2C71A-1002-409D-82B3-1520FDCFD56E}" srcOrd="0" destOrd="0" presId="urn:microsoft.com/office/officeart/2005/8/layout/hProcess7"/>
    <dgm:cxn modelId="{8845D813-809C-4057-B375-8F033E63A89B}" type="presOf" srcId="{831F502D-3954-46A6-BCA2-C8D3A492C635}" destId="{A7A27979-CCA0-4C3C-8601-497C4819DB8F}" srcOrd="0" destOrd="0" presId="urn:microsoft.com/office/officeart/2005/8/layout/hProcess7"/>
    <dgm:cxn modelId="{3A13353F-2EAA-4FC4-9740-93023B34D018}" srcId="{831F502D-3954-46A6-BCA2-C8D3A492C635}" destId="{F5DBAC5F-0F20-46CB-AAF7-CB10590D589D}" srcOrd="0" destOrd="0" parTransId="{348F8818-9883-4161-85AE-3E40568F3255}" sibTransId="{0291E22B-C6EF-4EBD-9F79-AC724355580B}"/>
    <dgm:cxn modelId="{AF4B745E-49D6-44D6-A549-C5A50D3F9E43}" type="presOf" srcId="{BBEC6626-38EA-452B-81F4-7C7129E8A940}" destId="{F6A85EB5-57D9-4A51-AD54-1B0FFFF9EDC0}" srcOrd="0" destOrd="0" presId="urn:microsoft.com/office/officeart/2005/8/layout/hProcess7"/>
    <dgm:cxn modelId="{9240BF65-326B-4F12-97DD-23C13EDFD4A4}" type="presOf" srcId="{EDECAEAE-23A6-4DA2-8559-A3264E3201D1}" destId="{771F7F8F-A828-42AA-BCA8-F5E6A9009B16}" srcOrd="0" destOrd="0" presId="urn:microsoft.com/office/officeart/2005/8/layout/hProcess7"/>
    <dgm:cxn modelId="{75E16D6A-0EEC-485C-86AA-BC67A2A31EFA}" srcId="{6360DC0F-2F00-44D9-8218-78EE3BFF3B24}" destId="{49856269-D3B1-48DB-BCD2-091BFD6425B4}" srcOrd="2" destOrd="0" parTransId="{8810B8D0-F765-4C1C-9C07-3CB2E67DC6ED}" sibTransId="{A23B3830-436B-4F3B-864C-77E12690B660}"/>
    <dgm:cxn modelId="{6728E472-31FD-43EB-AF83-14D081974C37}" srcId="{EDECAEAE-23A6-4DA2-8559-A3264E3201D1}" destId="{BBEC6626-38EA-452B-81F4-7C7129E8A940}" srcOrd="0" destOrd="0" parTransId="{83B1F476-B9A2-4001-8F12-401C3EE28D31}" sibTransId="{73C3FF1D-7903-4038-AA90-8A72F9435839}"/>
    <dgm:cxn modelId="{8A2BF199-29B3-4173-A5B6-6A09A6C03CFB}" type="presOf" srcId="{49856269-D3B1-48DB-BCD2-091BFD6425B4}" destId="{9A31555C-B0AB-4006-8EA3-736C047276DD}" srcOrd="1" destOrd="0" presId="urn:microsoft.com/office/officeart/2005/8/layout/hProcess7"/>
    <dgm:cxn modelId="{DC8C55AC-A962-48DD-BE55-262BD35750D3}" type="presOf" srcId="{EDECAEAE-23A6-4DA2-8559-A3264E3201D1}" destId="{8A8A2C06-697C-433A-8A41-77562436AD89}" srcOrd="1" destOrd="0" presId="urn:microsoft.com/office/officeart/2005/8/layout/hProcess7"/>
    <dgm:cxn modelId="{4B4E52B6-02AE-4BA0-AA16-845A230B63DC}" type="presOf" srcId="{6360DC0F-2F00-44D9-8218-78EE3BFF3B24}" destId="{4870E747-607E-44B9-8C7C-F3DD86448F84}" srcOrd="0" destOrd="0" presId="urn:microsoft.com/office/officeart/2005/8/layout/hProcess7"/>
    <dgm:cxn modelId="{A863E6D8-F6E1-48D4-A168-1C03AA003A2F}" srcId="{6360DC0F-2F00-44D9-8218-78EE3BFF3B24}" destId="{831F502D-3954-46A6-BCA2-C8D3A492C635}" srcOrd="1" destOrd="0" parTransId="{7A728D9A-1243-4D0B-9475-29981154B709}" sibTransId="{E8BCF337-7CB7-4044-9EE2-264C3378BAE5}"/>
    <dgm:cxn modelId="{27C47FDF-1A8A-47BB-8044-BE6935E9E29E}" type="presOf" srcId="{487F666D-9B36-4760-A1E2-23F2263D98F5}" destId="{D2D29FFB-C749-4AB7-9622-EB5C2601BF23}" srcOrd="0" destOrd="0" presId="urn:microsoft.com/office/officeart/2005/8/layout/hProcess7"/>
    <dgm:cxn modelId="{E74248E4-82F1-4803-91BC-62E6CB1BD5A3}" type="presOf" srcId="{831F502D-3954-46A6-BCA2-C8D3A492C635}" destId="{9C9D45B9-77B9-49F1-BF74-326A43DDD6DB}" srcOrd="1" destOrd="0" presId="urn:microsoft.com/office/officeart/2005/8/layout/hProcess7"/>
    <dgm:cxn modelId="{4BA128F6-BCCF-456A-8152-36A21995BCAD}" srcId="{6360DC0F-2F00-44D9-8218-78EE3BFF3B24}" destId="{EDECAEAE-23A6-4DA2-8559-A3264E3201D1}" srcOrd="0" destOrd="0" parTransId="{B94797D1-DE8A-4E96-94D4-06F560C606F1}" sibTransId="{6DE0EA7A-8EE6-4A0A-BECA-189FE562C797}"/>
    <dgm:cxn modelId="{4F7DCDF8-0F4D-4A4A-8F18-212CA4146E11}" srcId="{49856269-D3B1-48DB-BCD2-091BFD6425B4}" destId="{487F666D-9B36-4760-A1E2-23F2263D98F5}" srcOrd="0" destOrd="0" parTransId="{FAD8484F-258E-4FE6-B9F5-79201D7A1905}" sibTransId="{496FDC33-F012-459B-8E7D-33ADFE0F4657}"/>
    <dgm:cxn modelId="{2783716F-6907-4294-852C-18335CD6C7DB}" type="presParOf" srcId="{4870E747-607E-44B9-8C7C-F3DD86448F84}" destId="{21A78FA7-BE36-4A32-B6D2-D3141E1357B1}" srcOrd="0" destOrd="0" presId="urn:microsoft.com/office/officeart/2005/8/layout/hProcess7"/>
    <dgm:cxn modelId="{0F92DEE7-4303-49A1-B9A9-A54DEE458364}" type="presParOf" srcId="{21A78FA7-BE36-4A32-B6D2-D3141E1357B1}" destId="{771F7F8F-A828-42AA-BCA8-F5E6A9009B16}" srcOrd="0" destOrd="0" presId="urn:microsoft.com/office/officeart/2005/8/layout/hProcess7"/>
    <dgm:cxn modelId="{085F5CB8-404F-4F8C-865F-79C6CC4D2550}" type="presParOf" srcId="{21A78FA7-BE36-4A32-B6D2-D3141E1357B1}" destId="{8A8A2C06-697C-433A-8A41-77562436AD89}" srcOrd="1" destOrd="0" presId="urn:microsoft.com/office/officeart/2005/8/layout/hProcess7"/>
    <dgm:cxn modelId="{9F7C49FD-E8C3-4816-B2AD-7C0C4C1D094A}" type="presParOf" srcId="{21A78FA7-BE36-4A32-B6D2-D3141E1357B1}" destId="{F6A85EB5-57D9-4A51-AD54-1B0FFFF9EDC0}" srcOrd="2" destOrd="0" presId="urn:microsoft.com/office/officeart/2005/8/layout/hProcess7"/>
    <dgm:cxn modelId="{B1827D45-3829-4399-850C-8639FC58056C}" type="presParOf" srcId="{4870E747-607E-44B9-8C7C-F3DD86448F84}" destId="{8135DA88-8441-4BA3-8D5C-10427279FDC8}" srcOrd="1" destOrd="0" presId="urn:microsoft.com/office/officeart/2005/8/layout/hProcess7"/>
    <dgm:cxn modelId="{6EC1F307-44B2-4F4C-A020-9138317049F8}" type="presParOf" srcId="{4870E747-607E-44B9-8C7C-F3DD86448F84}" destId="{9795F906-D8BD-4268-8F3F-64BD29B50E13}" srcOrd="2" destOrd="0" presId="urn:microsoft.com/office/officeart/2005/8/layout/hProcess7"/>
    <dgm:cxn modelId="{34CC482D-6537-4E6B-B8FC-5F81E433097B}" type="presParOf" srcId="{9795F906-D8BD-4268-8F3F-64BD29B50E13}" destId="{8E4408ED-9C3E-46A6-B724-758C398AE6B3}" srcOrd="0" destOrd="0" presId="urn:microsoft.com/office/officeart/2005/8/layout/hProcess7"/>
    <dgm:cxn modelId="{5C38AD0A-75AA-447A-A65D-BFBE915E157F}" type="presParOf" srcId="{9795F906-D8BD-4268-8F3F-64BD29B50E13}" destId="{24E265C0-7E57-4E75-A070-F4A29019D4C3}" srcOrd="1" destOrd="0" presId="urn:microsoft.com/office/officeart/2005/8/layout/hProcess7"/>
    <dgm:cxn modelId="{C2C2B367-E662-43CF-BECE-9D8D401BB9B8}" type="presParOf" srcId="{9795F906-D8BD-4268-8F3F-64BD29B50E13}" destId="{4BE54627-D3D9-48AC-983E-3BBA60DCED4D}" srcOrd="2" destOrd="0" presId="urn:microsoft.com/office/officeart/2005/8/layout/hProcess7"/>
    <dgm:cxn modelId="{AE0AAFAD-DF2E-4309-B76D-30C832CFF59A}" type="presParOf" srcId="{4870E747-607E-44B9-8C7C-F3DD86448F84}" destId="{D61011E8-6E4B-45A4-B6E0-B822F9366C1A}" srcOrd="3" destOrd="0" presId="urn:microsoft.com/office/officeart/2005/8/layout/hProcess7"/>
    <dgm:cxn modelId="{C76CC20C-0639-42B0-B920-D05E6F231D30}" type="presParOf" srcId="{4870E747-607E-44B9-8C7C-F3DD86448F84}" destId="{70902580-9521-431B-BCD9-D4D70E69D76A}" srcOrd="4" destOrd="0" presId="urn:microsoft.com/office/officeart/2005/8/layout/hProcess7"/>
    <dgm:cxn modelId="{E6057EDD-C698-4D85-916C-A0B34F1D35D6}" type="presParOf" srcId="{70902580-9521-431B-BCD9-D4D70E69D76A}" destId="{A7A27979-CCA0-4C3C-8601-497C4819DB8F}" srcOrd="0" destOrd="0" presId="urn:microsoft.com/office/officeart/2005/8/layout/hProcess7"/>
    <dgm:cxn modelId="{A995146A-299E-40C3-9C9D-6995CFB8C0F3}" type="presParOf" srcId="{70902580-9521-431B-BCD9-D4D70E69D76A}" destId="{9C9D45B9-77B9-49F1-BF74-326A43DDD6DB}" srcOrd="1" destOrd="0" presId="urn:microsoft.com/office/officeart/2005/8/layout/hProcess7"/>
    <dgm:cxn modelId="{33745E69-6B0A-4023-8BDC-9A9502BC8434}" type="presParOf" srcId="{70902580-9521-431B-BCD9-D4D70E69D76A}" destId="{27C2C71A-1002-409D-82B3-1520FDCFD56E}" srcOrd="2" destOrd="0" presId="urn:microsoft.com/office/officeart/2005/8/layout/hProcess7"/>
    <dgm:cxn modelId="{25B1F650-3E53-4AD2-A993-722D41CE4A12}" type="presParOf" srcId="{4870E747-607E-44B9-8C7C-F3DD86448F84}" destId="{EF1785F1-3EF1-446E-BFAB-6FC60A3E17A4}" srcOrd="5" destOrd="0" presId="urn:microsoft.com/office/officeart/2005/8/layout/hProcess7"/>
    <dgm:cxn modelId="{0554688C-04F9-4D15-866A-F264A16FBDFB}" type="presParOf" srcId="{4870E747-607E-44B9-8C7C-F3DD86448F84}" destId="{1B9D39B0-72AB-4C27-A5EC-7B694927CE76}" srcOrd="6" destOrd="0" presId="urn:microsoft.com/office/officeart/2005/8/layout/hProcess7"/>
    <dgm:cxn modelId="{C44E905F-CA46-48F2-93CE-EF87B7422B82}" type="presParOf" srcId="{1B9D39B0-72AB-4C27-A5EC-7B694927CE76}" destId="{2260D483-E56A-4AC0-8BAE-6BA999FD7D3B}" srcOrd="0" destOrd="0" presId="urn:microsoft.com/office/officeart/2005/8/layout/hProcess7"/>
    <dgm:cxn modelId="{69FA71F4-8F2C-4E95-AB1D-BD4F8313B662}" type="presParOf" srcId="{1B9D39B0-72AB-4C27-A5EC-7B694927CE76}" destId="{9F80FC33-744F-4DF4-A993-064092E0C906}" srcOrd="1" destOrd="0" presId="urn:microsoft.com/office/officeart/2005/8/layout/hProcess7"/>
    <dgm:cxn modelId="{55F13562-7D21-46F0-95BF-869E218F3AEE}" type="presParOf" srcId="{1B9D39B0-72AB-4C27-A5EC-7B694927CE76}" destId="{ECB8975A-F620-4F6A-9F1B-606994486FDC}" srcOrd="2" destOrd="0" presId="urn:microsoft.com/office/officeart/2005/8/layout/hProcess7"/>
    <dgm:cxn modelId="{4B6CDF2E-B2AD-4431-92EF-D2DDFB5C934F}" type="presParOf" srcId="{4870E747-607E-44B9-8C7C-F3DD86448F84}" destId="{4A6FBAA7-0C5C-4AB5-B6A9-F93D06623323}" srcOrd="7" destOrd="0" presId="urn:microsoft.com/office/officeart/2005/8/layout/hProcess7"/>
    <dgm:cxn modelId="{9C78DE48-C6F9-4190-9A8D-1CA7F2C3E2B3}" type="presParOf" srcId="{4870E747-607E-44B9-8C7C-F3DD86448F84}" destId="{947E2BEF-3C9A-4E79-97AC-1332A208A842}" srcOrd="8" destOrd="0" presId="urn:microsoft.com/office/officeart/2005/8/layout/hProcess7"/>
    <dgm:cxn modelId="{5BD9356B-D941-4072-AE4D-BA164A1155EC}" type="presParOf" srcId="{947E2BEF-3C9A-4E79-97AC-1332A208A842}" destId="{367DB79C-66C7-400A-8DA2-E20A5CA8DF93}" srcOrd="0" destOrd="0" presId="urn:microsoft.com/office/officeart/2005/8/layout/hProcess7"/>
    <dgm:cxn modelId="{8DB1A545-B4BF-48B3-928B-779912542E15}" type="presParOf" srcId="{947E2BEF-3C9A-4E79-97AC-1332A208A842}" destId="{9A31555C-B0AB-4006-8EA3-736C047276DD}" srcOrd="1" destOrd="0" presId="urn:microsoft.com/office/officeart/2005/8/layout/hProcess7"/>
    <dgm:cxn modelId="{EDE58996-9417-4723-90F1-DC09CCDB0E16}" type="presParOf" srcId="{947E2BEF-3C9A-4E79-97AC-1332A208A842}" destId="{D2D29FFB-C749-4AB7-9622-EB5C2601BF2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F7F8F-A828-42AA-BCA8-F5E6A9009B16}">
      <dsp:nvSpPr>
        <dsp:cNvPr id="0" name=""/>
        <dsp:cNvSpPr/>
      </dsp:nvSpPr>
      <dsp:spPr>
        <a:xfrm>
          <a:off x="768" y="431484"/>
          <a:ext cx="3305890" cy="3967068"/>
        </a:xfrm>
        <a:prstGeom prst="roundRect">
          <a:avLst>
            <a:gd name="adj" fmla="val 5000"/>
          </a:avLst>
        </a:prstGeom>
        <a:solidFill>
          <a:srgbClr val="FFCC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/>
        </a:p>
      </dsp:txBody>
      <dsp:txXfrm rot="16200000">
        <a:off x="-1295140" y="1727393"/>
        <a:ext cx="3252996" cy="661178"/>
      </dsp:txXfrm>
    </dsp:sp>
    <dsp:sp modelId="{F6A85EB5-57D9-4A51-AD54-1B0FFFF9EDC0}">
      <dsp:nvSpPr>
        <dsp:cNvPr id="0" name=""/>
        <dsp:cNvSpPr/>
      </dsp:nvSpPr>
      <dsp:spPr>
        <a:xfrm>
          <a:off x="661946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</a:p>
      </dsp:txBody>
      <dsp:txXfrm>
        <a:off x="661946" y="431484"/>
        <a:ext cx="2462888" cy="3967068"/>
      </dsp:txXfrm>
    </dsp:sp>
    <dsp:sp modelId="{A7A27979-CCA0-4C3C-8601-497C4819DB8F}">
      <dsp:nvSpPr>
        <dsp:cNvPr id="0" name=""/>
        <dsp:cNvSpPr/>
      </dsp:nvSpPr>
      <dsp:spPr>
        <a:xfrm>
          <a:off x="3422365" y="431484"/>
          <a:ext cx="3305890" cy="3967068"/>
        </a:xfrm>
        <a:prstGeom prst="roundRect">
          <a:avLst>
            <a:gd name="adj" fmla="val 5000"/>
          </a:avLst>
        </a:prstGeom>
        <a:solidFill>
          <a:srgbClr val="99FF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/>
        </a:p>
      </dsp:txBody>
      <dsp:txXfrm rot="16200000">
        <a:off x="2126455" y="1727393"/>
        <a:ext cx="3252996" cy="661178"/>
      </dsp:txXfrm>
    </dsp:sp>
    <dsp:sp modelId="{24E265C0-7E57-4E75-A070-F4A29019D4C3}">
      <dsp:nvSpPr>
        <dsp:cNvPr id="0" name=""/>
        <dsp:cNvSpPr/>
      </dsp:nvSpPr>
      <dsp:spPr>
        <a:xfrm rot="5400000">
          <a:off x="3147337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C2C71A-1002-409D-82B3-1520FDCFD56E}">
      <dsp:nvSpPr>
        <dsp:cNvPr id="0" name=""/>
        <dsp:cNvSpPr/>
      </dsp:nvSpPr>
      <dsp:spPr>
        <a:xfrm>
          <a:off x="4083543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</a:p>
      </dsp:txBody>
      <dsp:txXfrm>
        <a:off x="4083543" y="431484"/>
        <a:ext cx="2462888" cy="3967068"/>
      </dsp:txXfrm>
    </dsp:sp>
    <dsp:sp modelId="{367DB79C-66C7-400A-8DA2-E20A5CA8DF93}">
      <dsp:nvSpPr>
        <dsp:cNvPr id="0" name=""/>
        <dsp:cNvSpPr/>
      </dsp:nvSpPr>
      <dsp:spPr>
        <a:xfrm>
          <a:off x="6843962" y="431484"/>
          <a:ext cx="3305890" cy="3967068"/>
        </a:xfrm>
        <a:prstGeom prst="roundRect">
          <a:avLst>
            <a:gd name="adj" fmla="val 5000"/>
          </a:avLst>
        </a:prstGeom>
        <a:solidFill>
          <a:srgbClr val="9999FF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/>
        </a:p>
      </dsp:txBody>
      <dsp:txXfrm rot="16200000">
        <a:off x="5548052" y="1727393"/>
        <a:ext cx="3252996" cy="661178"/>
      </dsp:txXfrm>
    </dsp:sp>
    <dsp:sp modelId="{9F80FC33-744F-4DF4-A993-064092E0C906}">
      <dsp:nvSpPr>
        <dsp:cNvPr id="0" name=""/>
        <dsp:cNvSpPr/>
      </dsp:nvSpPr>
      <dsp:spPr>
        <a:xfrm rot="5400000">
          <a:off x="6568934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D29FFB-C749-4AB7-9622-EB5C2601BF23}">
      <dsp:nvSpPr>
        <dsp:cNvPr id="0" name=""/>
        <dsp:cNvSpPr/>
      </dsp:nvSpPr>
      <dsp:spPr>
        <a:xfrm>
          <a:off x="7505140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</a:p>
      </dsp:txBody>
      <dsp:txXfrm>
        <a:off x="7505140" y="431484"/>
        <a:ext cx="2462888" cy="3967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6C5E0-AACF-4E64-8123-1F57D34628B6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44361-E075-4C11-9F19-537DD01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44361-E075-4C11-9F19-537DD01738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72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9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9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7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894897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5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1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8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2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6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0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A20A2-1ECA-4302-BDCE-7C09392E36A3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1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1"/>
            <a:ext cx="12192001" cy="685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04932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C6FF74-A3CD-43E9-B936-B3D00B198B50}"/>
              </a:ext>
            </a:extLst>
          </p:cNvPr>
          <p:cNvSpPr txBox="1"/>
          <p:nvPr/>
        </p:nvSpPr>
        <p:spPr>
          <a:xfrm>
            <a:off x="3719205" y="1540224"/>
            <a:ext cx="466294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4050" b="1" spc="-113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LNTH-Kids  Chinese Font 1" panose="02010600030101010101" pitchFamily="2" charset="-128"/>
                <a:cs typeface="Times New Roman" panose="02020603050405020304" pitchFamily="18" charset="0"/>
              </a:rPr>
              <a:t>TUẦN </a:t>
            </a:r>
            <a:r>
              <a:rPr lang="vi-VN" sz="4050" b="1" spc="-113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LNTH-Kids  Chinese Font 1" panose="02010600030101010101" pitchFamily="2" charset="-128"/>
                <a:cs typeface="Times New Roman" panose="02020603050405020304" pitchFamily="18" charset="0"/>
              </a:rPr>
              <a:t>18</a:t>
            </a:r>
            <a:endParaRPr lang="en-US" sz="4050" b="1" spc="-113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LNTH-Kids  Chinese Font 1" panose="02010600030101010101" pitchFamily="2" charset="-128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45322" y="2447961"/>
            <a:ext cx="12192001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5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 pitchFamily="2" charset="0"/>
                <a:cs typeface="Times New Roman" panose="02020603050405020304" pitchFamily="18" charset="0"/>
              </a:rPr>
              <a:t>Đạo đức</a:t>
            </a:r>
          </a:p>
          <a:p>
            <a:pPr algn="ctr"/>
            <a:r>
              <a:rPr lang="vi-VN" sz="4050" b="1" dirty="0">
                <a:latin typeface="Times New Roman" panose="02020603050405020304" pitchFamily="18" charset="0"/>
                <a:ea typeface="Zilla Slab" pitchFamily="2" charset="0"/>
                <a:cs typeface="Times New Roman" panose="02020603050405020304" pitchFamily="18" charset="0"/>
              </a:rPr>
              <a:t>Bài 6: Tích cực hoàn thành nhiệm vụ</a:t>
            </a:r>
          </a:p>
          <a:p>
            <a:pPr algn="ctr"/>
            <a:r>
              <a:rPr lang="vi-VN" sz="4050" b="1" dirty="0">
                <a:latin typeface="Times New Roman" panose="02020603050405020304" pitchFamily="18" charset="0"/>
                <a:ea typeface="Zilla Slab" pitchFamily="2" charset="0"/>
                <a:cs typeface="Times New Roman" panose="02020603050405020304" pitchFamily="18" charset="0"/>
              </a:rPr>
              <a:t>(Tiết 1)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322" y="-29098"/>
            <a:ext cx="1569322" cy="156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718599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0668"/>
          </a:xfrm>
        </p:spPr>
      </p:pic>
      <p:sp>
        <p:nvSpPr>
          <p:cNvPr id="5" name="Rounded Rectangle 4"/>
          <p:cNvSpPr/>
          <p:nvPr/>
        </p:nvSpPr>
        <p:spPr>
          <a:xfrm>
            <a:off x="1336432" y="2470549"/>
            <a:ext cx="9242474" cy="33198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 phong tham gia.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 xây dựng kế hoạch.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công nhau thực hiện.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động, nhiệt tình thực hiện phần việc của mình.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 gắng, nỗ lực.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đúng thời hạn, chất lượng tốt.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6763" y="1488141"/>
            <a:ext cx="80326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trong câu chuyện thể hiện việc tích cực </a:t>
            </a:r>
          </a:p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nhiệm vụ</a:t>
            </a:r>
          </a:p>
        </p:txBody>
      </p:sp>
    </p:spTree>
    <p:extLst>
      <p:ext uri="{BB962C8B-B14F-4D97-AF65-F5344CB8AC3E}">
        <p14:creationId xmlns:p14="http://schemas.microsoft.com/office/powerpoint/2010/main" val="252141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59"/>
            <a:ext cx="12192000" cy="6844941"/>
          </a:xfrm>
        </p:spPr>
      </p:pic>
      <p:sp>
        <p:nvSpPr>
          <p:cNvPr id="5" name="Rounded Rectangle 4"/>
          <p:cNvSpPr/>
          <p:nvPr/>
        </p:nvSpPr>
        <p:spPr>
          <a:xfrm>
            <a:off x="422032" y="2363372"/>
            <a:ext cx="8961120" cy="29682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giác.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ngại khó, không ngại khổ.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việc có trách nhiệm.</a:t>
            </a:r>
          </a:p>
        </p:txBody>
      </p:sp>
      <p:sp>
        <p:nvSpPr>
          <p:cNvPr id="6" name="Rectangle 5"/>
          <p:cNvSpPr/>
          <p:nvPr/>
        </p:nvSpPr>
        <p:spPr>
          <a:xfrm>
            <a:off x="562124" y="550852"/>
            <a:ext cx="86100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Những biểu hiện khác của việc tích cực </a:t>
            </a:r>
          </a:p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nhiệm vụ:</a:t>
            </a:r>
          </a:p>
        </p:txBody>
      </p:sp>
    </p:spTree>
    <p:extLst>
      <p:ext uri="{BB962C8B-B14F-4D97-AF65-F5344CB8AC3E}">
        <p14:creationId xmlns:p14="http://schemas.microsoft.com/office/powerpoint/2010/main" val="98164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1350350" y="379828"/>
            <a:ext cx="9172284" cy="1181686"/>
          </a:xfrm>
          <a:custGeom>
            <a:avLst/>
            <a:gdLst>
              <a:gd name="connsiteX0" fmla="*/ 14216 w 9172284"/>
              <a:gd name="connsiteY0" fmla="*/ 337624 h 1181686"/>
              <a:gd name="connsiteX1" fmla="*/ 197096 w 9172284"/>
              <a:gd name="connsiteY1" fmla="*/ 379827 h 1181686"/>
              <a:gd name="connsiteX2" fmla="*/ 225232 w 9172284"/>
              <a:gd name="connsiteY2" fmla="*/ 422030 h 1181686"/>
              <a:gd name="connsiteX3" fmla="*/ 253367 w 9172284"/>
              <a:gd name="connsiteY3" fmla="*/ 506436 h 1181686"/>
              <a:gd name="connsiteX4" fmla="*/ 267435 w 9172284"/>
              <a:gd name="connsiteY4" fmla="*/ 548640 h 1181686"/>
              <a:gd name="connsiteX5" fmla="*/ 281502 w 9172284"/>
              <a:gd name="connsiteY5" fmla="*/ 801858 h 1181686"/>
              <a:gd name="connsiteX6" fmla="*/ 309638 w 9172284"/>
              <a:gd name="connsiteY6" fmla="*/ 844061 h 1181686"/>
              <a:gd name="connsiteX7" fmla="*/ 337773 w 9172284"/>
              <a:gd name="connsiteY7" fmla="*/ 928467 h 1181686"/>
              <a:gd name="connsiteX8" fmla="*/ 351841 w 9172284"/>
              <a:gd name="connsiteY8" fmla="*/ 970670 h 1181686"/>
              <a:gd name="connsiteX9" fmla="*/ 365908 w 9172284"/>
              <a:gd name="connsiteY9" fmla="*/ 1097280 h 1181686"/>
              <a:gd name="connsiteX10" fmla="*/ 408112 w 9172284"/>
              <a:gd name="connsiteY10" fmla="*/ 1083212 h 1181686"/>
              <a:gd name="connsiteX11" fmla="*/ 464382 w 9172284"/>
              <a:gd name="connsiteY11" fmla="*/ 1055076 h 1181686"/>
              <a:gd name="connsiteX12" fmla="*/ 520653 w 9172284"/>
              <a:gd name="connsiteY12" fmla="*/ 1041009 h 1181686"/>
              <a:gd name="connsiteX13" fmla="*/ 605059 w 9172284"/>
              <a:gd name="connsiteY13" fmla="*/ 1012873 h 1181686"/>
              <a:gd name="connsiteX14" fmla="*/ 816075 w 9172284"/>
              <a:gd name="connsiteY14" fmla="*/ 998806 h 1181686"/>
              <a:gd name="connsiteX15" fmla="*/ 984887 w 9172284"/>
              <a:gd name="connsiteY15" fmla="*/ 1026941 h 1181686"/>
              <a:gd name="connsiteX16" fmla="*/ 1083361 w 9172284"/>
              <a:gd name="connsiteY16" fmla="*/ 1041009 h 1181686"/>
              <a:gd name="connsiteX17" fmla="*/ 2222844 w 9172284"/>
              <a:gd name="connsiteY17" fmla="*/ 1041009 h 1181686"/>
              <a:gd name="connsiteX18" fmla="*/ 2265047 w 9172284"/>
              <a:gd name="connsiteY18" fmla="*/ 1026941 h 1181686"/>
              <a:gd name="connsiteX19" fmla="*/ 2518265 w 9172284"/>
              <a:gd name="connsiteY19" fmla="*/ 1012873 h 1181686"/>
              <a:gd name="connsiteX20" fmla="*/ 2560468 w 9172284"/>
              <a:gd name="connsiteY20" fmla="*/ 998806 h 1181686"/>
              <a:gd name="connsiteX21" fmla="*/ 2898093 w 9172284"/>
              <a:gd name="connsiteY21" fmla="*/ 1055076 h 1181686"/>
              <a:gd name="connsiteX22" fmla="*/ 2940296 w 9172284"/>
              <a:gd name="connsiteY22" fmla="*/ 1069144 h 1181686"/>
              <a:gd name="connsiteX23" fmla="*/ 3052838 w 9172284"/>
              <a:gd name="connsiteY23" fmla="*/ 1111347 h 1181686"/>
              <a:gd name="connsiteX24" fmla="*/ 3193515 w 9172284"/>
              <a:gd name="connsiteY24" fmla="*/ 1167618 h 1181686"/>
              <a:gd name="connsiteX25" fmla="*/ 3235718 w 9172284"/>
              <a:gd name="connsiteY25" fmla="*/ 1181686 h 1181686"/>
              <a:gd name="connsiteX26" fmla="*/ 3418598 w 9172284"/>
              <a:gd name="connsiteY26" fmla="*/ 1167618 h 1181686"/>
              <a:gd name="connsiteX27" fmla="*/ 3460801 w 9172284"/>
              <a:gd name="connsiteY27" fmla="*/ 1153550 h 1181686"/>
              <a:gd name="connsiteX28" fmla="*/ 4473675 w 9172284"/>
              <a:gd name="connsiteY28" fmla="*/ 1139483 h 1181686"/>
              <a:gd name="connsiteX29" fmla="*/ 4586216 w 9172284"/>
              <a:gd name="connsiteY29" fmla="*/ 1125415 h 1181686"/>
              <a:gd name="connsiteX30" fmla="*/ 4867570 w 9172284"/>
              <a:gd name="connsiteY30" fmla="*/ 1111347 h 1181686"/>
              <a:gd name="connsiteX31" fmla="*/ 4909773 w 9172284"/>
              <a:gd name="connsiteY31" fmla="*/ 1097280 h 1181686"/>
              <a:gd name="connsiteX32" fmla="*/ 5078585 w 9172284"/>
              <a:gd name="connsiteY32" fmla="*/ 1069144 h 1181686"/>
              <a:gd name="connsiteX33" fmla="*/ 5177059 w 9172284"/>
              <a:gd name="connsiteY33" fmla="*/ 1041009 h 1181686"/>
              <a:gd name="connsiteX34" fmla="*/ 5233330 w 9172284"/>
              <a:gd name="connsiteY34" fmla="*/ 1026941 h 1181686"/>
              <a:gd name="connsiteX35" fmla="*/ 5289601 w 9172284"/>
              <a:gd name="connsiteY35" fmla="*/ 998806 h 1181686"/>
              <a:gd name="connsiteX36" fmla="*/ 5345872 w 9172284"/>
              <a:gd name="connsiteY36" fmla="*/ 984738 h 1181686"/>
              <a:gd name="connsiteX37" fmla="*/ 5388075 w 9172284"/>
              <a:gd name="connsiteY37" fmla="*/ 970670 h 1181686"/>
              <a:gd name="connsiteX38" fmla="*/ 5697564 w 9172284"/>
              <a:gd name="connsiteY38" fmla="*/ 984738 h 1181686"/>
              <a:gd name="connsiteX39" fmla="*/ 5739767 w 9172284"/>
              <a:gd name="connsiteY39" fmla="*/ 1012873 h 1181686"/>
              <a:gd name="connsiteX40" fmla="*/ 5781970 w 9172284"/>
              <a:gd name="connsiteY40" fmla="*/ 1026941 h 1181686"/>
              <a:gd name="connsiteX41" fmla="*/ 5824173 w 9172284"/>
              <a:gd name="connsiteY41" fmla="*/ 1055076 h 1181686"/>
              <a:gd name="connsiteX42" fmla="*/ 5880444 w 9172284"/>
              <a:gd name="connsiteY42" fmla="*/ 1069144 h 1181686"/>
              <a:gd name="connsiteX43" fmla="*/ 5922647 w 9172284"/>
              <a:gd name="connsiteY43" fmla="*/ 1083212 h 1181686"/>
              <a:gd name="connsiteX44" fmla="*/ 5978918 w 9172284"/>
              <a:gd name="connsiteY44" fmla="*/ 1111347 h 1181686"/>
              <a:gd name="connsiteX45" fmla="*/ 6147730 w 9172284"/>
              <a:gd name="connsiteY45" fmla="*/ 1153550 h 1181686"/>
              <a:gd name="connsiteX46" fmla="*/ 8764321 w 9172284"/>
              <a:gd name="connsiteY46" fmla="*/ 1139483 h 1181686"/>
              <a:gd name="connsiteX47" fmla="*/ 8806524 w 9172284"/>
              <a:gd name="connsiteY47" fmla="*/ 1125415 h 1181686"/>
              <a:gd name="connsiteX48" fmla="*/ 8904998 w 9172284"/>
              <a:gd name="connsiteY48" fmla="*/ 1111347 h 1181686"/>
              <a:gd name="connsiteX49" fmla="*/ 8989404 w 9172284"/>
              <a:gd name="connsiteY49" fmla="*/ 1069144 h 1181686"/>
              <a:gd name="connsiteX50" fmla="*/ 9073810 w 9172284"/>
              <a:gd name="connsiteY50" fmla="*/ 1041009 h 1181686"/>
              <a:gd name="connsiteX51" fmla="*/ 9172284 w 9172284"/>
              <a:gd name="connsiteY51" fmla="*/ 1012873 h 1181686"/>
              <a:gd name="connsiteX52" fmla="*/ 8961268 w 9172284"/>
              <a:gd name="connsiteY52" fmla="*/ 984738 h 1181686"/>
              <a:gd name="connsiteX53" fmla="*/ 8750253 w 9172284"/>
              <a:gd name="connsiteY53" fmla="*/ 970670 h 1181686"/>
              <a:gd name="connsiteX54" fmla="*/ 8708050 w 9172284"/>
              <a:gd name="connsiteY54" fmla="*/ 956603 h 1181686"/>
              <a:gd name="connsiteX55" fmla="*/ 8637712 w 9172284"/>
              <a:gd name="connsiteY55" fmla="*/ 942535 h 1181686"/>
              <a:gd name="connsiteX56" fmla="*/ 8665847 w 9172284"/>
              <a:gd name="connsiteY56" fmla="*/ 900332 h 1181686"/>
              <a:gd name="connsiteX57" fmla="*/ 8722118 w 9172284"/>
              <a:gd name="connsiteY57" fmla="*/ 844061 h 1181686"/>
              <a:gd name="connsiteX58" fmla="*/ 8806524 w 9172284"/>
              <a:gd name="connsiteY58" fmla="*/ 801858 h 1181686"/>
              <a:gd name="connsiteX59" fmla="*/ 8834659 w 9172284"/>
              <a:gd name="connsiteY59" fmla="*/ 759655 h 1181686"/>
              <a:gd name="connsiteX60" fmla="*/ 8862795 w 9172284"/>
              <a:gd name="connsiteY60" fmla="*/ 731520 h 1181686"/>
              <a:gd name="connsiteX61" fmla="*/ 8890930 w 9172284"/>
              <a:gd name="connsiteY61" fmla="*/ 647113 h 1181686"/>
              <a:gd name="connsiteX62" fmla="*/ 8904998 w 9172284"/>
              <a:gd name="connsiteY62" fmla="*/ 604910 h 1181686"/>
              <a:gd name="connsiteX63" fmla="*/ 8919065 w 9172284"/>
              <a:gd name="connsiteY63" fmla="*/ 562707 h 1181686"/>
              <a:gd name="connsiteX64" fmla="*/ 8933133 w 9172284"/>
              <a:gd name="connsiteY64" fmla="*/ 520504 h 1181686"/>
              <a:gd name="connsiteX65" fmla="*/ 8919065 w 9172284"/>
              <a:gd name="connsiteY65" fmla="*/ 323556 h 1181686"/>
              <a:gd name="connsiteX66" fmla="*/ 8876862 w 9172284"/>
              <a:gd name="connsiteY66" fmla="*/ 281353 h 1181686"/>
              <a:gd name="connsiteX67" fmla="*/ 8792456 w 9172284"/>
              <a:gd name="connsiteY67" fmla="*/ 253218 h 1181686"/>
              <a:gd name="connsiteX68" fmla="*/ 8708050 w 9172284"/>
              <a:gd name="connsiteY68" fmla="*/ 225083 h 1181686"/>
              <a:gd name="connsiteX69" fmla="*/ 8665847 w 9172284"/>
              <a:gd name="connsiteY69" fmla="*/ 211015 h 1181686"/>
              <a:gd name="connsiteX70" fmla="*/ 8342290 w 9172284"/>
              <a:gd name="connsiteY70" fmla="*/ 182880 h 1181686"/>
              <a:gd name="connsiteX71" fmla="*/ 8187545 w 9172284"/>
              <a:gd name="connsiteY71" fmla="*/ 154744 h 1181686"/>
              <a:gd name="connsiteX72" fmla="*/ 8145342 w 9172284"/>
              <a:gd name="connsiteY72" fmla="*/ 140676 h 1181686"/>
              <a:gd name="connsiteX73" fmla="*/ 7737379 w 9172284"/>
              <a:gd name="connsiteY73" fmla="*/ 126609 h 1181686"/>
              <a:gd name="connsiteX74" fmla="*/ 7427890 w 9172284"/>
              <a:gd name="connsiteY74" fmla="*/ 98473 h 1181686"/>
              <a:gd name="connsiteX75" fmla="*/ 7385687 w 9172284"/>
              <a:gd name="connsiteY75" fmla="*/ 84406 h 1181686"/>
              <a:gd name="connsiteX76" fmla="*/ 6752641 w 9172284"/>
              <a:gd name="connsiteY76" fmla="*/ 70338 h 1181686"/>
              <a:gd name="connsiteX77" fmla="*/ 6358745 w 9172284"/>
              <a:gd name="connsiteY77" fmla="*/ 42203 h 1181686"/>
              <a:gd name="connsiteX78" fmla="*/ 6316542 w 9172284"/>
              <a:gd name="connsiteY78" fmla="*/ 28135 h 1181686"/>
              <a:gd name="connsiteX79" fmla="*/ 6260272 w 9172284"/>
              <a:gd name="connsiteY79" fmla="*/ 14067 h 1181686"/>
              <a:gd name="connsiteX80" fmla="*/ 6147730 w 9172284"/>
              <a:gd name="connsiteY80" fmla="*/ 0 h 1181686"/>
              <a:gd name="connsiteX81" fmla="*/ 5177059 w 9172284"/>
              <a:gd name="connsiteY81" fmla="*/ 14067 h 1181686"/>
              <a:gd name="connsiteX82" fmla="*/ 4839435 w 9172284"/>
              <a:gd name="connsiteY82" fmla="*/ 42203 h 1181686"/>
              <a:gd name="connsiteX83" fmla="*/ 4121982 w 9172284"/>
              <a:gd name="connsiteY83" fmla="*/ 84406 h 1181686"/>
              <a:gd name="connsiteX84" fmla="*/ 3826561 w 9172284"/>
              <a:gd name="connsiteY84" fmla="*/ 112541 h 1181686"/>
              <a:gd name="connsiteX85" fmla="*/ 3728087 w 9172284"/>
              <a:gd name="connsiteY85" fmla="*/ 126609 h 1181686"/>
              <a:gd name="connsiteX86" fmla="*/ 3587410 w 9172284"/>
              <a:gd name="connsiteY86" fmla="*/ 140676 h 1181686"/>
              <a:gd name="connsiteX87" fmla="*/ 3460801 w 9172284"/>
              <a:gd name="connsiteY87" fmla="*/ 168812 h 1181686"/>
              <a:gd name="connsiteX88" fmla="*/ 3249785 w 9172284"/>
              <a:gd name="connsiteY88" fmla="*/ 182880 h 1181686"/>
              <a:gd name="connsiteX89" fmla="*/ 3024702 w 9172284"/>
              <a:gd name="connsiteY89" fmla="*/ 211015 h 1181686"/>
              <a:gd name="connsiteX90" fmla="*/ 2616739 w 9172284"/>
              <a:gd name="connsiteY90" fmla="*/ 225083 h 1181686"/>
              <a:gd name="connsiteX91" fmla="*/ 2377588 w 9172284"/>
              <a:gd name="connsiteY91" fmla="*/ 239150 h 1181686"/>
              <a:gd name="connsiteX92" fmla="*/ 1294376 w 9172284"/>
              <a:gd name="connsiteY92" fmla="*/ 225083 h 1181686"/>
              <a:gd name="connsiteX93" fmla="*/ 1167767 w 9172284"/>
              <a:gd name="connsiteY93" fmla="*/ 211015 h 1181686"/>
              <a:gd name="connsiteX94" fmla="*/ 1111496 w 9172284"/>
              <a:gd name="connsiteY94" fmla="*/ 196947 h 1181686"/>
              <a:gd name="connsiteX95" fmla="*/ 1027090 w 9172284"/>
              <a:gd name="connsiteY95" fmla="*/ 182880 h 1181686"/>
              <a:gd name="connsiteX96" fmla="*/ 970819 w 9172284"/>
              <a:gd name="connsiteY96" fmla="*/ 154744 h 1181686"/>
              <a:gd name="connsiteX97" fmla="*/ 858278 w 9172284"/>
              <a:gd name="connsiteY97" fmla="*/ 126609 h 1181686"/>
              <a:gd name="connsiteX98" fmla="*/ 689465 w 9172284"/>
              <a:gd name="connsiteY98" fmla="*/ 84406 h 1181686"/>
              <a:gd name="connsiteX99" fmla="*/ 619127 w 9172284"/>
              <a:gd name="connsiteY99" fmla="*/ 70338 h 1181686"/>
              <a:gd name="connsiteX100" fmla="*/ 520653 w 9172284"/>
              <a:gd name="connsiteY100" fmla="*/ 56270 h 1181686"/>
              <a:gd name="connsiteX101" fmla="*/ 295570 w 9172284"/>
              <a:gd name="connsiteY101" fmla="*/ 70338 h 1181686"/>
              <a:gd name="connsiteX102" fmla="*/ 168961 w 9172284"/>
              <a:gd name="connsiteY102" fmla="*/ 140676 h 1181686"/>
              <a:gd name="connsiteX103" fmla="*/ 98622 w 9172284"/>
              <a:gd name="connsiteY103" fmla="*/ 154744 h 1181686"/>
              <a:gd name="connsiteX104" fmla="*/ 56419 w 9172284"/>
              <a:gd name="connsiteY104" fmla="*/ 182880 h 1181686"/>
              <a:gd name="connsiteX105" fmla="*/ 14216 w 9172284"/>
              <a:gd name="connsiteY105" fmla="*/ 267286 h 1181686"/>
              <a:gd name="connsiteX106" fmla="*/ 14216 w 9172284"/>
              <a:gd name="connsiteY106" fmla="*/ 337624 h 1181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9172284" h="1181686">
                <a:moveTo>
                  <a:pt x="14216" y="337624"/>
                </a:moveTo>
                <a:cubicBezTo>
                  <a:pt x="44696" y="356381"/>
                  <a:pt x="145835" y="328567"/>
                  <a:pt x="197096" y="379827"/>
                </a:cubicBezTo>
                <a:cubicBezTo>
                  <a:pt x="209051" y="391782"/>
                  <a:pt x="215853" y="407962"/>
                  <a:pt x="225232" y="422030"/>
                </a:cubicBezTo>
                <a:lnTo>
                  <a:pt x="253367" y="506436"/>
                </a:lnTo>
                <a:lnTo>
                  <a:pt x="267435" y="548640"/>
                </a:lnTo>
                <a:cubicBezTo>
                  <a:pt x="272124" y="633046"/>
                  <a:pt x="269547" y="718171"/>
                  <a:pt x="281502" y="801858"/>
                </a:cubicBezTo>
                <a:cubicBezTo>
                  <a:pt x="283893" y="818595"/>
                  <a:pt x="302771" y="828611"/>
                  <a:pt x="309638" y="844061"/>
                </a:cubicBezTo>
                <a:cubicBezTo>
                  <a:pt x="321683" y="871162"/>
                  <a:pt x="328395" y="900332"/>
                  <a:pt x="337773" y="928467"/>
                </a:cubicBezTo>
                <a:lnTo>
                  <a:pt x="351841" y="970670"/>
                </a:lnTo>
                <a:cubicBezTo>
                  <a:pt x="356530" y="1012873"/>
                  <a:pt x="346918" y="1059300"/>
                  <a:pt x="365908" y="1097280"/>
                </a:cubicBezTo>
                <a:cubicBezTo>
                  <a:pt x="372540" y="1110543"/>
                  <a:pt x="394482" y="1089054"/>
                  <a:pt x="408112" y="1083212"/>
                </a:cubicBezTo>
                <a:cubicBezTo>
                  <a:pt x="427387" y="1074951"/>
                  <a:pt x="444746" y="1062439"/>
                  <a:pt x="464382" y="1055076"/>
                </a:cubicBezTo>
                <a:cubicBezTo>
                  <a:pt x="482485" y="1048287"/>
                  <a:pt x="502134" y="1046565"/>
                  <a:pt x="520653" y="1041009"/>
                </a:cubicBezTo>
                <a:cubicBezTo>
                  <a:pt x="549060" y="1032487"/>
                  <a:pt x="605059" y="1012873"/>
                  <a:pt x="605059" y="1012873"/>
                </a:cubicBezTo>
                <a:cubicBezTo>
                  <a:pt x="674792" y="943142"/>
                  <a:pt x="627513" y="976179"/>
                  <a:pt x="816075" y="998806"/>
                </a:cubicBezTo>
                <a:cubicBezTo>
                  <a:pt x="872715" y="1005603"/>
                  <a:pt x="928414" y="1018873"/>
                  <a:pt x="984887" y="1026941"/>
                </a:cubicBezTo>
                <a:lnTo>
                  <a:pt x="1083361" y="1041009"/>
                </a:lnTo>
                <a:cubicBezTo>
                  <a:pt x="1471090" y="1170246"/>
                  <a:pt x="1147613" y="1067558"/>
                  <a:pt x="2222844" y="1041009"/>
                </a:cubicBezTo>
                <a:cubicBezTo>
                  <a:pt x="2237668" y="1040643"/>
                  <a:pt x="2250285" y="1028347"/>
                  <a:pt x="2265047" y="1026941"/>
                </a:cubicBezTo>
                <a:cubicBezTo>
                  <a:pt x="2349202" y="1018926"/>
                  <a:pt x="2433859" y="1017562"/>
                  <a:pt x="2518265" y="1012873"/>
                </a:cubicBezTo>
                <a:cubicBezTo>
                  <a:pt x="2532333" y="1008184"/>
                  <a:pt x="2545639" y="998806"/>
                  <a:pt x="2560468" y="998806"/>
                </a:cubicBezTo>
                <a:cubicBezTo>
                  <a:pt x="2764792" y="998806"/>
                  <a:pt x="2736841" y="1001325"/>
                  <a:pt x="2898093" y="1055076"/>
                </a:cubicBezTo>
                <a:cubicBezTo>
                  <a:pt x="2912161" y="1059765"/>
                  <a:pt x="2927033" y="1062512"/>
                  <a:pt x="2940296" y="1069144"/>
                </a:cubicBezTo>
                <a:cubicBezTo>
                  <a:pt x="3013860" y="1105927"/>
                  <a:pt x="2976222" y="1092194"/>
                  <a:pt x="3052838" y="1111347"/>
                </a:cubicBezTo>
                <a:cubicBezTo>
                  <a:pt x="3135637" y="1152748"/>
                  <a:pt x="3089210" y="1132850"/>
                  <a:pt x="3193515" y="1167618"/>
                </a:cubicBezTo>
                <a:lnTo>
                  <a:pt x="3235718" y="1181686"/>
                </a:lnTo>
                <a:cubicBezTo>
                  <a:pt x="3296678" y="1176997"/>
                  <a:pt x="3357930" y="1175202"/>
                  <a:pt x="3418598" y="1167618"/>
                </a:cubicBezTo>
                <a:cubicBezTo>
                  <a:pt x="3433312" y="1165779"/>
                  <a:pt x="3445978" y="1153945"/>
                  <a:pt x="3460801" y="1153550"/>
                </a:cubicBezTo>
                <a:cubicBezTo>
                  <a:pt x="3798338" y="1144549"/>
                  <a:pt x="4136050" y="1144172"/>
                  <a:pt x="4473675" y="1139483"/>
                </a:cubicBezTo>
                <a:cubicBezTo>
                  <a:pt x="4511189" y="1134794"/>
                  <a:pt x="4548506" y="1128109"/>
                  <a:pt x="4586216" y="1125415"/>
                </a:cubicBezTo>
                <a:cubicBezTo>
                  <a:pt x="4679879" y="1118725"/>
                  <a:pt x="4774021" y="1119482"/>
                  <a:pt x="4867570" y="1111347"/>
                </a:cubicBezTo>
                <a:cubicBezTo>
                  <a:pt x="4882343" y="1110062"/>
                  <a:pt x="4895232" y="1100188"/>
                  <a:pt x="4909773" y="1097280"/>
                </a:cubicBezTo>
                <a:cubicBezTo>
                  <a:pt x="5203279" y="1038580"/>
                  <a:pt x="4852163" y="1119461"/>
                  <a:pt x="5078585" y="1069144"/>
                </a:cubicBezTo>
                <a:cubicBezTo>
                  <a:pt x="5177527" y="1047156"/>
                  <a:pt x="5094820" y="1064505"/>
                  <a:pt x="5177059" y="1041009"/>
                </a:cubicBezTo>
                <a:cubicBezTo>
                  <a:pt x="5195649" y="1035698"/>
                  <a:pt x="5215227" y="1033730"/>
                  <a:pt x="5233330" y="1026941"/>
                </a:cubicBezTo>
                <a:cubicBezTo>
                  <a:pt x="5252966" y="1019578"/>
                  <a:pt x="5269965" y="1006169"/>
                  <a:pt x="5289601" y="998806"/>
                </a:cubicBezTo>
                <a:cubicBezTo>
                  <a:pt x="5307704" y="992017"/>
                  <a:pt x="5327282" y="990050"/>
                  <a:pt x="5345872" y="984738"/>
                </a:cubicBezTo>
                <a:cubicBezTo>
                  <a:pt x="5360130" y="980664"/>
                  <a:pt x="5374007" y="975359"/>
                  <a:pt x="5388075" y="970670"/>
                </a:cubicBezTo>
                <a:cubicBezTo>
                  <a:pt x="5491238" y="975359"/>
                  <a:pt x="5595030" y="972434"/>
                  <a:pt x="5697564" y="984738"/>
                </a:cubicBezTo>
                <a:cubicBezTo>
                  <a:pt x="5714351" y="986752"/>
                  <a:pt x="5724645" y="1005312"/>
                  <a:pt x="5739767" y="1012873"/>
                </a:cubicBezTo>
                <a:cubicBezTo>
                  <a:pt x="5753030" y="1019505"/>
                  <a:pt x="5768707" y="1020309"/>
                  <a:pt x="5781970" y="1026941"/>
                </a:cubicBezTo>
                <a:cubicBezTo>
                  <a:pt x="5797092" y="1034502"/>
                  <a:pt x="5808633" y="1048416"/>
                  <a:pt x="5824173" y="1055076"/>
                </a:cubicBezTo>
                <a:cubicBezTo>
                  <a:pt x="5841944" y="1062692"/>
                  <a:pt x="5861854" y="1063832"/>
                  <a:pt x="5880444" y="1069144"/>
                </a:cubicBezTo>
                <a:cubicBezTo>
                  <a:pt x="5894702" y="1073218"/>
                  <a:pt x="5909017" y="1077371"/>
                  <a:pt x="5922647" y="1083212"/>
                </a:cubicBezTo>
                <a:cubicBezTo>
                  <a:pt x="5941922" y="1091473"/>
                  <a:pt x="5959447" y="1103559"/>
                  <a:pt x="5978918" y="1111347"/>
                </a:cubicBezTo>
                <a:cubicBezTo>
                  <a:pt x="6058541" y="1143196"/>
                  <a:pt x="6064696" y="1139712"/>
                  <a:pt x="6147730" y="1153550"/>
                </a:cubicBezTo>
                <a:lnTo>
                  <a:pt x="8764321" y="1139483"/>
                </a:lnTo>
                <a:cubicBezTo>
                  <a:pt x="8779149" y="1139326"/>
                  <a:pt x="8791983" y="1128323"/>
                  <a:pt x="8806524" y="1125415"/>
                </a:cubicBezTo>
                <a:cubicBezTo>
                  <a:pt x="8839038" y="1118912"/>
                  <a:pt x="8872173" y="1116036"/>
                  <a:pt x="8904998" y="1111347"/>
                </a:cubicBezTo>
                <a:cubicBezTo>
                  <a:pt x="9058901" y="1060049"/>
                  <a:pt x="8825793" y="1141861"/>
                  <a:pt x="8989404" y="1069144"/>
                </a:cubicBezTo>
                <a:cubicBezTo>
                  <a:pt x="9016505" y="1057099"/>
                  <a:pt x="9045675" y="1050387"/>
                  <a:pt x="9073810" y="1041009"/>
                </a:cubicBezTo>
                <a:cubicBezTo>
                  <a:pt x="9134361" y="1020825"/>
                  <a:pt x="9101620" y="1030539"/>
                  <a:pt x="9172284" y="1012873"/>
                </a:cubicBezTo>
                <a:cubicBezTo>
                  <a:pt x="9071014" y="987557"/>
                  <a:pt x="9121206" y="997041"/>
                  <a:pt x="8961268" y="984738"/>
                </a:cubicBezTo>
                <a:cubicBezTo>
                  <a:pt x="8890981" y="979331"/>
                  <a:pt x="8820591" y="975359"/>
                  <a:pt x="8750253" y="970670"/>
                </a:cubicBezTo>
                <a:cubicBezTo>
                  <a:pt x="8736185" y="965981"/>
                  <a:pt x="8722436" y="960199"/>
                  <a:pt x="8708050" y="956603"/>
                </a:cubicBezTo>
                <a:cubicBezTo>
                  <a:pt x="8684854" y="950804"/>
                  <a:pt x="8652058" y="961663"/>
                  <a:pt x="8637712" y="942535"/>
                </a:cubicBezTo>
                <a:cubicBezTo>
                  <a:pt x="8627568" y="929009"/>
                  <a:pt x="8654844" y="913169"/>
                  <a:pt x="8665847" y="900332"/>
                </a:cubicBezTo>
                <a:cubicBezTo>
                  <a:pt x="8683110" y="880192"/>
                  <a:pt x="8696953" y="852450"/>
                  <a:pt x="8722118" y="844061"/>
                </a:cubicBezTo>
                <a:cubicBezTo>
                  <a:pt x="8780361" y="824646"/>
                  <a:pt x="8751983" y="838218"/>
                  <a:pt x="8806524" y="801858"/>
                </a:cubicBezTo>
                <a:cubicBezTo>
                  <a:pt x="8815902" y="787790"/>
                  <a:pt x="8824097" y="772857"/>
                  <a:pt x="8834659" y="759655"/>
                </a:cubicBezTo>
                <a:cubicBezTo>
                  <a:pt x="8842945" y="749298"/>
                  <a:pt x="8856864" y="743383"/>
                  <a:pt x="8862795" y="731520"/>
                </a:cubicBezTo>
                <a:cubicBezTo>
                  <a:pt x="8876058" y="704994"/>
                  <a:pt x="8881552" y="675249"/>
                  <a:pt x="8890930" y="647113"/>
                </a:cubicBezTo>
                <a:lnTo>
                  <a:pt x="8904998" y="604910"/>
                </a:lnTo>
                <a:lnTo>
                  <a:pt x="8919065" y="562707"/>
                </a:lnTo>
                <a:lnTo>
                  <a:pt x="8933133" y="520504"/>
                </a:lnTo>
                <a:cubicBezTo>
                  <a:pt x="8928444" y="454855"/>
                  <a:pt x="8934140" y="387623"/>
                  <a:pt x="8919065" y="323556"/>
                </a:cubicBezTo>
                <a:cubicBezTo>
                  <a:pt x="8914508" y="304190"/>
                  <a:pt x="8894253" y="291015"/>
                  <a:pt x="8876862" y="281353"/>
                </a:cubicBezTo>
                <a:cubicBezTo>
                  <a:pt x="8850937" y="266950"/>
                  <a:pt x="8820591" y="262596"/>
                  <a:pt x="8792456" y="253218"/>
                </a:cubicBezTo>
                <a:lnTo>
                  <a:pt x="8708050" y="225083"/>
                </a:lnTo>
                <a:cubicBezTo>
                  <a:pt x="8693982" y="220394"/>
                  <a:pt x="8680620" y="212300"/>
                  <a:pt x="8665847" y="211015"/>
                </a:cubicBezTo>
                <a:lnTo>
                  <a:pt x="8342290" y="182880"/>
                </a:lnTo>
                <a:cubicBezTo>
                  <a:pt x="8245504" y="150617"/>
                  <a:pt x="8362522" y="186559"/>
                  <a:pt x="8187545" y="154744"/>
                </a:cubicBezTo>
                <a:cubicBezTo>
                  <a:pt x="8172956" y="152091"/>
                  <a:pt x="8160142" y="141601"/>
                  <a:pt x="8145342" y="140676"/>
                </a:cubicBezTo>
                <a:cubicBezTo>
                  <a:pt x="8009538" y="132188"/>
                  <a:pt x="7873367" y="131298"/>
                  <a:pt x="7737379" y="126609"/>
                </a:cubicBezTo>
                <a:cubicBezTo>
                  <a:pt x="7511832" y="89017"/>
                  <a:pt x="7857994" y="143747"/>
                  <a:pt x="7427890" y="98473"/>
                </a:cubicBezTo>
                <a:cubicBezTo>
                  <a:pt x="7413143" y="96921"/>
                  <a:pt x="7400503" y="85023"/>
                  <a:pt x="7385687" y="84406"/>
                </a:cubicBezTo>
                <a:cubicBezTo>
                  <a:pt x="7174803" y="75619"/>
                  <a:pt x="6963656" y="75027"/>
                  <a:pt x="6752641" y="70338"/>
                </a:cubicBezTo>
                <a:cubicBezTo>
                  <a:pt x="6593575" y="17315"/>
                  <a:pt x="6769236" y="71523"/>
                  <a:pt x="6358745" y="42203"/>
                </a:cubicBezTo>
                <a:cubicBezTo>
                  <a:pt x="6343954" y="41147"/>
                  <a:pt x="6330800" y="32209"/>
                  <a:pt x="6316542" y="28135"/>
                </a:cubicBezTo>
                <a:cubicBezTo>
                  <a:pt x="6297952" y="22823"/>
                  <a:pt x="6279343" y="17245"/>
                  <a:pt x="6260272" y="14067"/>
                </a:cubicBezTo>
                <a:cubicBezTo>
                  <a:pt x="6222980" y="7852"/>
                  <a:pt x="6185244" y="4689"/>
                  <a:pt x="6147730" y="0"/>
                </a:cubicBezTo>
                <a:lnTo>
                  <a:pt x="5177059" y="14067"/>
                </a:lnTo>
                <a:cubicBezTo>
                  <a:pt x="4976290" y="18847"/>
                  <a:pt x="5004414" y="27646"/>
                  <a:pt x="4839435" y="42203"/>
                </a:cubicBezTo>
                <a:cubicBezTo>
                  <a:pt x="4444444" y="77055"/>
                  <a:pt x="4524004" y="68943"/>
                  <a:pt x="4121982" y="84406"/>
                </a:cubicBezTo>
                <a:cubicBezTo>
                  <a:pt x="3979038" y="120141"/>
                  <a:pt x="4123023" y="87835"/>
                  <a:pt x="3826561" y="112541"/>
                </a:cubicBezTo>
                <a:cubicBezTo>
                  <a:pt x="3793518" y="115295"/>
                  <a:pt x="3761018" y="122735"/>
                  <a:pt x="3728087" y="126609"/>
                </a:cubicBezTo>
                <a:cubicBezTo>
                  <a:pt x="3681284" y="132115"/>
                  <a:pt x="3634302" y="135987"/>
                  <a:pt x="3587410" y="140676"/>
                </a:cubicBezTo>
                <a:cubicBezTo>
                  <a:pt x="3556081" y="148508"/>
                  <a:pt x="3490565" y="165835"/>
                  <a:pt x="3460801" y="168812"/>
                </a:cubicBezTo>
                <a:cubicBezTo>
                  <a:pt x="3390656" y="175827"/>
                  <a:pt x="3320124" y="178191"/>
                  <a:pt x="3249785" y="182880"/>
                </a:cubicBezTo>
                <a:cubicBezTo>
                  <a:pt x="3154497" y="214641"/>
                  <a:pt x="3202092" y="202568"/>
                  <a:pt x="3024702" y="211015"/>
                </a:cubicBezTo>
                <a:cubicBezTo>
                  <a:pt x="2888788" y="217487"/>
                  <a:pt x="2752679" y="219173"/>
                  <a:pt x="2616739" y="225083"/>
                </a:cubicBezTo>
                <a:cubicBezTo>
                  <a:pt x="2536960" y="228552"/>
                  <a:pt x="2457305" y="234461"/>
                  <a:pt x="2377588" y="239150"/>
                </a:cubicBezTo>
                <a:lnTo>
                  <a:pt x="1294376" y="225083"/>
                </a:lnTo>
                <a:cubicBezTo>
                  <a:pt x="1251925" y="224096"/>
                  <a:pt x="1209736" y="217472"/>
                  <a:pt x="1167767" y="211015"/>
                </a:cubicBezTo>
                <a:cubicBezTo>
                  <a:pt x="1148658" y="208075"/>
                  <a:pt x="1130455" y="200739"/>
                  <a:pt x="1111496" y="196947"/>
                </a:cubicBezTo>
                <a:cubicBezTo>
                  <a:pt x="1083527" y="191353"/>
                  <a:pt x="1055225" y="187569"/>
                  <a:pt x="1027090" y="182880"/>
                </a:cubicBezTo>
                <a:cubicBezTo>
                  <a:pt x="1008333" y="173501"/>
                  <a:pt x="990714" y="161376"/>
                  <a:pt x="970819" y="154744"/>
                </a:cubicBezTo>
                <a:cubicBezTo>
                  <a:pt x="934135" y="142516"/>
                  <a:pt x="858278" y="126609"/>
                  <a:pt x="858278" y="126609"/>
                </a:cubicBezTo>
                <a:cubicBezTo>
                  <a:pt x="762028" y="78483"/>
                  <a:pt x="833930" y="106631"/>
                  <a:pt x="689465" y="84406"/>
                </a:cubicBezTo>
                <a:cubicBezTo>
                  <a:pt x="665833" y="80770"/>
                  <a:pt x="642712" y="74269"/>
                  <a:pt x="619127" y="70338"/>
                </a:cubicBezTo>
                <a:cubicBezTo>
                  <a:pt x="586420" y="64887"/>
                  <a:pt x="553478" y="60959"/>
                  <a:pt x="520653" y="56270"/>
                </a:cubicBezTo>
                <a:cubicBezTo>
                  <a:pt x="445625" y="60959"/>
                  <a:pt x="370331" y="62468"/>
                  <a:pt x="295570" y="70338"/>
                </a:cubicBezTo>
                <a:cubicBezTo>
                  <a:pt x="191140" y="81331"/>
                  <a:pt x="334453" y="107577"/>
                  <a:pt x="168961" y="140676"/>
                </a:cubicBezTo>
                <a:lnTo>
                  <a:pt x="98622" y="154744"/>
                </a:lnTo>
                <a:cubicBezTo>
                  <a:pt x="84554" y="164123"/>
                  <a:pt x="68374" y="170925"/>
                  <a:pt x="56419" y="182880"/>
                </a:cubicBezTo>
                <a:cubicBezTo>
                  <a:pt x="38467" y="200832"/>
                  <a:pt x="17485" y="241135"/>
                  <a:pt x="14216" y="267286"/>
                </a:cubicBezTo>
                <a:cubicBezTo>
                  <a:pt x="11308" y="290551"/>
                  <a:pt x="-16264" y="318867"/>
                  <a:pt x="14216" y="337624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hiểu vì sao phải tích cực hoàn thành nhiệm vụ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11635831"/>
              </p:ext>
            </p:extLst>
          </p:nvPr>
        </p:nvGraphicFramePr>
        <p:xfrm>
          <a:off x="976923" y="1561514"/>
          <a:ext cx="10150621" cy="4830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82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7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48"/>
            <a:ext cx="12192000" cy="6842552"/>
          </a:xfrm>
        </p:spPr>
      </p:pic>
      <p:sp>
        <p:nvSpPr>
          <p:cNvPr id="5" name="TextBox 4"/>
          <p:cNvSpPr txBox="1"/>
          <p:nvPr/>
        </p:nvSpPr>
        <p:spPr>
          <a:xfrm>
            <a:off x="1631852" y="860116"/>
            <a:ext cx="336218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16369" y="2282562"/>
            <a:ext cx="81592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cực hoàn thành nhiệm vụ sẽ giúp em tiến bộ trong học tập, trong công việc; mạnh dạn, tự tin trong cách hoạt động tập thể, được mọi người tin tưởng, quý mến.</a:t>
            </a:r>
          </a:p>
        </p:txBody>
      </p:sp>
    </p:spTree>
    <p:extLst>
      <p:ext uri="{BB962C8B-B14F-4D97-AF65-F5344CB8AC3E}">
        <p14:creationId xmlns:p14="http://schemas.microsoft.com/office/powerpoint/2010/main" val="181496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913" y="0"/>
            <a:ext cx="11006797" cy="1325563"/>
          </a:xfrm>
        </p:spPr>
        <p:txBody>
          <a:bodyPr>
            <a:norm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3. Tìm hiểu về những việc cần làm để hoàn thành tốt nhiệm vụ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09245" y="662781"/>
            <a:ext cx="110067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sơ đồ trang 37 SGK: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" t="10159" r="6935" b="10124"/>
          <a:stretch/>
        </p:blipFill>
        <p:spPr>
          <a:xfrm>
            <a:off x="404097" y="1834064"/>
            <a:ext cx="11340427" cy="427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2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36763" y="239150"/>
            <a:ext cx="7160455" cy="178659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4 và trả lời câu hỏi</a:t>
            </a:r>
          </a:p>
        </p:txBody>
      </p:sp>
      <p:sp>
        <p:nvSpPr>
          <p:cNvPr id="5" name="Teardrop 4"/>
          <p:cNvSpPr/>
          <p:nvPr/>
        </p:nvSpPr>
        <p:spPr>
          <a:xfrm>
            <a:off x="2067951" y="2869808"/>
            <a:ext cx="3243670" cy="2945891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hoàn thành tốt nhiệm vụ, em cần </a:t>
            </a:r>
          </a:p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gì ?</a:t>
            </a:r>
          </a:p>
        </p:txBody>
      </p:sp>
      <p:sp>
        <p:nvSpPr>
          <p:cNvPr id="7" name="Teardrop 6"/>
          <p:cNvSpPr/>
          <p:nvPr/>
        </p:nvSpPr>
        <p:spPr>
          <a:xfrm>
            <a:off x="6215218" y="2200303"/>
            <a:ext cx="3941656" cy="3975414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kể về một nhiệm vụ mà em đã hoàn thành tốt. Em đã thực hiện nhiệm vụ đó theo những bước nào ở sơ đồ trên ?</a:t>
            </a:r>
          </a:p>
        </p:txBody>
      </p:sp>
    </p:spTree>
    <p:extLst>
      <p:ext uri="{BB962C8B-B14F-4D97-AF65-F5344CB8AC3E}">
        <p14:creationId xmlns:p14="http://schemas.microsoft.com/office/powerpoint/2010/main" val="359631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313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7188591"/>
          </a:xfrm>
        </p:spPr>
      </p:pic>
      <p:sp>
        <p:nvSpPr>
          <p:cNvPr id="5" name="TextBox 4"/>
          <p:cNvSpPr txBox="1"/>
          <p:nvPr/>
        </p:nvSpPr>
        <p:spPr>
          <a:xfrm>
            <a:off x="4351606" y="203906"/>
            <a:ext cx="4127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HỌC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26677" y="5171369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78986" y="5123373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26677" y="2276200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78986" y="2229582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14953" y="1044357"/>
            <a:ext cx="675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015627" y="4040325"/>
            <a:ext cx="657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7973" y="4073820"/>
            <a:ext cx="677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69900" y="1088699"/>
            <a:ext cx="771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30589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08" y="815292"/>
            <a:ext cx="4465320" cy="1325563"/>
          </a:xfrm>
        </p:spPr>
        <p:txBody>
          <a:bodyPr>
            <a:noAutofit/>
          </a:bodyPr>
          <a:lstStyle/>
          <a:p>
            <a:r>
              <a:rPr lang="en-US" sz="54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944" y="2500874"/>
            <a:ext cx="10120313" cy="3337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	Chơi trò chơi “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các nhiệm vụ của em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>
              <a:buNone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Chia lớp thành hai đội A và B: Hai đội sẽ luân phiên kể các nhiệm vụ của học sinh, nhiệm vụ nào kể rồi sẽ không được kể lại, nếu trùng lặp sẽ không được tính.</a:t>
            </a:r>
          </a:p>
        </p:txBody>
      </p:sp>
    </p:spTree>
    <p:extLst>
      <p:ext uri="{BB962C8B-B14F-4D97-AF65-F5344CB8AC3E}">
        <p14:creationId xmlns:p14="http://schemas.microsoft.com/office/powerpoint/2010/main" val="303989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47527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5: TÍCH CỰC HOÀN THÀNH NHIỆM VỤ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221" y="3587261"/>
            <a:ext cx="8399585" cy="7033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6: TÍCH CỰC HOÀN THÀNH NHIỆM VỤ( TIẾT 1)</a:t>
            </a:r>
          </a:p>
        </p:txBody>
      </p:sp>
    </p:spTree>
    <p:extLst>
      <p:ext uri="{BB962C8B-B14F-4D97-AF65-F5344CB8AC3E}">
        <p14:creationId xmlns:p14="http://schemas.microsoft.com/office/powerpoint/2010/main" val="355135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5EF18-4EDC-9462-2134-2DFF9E3C4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 b="1" dirty="0">
                <a:solidFill>
                  <a:srgbClr val="FF0000"/>
                </a:solidFill>
              </a:rPr>
              <a:t>YÊU CẦU CẦN ĐẠT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97717-58D4-FCE1-516E-4C0E435E7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228600" algn="just">
              <a:lnSpc>
                <a:spcPct val="115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 được một số biểu hiện của tích cực hoàn thành nhiệm vụ.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 vì sao phải tích cực hoàn thành nhiệm vụ.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800"/>
              </a:spcAft>
            </a:pPr>
            <a:r>
              <a:rPr lang="nl-NL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Hoàn thành nhiệm vụ đúng kế hoạch và có chất lượng.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361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3508"/>
          </a:xfrm>
        </p:spPr>
      </p:pic>
      <p:sp>
        <p:nvSpPr>
          <p:cNvPr id="5" name="Rounded Rectangle 4"/>
          <p:cNvSpPr/>
          <p:nvPr/>
        </p:nvSpPr>
        <p:spPr>
          <a:xfrm>
            <a:off x="4189827" y="534573"/>
            <a:ext cx="3446585" cy="99880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002300" y="2303925"/>
            <a:ext cx="7268309" cy="2296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1. Tìm hiểu biểu hiện của việc tích cực hoàn thành nhiệm vụ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1 – 4 SGK trang 35 – 36, đọc truyện “Tham gia việc lớp”</a:t>
            </a:r>
          </a:p>
        </p:txBody>
      </p:sp>
    </p:spTree>
    <p:extLst>
      <p:ext uri="{BB962C8B-B14F-4D97-AF65-F5344CB8AC3E}">
        <p14:creationId xmlns:p14="http://schemas.microsoft.com/office/powerpoint/2010/main" val="339669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131"/>
          <a:stretch/>
        </p:blipFill>
        <p:spPr>
          <a:xfrm>
            <a:off x="152402" y="161461"/>
            <a:ext cx="7724775" cy="36671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69"/>
          <a:stretch/>
        </p:blipFill>
        <p:spPr>
          <a:xfrm>
            <a:off x="3876675" y="3828624"/>
            <a:ext cx="7724775" cy="278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3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9" y="196288"/>
            <a:ext cx="7543800" cy="3286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943" y="3153824"/>
            <a:ext cx="81153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6" y="0"/>
            <a:ext cx="12184034" cy="6858000"/>
          </a:xfrm>
        </p:spPr>
      </p:pic>
      <p:sp>
        <p:nvSpPr>
          <p:cNvPr id="5" name="Rounded Rectangle 4"/>
          <p:cNvSpPr/>
          <p:nvPr/>
        </p:nvSpPr>
        <p:spPr>
          <a:xfrm>
            <a:off x="2954215" y="154745"/>
            <a:ext cx="6105379" cy="9284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8806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nào trong câu chuyện thể hiện việc tích cực hoàn thành nhiệm vụ 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62689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có biết những biểu hiện nào khác của việc tích cực hoàn thành nhiệm vụ 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54216" y="253218"/>
            <a:ext cx="6217920" cy="731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đôi và trả lời câu hỏi</a:t>
            </a:r>
          </a:p>
        </p:txBody>
      </p:sp>
    </p:spTree>
    <p:extLst>
      <p:ext uri="{BB962C8B-B14F-4D97-AF65-F5344CB8AC3E}">
        <p14:creationId xmlns:p14="http://schemas.microsoft.com/office/powerpoint/2010/main" val="245970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504</Words>
  <Application>Microsoft Office PowerPoint</Application>
  <PresentationFormat>Widescreen</PresentationFormat>
  <Paragraphs>55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KHỞI ĐỘNG</vt:lpstr>
      <vt:lpstr>CHỦ ĐỀ 5: TÍCH CỰC HOÀN THÀNH NHIỆM VỤ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Tìm hiểu về những việc cần làm để hoàn thành tốt nhiệm vụ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 HÔM NAY!</dc:title>
  <dc:creator>Admin</dc:creator>
  <cp:lastModifiedBy>Thao Phuong</cp:lastModifiedBy>
  <cp:revision>11</cp:revision>
  <dcterms:created xsi:type="dcterms:W3CDTF">2022-08-12T01:23:09Z</dcterms:created>
  <dcterms:modified xsi:type="dcterms:W3CDTF">2022-12-29T01:15:45Z</dcterms:modified>
</cp:coreProperties>
</file>