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8" r:id="rId3"/>
    <p:sldMasterId id="2147483743" r:id="rId4"/>
    <p:sldMasterId id="2147483755" r:id="rId5"/>
  </p:sldMasterIdLst>
  <p:notesMasterIdLst>
    <p:notesMasterId r:id="rId43"/>
  </p:notesMasterIdLst>
  <p:sldIdLst>
    <p:sldId id="1552" r:id="rId6"/>
    <p:sldId id="320" r:id="rId7"/>
    <p:sldId id="321" r:id="rId8"/>
    <p:sldId id="322" r:id="rId9"/>
    <p:sldId id="323" r:id="rId10"/>
    <p:sldId id="324" r:id="rId11"/>
    <p:sldId id="470" r:id="rId12"/>
    <p:sldId id="514" r:id="rId13"/>
    <p:sldId id="353" r:id="rId14"/>
    <p:sldId id="478" r:id="rId15"/>
    <p:sldId id="471" r:id="rId16"/>
    <p:sldId id="509" r:id="rId17"/>
    <p:sldId id="476" r:id="rId18"/>
    <p:sldId id="510" r:id="rId19"/>
    <p:sldId id="477" r:id="rId20"/>
    <p:sldId id="511" r:id="rId21"/>
    <p:sldId id="472" r:id="rId22"/>
    <p:sldId id="495" r:id="rId23"/>
    <p:sldId id="496" r:id="rId24"/>
    <p:sldId id="497" r:id="rId25"/>
    <p:sldId id="483" r:id="rId26"/>
    <p:sldId id="486" r:id="rId27"/>
    <p:sldId id="499" r:id="rId28"/>
    <p:sldId id="500" r:id="rId29"/>
    <p:sldId id="501" r:id="rId30"/>
    <p:sldId id="512" r:id="rId31"/>
    <p:sldId id="506" r:id="rId32"/>
    <p:sldId id="507" r:id="rId33"/>
    <p:sldId id="513" r:id="rId34"/>
    <p:sldId id="411" r:id="rId35"/>
    <p:sldId id="261" r:id="rId36"/>
    <p:sldId id="515" r:id="rId37"/>
    <p:sldId id="259" r:id="rId38"/>
    <p:sldId id="260" r:id="rId39"/>
    <p:sldId id="262" r:id="rId40"/>
    <p:sldId id="265" r:id="rId41"/>
    <p:sldId id="297" r:id="rId42"/>
  </p:sldIdLst>
  <p:sldSz cx="12192000" cy="6858000"/>
  <p:notesSz cx="6858000" cy="9144000"/>
  <p:defaultTextStyle>
    <a:defPPr>
      <a:defRPr lang="en-A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I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4E8D7-5A27-456F-8CEB-861C187BFE49}" type="datetimeFigureOut">
              <a:rPr lang="en-AI" smtClean="0"/>
              <a:t>12/03/2022</a:t>
            </a:fld>
            <a:endParaRPr lang="en-AI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I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I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DFE4F-7E01-4674-9DC2-51BFEA5A347F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52481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035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20936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359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50005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807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047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67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959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188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255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24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26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867841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36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26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29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929301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0AA2F2-0AC9-48E4-8A1F-0F638F696D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387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22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801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54822-9DCF-42FC-AF80-8D10D279BFD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58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62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86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896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50833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B4970F-71A1-34D8-AD6C-7676100F5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820C1E7-6877-5E3E-A8BD-821AD22B0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A32FB2B-D7F8-DBFD-8E80-FE239B4B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12/03/2022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483502-FC53-DF2B-65D7-F13DC77C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B3FAFE4-1D23-3A75-736C-59B5864E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67241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71585D-3614-733D-C1BB-FF46AF98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BB29D9-876A-D463-17C6-616CC30EE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E9EA3-F8D6-A8DB-183D-F45B3CA8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12/03/2022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2BD150-D647-0097-41D5-35238F71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9FD576-1A21-F92C-F653-4C346123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05215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DFBAF19-3A59-877F-ABCA-D2D145048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83D47B3-9BD1-BF7B-9FA1-40FA4EA52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24C5D-1BAA-358A-C2CE-6DC0167D8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12/03/2022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1CF569-A5AB-1835-D3A5-0ECA4D5C4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CF51D9-11B9-9658-AF00-AB16F3DB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67008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72530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06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43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27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15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74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7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0F7FC1-9C58-BB98-5093-E63BD3761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BBB8CDE-F25E-EF7A-7E48-E420F6A8F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89FFE6-43C0-F447-323F-747EBA08B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12/03/2022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031EF-48DD-CE2C-913A-52372FBC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5166D21-8CE2-9810-0D13-A9114EAB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1226934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47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86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94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32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71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08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65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9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24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2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19A241-6DA8-6DC3-4344-3038DA17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26F2ACE-1032-B158-E524-ACA187D9D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B789F7-A453-5F34-D059-53E9DB1A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12/03/2022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5E4205-5DC8-5674-C1C6-2B49E34D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3497DA1-6B14-E005-540F-1CCAF2D3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762827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63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38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09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56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442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1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63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45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142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6988" y="12700"/>
            <a:ext cx="1186180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0" y="234950"/>
            <a:ext cx="5049838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6376 w 794"/>
                <a:gd name="T1" fmla="*/ 2383 h 414"/>
                <a:gd name="T2" fmla="*/ 5702 w 794"/>
                <a:gd name="T3" fmla="*/ 1919 h 414"/>
                <a:gd name="T4" fmla="*/ 4466 w 794"/>
                <a:gd name="T5" fmla="*/ 1268 h 414"/>
                <a:gd name="T6" fmla="*/ 570 w 794"/>
                <a:gd name="T7" fmla="*/ 0 h 414"/>
                <a:gd name="T8" fmla="*/ 184 w 794"/>
                <a:gd name="T9" fmla="*/ 120 h 414"/>
                <a:gd name="T10" fmla="*/ 0 w 794"/>
                <a:gd name="T11" fmla="*/ 501 h 414"/>
                <a:gd name="T12" fmla="*/ 224 w 794"/>
                <a:gd name="T13" fmla="*/ 936 h 414"/>
                <a:gd name="T14" fmla="*/ 4577 w 794"/>
                <a:gd name="T15" fmla="*/ 2469 h 414"/>
                <a:gd name="T16" fmla="*/ 5531 w 794"/>
                <a:gd name="T17" fmla="*/ 2371 h 414"/>
                <a:gd name="T18" fmla="*/ 6302 w 794"/>
                <a:gd name="T19" fmla="*/ 2498 h 414"/>
                <a:gd name="T20" fmla="*/ 6376 w 794"/>
                <a:gd name="T21" fmla="*/ 2383 h 414"/>
                <a:gd name="T22" fmla="*/ 6376 w 794"/>
                <a:gd name="T23" fmla="*/ 2383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74 w 1586"/>
                <a:gd name="T1" fmla="*/ 0 h 821"/>
                <a:gd name="T2" fmla="*/ 2664 w 1586"/>
                <a:gd name="T3" fmla="*/ 781 h 821"/>
                <a:gd name="T4" fmla="*/ 2858 w 1586"/>
                <a:gd name="T5" fmla="*/ 960 h 821"/>
                <a:gd name="T6" fmla="*/ 3175 w 1586"/>
                <a:gd name="T7" fmla="*/ 1191 h 821"/>
                <a:gd name="T8" fmla="*/ 3133 w 1586"/>
                <a:gd name="T9" fmla="*/ 1235 h 821"/>
                <a:gd name="T10" fmla="*/ 2702 w 1586"/>
                <a:gd name="T11" fmla="*/ 1184 h 821"/>
                <a:gd name="T12" fmla="*/ 2292 w 1586"/>
                <a:gd name="T13" fmla="*/ 1220 h 821"/>
                <a:gd name="T14" fmla="*/ 83 w 1586"/>
                <a:gd name="T15" fmla="*/ 449 h 821"/>
                <a:gd name="T16" fmla="*/ 0 w 1586"/>
                <a:gd name="T17" fmla="*/ 226 h 821"/>
                <a:gd name="T18" fmla="*/ 92 w 1586"/>
                <a:gd name="T19" fmla="*/ 48 h 821"/>
                <a:gd name="T20" fmla="*/ 274 w 1586"/>
                <a:gd name="T21" fmla="*/ 0 h 821"/>
                <a:gd name="T22" fmla="*/ 27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92 h 747"/>
                <a:gd name="T2" fmla="*/ 1855 w 1049"/>
                <a:gd name="T3" fmla="*/ 1131 h 747"/>
                <a:gd name="T4" fmla="*/ 1889 w 1049"/>
                <a:gd name="T5" fmla="*/ 808 h 747"/>
                <a:gd name="T6" fmla="*/ 2111 w 1049"/>
                <a:gd name="T7" fmla="*/ 639 h 747"/>
                <a:gd name="T8" fmla="*/ 157 w 1049"/>
                <a:gd name="T9" fmla="*/ 0 h 747"/>
                <a:gd name="T10" fmla="*/ 0 w 1049"/>
                <a:gd name="T11" fmla="*/ 192 h 747"/>
                <a:gd name="T12" fmla="*/ 0 w 1049"/>
                <a:gd name="T13" fmla="*/ 492 h 747"/>
                <a:gd name="T14" fmla="*/ 0 w 1049"/>
                <a:gd name="T15" fmla="*/ 49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9 w 150"/>
                  <a:gd name="T1" fmla="*/ 0 h 173"/>
                  <a:gd name="T2" fmla="*/ 81 w 150"/>
                  <a:gd name="T3" fmla="*/ 101 h 173"/>
                  <a:gd name="T4" fmla="*/ 0 w 150"/>
                  <a:gd name="T5" fmla="*/ 265 h 173"/>
                  <a:gd name="T6" fmla="*/ 160 w 150"/>
                  <a:gd name="T7" fmla="*/ 245 h 173"/>
                  <a:gd name="T8" fmla="*/ 206 w 150"/>
                  <a:gd name="T9" fmla="*/ 129 h 173"/>
                  <a:gd name="T10" fmla="*/ 300 w 150"/>
                  <a:gd name="T11" fmla="*/ 41 h 173"/>
                  <a:gd name="T12" fmla="*/ 219 w 150"/>
                  <a:gd name="T13" fmla="*/ 0 h 173"/>
                  <a:gd name="T14" fmla="*/ 219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313 w 1684"/>
                  <a:gd name="T1" fmla="*/ 0 h 880"/>
                  <a:gd name="T2" fmla="*/ 126 w 1684"/>
                  <a:gd name="T3" fmla="*/ 79 h 880"/>
                  <a:gd name="T4" fmla="*/ 0 w 1684"/>
                  <a:gd name="T5" fmla="*/ 314 h 880"/>
                  <a:gd name="T6" fmla="*/ 135 w 1684"/>
                  <a:gd name="T7" fmla="*/ 541 h 880"/>
                  <a:gd name="T8" fmla="*/ 2373 w 1684"/>
                  <a:gd name="T9" fmla="*/ 1308 h 880"/>
                  <a:gd name="T10" fmla="*/ 2855 w 1684"/>
                  <a:gd name="T11" fmla="*/ 1260 h 880"/>
                  <a:gd name="T12" fmla="*/ 3245 w 1684"/>
                  <a:gd name="T13" fmla="*/ 1328 h 880"/>
                  <a:gd name="T14" fmla="*/ 3381 w 1684"/>
                  <a:gd name="T15" fmla="*/ 1220 h 880"/>
                  <a:gd name="T16" fmla="*/ 3015 w 1684"/>
                  <a:gd name="T17" fmla="*/ 1002 h 880"/>
                  <a:gd name="T18" fmla="*/ 2866 w 1684"/>
                  <a:gd name="T19" fmla="*/ 773 h 880"/>
                  <a:gd name="T20" fmla="*/ 2749 w 1684"/>
                  <a:gd name="T21" fmla="*/ 795 h 880"/>
                  <a:gd name="T22" fmla="*/ 2889 w 1684"/>
                  <a:gd name="T23" fmla="*/ 1002 h 880"/>
                  <a:gd name="T24" fmla="*/ 3168 w 1684"/>
                  <a:gd name="T25" fmla="*/ 1222 h 880"/>
                  <a:gd name="T26" fmla="*/ 2837 w 1684"/>
                  <a:gd name="T27" fmla="*/ 1188 h 880"/>
                  <a:gd name="T28" fmla="*/ 2447 w 1684"/>
                  <a:gd name="T29" fmla="*/ 1228 h 880"/>
                  <a:gd name="T30" fmla="*/ 2519 w 1684"/>
                  <a:gd name="T31" fmla="*/ 980 h 880"/>
                  <a:gd name="T32" fmla="*/ 2686 w 1684"/>
                  <a:gd name="T33" fmla="*/ 812 h 880"/>
                  <a:gd name="T34" fmla="*/ 2491 w 1684"/>
                  <a:gd name="T35" fmla="*/ 833 h 880"/>
                  <a:gd name="T36" fmla="*/ 2339 w 1684"/>
                  <a:gd name="T37" fmla="*/ 993 h 880"/>
                  <a:gd name="T38" fmla="*/ 2287 w 1684"/>
                  <a:gd name="T39" fmla="*/ 1194 h 880"/>
                  <a:gd name="T40" fmla="*/ 215 w 1684"/>
                  <a:gd name="T41" fmla="*/ 468 h 880"/>
                  <a:gd name="T42" fmla="*/ 160 w 1684"/>
                  <a:gd name="T43" fmla="*/ 324 h 880"/>
                  <a:gd name="T44" fmla="*/ 207 w 1684"/>
                  <a:gd name="T45" fmla="*/ 144 h 880"/>
                  <a:gd name="T46" fmla="*/ 435 w 1684"/>
                  <a:gd name="T47" fmla="*/ 0 h 880"/>
                  <a:gd name="T48" fmla="*/ 313 w 1684"/>
                  <a:gd name="T49" fmla="*/ 0 h 880"/>
                  <a:gd name="T50" fmla="*/ 31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01 w 1190"/>
                  <a:gd name="T1" fmla="*/ 0 h 500"/>
                  <a:gd name="T2" fmla="*/ 2389 w 1190"/>
                  <a:gd name="T3" fmla="*/ 739 h 500"/>
                  <a:gd name="T4" fmla="*/ 2159 w 1190"/>
                  <a:gd name="T5" fmla="*/ 754 h 500"/>
                  <a:gd name="T6" fmla="*/ 0 w 1190"/>
                  <a:gd name="T7" fmla="*/ 41 h 500"/>
                  <a:gd name="T8" fmla="*/ 201 w 1190"/>
                  <a:gd name="T9" fmla="*/ 0 h 500"/>
                  <a:gd name="T10" fmla="*/ 20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34 w 160"/>
                  <a:gd name="T1" fmla="*/ 0 h 335"/>
                  <a:gd name="T2" fmla="*/ 38 w 160"/>
                  <a:gd name="T3" fmla="*/ 159 h 335"/>
                  <a:gd name="T4" fmla="*/ 0 w 160"/>
                  <a:gd name="T5" fmla="*/ 344 h 335"/>
                  <a:gd name="T6" fmla="*/ 67 w 160"/>
                  <a:gd name="T7" fmla="*/ 470 h 335"/>
                  <a:gd name="T8" fmla="*/ 189 w 160"/>
                  <a:gd name="T9" fmla="*/ 502 h 335"/>
                  <a:gd name="T10" fmla="*/ 153 w 160"/>
                  <a:gd name="T11" fmla="*/ 230 h 335"/>
                  <a:gd name="T12" fmla="*/ 322 w 160"/>
                  <a:gd name="T13" fmla="*/ 26 h 335"/>
                  <a:gd name="T14" fmla="*/ 234 w 160"/>
                  <a:gd name="T15" fmla="*/ 0 h 335"/>
                  <a:gd name="T16" fmla="*/ 23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8 w 489"/>
                  <a:gd name="T1" fmla="*/ 52 h 296"/>
                  <a:gd name="T2" fmla="*/ 319 w 489"/>
                  <a:gd name="T3" fmla="*/ 100 h 296"/>
                  <a:gd name="T4" fmla="*/ 647 w 489"/>
                  <a:gd name="T5" fmla="*/ 207 h 296"/>
                  <a:gd name="T6" fmla="*/ 879 w 489"/>
                  <a:gd name="T7" fmla="*/ 368 h 296"/>
                  <a:gd name="T8" fmla="*/ 651 w 489"/>
                  <a:gd name="T9" fmla="*/ 348 h 296"/>
                  <a:gd name="T10" fmla="*/ 277 w 489"/>
                  <a:gd name="T11" fmla="*/ 221 h 296"/>
                  <a:gd name="T12" fmla="*/ 100 w 489"/>
                  <a:gd name="T13" fmla="*/ 121 h 296"/>
                  <a:gd name="T14" fmla="*/ 213 w 489"/>
                  <a:gd name="T15" fmla="*/ 246 h 296"/>
                  <a:gd name="T16" fmla="*/ 543 w 489"/>
                  <a:gd name="T17" fmla="*/ 408 h 296"/>
                  <a:gd name="T18" fmla="*/ 930 w 489"/>
                  <a:gd name="T19" fmla="*/ 448 h 296"/>
                  <a:gd name="T20" fmla="*/ 976 w 489"/>
                  <a:gd name="T21" fmla="*/ 338 h 296"/>
                  <a:gd name="T22" fmla="*/ 787 w 489"/>
                  <a:gd name="T23" fmla="*/ 182 h 296"/>
                  <a:gd name="T24" fmla="*/ 339 w 489"/>
                  <a:gd name="T25" fmla="*/ 26 h 296"/>
                  <a:gd name="T26" fmla="*/ 0 w 489"/>
                  <a:gd name="T27" fmla="*/ 0 h 296"/>
                  <a:gd name="T28" fmla="*/ 28 w 489"/>
                  <a:gd name="T29" fmla="*/ 52 h 296"/>
                  <a:gd name="T30" fmla="*/ 28 w 489"/>
                  <a:gd name="T31" fmla="*/ 5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0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498 w 794"/>
                <a:gd name="T1" fmla="*/ 198 h 414"/>
                <a:gd name="T2" fmla="*/ 445 w 794"/>
                <a:gd name="T3" fmla="*/ 159 h 414"/>
                <a:gd name="T4" fmla="*/ 349 w 794"/>
                <a:gd name="T5" fmla="*/ 105 h 414"/>
                <a:gd name="T6" fmla="*/ 44 w 794"/>
                <a:gd name="T7" fmla="*/ 0 h 414"/>
                <a:gd name="T8" fmla="*/ 14 w 794"/>
                <a:gd name="T9" fmla="*/ 10 h 414"/>
                <a:gd name="T10" fmla="*/ 0 w 794"/>
                <a:gd name="T11" fmla="*/ 42 h 414"/>
                <a:gd name="T12" fmla="*/ 17 w 794"/>
                <a:gd name="T13" fmla="*/ 78 h 414"/>
                <a:gd name="T14" fmla="*/ 358 w 794"/>
                <a:gd name="T15" fmla="*/ 205 h 414"/>
                <a:gd name="T16" fmla="*/ 433 w 794"/>
                <a:gd name="T17" fmla="*/ 197 h 414"/>
                <a:gd name="T18" fmla="*/ 493 w 794"/>
                <a:gd name="T19" fmla="*/ 207 h 414"/>
                <a:gd name="T20" fmla="*/ 498 w 794"/>
                <a:gd name="T21" fmla="*/ 198 h 414"/>
                <a:gd name="T22" fmla="*/ 498 w 794"/>
                <a:gd name="T23" fmla="*/ 198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21 w 1586"/>
                <a:gd name="T1" fmla="*/ 0 h 821"/>
                <a:gd name="T2" fmla="*/ 208 w 1586"/>
                <a:gd name="T3" fmla="*/ 65 h 821"/>
                <a:gd name="T4" fmla="*/ 223 w 1586"/>
                <a:gd name="T5" fmla="*/ 79 h 821"/>
                <a:gd name="T6" fmla="*/ 248 w 1586"/>
                <a:gd name="T7" fmla="*/ 99 h 821"/>
                <a:gd name="T8" fmla="*/ 245 w 1586"/>
                <a:gd name="T9" fmla="*/ 102 h 821"/>
                <a:gd name="T10" fmla="*/ 211 w 1586"/>
                <a:gd name="T11" fmla="*/ 98 h 821"/>
                <a:gd name="T12" fmla="*/ 179 w 1586"/>
                <a:gd name="T13" fmla="*/ 101 h 821"/>
                <a:gd name="T14" fmla="*/ 7 w 1586"/>
                <a:gd name="T15" fmla="*/ 37 h 821"/>
                <a:gd name="T16" fmla="*/ 0 w 1586"/>
                <a:gd name="T17" fmla="*/ 19 h 821"/>
                <a:gd name="T18" fmla="*/ 7 w 1586"/>
                <a:gd name="T19" fmla="*/ 4 h 821"/>
                <a:gd name="T20" fmla="*/ 21 w 1586"/>
                <a:gd name="T21" fmla="*/ 0 h 821"/>
                <a:gd name="T22" fmla="*/ 21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41 h 747"/>
                <a:gd name="T2" fmla="*/ 145 w 1049"/>
                <a:gd name="T3" fmla="*/ 94 h 747"/>
                <a:gd name="T4" fmla="*/ 148 w 1049"/>
                <a:gd name="T5" fmla="*/ 67 h 747"/>
                <a:gd name="T6" fmla="*/ 165 w 1049"/>
                <a:gd name="T7" fmla="*/ 53 h 747"/>
                <a:gd name="T8" fmla="*/ 12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7 w 150"/>
                  <a:gd name="T1" fmla="*/ 0 h 173"/>
                  <a:gd name="T2" fmla="*/ 6 w 150"/>
                  <a:gd name="T3" fmla="*/ 8 h 173"/>
                  <a:gd name="T4" fmla="*/ 0 w 150"/>
                  <a:gd name="T5" fmla="*/ 22 h 173"/>
                  <a:gd name="T6" fmla="*/ 12 w 150"/>
                  <a:gd name="T7" fmla="*/ 20 h 173"/>
                  <a:gd name="T8" fmla="*/ 16 w 150"/>
                  <a:gd name="T9" fmla="*/ 11 h 173"/>
                  <a:gd name="T10" fmla="*/ 23 w 150"/>
                  <a:gd name="T11" fmla="*/ 4 h 173"/>
                  <a:gd name="T12" fmla="*/ 17 w 150"/>
                  <a:gd name="T13" fmla="*/ 0 h 173"/>
                  <a:gd name="T14" fmla="*/ 1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25 w 1684"/>
                  <a:gd name="T1" fmla="*/ 0 h 880"/>
                  <a:gd name="T2" fmla="*/ 10 w 1684"/>
                  <a:gd name="T3" fmla="*/ 6 h 880"/>
                  <a:gd name="T4" fmla="*/ 0 w 1684"/>
                  <a:gd name="T5" fmla="*/ 26 h 880"/>
                  <a:gd name="T6" fmla="*/ 11 w 1684"/>
                  <a:gd name="T7" fmla="*/ 45 h 880"/>
                  <a:gd name="T8" fmla="*/ 185 w 1684"/>
                  <a:gd name="T9" fmla="*/ 108 h 880"/>
                  <a:gd name="T10" fmla="*/ 223 w 1684"/>
                  <a:gd name="T11" fmla="*/ 104 h 880"/>
                  <a:gd name="T12" fmla="*/ 253 w 1684"/>
                  <a:gd name="T13" fmla="*/ 110 h 880"/>
                  <a:gd name="T14" fmla="*/ 264 w 1684"/>
                  <a:gd name="T15" fmla="*/ 101 h 880"/>
                  <a:gd name="T16" fmla="*/ 236 w 1684"/>
                  <a:gd name="T17" fmla="*/ 83 h 880"/>
                  <a:gd name="T18" fmla="*/ 224 w 1684"/>
                  <a:gd name="T19" fmla="*/ 64 h 880"/>
                  <a:gd name="T20" fmla="*/ 215 w 1684"/>
                  <a:gd name="T21" fmla="*/ 66 h 880"/>
                  <a:gd name="T22" fmla="*/ 226 w 1684"/>
                  <a:gd name="T23" fmla="*/ 83 h 880"/>
                  <a:gd name="T24" fmla="*/ 248 w 1684"/>
                  <a:gd name="T25" fmla="*/ 101 h 880"/>
                  <a:gd name="T26" fmla="*/ 222 w 1684"/>
                  <a:gd name="T27" fmla="*/ 98 h 880"/>
                  <a:gd name="T28" fmla="*/ 191 w 1684"/>
                  <a:gd name="T29" fmla="*/ 102 h 880"/>
                  <a:gd name="T30" fmla="*/ 197 w 1684"/>
                  <a:gd name="T31" fmla="*/ 81 h 880"/>
                  <a:gd name="T32" fmla="*/ 210 w 1684"/>
                  <a:gd name="T33" fmla="*/ 67 h 880"/>
                  <a:gd name="T34" fmla="*/ 195 w 1684"/>
                  <a:gd name="T35" fmla="*/ 69 h 880"/>
                  <a:gd name="T36" fmla="*/ 183 w 1684"/>
                  <a:gd name="T37" fmla="*/ 82 h 880"/>
                  <a:gd name="T38" fmla="*/ 179 w 1684"/>
                  <a:gd name="T39" fmla="*/ 99 h 880"/>
                  <a:gd name="T40" fmla="*/ 17 w 1684"/>
                  <a:gd name="T41" fmla="*/ 39 h 880"/>
                  <a:gd name="T42" fmla="*/ 13 w 1684"/>
                  <a:gd name="T43" fmla="*/ 27 h 880"/>
                  <a:gd name="T44" fmla="*/ 16 w 1684"/>
                  <a:gd name="T45" fmla="*/ 12 h 880"/>
                  <a:gd name="T46" fmla="*/ 34 w 1684"/>
                  <a:gd name="T47" fmla="*/ 0 h 880"/>
                  <a:gd name="T48" fmla="*/ 25 w 1684"/>
                  <a:gd name="T49" fmla="*/ 0 h 880"/>
                  <a:gd name="T50" fmla="*/ 25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6 w 1190"/>
                  <a:gd name="T1" fmla="*/ 0 h 500"/>
                  <a:gd name="T2" fmla="*/ 187 w 1190"/>
                  <a:gd name="T3" fmla="*/ 61 h 500"/>
                  <a:gd name="T4" fmla="*/ 169 w 1190"/>
                  <a:gd name="T5" fmla="*/ 62 h 500"/>
                  <a:gd name="T6" fmla="*/ 0 w 1190"/>
                  <a:gd name="T7" fmla="*/ 4 h 500"/>
                  <a:gd name="T8" fmla="*/ 16 w 1190"/>
                  <a:gd name="T9" fmla="*/ 0 h 500"/>
                  <a:gd name="T10" fmla="*/ 1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18 w 160"/>
                  <a:gd name="T1" fmla="*/ 0 h 335"/>
                  <a:gd name="T2" fmla="*/ 3 w 160"/>
                  <a:gd name="T3" fmla="*/ 13 h 335"/>
                  <a:gd name="T4" fmla="*/ 0 w 160"/>
                  <a:gd name="T5" fmla="*/ 29 h 335"/>
                  <a:gd name="T6" fmla="*/ 5 w 160"/>
                  <a:gd name="T7" fmla="*/ 39 h 335"/>
                  <a:gd name="T8" fmla="*/ 15 w 160"/>
                  <a:gd name="T9" fmla="*/ 42 h 335"/>
                  <a:gd name="T10" fmla="*/ 12 w 160"/>
                  <a:gd name="T11" fmla="*/ 19 h 335"/>
                  <a:gd name="T12" fmla="*/ 25 w 160"/>
                  <a:gd name="T13" fmla="*/ 2 h 335"/>
                  <a:gd name="T14" fmla="*/ 18 w 160"/>
                  <a:gd name="T15" fmla="*/ 0 h 335"/>
                  <a:gd name="T16" fmla="*/ 1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2 w 489"/>
                  <a:gd name="T1" fmla="*/ 4 h 296"/>
                  <a:gd name="T2" fmla="*/ 25 w 489"/>
                  <a:gd name="T3" fmla="*/ 8 h 296"/>
                  <a:gd name="T4" fmla="*/ 51 w 489"/>
                  <a:gd name="T5" fmla="*/ 17 h 296"/>
                  <a:gd name="T6" fmla="*/ 69 w 489"/>
                  <a:gd name="T7" fmla="*/ 30 h 296"/>
                  <a:gd name="T8" fmla="*/ 51 w 489"/>
                  <a:gd name="T9" fmla="*/ 28 h 296"/>
                  <a:gd name="T10" fmla="*/ 22 w 489"/>
                  <a:gd name="T11" fmla="*/ 18 h 296"/>
                  <a:gd name="T12" fmla="*/ 8 w 489"/>
                  <a:gd name="T13" fmla="*/ 10 h 296"/>
                  <a:gd name="T14" fmla="*/ 17 w 489"/>
                  <a:gd name="T15" fmla="*/ 20 h 296"/>
                  <a:gd name="T16" fmla="*/ 42 w 489"/>
                  <a:gd name="T17" fmla="*/ 33 h 296"/>
                  <a:gd name="T18" fmla="*/ 73 w 489"/>
                  <a:gd name="T19" fmla="*/ 37 h 296"/>
                  <a:gd name="T20" fmla="*/ 76 w 489"/>
                  <a:gd name="T21" fmla="*/ 28 h 296"/>
                  <a:gd name="T22" fmla="*/ 62 w 489"/>
                  <a:gd name="T23" fmla="*/ 15 h 296"/>
                  <a:gd name="T24" fmla="*/ 26 w 489"/>
                  <a:gd name="T25" fmla="*/ 2 h 296"/>
                  <a:gd name="T26" fmla="*/ 0 w 489"/>
                  <a:gd name="T27" fmla="*/ 0 h 296"/>
                  <a:gd name="T28" fmla="*/ 2 w 489"/>
                  <a:gd name="T29" fmla="*/ 4 h 296"/>
                  <a:gd name="T30" fmla="*/ 2 w 489"/>
                  <a:gd name="T31" fmla="*/ 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1738" y="5054600"/>
            <a:ext cx="9077325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645160443 h 459"/>
              <a:gd name="T4" fmla="*/ 2147483647 w 4288"/>
              <a:gd name="T5" fmla="*/ 362902749 h 459"/>
              <a:gd name="T6" fmla="*/ 2147483647 w 4288"/>
              <a:gd name="T7" fmla="*/ 947579400 h 459"/>
              <a:gd name="T8" fmla="*/ 2147483647 w 4288"/>
              <a:gd name="T9" fmla="*/ 383064013 h 459"/>
              <a:gd name="T10" fmla="*/ 2147483647 w 4288"/>
              <a:gd name="T11" fmla="*/ 1149192039 h 459"/>
              <a:gd name="T12" fmla="*/ 2147483647 w 4288"/>
              <a:gd name="T13" fmla="*/ 342741485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863" cy="381000"/>
          </a:xfrm>
          <a:custGeom>
            <a:avLst/>
            <a:gdLst>
              <a:gd name="T0" fmla="*/ 0 w 560"/>
              <a:gd name="T1" fmla="*/ 80645000 h 240"/>
              <a:gd name="T2" fmla="*/ 940858069 w 560"/>
              <a:gd name="T3" fmla="*/ 362902500 h 240"/>
              <a:gd name="T4" fmla="*/ 1505372910 w 560"/>
              <a:gd name="T5" fmla="*/ 40322500 h 240"/>
              <a:gd name="T6" fmla="*/ 1881716137 w 560"/>
              <a:gd name="T7" fmla="*/ 6048375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8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42C26F2-636E-4335-99D3-BA625B975278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4835B92-DB5E-4B25-ABA3-6F0EFC92F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96744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CF26E5-594C-2841-ABE4-DB15F08C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543A91E-817C-0F28-3A5A-5C7B42E24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4A72EB0-854A-8728-E1B5-3DDD0CF24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508207-D84F-204C-D97C-E4AA32BD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12/03/2022</a:t>
            </a:fld>
            <a:endParaRPr lang="en-AI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9A67596-9EB5-78D5-7A75-AE6264C11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E333F71-6A3E-B9CE-1B6B-E666155F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8800087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D2FF09-4565-4C74-8F90-E3BB45A88A21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0A3A567-85BB-4EE1-90A0-F46D3D8CB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5201"/>
      </p:ext>
    </p:extLst>
  </p:cSld>
  <p:clrMapOvr>
    <a:masterClrMapping/>
  </p:clrMapOvr>
  <p:transition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476AA6-7430-40B4-A80A-F03A04C0C233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30D9D44-0642-4345-BF66-B6EF4F5C6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89789"/>
      </p:ext>
    </p:extLst>
  </p:cSld>
  <p:clrMapOvr>
    <a:masterClrMapping/>
  </p:clrMapOvr>
  <p:transition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ECB6BE-94DB-4418-A681-06F868AA3CCF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002BB98-5D58-48AD-BEAE-8D794E14D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29695"/>
      </p:ext>
    </p:extLst>
  </p:cSld>
  <p:clrMapOvr>
    <a:masterClrMapping/>
  </p:clrMapOvr>
  <p:transition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EFAE8DD-CAE8-4845-9FF8-C9C50E91C788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F3983E0-622D-4EBE-9091-3579ABB8C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94321"/>
      </p:ext>
    </p:extLst>
  </p:cSld>
  <p:clrMapOvr>
    <a:masterClrMapping/>
  </p:clrMapOvr>
  <p:transition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B8259A-9194-47FF-B7CC-DC42394BF072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C0622B4-64AE-485B-8974-A525CD3B2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90423"/>
      </p:ext>
    </p:extLst>
  </p:cSld>
  <p:clrMapOvr>
    <a:masterClrMapping/>
  </p:clrMapOvr>
  <p:transition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AF53C58-DF66-44D4-8CE4-CEFEA4F77688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95DEBFE-7B77-4BB0-9CC4-24568358A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33382"/>
      </p:ext>
    </p:extLst>
  </p:cSld>
  <p:clrMapOvr>
    <a:masterClrMapping/>
  </p:clrMapOvr>
  <p:transition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6418C93-81C5-4B19-B97E-C59AEF8C0808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2A64D3A-8B3C-4739-B082-8E5DCBA52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10591"/>
      </p:ext>
    </p:extLst>
  </p:cSld>
  <p:clrMapOvr>
    <a:masterClrMapping/>
  </p:clrMapOvr>
  <p:transition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CDCCDC9-E1C9-452A-B4A1-9985350602D5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D35B25B-6091-4373-B89E-C75E391D1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63186"/>
      </p:ext>
    </p:extLst>
  </p:cSld>
  <p:clrMapOvr>
    <a:masterClrMapping/>
  </p:clrMapOvr>
  <p:transition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4E4B56A-6CBA-49A1-A6AC-59AFDAD70CF9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4232041-7CF2-476B-9E1B-8D9E124DF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48190"/>
      </p:ext>
    </p:extLst>
  </p:cSld>
  <p:clrMapOvr>
    <a:masterClrMapping/>
  </p:clrMapOvr>
  <p:transition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6A3E7DB-8D43-4FF7-8B86-A536A2403C68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1D09A5F-109E-47A3-B01B-FCF84BB77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61340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0B359A-2B73-5C1D-DA6D-E2EAC43D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1D1A330-1355-7BA9-3D33-D9450CDA1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345C399-31A9-FCE5-F06F-01C4CF591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11377D8-9543-18B5-324D-130FE4831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BC6B3DB-7AC9-1C29-90E5-E776E5E32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12A063B-0DBC-1F70-EA52-0FF1A45B5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12/03/2022</a:t>
            </a:fld>
            <a:endParaRPr lang="en-AI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FEDAECC-AD36-4AD9-3A63-FD60A411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606E91-550C-42E1-EC18-2F0EB290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4255872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D1CA7-BC21-C528-B218-39A81E30D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11017-E6D3-EFF0-29D1-DB830DBC1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478A7-2FB2-C2F7-C520-9AE25CA8A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10C02-D5EC-4BDE-B7AD-1BACC4F31E0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AEFC0-5502-B9CC-A90E-91B7DA73B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61533-95B1-DE14-E8DA-C6A96765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7C9B-E00F-4E75-A6EF-628FD39D6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46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1D246-50F3-6584-8C0A-C46338654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0335E-2FD5-5CA5-46E2-C697CAE26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2C4AF-5093-A7B5-620F-077E8241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10C02-D5EC-4BDE-B7AD-1BACC4F31E0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C41E-C75D-7745-EEDC-AEB05B48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540B9-3830-0944-0C49-07488D699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7C9B-E00F-4E75-A6EF-628FD39D6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226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EE61-7D65-CF41-09AA-9D370069D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CE8CC-60AB-D5DE-24FD-0E0A5E497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78865-B6BA-6C6D-D2B8-74DF85E58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10C02-D5EC-4BDE-B7AD-1BACC4F31E0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E854D-2D92-3428-97B3-0A1538AB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2B08D-9590-02D5-ABD2-6C07A081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7C9B-E00F-4E75-A6EF-628FD39D6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207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56860-980C-B3C9-C572-3D8A2FBF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FBABC-A900-A721-5DE5-850C9AE8D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CC2619-970C-6EE4-B9F4-E52CE6830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2EC8F-FEB8-6B78-14BB-5A623829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10C02-D5EC-4BDE-B7AD-1BACC4F31E0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394C2-DB1C-EC69-4F59-42E85252D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A9F21-81D6-8260-294E-19444BC4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7C9B-E00F-4E75-A6EF-628FD39D6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072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796E6-18AE-731F-F2F2-E9A81FB0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BD1E3-E259-E837-0B3A-966A924D7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EE7A8-89D0-91FD-0A62-359CF24F6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C44CCB-F40C-51F3-C131-AE0374652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224850-7D48-84CB-EB51-08ABCB89A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FE0D1F-2085-66A9-1D19-CE6D9333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10C02-D5EC-4BDE-B7AD-1BACC4F31E0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FE7589-6DC3-F995-B173-59B6C1AC0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A3179-55B3-9CB3-245E-6E14F4FF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7C9B-E00F-4E75-A6EF-628FD39D6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679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2811-376F-637A-7E35-6F41169F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006057-AB8F-B723-09E9-26D0D0C78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10C02-D5EC-4BDE-B7AD-1BACC4F31E0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4A1175-1684-2DA9-63B2-7ECAD0503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5DC031-0A92-2037-D4BA-C42855296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7C9B-E00F-4E75-A6EF-628FD39D6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806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3034E7-EE5D-9C9E-AF14-05B8F5C4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10C02-D5EC-4BDE-B7AD-1BACC4F31E0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8F4067-D17F-B7A0-D23E-B9D4101F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2407A-E5FE-6D07-0836-6E153CCB7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7C9B-E00F-4E75-A6EF-628FD39D6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384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85FB4-ED5F-5C9B-57FC-E2D713A1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F38F7-2B4F-F1DC-CC74-8801083CB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1A982B-31BD-AB60-43F9-325825C2C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091E7-F8BD-8E56-3ECE-35FB20A5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10C02-D5EC-4BDE-B7AD-1BACC4F31E0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64087-5898-DC26-8B07-2A8A02DA3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B813-150E-C8E1-4820-635B3362F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7C9B-E00F-4E75-A6EF-628FD39D6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A9767-3DDA-3A7F-7E35-84626BFD5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DE49DA-BA3A-92DB-D447-A9C8CECF2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B71F7-1C81-0CE9-14AD-D46FFAF8F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2A44D-83E1-7DF3-A17C-CB08F5CE8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10C02-D5EC-4BDE-B7AD-1BACC4F31E0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36314-9882-1D61-2E21-54127755C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2C227-DF44-492F-0838-03DBAEA0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7C9B-E00F-4E75-A6EF-628FD39D6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410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4C09D-388E-9ABF-FA10-F8C20C86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7503D-EECF-E4EE-45E2-CDDB1F7B8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3E6C3-CF52-99C8-8251-BDD986288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10C02-D5EC-4BDE-B7AD-1BACC4F31E0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2CCED-11FC-3872-5060-C5B8A47D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1A7FB-0868-2849-3963-30E0BDD7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7C9B-E00F-4E75-A6EF-628FD39D6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93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43A26D-81F9-C086-8EC4-1790A6AC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30BA0F1-0774-CB4D-2ABA-878F574D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12/03/2022</a:t>
            </a:fld>
            <a:endParaRPr lang="en-AI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0A4540B-1A68-2185-7310-F49DFEB4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9A70528-0542-37FC-433E-47588DCCC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8254372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A9663D-1704-19D5-3A3A-9BCB90ED2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B1147-0640-7528-F780-32A4F91F7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A4D33-AC43-2F82-3084-4E088A4B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10C02-D5EC-4BDE-B7AD-1BACC4F31E0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EAA58-DBC2-A9CB-7F4C-B54935CD4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93E1B-7C0F-A633-0063-3A2C94A66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7C9B-E00F-4E75-A6EF-628FD39D6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270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3272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5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228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3400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6353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6531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6226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9561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16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7F16A60-F171-F122-08B2-A464275E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12/03/2022</a:t>
            </a:fld>
            <a:endParaRPr lang="en-AI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D780476-0F0F-E05C-DB25-857F87A0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BDB413-7BA1-ED0E-9E0F-443B298F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4140718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0155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9281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18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F516B5-E632-7C10-8ADD-81783748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85DA6CF-4528-B804-905F-5C1F0760A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46E79BC-E2DA-2EF9-AEF7-58BABBCB9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E182C38-F873-DF2D-DBD8-03B41ECA5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12/03/2022</a:t>
            </a:fld>
            <a:endParaRPr lang="en-AI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45E74D9-6447-675B-2E3F-BA90EA519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388606-EF34-55E6-0AEE-BAD43A0C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49261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3FFDD6C-CF50-5F8E-B974-81CF9C43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D1EFA88-93C5-D946-AB78-9F3B38B3F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I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94F0B1-47DE-326A-82E2-194A8653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0221265-FD36-41C7-3774-9CA9CA077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12/03/2022</a:t>
            </a:fld>
            <a:endParaRPr lang="en-AI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FF88C44-DAF1-09B4-FE1D-6857B46BA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27601F0-C5F2-0DC4-7F4D-35965CFB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80788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AD81A78-2CFA-2787-5DFE-CE268C9F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2866BE-90B5-5D97-CAED-EB090AC65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28B636-F8EE-4D0F-4B45-3475ED23B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3736E-1EBC-4280-A833-F782A516C86C}" type="datetimeFigureOut">
              <a:rPr lang="en-AI" smtClean="0"/>
              <a:t>12/03/2022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4395B40-0D2A-0945-5325-21332D307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39AC37-807E-9157-8AF1-2A5D797BF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178111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 rot="-3172564">
            <a:off x="10564019" y="-362743"/>
            <a:ext cx="1162050" cy="2779712"/>
          </a:xfrm>
          <a:custGeom>
            <a:avLst/>
            <a:gdLst>
              <a:gd name="T0" fmla="*/ 465160249 w 2903"/>
              <a:gd name="T1" fmla="*/ 184617372 h 3686"/>
              <a:gd name="T2" fmla="*/ 411001033 w 2903"/>
              <a:gd name="T3" fmla="*/ 34109457 h 3686"/>
              <a:gd name="T4" fmla="*/ 359085058 w 2903"/>
              <a:gd name="T5" fmla="*/ 0 h 3686"/>
              <a:gd name="T6" fmla="*/ 17625693 w 2903"/>
              <a:gd name="T7" fmla="*/ 1198520784 h 3686"/>
              <a:gd name="T8" fmla="*/ 17625693 w 2903"/>
              <a:gd name="T9" fmla="*/ 1376316867 h 3686"/>
              <a:gd name="T10" fmla="*/ 0 w 2903"/>
              <a:gd name="T11" fmla="*/ 1548142910 h 3686"/>
              <a:gd name="T12" fmla="*/ 11536839 w 2903"/>
              <a:gd name="T13" fmla="*/ 1571593303 h 3686"/>
              <a:gd name="T14" fmla="*/ 70663288 w 2903"/>
              <a:gd name="T15" fmla="*/ 1430465697 h 3686"/>
              <a:gd name="T16" fmla="*/ 118573533 w 2903"/>
              <a:gd name="T17" fmla="*/ 1376316867 h 3686"/>
              <a:gd name="T18" fmla="*/ 465160249 w 2903"/>
              <a:gd name="T19" fmla="*/ 184617372 h 3686"/>
              <a:gd name="T20" fmla="*/ 465160249 w 2903"/>
              <a:gd name="T21" fmla="*/ 184617372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14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5F177C4F-916C-4605-B15E-9F6E3C719559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863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8263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4EA0EA0E-445E-41D2-9F94-2025A934C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 rot="-3172564">
            <a:off x="10681494" y="-324643"/>
            <a:ext cx="1165225" cy="2795587"/>
          </a:xfrm>
          <a:custGeom>
            <a:avLst/>
            <a:gdLst>
              <a:gd name="T0" fmla="*/ 367400126 w 2911"/>
              <a:gd name="T1" fmla="*/ 0 h 3703"/>
              <a:gd name="T2" fmla="*/ 20829548 w 2911"/>
              <a:gd name="T3" fmla="*/ 1212319784 h 3703"/>
              <a:gd name="T4" fmla="*/ 20989661 w 2911"/>
              <a:gd name="T5" fmla="*/ 1368831301 h 3703"/>
              <a:gd name="T6" fmla="*/ 0 w 2911"/>
              <a:gd name="T7" fmla="*/ 1553565996 h 3703"/>
              <a:gd name="T8" fmla="*/ 8011272 w 2911"/>
              <a:gd name="T9" fmla="*/ 1583499464 h 3703"/>
              <a:gd name="T10" fmla="*/ 67615873 w 2911"/>
              <a:gd name="T11" fmla="*/ 1433402477 h 3703"/>
              <a:gd name="T12" fmla="*/ 122252957 w 2911"/>
              <a:gd name="T13" fmla="*/ 1376956121 h 3703"/>
              <a:gd name="T14" fmla="*/ 466420234 w 2911"/>
              <a:gd name="T15" fmla="*/ 183023650 h 3703"/>
              <a:gd name="T16" fmla="*/ 414827305 w 2911"/>
              <a:gd name="T17" fmla="*/ 41052238 h 3703"/>
              <a:gd name="T18" fmla="*/ 367400126 w 2911"/>
              <a:gd name="T19" fmla="*/ 0 h 3703"/>
              <a:gd name="T20" fmla="*/ 36740012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 rot="-3172564">
            <a:off x="10612437" y="-69849"/>
            <a:ext cx="1025525" cy="2095500"/>
          </a:xfrm>
          <a:custGeom>
            <a:avLst/>
            <a:gdLst>
              <a:gd name="T0" fmla="*/ 0 w 2561"/>
              <a:gd name="T1" fmla="*/ 1061234546 h 2777"/>
              <a:gd name="T2" fmla="*/ 69271991 w 2561"/>
              <a:gd name="T3" fmla="*/ 1090274237 h 2777"/>
              <a:gd name="T4" fmla="*/ 118018666 w 2561"/>
              <a:gd name="T5" fmla="*/ 1185934529 h 2777"/>
              <a:gd name="T6" fmla="*/ 410660494 w 2561"/>
              <a:gd name="T7" fmla="*/ 170395013 h 2777"/>
              <a:gd name="T8" fmla="*/ 339624568 w 2561"/>
              <a:gd name="T9" fmla="*/ 35018318 h 2777"/>
              <a:gd name="T10" fmla="*/ 304347469 w 2561"/>
              <a:gd name="T11" fmla="*/ 0 h 2777"/>
              <a:gd name="T12" fmla="*/ 0 w 2561"/>
              <a:gd name="T13" fmla="*/ 1061234546 h 2777"/>
              <a:gd name="T14" fmla="*/ 0 w 2561"/>
              <a:gd name="T15" fmla="*/ 10612345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5130" name="Group 10"/>
          <p:cNvGrpSpPr>
            <a:grpSpLocks/>
          </p:cNvGrpSpPr>
          <p:nvPr/>
        </p:nvGrpSpPr>
        <p:grpSpPr bwMode="auto">
          <a:xfrm>
            <a:off x="11113" y="5540375"/>
            <a:ext cx="2378075" cy="1246188"/>
            <a:chOff x="5" y="3490"/>
            <a:chExt cx="1124" cy="785"/>
          </a:xfrm>
        </p:grpSpPr>
        <p:sp>
          <p:nvSpPr>
            <p:cNvPr id="514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397 w 2177"/>
                <a:gd name="T1" fmla="*/ 315 h 1298"/>
                <a:gd name="T2" fmla="*/ 355 w 2177"/>
                <a:gd name="T3" fmla="*/ 277 h 1298"/>
                <a:gd name="T4" fmla="*/ 333 w 2177"/>
                <a:gd name="T5" fmla="*/ 120 h 1298"/>
                <a:gd name="T6" fmla="*/ 535 w 2177"/>
                <a:gd name="T7" fmla="*/ 83 h 1298"/>
                <a:gd name="T8" fmla="*/ 545 w 2177"/>
                <a:gd name="T9" fmla="*/ 51 h 1298"/>
                <a:gd name="T10" fmla="*/ 525 w 2177"/>
                <a:gd name="T11" fmla="*/ 25 h 1298"/>
                <a:gd name="T12" fmla="*/ 319 w 2177"/>
                <a:gd name="T13" fmla="*/ 53 h 1298"/>
                <a:gd name="T14" fmla="*/ 305 w 2177"/>
                <a:gd name="T15" fmla="*/ 8 h 1298"/>
                <a:gd name="T16" fmla="*/ 272 w 2177"/>
                <a:gd name="T17" fmla="*/ 0 h 1298"/>
                <a:gd name="T18" fmla="*/ 240 w 2177"/>
                <a:gd name="T19" fmla="*/ 7 h 1298"/>
                <a:gd name="T20" fmla="*/ 222 w 2177"/>
                <a:gd name="T21" fmla="*/ 27 h 1298"/>
                <a:gd name="T22" fmla="*/ 235 w 2177"/>
                <a:gd name="T23" fmla="*/ 72 h 1298"/>
                <a:gd name="T24" fmla="*/ 165 w 2177"/>
                <a:gd name="T25" fmla="*/ 111 h 1298"/>
                <a:gd name="T26" fmla="*/ 246 w 2177"/>
                <a:gd name="T27" fmla="*/ 119 h 1298"/>
                <a:gd name="T28" fmla="*/ 278 w 2177"/>
                <a:gd name="T29" fmla="*/ 223 h 1298"/>
                <a:gd name="T30" fmla="*/ 36 w 2177"/>
                <a:gd name="T31" fmla="*/ 118 h 1298"/>
                <a:gd name="T32" fmla="*/ 12 w 2177"/>
                <a:gd name="T33" fmla="*/ 128 h 1298"/>
                <a:gd name="T34" fmla="*/ 0 w 2177"/>
                <a:gd name="T35" fmla="*/ 159 h 1298"/>
                <a:gd name="T36" fmla="*/ 14 w 2177"/>
                <a:gd name="T37" fmla="*/ 195 h 1298"/>
                <a:gd name="T38" fmla="*/ 285 w 2177"/>
                <a:gd name="T39" fmla="*/ 322 h 1298"/>
                <a:gd name="T40" fmla="*/ 345 w 2177"/>
                <a:gd name="T41" fmla="*/ 314 h 1298"/>
                <a:gd name="T42" fmla="*/ 393 w 2177"/>
                <a:gd name="T43" fmla="*/ 325 h 1298"/>
                <a:gd name="T44" fmla="*/ 397 w 2177"/>
                <a:gd name="T45" fmla="*/ 315 h 1298"/>
                <a:gd name="T46" fmla="*/ 397 w 2177"/>
                <a:gd name="T47" fmla="*/ 31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2 h 258"/>
                <a:gd name="T2" fmla="*/ 30 w 143"/>
                <a:gd name="T3" fmla="*/ 0 h 258"/>
                <a:gd name="T4" fmla="*/ 35 w 143"/>
                <a:gd name="T5" fmla="*/ 59 h 258"/>
                <a:gd name="T6" fmla="*/ 2 w 143"/>
                <a:gd name="T7" fmla="*/ 65 h 258"/>
                <a:gd name="T8" fmla="*/ 0 w 143"/>
                <a:gd name="T9" fmla="*/ 2 h 258"/>
                <a:gd name="T10" fmla="*/ 0 w 143"/>
                <a:gd name="T11" fmla="*/ 2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34 w 1586"/>
                <a:gd name="T1" fmla="*/ 0 h 821"/>
                <a:gd name="T2" fmla="*/ 332 w 1586"/>
                <a:gd name="T3" fmla="*/ 129 h 821"/>
                <a:gd name="T4" fmla="*/ 356 w 1586"/>
                <a:gd name="T5" fmla="*/ 159 h 821"/>
                <a:gd name="T6" fmla="*/ 396 w 1586"/>
                <a:gd name="T7" fmla="*/ 198 h 821"/>
                <a:gd name="T8" fmla="*/ 391 w 1586"/>
                <a:gd name="T9" fmla="*/ 205 h 821"/>
                <a:gd name="T10" fmla="*/ 337 w 1586"/>
                <a:gd name="T11" fmla="*/ 196 h 821"/>
                <a:gd name="T12" fmla="*/ 286 w 1586"/>
                <a:gd name="T13" fmla="*/ 202 h 821"/>
                <a:gd name="T14" fmla="*/ 10 w 1586"/>
                <a:gd name="T15" fmla="*/ 74 h 821"/>
                <a:gd name="T16" fmla="*/ 0 w 1586"/>
                <a:gd name="T17" fmla="*/ 37 h 821"/>
                <a:gd name="T18" fmla="*/ 11 w 1586"/>
                <a:gd name="T19" fmla="*/ 8 h 821"/>
                <a:gd name="T20" fmla="*/ 34 w 1586"/>
                <a:gd name="T21" fmla="*/ 0 h 821"/>
                <a:gd name="T22" fmla="*/ 3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82 h 747"/>
                <a:gd name="T2" fmla="*/ 231 w 1049"/>
                <a:gd name="T3" fmla="*/ 187 h 747"/>
                <a:gd name="T4" fmla="*/ 235 w 1049"/>
                <a:gd name="T5" fmla="*/ 134 h 747"/>
                <a:gd name="T6" fmla="*/ 263 w 1049"/>
                <a:gd name="T7" fmla="*/ 106 h 747"/>
                <a:gd name="T8" fmla="*/ 20 w 1049"/>
                <a:gd name="T9" fmla="*/ 0 h 747"/>
                <a:gd name="T10" fmla="*/ 0 w 1049"/>
                <a:gd name="T11" fmla="*/ 32 h 747"/>
                <a:gd name="T12" fmla="*/ 0 w 1049"/>
                <a:gd name="T13" fmla="*/ 82 h 747"/>
                <a:gd name="T14" fmla="*/ 0 w 1049"/>
                <a:gd name="T15" fmla="*/ 8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7 h 241"/>
                <a:gd name="T2" fmla="*/ 39 w 272"/>
                <a:gd name="T3" fmla="*/ 0 h 241"/>
                <a:gd name="T4" fmla="*/ 62 w 272"/>
                <a:gd name="T5" fmla="*/ 9 h 241"/>
                <a:gd name="T6" fmla="*/ 67 w 272"/>
                <a:gd name="T7" fmla="*/ 35 h 241"/>
                <a:gd name="T8" fmla="*/ 40 w 272"/>
                <a:gd name="T9" fmla="*/ 37 h 241"/>
                <a:gd name="T10" fmla="*/ 8 w 272"/>
                <a:gd name="T11" fmla="*/ 61 h 241"/>
                <a:gd name="T12" fmla="*/ 0 w 272"/>
                <a:gd name="T13" fmla="*/ 7 h 241"/>
                <a:gd name="T14" fmla="*/ 0 w 272"/>
                <a:gd name="T15" fmla="*/ 7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8 w 152"/>
                <a:gd name="T1" fmla="*/ 1 h 224"/>
                <a:gd name="T2" fmla="*/ 38 w 152"/>
                <a:gd name="T3" fmla="*/ 56 h 224"/>
                <a:gd name="T4" fmla="*/ 0 w 152"/>
                <a:gd name="T5" fmla="*/ 2 h 224"/>
                <a:gd name="T6" fmla="*/ 18 w 152"/>
                <a:gd name="T7" fmla="*/ 0 h 224"/>
                <a:gd name="T8" fmla="*/ 38 w 152"/>
                <a:gd name="T9" fmla="*/ 1 h 224"/>
                <a:gd name="T10" fmla="*/ 38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0 h 764"/>
                <a:gd name="T2" fmla="*/ 22 w 386"/>
                <a:gd name="T3" fmla="*/ 0 h 764"/>
                <a:gd name="T4" fmla="*/ 58 w 386"/>
                <a:gd name="T5" fmla="*/ 2 h 764"/>
                <a:gd name="T6" fmla="*/ 97 w 386"/>
                <a:gd name="T7" fmla="*/ 192 h 764"/>
                <a:gd name="T8" fmla="*/ 70 w 386"/>
                <a:gd name="T9" fmla="*/ 181 h 764"/>
                <a:gd name="T10" fmla="*/ 38 w 386"/>
                <a:gd name="T11" fmla="*/ 170 h 764"/>
                <a:gd name="T12" fmla="*/ 0 w 386"/>
                <a:gd name="T13" fmla="*/ 20 h 764"/>
                <a:gd name="T14" fmla="*/ 0 w 386"/>
                <a:gd name="T15" fmla="*/ 2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73 w 728"/>
                <a:gd name="T1" fmla="*/ 0 h 348"/>
                <a:gd name="T2" fmla="*/ 0 w 728"/>
                <a:gd name="T3" fmla="*/ 27 h 348"/>
                <a:gd name="T4" fmla="*/ 7 w 728"/>
                <a:gd name="T5" fmla="*/ 87 h 348"/>
                <a:gd name="T6" fmla="*/ 179 w 728"/>
                <a:gd name="T7" fmla="*/ 60 h 348"/>
                <a:gd name="T8" fmla="*/ 182 w 728"/>
                <a:gd name="T9" fmla="*/ 11 h 348"/>
                <a:gd name="T10" fmla="*/ 173 w 728"/>
                <a:gd name="T11" fmla="*/ 0 h 348"/>
                <a:gd name="T12" fmla="*/ 17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68 w 312"/>
                <a:gd name="T1" fmla="*/ 0 h 135"/>
                <a:gd name="T2" fmla="*/ 0 w 312"/>
                <a:gd name="T3" fmla="*/ 19 h 135"/>
                <a:gd name="T4" fmla="*/ 78 w 312"/>
                <a:gd name="T5" fmla="*/ 33 h 135"/>
                <a:gd name="T6" fmla="*/ 68 w 312"/>
                <a:gd name="T7" fmla="*/ 0 h 135"/>
                <a:gd name="T8" fmla="*/ 68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515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515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17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26 h 175"/>
                    <a:gd name="T2" fmla="*/ 29 w 313"/>
                    <a:gd name="T3" fmla="*/ 2 h 175"/>
                    <a:gd name="T4" fmla="*/ 54 w 313"/>
                    <a:gd name="T5" fmla="*/ 0 h 175"/>
                    <a:gd name="T6" fmla="*/ 73 w 313"/>
                    <a:gd name="T7" fmla="*/ 6 h 175"/>
                    <a:gd name="T8" fmla="*/ 79 w 313"/>
                    <a:gd name="T9" fmla="*/ 22 h 175"/>
                    <a:gd name="T10" fmla="*/ 42 w 313"/>
                    <a:gd name="T11" fmla="*/ 16 h 175"/>
                    <a:gd name="T12" fmla="*/ 19 w 313"/>
                    <a:gd name="T13" fmla="*/ 25 h 175"/>
                    <a:gd name="T14" fmla="*/ 4 w 313"/>
                    <a:gd name="T15" fmla="*/ 43 h 175"/>
                    <a:gd name="T16" fmla="*/ 0 w 313"/>
                    <a:gd name="T17" fmla="*/ 26 h 175"/>
                    <a:gd name="T18" fmla="*/ 0 w 313"/>
                    <a:gd name="T19" fmla="*/ 2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7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0 h 266"/>
                    <a:gd name="T2" fmla="*/ 40 w 230"/>
                    <a:gd name="T3" fmla="*/ 67 h 266"/>
                    <a:gd name="T4" fmla="*/ 58 w 230"/>
                    <a:gd name="T5" fmla="*/ 63 h 266"/>
                    <a:gd name="T6" fmla="*/ 56 w 230"/>
                    <a:gd name="T7" fmla="*/ 5 h 266"/>
                    <a:gd name="T8" fmla="*/ 42 w 230"/>
                    <a:gd name="T9" fmla="*/ 0 h 266"/>
                    <a:gd name="T10" fmla="*/ 45 w 230"/>
                    <a:gd name="T11" fmla="*/ 50 h 266"/>
                    <a:gd name="T12" fmla="*/ 18 w 230"/>
                    <a:gd name="T13" fmla="*/ 1 h 266"/>
                    <a:gd name="T14" fmla="*/ 0 w 230"/>
                    <a:gd name="T15" fmla="*/ 10 h 266"/>
                    <a:gd name="T16" fmla="*/ 0 w 230"/>
                    <a:gd name="T17" fmla="*/ 1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7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5 h 234"/>
                    <a:gd name="T2" fmla="*/ 9 w 87"/>
                    <a:gd name="T3" fmla="*/ 24 h 234"/>
                    <a:gd name="T4" fmla="*/ 11 w 87"/>
                    <a:gd name="T5" fmla="*/ 39 h 234"/>
                    <a:gd name="T6" fmla="*/ 6 w 87"/>
                    <a:gd name="T7" fmla="*/ 59 h 234"/>
                    <a:gd name="T8" fmla="*/ 20 w 87"/>
                    <a:gd name="T9" fmla="*/ 55 h 234"/>
                    <a:gd name="T10" fmla="*/ 21 w 87"/>
                    <a:gd name="T11" fmla="*/ 29 h 234"/>
                    <a:gd name="T12" fmla="*/ 11 w 87"/>
                    <a:gd name="T13" fmla="*/ 0 h 234"/>
                    <a:gd name="T14" fmla="*/ 0 w 87"/>
                    <a:gd name="T15" fmla="*/ 5 h 234"/>
                    <a:gd name="T16" fmla="*/ 0 w 87"/>
                    <a:gd name="T17" fmla="*/ 5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5158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5 w 1190"/>
                  <a:gd name="T1" fmla="*/ 0 h 500"/>
                  <a:gd name="T2" fmla="*/ 298 w 1190"/>
                  <a:gd name="T3" fmla="*/ 123 h 500"/>
                  <a:gd name="T4" fmla="*/ 269 w 1190"/>
                  <a:gd name="T5" fmla="*/ 125 h 500"/>
                  <a:gd name="T6" fmla="*/ 0 w 1190"/>
                  <a:gd name="T7" fmla="*/ 7 h 500"/>
                  <a:gd name="T8" fmla="*/ 25 w 1190"/>
                  <a:gd name="T9" fmla="*/ 0 h 500"/>
                  <a:gd name="T10" fmla="*/ 2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59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3 w 489"/>
                  <a:gd name="T1" fmla="*/ 9 h 296"/>
                  <a:gd name="T2" fmla="*/ 40 w 489"/>
                  <a:gd name="T3" fmla="*/ 17 h 296"/>
                  <a:gd name="T4" fmla="*/ 81 w 489"/>
                  <a:gd name="T5" fmla="*/ 35 h 296"/>
                  <a:gd name="T6" fmla="*/ 110 w 489"/>
                  <a:gd name="T7" fmla="*/ 61 h 296"/>
                  <a:gd name="T8" fmla="*/ 81 w 489"/>
                  <a:gd name="T9" fmla="*/ 58 h 296"/>
                  <a:gd name="T10" fmla="*/ 34 w 489"/>
                  <a:gd name="T11" fmla="*/ 37 h 296"/>
                  <a:gd name="T12" fmla="*/ 12 w 489"/>
                  <a:gd name="T13" fmla="*/ 20 h 296"/>
                  <a:gd name="T14" fmla="*/ 26 w 489"/>
                  <a:gd name="T15" fmla="*/ 41 h 296"/>
                  <a:gd name="T16" fmla="*/ 68 w 489"/>
                  <a:gd name="T17" fmla="*/ 68 h 296"/>
                  <a:gd name="T18" fmla="*/ 116 w 489"/>
                  <a:gd name="T19" fmla="*/ 74 h 296"/>
                  <a:gd name="T20" fmla="*/ 122 w 489"/>
                  <a:gd name="T21" fmla="*/ 56 h 296"/>
                  <a:gd name="T22" fmla="*/ 98 w 489"/>
                  <a:gd name="T23" fmla="*/ 30 h 296"/>
                  <a:gd name="T24" fmla="*/ 42 w 489"/>
                  <a:gd name="T25" fmla="*/ 5 h 296"/>
                  <a:gd name="T26" fmla="*/ 0 w 489"/>
                  <a:gd name="T27" fmla="*/ 0 h 296"/>
                  <a:gd name="T28" fmla="*/ 3 w 489"/>
                  <a:gd name="T29" fmla="*/ 9 h 296"/>
                  <a:gd name="T30" fmla="*/ 3 w 489"/>
                  <a:gd name="T31" fmla="*/ 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60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6 w 213"/>
                  <a:gd name="T1" fmla="*/ 0 h 478"/>
                  <a:gd name="T2" fmla="*/ 23 w 213"/>
                  <a:gd name="T3" fmla="*/ 6 h 478"/>
                  <a:gd name="T4" fmla="*/ 20 w 213"/>
                  <a:gd name="T5" fmla="*/ 48 h 478"/>
                  <a:gd name="T6" fmla="*/ 27 w 213"/>
                  <a:gd name="T7" fmla="*/ 81 h 478"/>
                  <a:gd name="T8" fmla="*/ 54 w 213"/>
                  <a:gd name="T9" fmla="*/ 112 h 478"/>
                  <a:gd name="T10" fmla="*/ 25 w 213"/>
                  <a:gd name="T11" fmla="*/ 119 h 478"/>
                  <a:gd name="T12" fmla="*/ 8 w 213"/>
                  <a:gd name="T13" fmla="*/ 85 h 478"/>
                  <a:gd name="T14" fmla="*/ 0 w 213"/>
                  <a:gd name="T15" fmla="*/ 14 h 478"/>
                  <a:gd name="T16" fmla="*/ 6 w 213"/>
                  <a:gd name="T17" fmla="*/ 0 h 478"/>
                  <a:gd name="T18" fmla="*/ 6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5161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162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8 w 150"/>
                    <a:gd name="T1" fmla="*/ 0 h 173"/>
                    <a:gd name="T2" fmla="*/ 10 w 150"/>
                    <a:gd name="T3" fmla="*/ 17 h 173"/>
                    <a:gd name="T4" fmla="*/ 0 w 150"/>
                    <a:gd name="T5" fmla="*/ 44 h 173"/>
                    <a:gd name="T6" fmla="*/ 20 w 150"/>
                    <a:gd name="T7" fmla="*/ 40 h 173"/>
                    <a:gd name="T8" fmla="*/ 26 w 150"/>
                    <a:gd name="T9" fmla="*/ 21 h 173"/>
                    <a:gd name="T10" fmla="*/ 38 w 150"/>
                    <a:gd name="T11" fmla="*/ 7 h 173"/>
                    <a:gd name="T12" fmla="*/ 28 w 150"/>
                    <a:gd name="T13" fmla="*/ 0 h 173"/>
                    <a:gd name="T14" fmla="*/ 28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3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9 w 1684"/>
                    <a:gd name="T1" fmla="*/ 0 h 880"/>
                    <a:gd name="T2" fmla="*/ 16 w 1684"/>
                    <a:gd name="T3" fmla="*/ 13 h 880"/>
                    <a:gd name="T4" fmla="*/ 0 w 1684"/>
                    <a:gd name="T5" fmla="*/ 52 h 880"/>
                    <a:gd name="T6" fmla="*/ 17 w 1684"/>
                    <a:gd name="T7" fmla="*/ 90 h 880"/>
                    <a:gd name="T8" fmla="*/ 296 w 1684"/>
                    <a:gd name="T9" fmla="*/ 217 h 880"/>
                    <a:gd name="T10" fmla="*/ 356 w 1684"/>
                    <a:gd name="T11" fmla="*/ 209 h 880"/>
                    <a:gd name="T12" fmla="*/ 404 w 1684"/>
                    <a:gd name="T13" fmla="*/ 220 h 880"/>
                    <a:gd name="T14" fmla="*/ 421 w 1684"/>
                    <a:gd name="T15" fmla="*/ 202 h 880"/>
                    <a:gd name="T16" fmla="*/ 376 w 1684"/>
                    <a:gd name="T17" fmla="*/ 166 h 880"/>
                    <a:gd name="T18" fmla="*/ 357 w 1684"/>
                    <a:gd name="T19" fmla="*/ 128 h 880"/>
                    <a:gd name="T20" fmla="*/ 343 w 1684"/>
                    <a:gd name="T21" fmla="*/ 132 h 880"/>
                    <a:gd name="T22" fmla="*/ 360 w 1684"/>
                    <a:gd name="T23" fmla="*/ 166 h 880"/>
                    <a:gd name="T24" fmla="*/ 395 w 1684"/>
                    <a:gd name="T25" fmla="*/ 203 h 880"/>
                    <a:gd name="T26" fmla="*/ 354 w 1684"/>
                    <a:gd name="T27" fmla="*/ 197 h 880"/>
                    <a:gd name="T28" fmla="*/ 305 w 1684"/>
                    <a:gd name="T29" fmla="*/ 204 h 880"/>
                    <a:gd name="T30" fmla="*/ 314 w 1684"/>
                    <a:gd name="T31" fmla="*/ 163 h 880"/>
                    <a:gd name="T32" fmla="*/ 335 w 1684"/>
                    <a:gd name="T33" fmla="*/ 135 h 880"/>
                    <a:gd name="T34" fmla="*/ 311 w 1684"/>
                    <a:gd name="T35" fmla="*/ 138 h 880"/>
                    <a:gd name="T36" fmla="*/ 292 w 1684"/>
                    <a:gd name="T37" fmla="*/ 165 h 880"/>
                    <a:gd name="T38" fmla="*/ 285 w 1684"/>
                    <a:gd name="T39" fmla="*/ 198 h 880"/>
                    <a:gd name="T40" fmla="*/ 27 w 1684"/>
                    <a:gd name="T41" fmla="*/ 78 h 880"/>
                    <a:gd name="T42" fmla="*/ 20 w 1684"/>
                    <a:gd name="T43" fmla="*/ 54 h 880"/>
                    <a:gd name="T44" fmla="*/ 26 w 1684"/>
                    <a:gd name="T45" fmla="*/ 24 h 880"/>
                    <a:gd name="T46" fmla="*/ 55 w 1684"/>
                    <a:gd name="T47" fmla="*/ 0 h 880"/>
                    <a:gd name="T48" fmla="*/ 39 w 1684"/>
                    <a:gd name="T49" fmla="*/ 0 h 880"/>
                    <a:gd name="T50" fmla="*/ 39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4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9 w 160"/>
                    <a:gd name="T1" fmla="*/ 0 h 335"/>
                    <a:gd name="T2" fmla="*/ 5 w 160"/>
                    <a:gd name="T3" fmla="*/ 26 h 335"/>
                    <a:gd name="T4" fmla="*/ 0 w 160"/>
                    <a:gd name="T5" fmla="*/ 57 h 335"/>
                    <a:gd name="T6" fmla="*/ 9 w 160"/>
                    <a:gd name="T7" fmla="*/ 78 h 335"/>
                    <a:gd name="T8" fmla="*/ 24 w 160"/>
                    <a:gd name="T9" fmla="*/ 83 h 335"/>
                    <a:gd name="T10" fmla="*/ 19 w 160"/>
                    <a:gd name="T11" fmla="*/ 38 h 335"/>
                    <a:gd name="T12" fmla="*/ 40 w 160"/>
                    <a:gd name="T13" fmla="*/ 4 h 335"/>
                    <a:gd name="T14" fmla="*/ 29 w 160"/>
                    <a:gd name="T15" fmla="*/ 0 h 335"/>
                    <a:gd name="T16" fmla="*/ 29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5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55 w 642"/>
                    <a:gd name="T1" fmla="*/ 224 h 1188"/>
                    <a:gd name="T2" fmla="*/ 0 w 642"/>
                    <a:gd name="T3" fmla="*/ 31 h 1188"/>
                    <a:gd name="T4" fmla="*/ 21 w 642"/>
                    <a:gd name="T5" fmla="*/ 10 h 1188"/>
                    <a:gd name="T6" fmla="*/ 65 w 642"/>
                    <a:gd name="T7" fmla="*/ 0 h 1188"/>
                    <a:gd name="T8" fmla="*/ 100 w 642"/>
                    <a:gd name="T9" fmla="*/ 15 h 1188"/>
                    <a:gd name="T10" fmla="*/ 162 w 642"/>
                    <a:gd name="T11" fmla="*/ 297 h 1188"/>
                    <a:gd name="T12" fmla="*/ 139 w 642"/>
                    <a:gd name="T13" fmla="*/ 273 h 1188"/>
                    <a:gd name="T14" fmla="*/ 89 w 642"/>
                    <a:gd name="T15" fmla="*/ 25 h 1188"/>
                    <a:gd name="T16" fmla="*/ 57 w 642"/>
                    <a:gd name="T17" fmla="*/ 16 h 1188"/>
                    <a:gd name="T18" fmla="*/ 30 w 642"/>
                    <a:gd name="T19" fmla="*/ 19 h 1188"/>
                    <a:gd name="T20" fmla="*/ 19 w 642"/>
                    <a:gd name="T21" fmla="*/ 36 h 1188"/>
                    <a:gd name="T22" fmla="*/ 77 w 642"/>
                    <a:gd name="T23" fmla="*/ 231 h 1188"/>
                    <a:gd name="T24" fmla="*/ 55 w 642"/>
                    <a:gd name="T25" fmla="*/ 224 h 1188"/>
                    <a:gd name="T26" fmla="*/ 55 w 642"/>
                    <a:gd name="T27" fmla="*/ 22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6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7 h 504"/>
                    <a:gd name="T2" fmla="*/ 19 w 192"/>
                    <a:gd name="T3" fmla="*/ 49 h 504"/>
                    <a:gd name="T4" fmla="*/ 29 w 192"/>
                    <a:gd name="T5" fmla="*/ 80 h 504"/>
                    <a:gd name="T6" fmla="*/ 29 w 192"/>
                    <a:gd name="T7" fmla="*/ 126 h 504"/>
                    <a:gd name="T8" fmla="*/ 48 w 192"/>
                    <a:gd name="T9" fmla="*/ 126 h 504"/>
                    <a:gd name="T10" fmla="*/ 47 w 192"/>
                    <a:gd name="T11" fmla="*/ 90 h 504"/>
                    <a:gd name="T12" fmla="*/ 41 w 192"/>
                    <a:gd name="T13" fmla="*/ 52 h 504"/>
                    <a:gd name="T14" fmla="*/ 25 w 192"/>
                    <a:gd name="T15" fmla="*/ 15 h 504"/>
                    <a:gd name="T16" fmla="*/ 16 w 192"/>
                    <a:gd name="T17" fmla="*/ 0 h 504"/>
                    <a:gd name="T18" fmla="*/ 0 w 192"/>
                    <a:gd name="T19" fmla="*/ 7 h 504"/>
                    <a:gd name="T20" fmla="*/ 0 w 192"/>
                    <a:gd name="T21" fmla="*/ 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7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75 w 390"/>
                    <a:gd name="T1" fmla="*/ 0 h 269"/>
                    <a:gd name="T2" fmla="*/ 65 w 390"/>
                    <a:gd name="T3" fmla="*/ 5 h 269"/>
                    <a:gd name="T4" fmla="*/ 64 w 390"/>
                    <a:gd name="T5" fmla="*/ 17 h 269"/>
                    <a:gd name="T6" fmla="*/ 0 w 390"/>
                    <a:gd name="T7" fmla="*/ 43 h 269"/>
                    <a:gd name="T8" fmla="*/ 0 w 390"/>
                    <a:gd name="T9" fmla="*/ 56 h 269"/>
                    <a:gd name="T10" fmla="*/ 71 w 390"/>
                    <a:gd name="T11" fmla="*/ 57 h 269"/>
                    <a:gd name="T12" fmla="*/ 80 w 390"/>
                    <a:gd name="T13" fmla="*/ 68 h 269"/>
                    <a:gd name="T14" fmla="*/ 98 w 390"/>
                    <a:gd name="T15" fmla="*/ 67 h 269"/>
                    <a:gd name="T16" fmla="*/ 96 w 390"/>
                    <a:gd name="T17" fmla="*/ 48 h 269"/>
                    <a:gd name="T18" fmla="*/ 29 w 390"/>
                    <a:gd name="T19" fmla="*/ 44 h 269"/>
                    <a:gd name="T20" fmla="*/ 84 w 390"/>
                    <a:gd name="T21" fmla="*/ 23 h 269"/>
                    <a:gd name="T22" fmla="*/ 75 w 390"/>
                    <a:gd name="T23" fmla="*/ 0 h 269"/>
                    <a:gd name="T24" fmla="*/ 7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8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3 h 424"/>
                    <a:gd name="T2" fmla="*/ 216 w 941"/>
                    <a:gd name="T3" fmla="*/ 0 h 424"/>
                    <a:gd name="T4" fmla="*/ 232 w 941"/>
                    <a:gd name="T5" fmla="*/ 20 h 424"/>
                    <a:gd name="T6" fmla="*/ 236 w 941"/>
                    <a:gd name="T7" fmla="*/ 46 h 424"/>
                    <a:gd name="T8" fmla="*/ 226 w 941"/>
                    <a:gd name="T9" fmla="*/ 71 h 424"/>
                    <a:gd name="T10" fmla="*/ 15 w 941"/>
                    <a:gd name="T11" fmla="*/ 106 h 424"/>
                    <a:gd name="T12" fmla="*/ 14 w 941"/>
                    <a:gd name="T13" fmla="*/ 96 h 424"/>
                    <a:gd name="T14" fmla="*/ 216 w 941"/>
                    <a:gd name="T15" fmla="*/ 61 h 424"/>
                    <a:gd name="T16" fmla="*/ 224 w 941"/>
                    <a:gd name="T17" fmla="*/ 37 h 424"/>
                    <a:gd name="T18" fmla="*/ 210 w 941"/>
                    <a:gd name="T19" fmla="*/ 15 h 424"/>
                    <a:gd name="T20" fmla="*/ 0 w 941"/>
                    <a:gd name="T21" fmla="*/ 47 h 424"/>
                    <a:gd name="T22" fmla="*/ 0 w 941"/>
                    <a:gd name="T23" fmla="*/ 33 h 424"/>
                    <a:gd name="T24" fmla="*/ 0 w 941"/>
                    <a:gd name="T25" fmla="*/ 3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9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31 h 173"/>
                    <a:gd name="T2" fmla="*/ 17 w 488"/>
                    <a:gd name="T3" fmla="*/ 43 h 173"/>
                    <a:gd name="T4" fmla="*/ 56 w 488"/>
                    <a:gd name="T5" fmla="*/ 41 h 173"/>
                    <a:gd name="T6" fmla="*/ 105 w 488"/>
                    <a:gd name="T7" fmla="*/ 29 h 173"/>
                    <a:gd name="T8" fmla="*/ 123 w 488"/>
                    <a:gd name="T9" fmla="*/ 10 h 173"/>
                    <a:gd name="T10" fmla="*/ 111 w 488"/>
                    <a:gd name="T11" fmla="*/ 0 h 173"/>
                    <a:gd name="T12" fmla="*/ 64 w 488"/>
                    <a:gd name="T13" fmla="*/ 0 h 173"/>
                    <a:gd name="T14" fmla="*/ 28 w 488"/>
                    <a:gd name="T15" fmla="*/ 3 h 173"/>
                    <a:gd name="T16" fmla="*/ 4 w 488"/>
                    <a:gd name="T17" fmla="*/ 19 h 173"/>
                    <a:gd name="T18" fmla="*/ 28 w 488"/>
                    <a:gd name="T19" fmla="*/ 23 h 173"/>
                    <a:gd name="T20" fmla="*/ 69 w 488"/>
                    <a:gd name="T21" fmla="*/ 13 h 173"/>
                    <a:gd name="T22" fmla="*/ 105 w 488"/>
                    <a:gd name="T23" fmla="*/ 13 h 173"/>
                    <a:gd name="T24" fmla="*/ 68 w 488"/>
                    <a:gd name="T25" fmla="*/ 27 h 173"/>
                    <a:gd name="T26" fmla="*/ 36 w 488"/>
                    <a:gd name="T27" fmla="*/ 31 h 173"/>
                    <a:gd name="T28" fmla="*/ 0 w 488"/>
                    <a:gd name="T29" fmla="*/ 31 h 173"/>
                    <a:gd name="T30" fmla="*/ 0 w 488"/>
                    <a:gd name="T31" fmla="*/ 3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</p:grpSp>
      <p:grpSp>
        <p:nvGrpSpPr>
          <p:cNvPr id="5131" name="Group 37"/>
          <p:cNvGrpSpPr>
            <a:grpSpLocks/>
          </p:cNvGrpSpPr>
          <p:nvPr/>
        </p:nvGrpSpPr>
        <p:grpSpPr bwMode="auto">
          <a:xfrm>
            <a:off x="11574463" y="2116138"/>
            <a:ext cx="514350" cy="4308475"/>
            <a:chOff x="5468" y="1333"/>
            <a:chExt cx="243" cy="2714"/>
          </a:xfrm>
        </p:grpSpPr>
        <p:sp>
          <p:nvSpPr>
            <p:cNvPr id="5145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49 w 772"/>
                <a:gd name="T1" fmla="*/ 603 h 3266"/>
                <a:gd name="T2" fmla="*/ 27 w 772"/>
                <a:gd name="T3" fmla="*/ 562 h 3266"/>
                <a:gd name="T4" fmla="*/ 23 w 772"/>
                <a:gd name="T5" fmla="*/ 531 h 3266"/>
                <a:gd name="T6" fmla="*/ 26 w 772"/>
                <a:gd name="T7" fmla="*/ 485 h 3266"/>
                <a:gd name="T8" fmla="*/ 42 w 772"/>
                <a:gd name="T9" fmla="*/ 430 h 3266"/>
                <a:gd name="T10" fmla="*/ 45 w 772"/>
                <a:gd name="T11" fmla="*/ 395 h 3266"/>
                <a:gd name="T12" fmla="*/ 42 w 772"/>
                <a:gd name="T13" fmla="*/ 372 h 3266"/>
                <a:gd name="T14" fmla="*/ 28 w 772"/>
                <a:gd name="T15" fmla="*/ 355 h 3266"/>
                <a:gd name="T16" fmla="*/ 25 w 772"/>
                <a:gd name="T17" fmla="*/ 333 h 3266"/>
                <a:gd name="T18" fmla="*/ 30 w 772"/>
                <a:gd name="T19" fmla="*/ 303 h 3266"/>
                <a:gd name="T20" fmla="*/ 52 w 772"/>
                <a:gd name="T21" fmla="*/ 221 h 3266"/>
                <a:gd name="T22" fmla="*/ 54 w 772"/>
                <a:gd name="T23" fmla="*/ 180 h 3266"/>
                <a:gd name="T24" fmla="*/ 49 w 772"/>
                <a:gd name="T25" fmla="*/ 136 h 3266"/>
                <a:gd name="T26" fmla="*/ 30 w 772"/>
                <a:gd name="T27" fmla="*/ 115 h 3266"/>
                <a:gd name="T28" fmla="*/ 14 w 772"/>
                <a:gd name="T29" fmla="*/ 80 h 3266"/>
                <a:gd name="T30" fmla="*/ 0 w 772"/>
                <a:gd name="T31" fmla="*/ 0 h 3266"/>
                <a:gd name="T32" fmla="*/ 2 w 772"/>
                <a:gd name="T33" fmla="*/ 73 h 3266"/>
                <a:gd name="T34" fmla="*/ 13 w 772"/>
                <a:gd name="T35" fmla="*/ 117 h 3266"/>
                <a:gd name="T36" fmla="*/ 27 w 772"/>
                <a:gd name="T37" fmla="*/ 144 h 3266"/>
                <a:gd name="T38" fmla="*/ 42 w 772"/>
                <a:gd name="T39" fmla="*/ 159 h 3266"/>
                <a:gd name="T40" fmla="*/ 43 w 772"/>
                <a:gd name="T41" fmla="*/ 199 h 3266"/>
                <a:gd name="T42" fmla="*/ 35 w 772"/>
                <a:gd name="T43" fmla="*/ 242 h 3266"/>
                <a:gd name="T44" fmla="*/ 17 w 772"/>
                <a:gd name="T45" fmla="*/ 316 h 3266"/>
                <a:gd name="T46" fmla="*/ 16 w 772"/>
                <a:gd name="T47" fmla="*/ 364 h 3266"/>
                <a:gd name="T48" fmla="*/ 33 w 772"/>
                <a:gd name="T49" fmla="*/ 391 h 3266"/>
                <a:gd name="T50" fmla="*/ 32 w 772"/>
                <a:gd name="T51" fmla="*/ 416 h 3266"/>
                <a:gd name="T52" fmla="*/ 18 w 772"/>
                <a:gd name="T53" fmla="*/ 468 h 3266"/>
                <a:gd name="T54" fmla="*/ 11 w 772"/>
                <a:gd name="T55" fmla="*/ 518 h 3266"/>
                <a:gd name="T56" fmla="*/ 17 w 772"/>
                <a:gd name="T57" fmla="*/ 571 h 3266"/>
                <a:gd name="T58" fmla="*/ 30 w 772"/>
                <a:gd name="T59" fmla="*/ 600 h 3266"/>
                <a:gd name="T60" fmla="*/ 47 w 772"/>
                <a:gd name="T61" fmla="*/ 623 h 3266"/>
                <a:gd name="T62" fmla="*/ 49 w 772"/>
                <a:gd name="T63" fmla="*/ 603 h 3266"/>
                <a:gd name="T64" fmla="*/ 49 w 772"/>
                <a:gd name="T65" fmla="*/ 60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6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49 w 772"/>
                <a:gd name="T1" fmla="*/ 789 h 3266"/>
                <a:gd name="T2" fmla="*/ 27 w 772"/>
                <a:gd name="T3" fmla="*/ 737 h 3266"/>
                <a:gd name="T4" fmla="*/ 23 w 772"/>
                <a:gd name="T5" fmla="*/ 696 h 3266"/>
                <a:gd name="T6" fmla="*/ 26 w 772"/>
                <a:gd name="T7" fmla="*/ 636 h 3266"/>
                <a:gd name="T8" fmla="*/ 42 w 772"/>
                <a:gd name="T9" fmla="*/ 563 h 3266"/>
                <a:gd name="T10" fmla="*/ 45 w 772"/>
                <a:gd name="T11" fmla="*/ 518 h 3266"/>
                <a:gd name="T12" fmla="*/ 42 w 772"/>
                <a:gd name="T13" fmla="*/ 487 h 3266"/>
                <a:gd name="T14" fmla="*/ 28 w 772"/>
                <a:gd name="T15" fmla="*/ 465 h 3266"/>
                <a:gd name="T16" fmla="*/ 25 w 772"/>
                <a:gd name="T17" fmla="*/ 437 h 3266"/>
                <a:gd name="T18" fmla="*/ 30 w 772"/>
                <a:gd name="T19" fmla="*/ 397 h 3266"/>
                <a:gd name="T20" fmla="*/ 52 w 772"/>
                <a:gd name="T21" fmla="*/ 289 h 3266"/>
                <a:gd name="T22" fmla="*/ 54 w 772"/>
                <a:gd name="T23" fmla="*/ 237 h 3266"/>
                <a:gd name="T24" fmla="*/ 49 w 772"/>
                <a:gd name="T25" fmla="*/ 179 h 3266"/>
                <a:gd name="T26" fmla="*/ 30 w 772"/>
                <a:gd name="T27" fmla="*/ 151 h 3266"/>
                <a:gd name="T28" fmla="*/ 14 w 772"/>
                <a:gd name="T29" fmla="*/ 106 h 3266"/>
                <a:gd name="T30" fmla="*/ 0 w 772"/>
                <a:gd name="T31" fmla="*/ 0 h 3266"/>
                <a:gd name="T32" fmla="*/ 2 w 772"/>
                <a:gd name="T33" fmla="*/ 96 h 3266"/>
                <a:gd name="T34" fmla="*/ 13 w 772"/>
                <a:gd name="T35" fmla="*/ 153 h 3266"/>
                <a:gd name="T36" fmla="*/ 27 w 772"/>
                <a:gd name="T37" fmla="*/ 189 h 3266"/>
                <a:gd name="T38" fmla="*/ 42 w 772"/>
                <a:gd name="T39" fmla="*/ 209 h 3266"/>
                <a:gd name="T40" fmla="*/ 43 w 772"/>
                <a:gd name="T41" fmla="*/ 261 h 3266"/>
                <a:gd name="T42" fmla="*/ 35 w 772"/>
                <a:gd name="T43" fmla="*/ 317 h 3266"/>
                <a:gd name="T44" fmla="*/ 17 w 772"/>
                <a:gd name="T45" fmla="*/ 415 h 3266"/>
                <a:gd name="T46" fmla="*/ 16 w 772"/>
                <a:gd name="T47" fmla="*/ 478 h 3266"/>
                <a:gd name="T48" fmla="*/ 33 w 772"/>
                <a:gd name="T49" fmla="*/ 513 h 3266"/>
                <a:gd name="T50" fmla="*/ 32 w 772"/>
                <a:gd name="T51" fmla="*/ 545 h 3266"/>
                <a:gd name="T52" fmla="*/ 18 w 772"/>
                <a:gd name="T53" fmla="*/ 613 h 3266"/>
                <a:gd name="T54" fmla="*/ 11 w 772"/>
                <a:gd name="T55" fmla="*/ 679 h 3266"/>
                <a:gd name="T56" fmla="*/ 17 w 772"/>
                <a:gd name="T57" fmla="*/ 749 h 3266"/>
                <a:gd name="T58" fmla="*/ 30 w 772"/>
                <a:gd name="T59" fmla="*/ 786 h 3266"/>
                <a:gd name="T60" fmla="*/ 47 w 772"/>
                <a:gd name="T61" fmla="*/ 817 h 3266"/>
                <a:gd name="T62" fmla="*/ 49 w 772"/>
                <a:gd name="T63" fmla="*/ 789 h 3266"/>
                <a:gd name="T64" fmla="*/ 49 w 772"/>
                <a:gd name="T65" fmla="*/ 78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132" name="Group 40"/>
          <p:cNvGrpSpPr>
            <a:grpSpLocks/>
          </p:cNvGrpSpPr>
          <p:nvPr/>
        </p:nvGrpSpPr>
        <p:grpSpPr bwMode="auto">
          <a:xfrm>
            <a:off x="9758363" y="90488"/>
            <a:ext cx="2844800" cy="1911350"/>
            <a:chOff x="4610" y="57"/>
            <a:chExt cx="1344" cy="1204"/>
          </a:xfrm>
        </p:grpSpPr>
        <p:grpSp>
          <p:nvGrpSpPr>
            <p:cNvPr id="513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135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8 w 245"/>
                  <a:gd name="T1" fmla="*/ 1 h 806"/>
                  <a:gd name="T2" fmla="*/ 8 w 245"/>
                  <a:gd name="T3" fmla="*/ 44 h 806"/>
                  <a:gd name="T4" fmla="*/ 0 w 245"/>
                  <a:gd name="T5" fmla="*/ 103 h 806"/>
                  <a:gd name="T6" fmla="*/ 5 w 245"/>
                  <a:gd name="T7" fmla="*/ 101 h 806"/>
                  <a:gd name="T8" fmla="*/ 14 w 245"/>
                  <a:gd name="T9" fmla="*/ 48 h 806"/>
                  <a:gd name="T10" fmla="*/ 16 w 245"/>
                  <a:gd name="T11" fmla="*/ 0 h 806"/>
                  <a:gd name="T12" fmla="*/ 8 w 245"/>
                  <a:gd name="T13" fmla="*/ 1 h 806"/>
                  <a:gd name="T14" fmla="*/ 8 w 245"/>
                  <a:gd name="T15" fmla="*/ 1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5136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137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9 w 604"/>
                    <a:gd name="T3" fmla="*/ 24 h 349"/>
                    <a:gd name="T4" fmla="*/ 32 w 604"/>
                    <a:gd name="T5" fmla="*/ 45 h 349"/>
                    <a:gd name="T6" fmla="*/ 39 w 604"/>
                    <a:gd name="T7" fmla="*/ 18 h 349"/>
                    <a:gd name="T8" fmla="*/ 23 w 604"/>
                    <a:gd name="T9" fmla="*/ 1 h 349"/>
                    <a:gd name="T10" fmla="*/ 30 w 604"/>
                    <a:gd name="T11" fmla="*/ 24 h 349"/>
                    <a:gd name="T12" fmla="*/ 8 w 604"/>
                    <a:gd name="T13" fmla="*/ 2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38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5" y="325"/>
                  <a:ext cx="269" cy="438"/>
                </a:xfrm>
                <a:custGeom>
                  <a:avLst/>
                  <a:gdLst>
                    <a:gd name="T0" fmla="*/ 47 w 1064"/>
                    <a:gd name="T1" fmla="*/ 16 h 1230"/>
                    <a:gd name="T2" fmla="*/ 31 w 1064"/>
                    <a:gd name="T3" fmla="*/ 45 h 1230"/>
                    <a:gd name="T4" fmla="*/ 10 w 1064"/>
                    <a:gd name="T5" fmla="*/ 97 h 1230"/>
                    <a:gd name="T6" fmla="*/ 0 w 1064"/>
                    <a:gd name="T7" fmla="*/ 140 h 1230"/>
                    <a:gd name="T8" fmla="*/ 4 w 1064"/>
                    <a:gd name="T9" fmla="*/ 156 h 1230"/>
                    <a:gd name="T10" fmla="*/ 17 w 1064"/>
                    <a:gd name="T11" fmla="*/ 152 h 1230"/>
                    <a:gd name="T12" fmla="*/ 37 w 1064"/>
                    <a:gd name="T13" fmla="*/ 116 h 1230"/>
                    <a:gd name="T14" fmla="*/ 56 w 1064"/>
                    <a:gd name="T15" fmla="*/ 68 h 1230"/>
                    <a:gd name="T16" fmla="*/ 66 w 1064"/>
                    <a:gd name="T17" fmla="*/ 34 h 1230"/>
                    <a:gd name="T18" fmla="*/ 68 w 1064"/>
                    <a:gd name="T19" fmla="*/ 11 h 1230"/>
                    <a:gd name="T20" fmla="*/ 62 w 1064"/>
                    <a:gd name="T21" fmla="*/ 0 h 1230"/>
                    <a:gd name="T22" fmla="*/ 53 w 1064"/>
                    <a:gd name="T23" fmla="*/ 8 h 1230"/>
                    <a:gd name="T24" fmla="*/ 62 w 1064"/>
                    <a:gd name="T25" fmla="*/ 14 h 1230"/>
                    <a:gd name="T26" fmla="*/ 56 w 1064"/>
                    <a:gd name="T27" fmla="*/ 45 h 1230"/>
                    <a:gd name="T28" fmla="*/ 44 w 1064"/>
                    <a:gd name="T29" fmla="*/ 83 h 1230"/>
                    <a:gd name="T30" fmla="*/ 22 w 1064"/>
                    <a:gd name="T31" fmla="*/ 128 h 1230"/>
                    <a:gd name="T32" fmla="*/ 7 w 1064"/>
                    <a:gd name="T33" fmla="*/ 141 h 1230"/>
                    <a:gd name="T34" fmla="*/ 9 w 1064"/>
                    <a:gd name="T35" fmla="*/ 120 h 1230"/>
                    <a:gd name="T36" fmla="*/ 28 w 1064"/>
                    <a:gd name="T37" fmla="*/ 64 h 1230"/>
                    <a:gd name="T38" fmla="*/ 53 w 1064"/>
                    <a:gd name="T39" fmla="*/ 15 h 1230"/>
                    <a:gd name="T40" fmla="*/ 47 w 1064"/>
                    <a:gd name="T41" fmla="*/ 16 h 1230"/>
                    <a:gd name="T42" fmla="*/ 47 w 1064"/>
                    <a:gd name="T43" fmla="*/ 1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39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5" y="175"/>
                  <a:ext cx="505" cy="898"/>
                </a:xfrm>
                <a:custGeom>
                  <a:avLst/>
                  <a:gdLst>
                    <a:gd name="T0" fmla="*/ 124 w 2002"/>
                    <a:gd name="T1" fmla="*/ 0 h 2521"/>
                    <a:gd name="T2" fmla="*/ 0 w 2002"/>
                    <a:gd name="T3" fmla="*/ 320 h 2521"/>
                    <a:gd name="T4" fmla="*/ 12 w 2002"/>
                    <a:gd name="T5" fmla="*/ 311 h 2521"/>
                    <a:gd name="T6" fmla="*/ 127 w 2002"/>
                    <a:gd name="T7" fmla="*/ 8 h 2521"/>
                    <a:gd name="T8" fmla="*/ 124 w 2002"/>
                    <a:gd name="T9" fmla="*/ 0 h 2521"/>
                    <a:gd name="T10" fmla="*/ 124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0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6 w 3007"/>
                    <a:gd name="T1" fmla="*/ 361 h 3771"/>
                    <a:gd name="T2" fmla="*/ 25 w 3007"/>
                    <a:gd name="T3" fmla="*/ 360 h 3771"/>
                    <a:gd name="T4" fmla="*/ 52 w 3007"/>
                    <a:gd name="T5" fmla="*/ 382 h 3771"/>
                    <a:gd name="T6" fmla="*/ 43 w 3007"/>
                    <a:gd name="T7" fmla="*/ 358 h 3771"/>
                    <a:gd name="T8" fmla="*/ 23 w 3007"/>
                    <a:gd name="T9" fmla="*/ 343 h 3771"/>
                    <a:gd name="T10" fmla="*/ 41 w 3007"/>
                    <a:gd name="T11" fmla="*/ 345 h 3771"/>
                    <a:gd name="T12" fmla="*/ 62 w 3007"/>
                    <a:gd name="T13" fmla="*/ 365 h 3771"/>
                    <a:gd name="T14" fmla="*/ 182 w 3007"/>
                    <a:gd name="T15" fmla="*/ 53 h 3771"/>
                    <a:gd name="T16" fmla="*/ 164 w 3007"/>
                    <a:gd name="T17" fmla="*/ 19 h 3771"/>
                    <a:gd name="T18" fmla="*/ 147 w 3007"/>
                    <a:gd name="T19" fmla="*/ 0 h 3771"/>
                    <a:gd name="T20" fmla="*/ 171 w 3007"/>
                    <a:gd name="T21" fmla="*/ 10 h 3771"/>
                    <a:gd name="T22" fmla="*/ 191 w 3007"/>
                    <a:gd name="T23" fmla="*/ 55 h 3771"/>
                    <a:gd name="T24" fmla="*/ 53 w 3007"/>
                    <a:gd name="T25" fmla="*/ 416 h 3771"/>
                    <a:gd name="T26" fmla="*/ 31 w 3007"/>
                    <a:gd name="T27" fmla="*/ 433 h 3771"/>
                    <a:gd name="T28" fmla="*/ 7 w 3007"/>
                    <a:gd name="T29" fmla="*/ 479 h 3771"/>
                    <a:gd name="T30" fmla="*/ 0 w 3007"/>
                    <a:gd name="T31" fmla="*/ 466 h 3771"/>
                    <a:gd name="T32" fmla="*/ 8 w 3007"/>
                    <a:gd name="T33" fmla="*/ 461 h 3771"/>
                    <a:gd name="T34" fmla="*/ 24 w 3007"/>
                    <a:gd name="T35" fmla="*/ 430 h 3771"/>
                    <a:gd name="T36" fmla="*/ 11 w 3007"/>
                    <a:gd name="T37" fmla="*/ 416 h 3771"/>
                    <a:gd name="T38" fmla="*/ 11 w 3007"/>
                    <a:gd name="T39" fmla="*/ 403 h 3771"/>
                    <a:gd name="T40" fmla="*/ 26 w 3007"/>
                    <a:gd name="T41" fmla="*/ 419 h 3771"/>
                    <a:gd name="T42" fmla="*/ 26 w 3007"/>
                    <a:gd name="T43" fmla="*/ 405 h 3771"/>
                    <a:gd name="T44" fmla="*/ 38 w 3007"/>
                    <a:gd name="T45" fmla="*/ 409 h 3771"/>
                    <a:gd name="T46" fmla="*/ 27 w 3007"/>
                    <a:gd name="T47" fmla="*/ 391 h 3771"/>
                    <a:gd name="T48" fmla="*/ 40 w 3007"/>
                    <a:gd name="T49" fmla="*/ 389 h 3771"/>
                    <a:gd name="T50" fmla="*/ 6 w 3007"/>
                    <a:gd name="T51" fmla="*/ 361 h 3771"/>
                    <a:gd name="T52" fmla="*/ 6 w 3007"/>
                    <a:gd name="T53" fmla="*/ 36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1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4" y="890"/>
                  <a:ext cx="169" cy="122"/>
                </a:xfrm>
                <a:custGeom>
                  <a:avLst/>
                  <a:gdLst>
                    <a:gd name="T0" fmla="*/ 0 w 673"/>
                    <a:gd name="T1" fmla="*/ 10 h 342"/>
                    <a:gd name="T2" fmla="*/ 16 w 673"/>
                    <a:gd name="T3" fmla="*/ 14 h 342"/>
                    <a:gd name="T4" fmla="*/ 40 w 673"/>
                    <a:gd name="T5" fmla="*/ 44 h 342"/>
                    <a:gd name="T6" fmla="*/ 42 w 673"/>
                    <a:gd name="T7" fmla="*/ 37 h 342"/>
                    <a:gd name="T8" fmla="*/ 28 w 673"/>
                    <a:gd name="T9" fmla="*/ 15 h 342"/>
                    <a:gd name="T10" fmla="*/ 2 w 673"/>
                    <a:gd name="T11" fmla="*/ 0 h 342"/>
                    <a:gd name="T12" fmla="*/ 0 w 673"/>
                    <a:gd name="T13" fmla="*/ 10 h 342"/>
                    <a:gd name="T14" fmla="*/ 0 w 673"/>
                    <a:gd name="T15" fmla="*/ 1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2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9"/>
                  <a:ext cx="181" cy="144"/>
                </a:xfrm>
                <a:custGeom>
                  <a:avLst/>
                  <a:gdLst>
                    <a:gd name="T0" fmla="*/ 0 w 716"/>
                    <a:gd name="T1" fmla="*/ 10 h 403"/>
                    <a:gd name="T2" fmla="*/ 22 w 716"/>
                    <a:gd name="T3" fmla="*/ 19 h 403"/>
                    <a:gd name="T4" fmla="*/ 41 w 716"/>
                    <a:gd name="T5" fmla="*/ 51 h 403"/>
                    <a:gd name="T6" fmla="*/ 46 w 716"/>
                    <a:gd name="T7" fmla="*/ 38 h 403"/>
                    <a:gd name="T8" fmla="*/ 27 w 716"/>
                    <a:gd name="T9" fmla="*/ 15 h 403"/>
                    <a:gd name="T10" fmla="*/ 5 w 716"/>
                    <a:gd name="T11" fmla="*/ 0 h 403"/>
                    <a:gd name="T12" fmla="*/ 0 w 716"/>
                    <a:gd name="T13" fmla="*/ 10 h 403"/>
                    <a:gd name="T14" fmla="*/ 0 w 716"/>
                    <a:gd name="T15" fmla="*/ 1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3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0 h 411"/>
                    <a:gd name="T2" fmla="*/ 20 w 717"/>
                    <a:gd name="T3" fmla="*/ 18 h 411"/>
                    <a:gd name="T4" fmla="*/ 41 w 717"/>
                    <a:gd name="T5" fmla="*/ 53 h 411"/>
                    <a:gd name="T6" fmla="*/ 46 w 717"/>
                    <a:gd name="T7" fmla="*/ 40 h 411"/>
                    <a:gd name="T8" fmla="*/ 25 w 717"/>
                    <a:gd name="T9" fmla="*/ 11 h 411"/>
                    <a:gd name="T10" fmla="*/ 4 w 717"/>
                    <a:gd name="T11" fmla="*/ 0 h 411"/>
                    <a:gd name="T12" fmla="*/ 0 w 717"/>
                    <a:gd name="T13" fmla="*/ 10 h 411"/>
                    <a:gd name="T14" fmla="*/ 0 w 717"/>
                    <a:gd name="T15" fmla="*/ 1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4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4" y="135"/>
                  <a:ext cx="179" cy="138"/>
                </a:xfrm>
                <a:custGeom>
                  <a:avLst/>
                  <a:gdLst>
                    <a:gd name="T0" fmla="*/ 0 w 709"/>
                    <a:gd name="T1" fmla="*/ 11 h 386"/>
                    <a:gd name="T2" fmla="*/ 17 w 709"/>
                    <a:gd name="T3" fmla="*/ 17 h 386"/>
                    <a:gd name="T4" fmla="*/ 42 w 709"/>
                    <a:gd name="T5" fmla="*/ 49 h 386"/>
                    <a:gd name="T6" fmla="*/ 45 w 709"/>
                    <a:gd name="T7" fmla="*/ 39 h 386"/>
                    <a:gd name="T8" fmla="*/ 19 w 709"/>
                    <a:gd name="T9" fmla="*/ 7 h 386"/>
                    <a:gd name="T10" fmla="*/ 3 w 709"/>
                    <a:gd name="T11" fmla="*/ 0 h 386"/>
                    <a:gd name="T12" fmla="*/ 0 w 709"/>
                    <a:gd name="T13" fmla="*/ 11 h 386"/>
                    <a:gd name="T14" fmla="*/ 0 w 709"/>
                    <a:gd name="T15" fmla="*/ 1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  <p:sp>
          <p:nvSpPr>
            <p:cNvPr id="513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93799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F82D1D-6727-A7FF-730E-249350B88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DEBBD-F4BB-0C47-D6EA-869C67CCD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47398-4079-0592-6891-6308C568E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10C02-D5EC-4BDE-B7AD-1BACC4F31E02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52F5B-E68C-A885-E109-6FB0F1CE2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DC154-CA94-842E-1C67-C6567FE18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37C9B-E00F-4E75-A6EF-628FD39D6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8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8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5.xml"/><Relationship Id="rId7" Type="http://schemas.openxmlformats.org/officeDocument/2006/relationships/slide" Target="slide10.xml"/><Relationship Id="rId12" Type="http://schemas.openxmlformats.org/officeDocument/2006/relationships/image" Target="../media/image8.png"/><Relationship Id="rId17" Type="http://schemas.openxmlformats.org/officeDocument/2006/relationships/slide" Target="slide4.xml"/><Relationship Id="rId2" Type="http://schemas.openxmlformats.org/officeDocument/2006/relationships/audio" Target="../media/media1.wma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11" Type="http://schemas.openxmlformats.org/officeDocument/2006/relationships/image" Target="../media/image7.gif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23" Type="http://schemas.openxmlformats.org/officeDocument/2006/relationships/slide" Target="slide7.xml"/><Relationship Id="rId10" Type="http://schemas.openxmlformats.org/officeDocument/2006/relationships/image" Target="../media/image6.gif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gif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5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7.xml"/><Relationship Id="rId10" Type="http://schemas.openxmlformats.org/officeDocument/2006/relationships/image" Target="../media/image38.png"/><Relationship Id="rId4" Type="http://schemas.openxmlformats.org/officeDocument/2006/relationships/tags" Target="../tags/tag6.xml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s://vi.wikipedia.org/wiki/Ph%C6%B0%E1%BB%9Dng_(Vi%E1%BB%87t_Nam)" TargetMode="External"/><Relationship Id="rId7" Type="http://schemas.openxmlformats.org/officeDocument/2006/relationships/image" Target="../media/image5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Relationship Id="rId6" Type="http://schemas.openxmlformats.org/officeDocument/2006/relationships/hyperlink" Target="https://vi.wikipedia.org/wiki/Vi%E1%BB%87t_Nam" TargetMode="External"/><Relationship Id="rId5" Type="http://schemas.openxmlformats.org/officeDocument/2006/relationships/hyperlink" Target="https://vi.wikipedia.org/wiki/Thanh_H%C3%B3a" TargetMode="External"/><Relationship Id="rId4" Type="http://schemas.openxmlformats.org/officeDocument/2006/relationships/hyperlink" Target="https://vi.wikipedia.org/wiki/Thanh_H%C3%B3a_(th%C3%A0nh_ph%E1%BB%91)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openxmlformats.org/officeDocument/2006/relationships/hyperlink" Target="https://vi.wikipedia.org/wiki/Nh%C3%A0_H%E1%BA%ADu_L%C3%AA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Relationship Id="rId6" Type="http://schemas.openxmlformats.org/officeDocument/2006/relationships/hyperlink" Target="https://vi.wikipedia.org/wiki/%C4%90%E1%BA%A1i_Vi%E1%BB%87t" TargetMode="External"/><Relationship Id="rId5" Type="http://schemas.openxmlformats.org/officeDocument/2006/relationships/hyperlink" Target="https://vi.wikipedia.org/wiki/L%C3%AA_Th%C3%A1i_T%E1%BB%95" TargetMode="External"/><Relationship Id="rId4" Type="http://schemas.openxmlformats.org/officeDocument/2006/relationships/hyperlink" Target="https://vi.wikipedia.org/wiki/Nh%C3%A0_Minh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14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2980" y="2630768"/>
            <a:ext cx="87350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26: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Đọc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Đi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tìm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mặt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trời</a:t>
            </a:r>
            <a:endParaRPr lang="en-US" altLang="en-AI" sz="4050" b="1" dirty="0">
              <a:solidFill>
                <a:srgbClr val="1F4E79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Ôn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chữ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hoa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L</a:t>
            </a:r>
            <a:endParaRPr kumimoji="0" lang="vi-VN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67425" y="1168056"/>
            <a:ext cx="1178416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muôn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nhiệm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múa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lim.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bềnh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suýt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ngón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đấm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ngực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</a:t>
            </a:r>
          </a:p>
          <a:p>
            <a:pPr marL="342900" indent="-342900" algn="just">
              <a:buFontTx/>
              <a:buChar char="-"/>
            </a:pP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…!</a:t>
            </a:r>
          </a:p>
          <a:p>
            <a:pPr algn="just"/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tan.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đằng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ra.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đính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cụm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Bay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100" b="0" i="0" dirty="0">
              <a:solidFill>
                <a:srgbClr val="00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r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100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EFB04299-E6E5-47FE-9CAC-695675502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8" name="PA_图片 3">
            <a:extLst>
              <a:ext uri="{FF2B5EF4-FFF2-40B4-BE49-F238E27FC236}">
                <a16:creationId xmlns:a16="http://schemas.microsoft.com/office/drawing/2014/main" id="{1FBE2092-68F5-4DE8-B92A-154989D8F2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65B3AE67-3186-498A-84B9-D35074942550}"/>
              </a:ext>
            </a:extLst>
          </p:cNvPr>
          <p:cNvSpPr/>
          <p:nvPr/>
        </p:nvSpPr>
        <p:spPr>
          <a:xfrm>
            <a:off x="3963953" y="1148308"/>
            <a:ext cx="4600498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FC88F-7123-4C8A-9C32-3A325FA76C2F}"/>
              </a:ext>
            </a:extLst>
          </p:cNvPr>
          <p:cNvSpPr txBox="1"/>
          <p:nvPr/>
        </p:nvSpPr>
        <p:spPr>
          <a:xfrm>
            <a:off x="3827161" y="1862407"/>
            <a:ext cx="370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D5BA8-C88D-4412-AE4E-35D826FCBCC2}"/>
              </a:ext>
            </a:extLst>
          </p:cNvPr>
          <p:cNvSpPr txBox="1"/>
          <p:nvPr/>
        </p:nvSpPr>
        <p:spPr>
          <a:xfrm>
            <a:off x="4818949" y="2588712"/>
            <a:ext cx="432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09563-1411-4FB8-8EE7-1B7D52509653}"/>
              </a:ext>
            </a:extLst>
          </p:cNvPr>
          <p:cNvSpPr txBox="1"/>
          <p:nvPr/>
        </p:nvSpPr>
        <p:spPr>
          <a:xfrm>
            <a:off x="3827161" y="3318389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A09563-1411-4FB8-8EE7-1B7D52509653}"/>
              </a:ext>
            </a:extLst>
          </p:cNvPr>
          <p:cNvSpPr txBox="1"/>
          <p:nvPr/>
        </p:nvSpPr>
        <p:spPr>
          <a:xfrm>
            <a:off x="4818949" y="4144893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quắp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67425" y="1168056"/>
            <a:ext cx="1178416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muôn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múa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lim.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bềnh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suýt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ngón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</a:t>
            </a:r>
          </a:p>
          <a:p>
            <a:pPr marL="342900" indent="-342900" algn="just">
              <a:buFontTx/>
              <a:buChar char="-"/>
            </a:pP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…!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tan.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đằng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ra.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đính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100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5537" y="142330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2A7C5F89-6188-41E1-B0E0-616FCD6EC6D1}"/>
              </a:ext>
            </a:extLst>
          </p:cNvPr>
          <p:cNvSpPr/>
          <p:nvPr/>
        </p:nvSpPr>
        <p:spPr>
          <a:xfrm>
            <a:off x="167425" y="1168056"/>
            <a:ext cx="476756" cy="416802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F7852454-D44A-4E74-B2AD-C59A617B5B00}"/>
              </a:ext>
            </a:extLst>
          </p:cNvPr>
          <p:cNvSpPr/>
          <p:nvPr/>
        </p:nvSpPr>
        <p:spPr>
          <a:xfrm>
            <a:off x="186981" y="2457898"/>
            <a:ext cx="457437" cy="362120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4533DE77-9C01-4928-89C8-893A9DDFE3DB}"/>
              </a:ext>
            </a:extLst>
          </p:cNvPr>
          <p:cNvSpPr/>
          <p:nvPr/>
        </p:nvSpPr>
        <p:spPr>
          <a:xfrm>
            <a:off x="170625" y="3429000"/>
            <a:ext cx="490148" cy="3363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698FE32-263A-4C23-98C5-92C5D5282017}"/>
              </a:ext>
            </a:extLst>
          </p:cNvPr>
          <p:cNvSpPr/>
          <p:nvPr/>
        </p:nvSpPr>
        <p:spPr>
          <a:xfrm>
            <a:off x="167425" y="4374283"/>
            <a:ext cx="458834" cy="36913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F11B66-DF7A-4BF3-A4F2-514DBBDF3ABC}"/>
              </a:ext>
            </a:extLst>
          </p:cNvPr>
          <p:cNvSpPr/>
          <p:nvPr/>
        </p:nvSpPr>
        <p:spPr>
          <a:xfrm>
            <a:off x="6722369" y="130863"/>
            <a:ext cx="5229225" cy="638692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50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0" name="矩形 39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84D30A-9180-415F-8816-D2CC8F353234}"/>
              </a:ext>
            </a:extLst>
          </p:cNvPr>
          <p:cNvGrpSpPr/>
          <p:nvPr/>
        </p:nvGrpSpPr>
        <p:grpSpPr>
          <a:xfrm>
            <a:off x="3441721" y="354824"/>
            <a:ext cx="3540234" cy="625703"/>
            <a:chOff x="1053394" y="206467"/>
            <a:chExt cx="2880723" cy="432581"/>
          </a:xfrm>
        </p:grpSpPr>
        <p:sp>
          <p:nvSpPr>
            <p:cNvPr id="42" name="Rectangle: Rounded Corners 43">
              <a:extLst>
                <a:ext uri="{FF2B5EF4-FFF2-40B4-BE49-F238E27FC236}">
                  <a16:creationId xmlns:a16="http://schemas.microsoft.com/office/drawing/2014/main" id="{55050A3A-4280-4E66-8CE2-8F8F0F883960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2DA55B-5395-4C8E-B51E-6C5EB8E9A0C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2D6B521-0506-4F8A-8EAB-81B72E836B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756" y="309524"/>
            <a:ext cx="667016" cy="74457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C983495-DCED-4384-8318-64DA32C0C831}"/>
              </a:ext>
            </a:extLst>
          </p:cNvPr>
          <p:cNvSpPr/>
          <p:nvPr/>
        </p:nvSpPr>
        <p:spPr>
          <a:xfrm>
            <a:off x="4081189" y="2197685"/>
            <a:ext cx="4199859" cy="1815882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9050">
            <a:solidFill>
              <a:srgbClr val="70AD47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D5DE04F-691C-4762-9DA1-B84D7BE284C5}"/>
              </a:ext>
            </a:extLst>
          </p:cNvPr>
          <p:cNvGrpSpPr/>
          <p:nvPr/>
        </p:nvGrpSpPr>
        <p:grpSpPr>
          <a:xfrm rot="260226">
            <a:off x="3534842" y="4405154"/>
            <a:ext cx="5283322" cy="2099654"/>
            <a:chOff x="561349" y="4544613"/>
            <a:chExt cx="4171068" cy="16489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0BE78E3-0C5C-4D3D-81F7-34C9F098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ECA61D3-3572-4232-BCDF-084E063A2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F0E7F47-8DB1-43A4-9DB6-894EB813A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D437DC-ABA8-4A8C-A279-514E6B751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67425" y="1168056"/>
            <a:ext cx="1178416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muôn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múa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lim.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bềnh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suýt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ngón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</a:t>
            </a:r>
          </a:p>
          <a:p>
            <a:pPr marL="342900" indent="-342900" algn="just">
              <a:buFontTx/>
              <a:buChar char="-"/>
            </a:pP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…!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tan.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đằng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ra.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đính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100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3728" y="142330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2A7C5F89-6188-41E1-B0E0-616FCD6EC6D1}"/>
              </a:ext>
            </a:extLst>
          </p:cNvPr>
          <p:cNvSpPr/>
          <p:nvPr/>
        </p:nvSpPr>
        <p:spPr>
          <a:xfrm>
            <a:off x="167425" y="1168056"/>
            <a:ext cx="476756" cy="416802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F7852454-D44A-4E74-B2AD-C59A617B5B00}"/>
              </a:ext>
            </a:extLst>
          </p:cNvPr>
          <p:cNvSpPr/>
          <p:nvPr/>
        </p:nvSpPr>
        <p:spPr>
          <a:xfrm>
            <a:off x="186981" y="2457898"/>
            <a:ext cx="457437" cy="362120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4533DE77-9C01-4928-89C8-893A9DDFE3DB}"/>
              </a:ext>
            </a:extLst>
          </p:cNvPr>
          <p:cNvSpPr/>
          <p:nvPr/>
        </p:nvSpPr>
        <p:spPr>
          <a:xfrm>
            <a:off x="170625" y="3429000"/>
            <a:ext cx="490148" cy="3363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698FE32-263A-4C23-98C5-92C5D5282017}"/>
              </a:ext>
            </a:extLst>
          </p:cNvPr>
          <p:cNvSpPr/>
          <p:nvPr/>
        </p:nvSpPr>
        <p:spPr>
          <a:xfrm>
            <a:off x="167425" y="4374283"/>
            <a:ext cx="458834" cy="36913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97993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8E71E02-4953-499C-9A95-69D28A139549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39" name="Rectangle: Rounded Corners 43">
              <a:extLst>
                <a:ext uri="{FF2B5EF4-FFF2-40B4-BE49-F238E27FC236}">
                  <a16:creationId xmlns:a16="http://schemas.microsoft.com/office/drawing/2014/main" id="{3348300B-9638-4E5C-B6A8-F53E0F4DD07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307783-A6C3-4137-8831-609E021D0BA3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8FD4C2-D8FB-494B-B90C-BE383CCD1DC1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35C10E-2D17-4988-9D42-D7DB68B59BDF}"/>
              </a:ext>
            </a:extLst>
          </p:cNvPr>
          <p:cNvGrpSpPr/>
          <p:nvPr/>
        </p:nvGrpSpPr>
        <p:grpSpPr>
          <a:xfrm>
            <a:off x="1225306" y="4601273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67425" y="1168056"/>
            <a:ext cx="1178416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muôn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múa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lim.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bềnh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suýt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ngón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</a:t>
            </a:r>
          </a:p>
          <a:p>
            <a:pPr marL="342900" indent="-342900" algn="just">
              <a:buFontTx/>
              <a:buChar char="-"/>
            </a:pP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…!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tan.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đằng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ra.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đính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100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834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F1F8E1-B7C2-4991-B0D1-970977F7A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432" y="1319125"/>
            <a:ext cx="6644193" cy="335918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EFB04299-E6E5-47FE-9CAC-695675502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8" name="PA_图片 3">
            <a:extLst>
              <a:ext uri="{FF2B5EF4-FFF2-40B4-BE49-F238E27FC236}">
                <a16:creationId xmlns:a16="http://schemas.microsoft.com/office/drawing/2014/main" id="{1FBE2092-68F5-4DE8-B92A-154989D8F2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A0C0C5-6F70-4097-8D5D-8996EFEB86EC}"/>
              </a:ext>
            </a:extLst>
          </p:cNvPr>
          <p:cNvSpPr txBox="1"/>
          <p:nvPr/>
        </p:nvSpPr>
        <p:spPr>
          <a:xfrm>
            <a:off x="2799892" y="1422350"/>
            <a:ext cx="64817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lang="en-US" sz="40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4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4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4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4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chưa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943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90CF665-C3F0-4FD9-823E-1E63FD18B603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99" y="477749"/>
            <a:ext cx="4907347" cy="3661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056" y="477749"/>
            <a:ext cx="4885384" cy="36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6934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88280" y="1151304"/>
            <a:ext cx="3883988" cy="4700859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04775" y="922081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DB83F302-688B-4419-B30F-FCF8F4687BD1}"/>
              </a:ext>
            </a:extLst>
          </p:cNvPr>
          <p:cNvSpPr/>
          <p:nvPr/>
        </p:nvSpPr>
        <p:spPr>
          <a:xfrm>
            <a:off x="10144125" y="126320"/>
            <a:ext cx="1724115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C72B56-0397-4CD6-B8FD-940442007F98}"/>
              </a:ext>
            </a:extLst>
          </p:cNvPr>
          <p:cNvSpPr txBox="1"/>
          <p:nvPr/>
        </p:nvSpPr>
        <p:spPr>
          <a:xfrm>
            <a:off x="835517" y="198281"/>
            <a:ext cx="10520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825" y="1042893"/>
            <a:ext cx="4139350" cy="5526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475" y="1042893"/>
            <a:ext cx="4144684" cy="55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1887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20EFF06-DAD4-4ED1-B6B0-5F52054FFF36}"/>
              </a:ext>
            </a:extLst>
          </p:cNvPr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zh-C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lang="zh-CN" alt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9F93D3-FDBA-4E16-A75D-B38EB1167C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18" name="PA_库_组合 5">
            <a:extLst>
              <a:ext uri="{FF2B5EF4-FFF2-40B4-BE49-F238E27FC236}">
                <a16:creationId xmlns:a16="http://schemas.microsoft.com/office/drawing/2014/main" id="{AF955D67-9B62-4940-B8F4-48EEBD93AD7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32528" y="1398396"/>
            <a:ext cx="587835" cy="671691"/>
            <a:chOff x="1836100" y="2332000"/>
            <a:chExt cx="1572829" cy="820060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8A917BB2-2EFD-4897-9ACB-1959781303A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rgbClr val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D963268E-F046-420F-9143-1CC88E8DA1B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rgbClr val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文本框 12">
              <a:extLst>
                <a:ext uri="{FF2B5EF4-FFF2-40B4-BE49-F238E27FC236}">
                  <a16:creationId xmlns:a16="http://schemas.microsoft.com/office/drawing/2014/main" id="{3807F0BA-7B52-4C1F-BD4D-91C5B4B25EE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695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06BA273-B07E-4533-B948-24D1C5B73953}"/>
              </a:ext>
            </a:extLst>
          </p:cNvPr>
          <p:cNvSpPr/>
          <p:nvPr/>
        </p:nvSpPr>
        <p:spPr>
          <a:xfrm>
            <a:off x="1378524" y="1194118"/>
            <a:ext cx="8086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5" name="PA_库_组合 5">
            <a:extLst>
              <a:ext uri="{FF2B5EF4-FFF2-40B4-BE49-F238E27FC236}">
                <a16:creationId xmlns:a16="http://schemas.microsoft.com/office/drawing/2014/main" id="{4138C35B-3DFC-4261-9E48-0DF6427B2EB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149" y="2423255"/>
            <a:ext cx="587835" cy="671691"/>
            <a:chOff x="1836100" y="2332000"/>
            <a:chExt cx="1572829" cy="820060"/>
          </a:xfrm>
        </p:grpSpPr>
        <p:sp>
          <p:nvSpPr>
            <p:cNvPr id="26" name="任意多边形 10">
              <a:extLst>
                <a:ext uri="{FF2B5EF4-FFF2-40B4-BE49-F238E27FC236}">
                  <a16:creationId xmlns:a16="http://schemas.microsoft.com/office/drawing/2014/main" id="{C816C71D-5565-47CD-95DD-52C5541860B3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rgbClr val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任意多边形 11">
              <a:extLst>
                <a:ext uri="{FF2B5EF4-FFF2-40B4-BE49-F238E27FC236}">
                  <a16:creationId xmlns:a16="http://schemas.microsoft.com/office/drawing/2014/main" id="{4283F3D7-B157-4344-8A18-CBDC2F26A90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rgbClr val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文本框 12">
              <a:extLst>
                <a:ext uri="{FF2B5EF4-FFF2-40B4-BE49-F238E27FC236}">
                  <a16:creationId xmlns:a16="http://schemas.microsoft.com/office/drawing/2014/main" id="{173C7EBF-EE59-4E00-BD2F-012139CDA592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695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F332A78-68DF-4A6E-A353-2987DDFA0B49}"/>
              </a:ext>
            </a:extLst>
          </p:cNvPr>
          <p:cNvSpPr/>
          <p:nvPr/>
        </p:nvSpPr>
        <p:spPr>
          <a:xfrm>
            <a:off x="1196342" y="2484563"/>
            <a:ext cx="10267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0" name="PA_库_组合 5">
            <a:extLst>
              <a:ext uri="{FF2B5EF4-FFF2-40B4-BE49-F238E27FC236}">
                <a16:creationId xmlns:a16="http://schemas.microsoft.com/office/drawing/2014/main" id="{DDD162D4-F836-4635-84ED-55677FBC3E5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535685" y="3369878"/>
            <a:ext cx="587835" cy="671691"/>
            <a:chOff x="1836100" y="2332000"/>
            <a:chExt cx="1572829" cy="820060"/>
          </a:xfrm>
        </p:grpSpPr>
        <p:sp>
          <p:nvSpPr>
            <p:cNvPr id="31" name="任意多边形 10">
              <a:extLst>
                <a:ext uri="{FF2B5EF4-FFF2-40B4-BE49-F238E27FC236}">
                  <a16:creationId xmlns:a16="http://schemas.microsoft.com/office/drawing/2014/main" id="{8439F104-1BB9-4CC7-B9F6-06F5F43ABCA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rgbClr val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任意多边形 11">
              <a:extLst>
                <a:ext uri="{FF2B5EF4-FFF2-40B4-BE49-F238E27FC236}">
                  <a16:creationId xmlns:a16="http://schemas.microsoft.com/office/drawing/2014/main" id="{D02151E4-019B-441F-856B-DE4B535F4D98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rgbClr val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文本框 12">
              <a:extLst>
                <a:ext uri="{FF2B5EF4-FFF2-40B4-BE49-F238E27FC236}">
                  <a16:creationId xmlns:a16="http://schemas.microsoft.com/office/drawing/2014/main" id="{AE8FA472-D004-415A-AD43-D92D8F031519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695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38AB3E8-5777-42C4-91E5-A83AD5EDC0FC}"/>
              </a:ext>
            </a:extLst>
          </p:cNvPr>
          <p:cNvSpPr/>
          <p:nvPr/>
        </p:nvSpPr>
        <p:spPr>
          <a:xfrm>
            <a:off x="1313254" y="3439545"/>
            <a:ext cx="10207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5" name="PA_库_组合 5">
            <a:extLst>
              <a:ext uri="{FF2B5EF4-FFF2-40B4-BE49-F238E27FC236}">
                <a16:creationId xmlns:a16="http://schemas.microsoft.com/office/drawing/2014/main" id="{B4D84E1D-27A5-4683-954F-31096D0669B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44597" y="4265325"/>
            <a:ext cx="587835" cy="671691"/>
            <a:chOff x="1836100" y="2332000"/>
            <a:chExt cx="1572829" cy="820060"/>
          </a:xfrm>
        </p:grpSpPr>
        <p:sp>
          <p:nvSpPr>
            <p:cNvPr id="36" name="任意多边形 10">
              <a:extLst>
                <a:ext uri="{FF2B5EF4-FFF2-40B4-BE49-F238E27FC236}">
                  <a16:creationId xmlns:a16="http://schemas.microsoft.com/office/drawing/2014/main" id="{E01CE7C2-3D91-41CE-8C17-7C0495945B6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rgbClr val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任意多边形 11">
              <a:extLst>
                <a:ext uri="{FF2B5EF4-FFF2-40B4-BE49-F238E27FC236}">
                  <a16:creationId xmlns:a16="http://schemas.microsoft.com/office/drawing/2014/main" id="{FDE2F991-9201-433D-978B-80A549FA6C0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rgbClr val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文本框 12">
              <a:extLst>
                <a:ext uri="{FF2B5EF4-FFF2-40B4-BE49-F238E27FC236}">
                  <a16:creationId xmlns:a16="http://schemas.microsoft.com/office/drawing/2014/main" id="{A94E5C43-3526-4D66-BB5B-51EB87935DB5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695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6BAC05F-1476-4C07-B5B3-68F57210B71F}"/>
              </a:ext>
            </a:extLst>
          </p:cNvPr>
          <p:cNvSpPr/>
          <p:nvPr/>
        </p:nvSpPr>
        <p:spPr>
          <a:xfrm>
            <a:off x="1276790" y="4372478"/>
            <a:ext cx="10327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D6A1643-D6A7-4A02-A5D3-5B3A7410D7AB}"/>
              </a:ext>
            </a:extLst>
          </p:cNvPr>
          <p:cNvGrpSpPr/>
          <p:nvPr/>
        </p:nvGrpSpPr>
        <p:grpSpPr>
          <a:xfrm>
            <a:off x="9240409" y="-448419"/>
            <a:ext cx="2844126" cy="2557500"/>
            <a:chOff x="7656473" y="831396"/>
            <a:chExt cx="3689350" cy="3269584"/>
          </a:xfrm>
        </p:grpSpPr>
        <p:pic>
          <p:nvPicPr>
            <p:cNvPr id="41" name="图片 2" descr="2">
              <a:extLst>
                <a:ext uri="{FF2B5EF4-FFF2-40B4-BE49-F238E27FC236}">
                  <a16:creationId xmlns:a16="http://schemas.microsoft.com/office/drawing/2014/main" id="{E8A9DD5C-9874-4A1E-8316-2D01897C5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3" y="831396"/>
              <a:ext cx="3689350" cy="3127375"/>
            </a:xfrm>
            <a:prstGeom prst="rect">
              <a:avLst/>
            </a:prstGeom>
          </p:spPr>
        </p:pic>
        <p:sp>
          <p:nvSpPr>
            <p:cNvPr id="42" name="Rounded Rectangle 53">
              <a:extLst>
                <a:ext uri="{FF2B5EF4-FFF2-40B4-BE49-F238E27FC236}">
                  <a16:creationId xmlns:a16="http://schemas.microsoft.com/office/drawing/2014/main" id="{EEB3D26B-CDCC-41ED-A232-337597F5117C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5FE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PA_库_组合 5">
            <a:extLst>
              <a:ext uri="{FF2B5EF4-FFF2-40B4-BE49-F238E27FC236}">
                <a16:creationId xmlns:a16="http://schemas.microsoft.com/office/drawing/2014/main" id="{B4D84E1D-27A5-4683-954F-31096D0669B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44597" y="5261947"/>
            <a:ext cx="587835" cy="671691"/>
            <a:chOff x="1836100" y="2332000"/>
            <a:chExt cx="1572829" cy="820060"/>
          </a:xfrm>
        </p:grpSpPr>
        <p:sp>
          <p:nvSpPr>
            <p:cNvPr id="44" name="任意多边形 10">
              <a:extLst>
                <a:ext uri="{FF2B5EF4-FFF2-40B4-BE49-F238E27FC236}">
                  <a16:creationId xmlns:a16="http://schemas.microsoft.com/office/drawing/2014/main" id="{E01CE7C2-3D91-41CE-8C17-7C0495945B6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rgbClr val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任意多边形 11">
              <a:extLst>
                <a:ext uri="{FF2B5EF4-FFF2-40B4-BE49-F238E27FC236}">
                  <a16:creationId xmlns:a16="http://schemas.microsoft.com/office/drawing/2014/main" id="{FDE2F991-9201-433D-978B-80A549FA6C0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rgbClr val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文本框 12">
              <a:extLst>
                <a:ext uri="{FF2B5EF4-FFF2-40B4-BE49-F238E27FC236}">
                  <a16:creationId xmlns:a16="http://schemas.microsoft.com/office/drawing/2014/main" id="{A94E5C43-3526-4D66-BB5B-51EB87935DB5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7703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F6BAC05F-1476-4C07-B5B3-68F57210B71F}"/>
              </a:ext>
            </a:extLst>
          </p:cNvPr>
          <p:cNvSpPr/>
          <p:nvPr/>
        </p:nvSpPr>
        <p:spPr>
          <a:xfrm>
            <a:off x="1313254" y="5362487"/>
            <a:ext cx="10327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4" grpId="0"/>
      <p:bldP spid="39" grpId="0"/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1155086" y="513534"/>
            <a:ext cx="10191202" cy="151477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B6360D-F09D-4AB1-B914-320977F8CEF8}"/>
              </a:ext>
            </a:extLst>
          </p:cNvPr>
          <p:cNvGrpSpPr/>
          <p:nvPr/>
        </p:nvGrpSpPr>
        <p:grpSpPr>
          <a:xfrm>
            <a:off x="1414644" y="2792088"/>
            <a:ext cx="10191202" cy="3228884"/>
            <a:chOff x="1198086" y="4190331"/>
            <a:chExt cx="9010213" cy="2179158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FC357EF7-0C4A-48C1-9475-41697AB8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98086" y="4190331"/>
              <a:ext cx="9010213" cy="217915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7D8FAF1-9F47-46C0-865F-523864072904}"/>
                </a:ext>
              </a:extLst>
            </p:cNvPr>
            <p:cNvSpPr txBox="1"/>
            <p:nvPr/>
          </p:nvSpPr>
          <p:spPr>
            <a:xfrm>
              <a:off x="1547514" y="4537817"/>
              <a:ext cx="75434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Muôn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lâu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nay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tăm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ẩm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ướt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Cuộc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vô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sở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ánh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1624380" y="284626"/>
            <a:ext cx="9835073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35AB93-CCF1-431F-BE46-F0313F97947F}"/>
              </a:ext>
            </a:extLst>
          </p:cNvPr>
          <p:cNvGrpSpPr/>
          <p:nvPr/>
        </p:nvGrpSpPr>
        <p:grpSpPr>
          <a:xfrm>
            <a:off x="2152067" y="2197269"/>
            <a:ext cx="8302605" cy="2463461"/>
            <a:chOff x="1156809" y="2036591"/>
            <a:chExt cx="5524766" cy="281645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53731F6-CB87-4B4C-8CF4-07911A8A9877}"/>
                </a:ext>
              </a:extLst>
            </p:cNvPr>
            <p:cNvGrpSpPr/>
            <p:nvPr/>
          </p:nvGrpSpPr>
          <p:grpSpPr>
            <a:xfrm>
              <a:off x="1156809" y="2036591"/>
              <a:ext cx="5524766" cy="2816456"/>
              <a:chOff x="722959" y="913453"/>
              <a:chExt cx="5056500" cy="2816456"/>
            </a:xfrm>
          </p:grpSpPr>
          <p:sp>
            <p:nvSpPr>
              <p:cNvPr id="11" name="Rounded Rectangle 18">
                <a:extLst>
                  <a:ext uri="{FF2B5EF4-FFF2-40B4-BE49-F238E27FC236}">
                    <a16:creationId xmlns:a16="http://schemas.microsoft.com/office/drawing/2014/main" id="{7F77A27D-59C1-4F87-A3C2-6C2A7CC1698C}"/>
                  </a:ext>
                </a:extLst>
              </p:cNvPr>
              <p:cNvSpPr/>
              <p:nvPr/>
            </p:nvSpPr>
            <p:spPr>
              <a:xfrm>
                <a:off x="1001578" y="1120261"/>
                <a:ext cx="4777881" cy="2609648"/>
              </a:xfrm>
              <a:prstGeom prst="roundRect">
                <a:avLst>
                  <a:gd name="adj" fmla="val 10868"/>
                </a:avLst>
              </a:prstGeom>
              <a:noFill/>
              <a:ln w="57150">
                <a:solidFill>
                  <a:srgbClr val="00D7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DA3F100-4D59-4F2C-ACC8-1C0E3C87AD3D}"/>
                  </a:ext>
                </a:extLst>
              </p:cNvPr>
              <p:cNvGrpSpPr/>
              <p:nvPr/>
            </p:nvGrpSpPr>
            <p:grpSpPr>
              <a:xfrm>
                <a:off x="722959" y="913453"/>
                <a:ext cx="557239" cy="461665"/>
                <a:chOff x="818495" y="763325"/>
                <a:chExt cx="557239" cy="461665"/>
              </a:xfrm>
            </p:grpSpPr>
            <p:sp>
              <p:nvSpPr>
                <p:cNvPr id="13" name="MH_SubTitle_1">
                  <a:extLst>
                    <a:ext uri="{FF2B5EF4-FFF2-40B4-BE49-F238E27FC236}">
                      <a16:creationId xmlns:a16="http://schemas.microsoft.com/office/drawing/2014/main" id="{1D5BE9E1-A60D-4578-9216-5128130B1B89}"/>
                    </a:ext>
                  </a:extLst>
                </p:cNvPr>
                <p:cNvSpPr>
                  <a:spLocks/>
                </p:cNvSpPr>
                <p:nvPr>
                  <p:custDataLst>
                    <p:tags r:id="rId1"/>
                  </p:custDataLst>
                </p:nvPr>
              </p:nvSpPr>
              <p:spPr bwMode="auto">
                <a:xfrm>
                  <a:off x="818495" y="763325"/>
                  <a:ext cx="557239" cy="461665"/>
                </a:xfrm>
                <a:custGeom>
                  <a:avLst/>
                  <a:gdLst>
                    <a:gd name="T0" fmla="*/ 1859239 w 5162"/>
                    <a:gd name="T1" fmla="*/ 620001 h 4955"/>
                    <a:gd name="T2" fmla="*/ 1781002 w 5162"/>
                    <a:gd name="T3" fmla="*/ 565046 h 4955"/>
                    <a:gd name="T4" fmla="*/ 1678777 w 5162"/>
                    <a:gd name="T5" fmla="*/ 539227 h 4955"/>
                    <a:gd name="T6" fmla="*/ 1565480 w 5162"/>
                    <a:gd name="T7" fmla="*/ 535170 h 4955"/>
                    <a:gd name="T8" fmla="*/ 1354388 w 5162"/>
                    <a:gd name="T9" fmla="*/ 562464 h 4955"/>
                    <a:gd name="T10" fmla="*/ 1243675 w 5162"/>
                    <a:gd name="T11" fmla="*/ 583487 h 4955"/>
                    <a:gd name="T12" fmla="*/ 1226330 w 5162"/>
                    <a:gd name="T13" fmla="*/ 403130 h 4955"/>
                    <a:gd name="T14" fmla="*/ 1184259 w 5162"/>
                    <a:gd name="T15" fmla="*/ 226461 h 4955"/>
                    <a:gd name="T16" fmla="*/ 1138867 w 5162"/>
                    <a:gd name="T17" fmla="*/ 125402 h 4955"/>
                    <a:gd name="T18" fmla="*/ 1075760 w 5162"/>
                    <a:gd name="T19" fmla="*/ 46104 h 4955"/>
                    <a:gd name="T20" fmla="*/ 990511 w 5162"/>
                    <a:gd name="T21" fmla="*/ 4057 h 4955"/>
                    <a:gd name="T22" fmla="*/ 902679 w 5162"/>
                    <a:gd name="T23" fmla="*/ 6639 h 4955"/>
                    <a:gd name="T24" fmla="*/ 820383 w 5162"/>
                    <a:gd name="T25" fmla="*/ 54218 h 4955"/>
                    <a:gd name="T26" fmla="*/ 759491 w 5162"/>
                    <a:gd name="T27" fmla="*/ 136835 h 4955"/>
                    <a:gd name="T28" fmla="*/ 716312 w 5162"/>
                    <a:gd name="T29" fmla="*/ 240107 h 4955"/>
                    <a:gd name="T30" fmla="*/ 674611 w 5162"/>
                    <a:gd name="T31" fmla="*/ 428948 h 4955"/>
                    <a:gd name="T32" fmla="*/ 660956 w 5162"/>
                    <a:gd name="T33" fmla="*/ 590126 h 4955"/>
                    <a:gd name="T34" fmla="*/ 527362 w 5162"/>
                    <a:gd name="T35" fmla="*/ 558038 h 4955"/>
                    <a:gd name="T36" fmla="*/ 325127 w 5162"/>
                    <a:gd name="T37" fmla="*/ 534433 h 4955"/>
                    <a:gd name="T38" fmla="*/ 212938 w 5162"/>
                    <a:gd name="T39" fmla="*/ 541072 h 4955"/>
                    <a:gd name="T40" fmla="*/ 112927 w 5162"/>
                    <a:gd name="T41" fmla="*/ 570209 h 4955"/>
                    <a:gd name="T42" fmla="*/ 38011 w 5162"/>
                    <a:gd name="T43" fmla="*/ 629222 h 4955"/>
                    <a:gd name="T44" fmla="*/ 2952 w 5162"/>
                    <a:gd name="T45" fmla="*/ 709258 h 4955"/>
                    <a:gd name="T46" fmla="*/ 11071 w 5162"/>
                    <a:gd name="T47" fmla="*/ 804784 h 4955"/>
                    <a:gd name="T48" fmla="*/ 61999 w 5162"/>
                    <a:gd name="T49" fmla="*/ 890352 h 4955"/>
                    <a:gd name="T50" fmla="*/ 141713 w 5162"/>
                    <a:gd name="T51" fmla="*/ 965962 h 4955"/>
                    <a:gd name="T52" fmla="*/ 284901 w 5162"/>
                    <a:gd name="T53" fmla="*/ 1057063 h 4955"/>
                    <a:gd name="T54" fmla="*/ 457244 w 5162"/>
                    <a:gd name="T55" fmla="*/ 1135623 h 4955"/>
                    <a:gd name="T56" fmla="*/ 439161 w 5162"/>
                    <a:gd name="T57" fmla="*/ 1204594 h 4955"/>
                    <a:gd name="T58" fmla="*/ 348746 w 5162"/>
                    <a:gd name="T59" fmla="*/ 1379788 h 4955"/>
                    <a:gd name="T60" fmla="*/ 302984 w 5162"/>
                    <a:gd name="T61" fmla="*/ 1514410 h 4955"/>
                    <a:gd name="T62" fmla="*/ 289699 w 5162"/>
                    <a:gd name="T63" fmla="*/ 1621740 h 4955"/>
                    <a:gd name="T64" fmla="*/ 308151 w 5162"/>
                    <a:gd name="T65" fmla="*/ 1717266 h 4955"/>
                    <a:gd name="T66" fmla="*/ 369412 w 5162"/>
                    <a:gd name="T67" fmla="*/ 1792507 h 4955"/>
                    <a:gd name="T68" fmla="*/ 448756 w 5162"/>
                    <a:gd name="T69" fmla="*/ 1825333 h 4955"/>
                    <a:gd name="T70" fmla="*/ 545446 w 5162"/>
                    <a:gd name="T71" fmla="*/ 1817588 h 4955"/>
                    <a:gd name="T72" fmla="*/ 642504 w 5162"/>
                    <a:gd name="T73" fmla="*/ 1774804 h 4955"/>
                    <a:gd name="T74" fmla="*/ 746574 w 5162"/>
                    <a:gd name="T75" fmla="*/ 1700300 h 4955"/>
                    <a:gd name="T76" fmla="*/ 892346 w 5162"/>
                    <a:gd name="T77" fmla="*/ 1555350 h 4955"/>
                    <a:gd name="T78" fmla="*/ 958036 w 5162"/>
                    <a:gd name="T79" fmla="*/ 1488961 h 4955"/>
                    <a:gd name="T80" fmla="*/ 1077237 w 5162"/>
                    <a:gd name="T81" fmla="*/ 1625059 h 4955"/>
                    <a:gd name="T82" fmla="*/ 1214890 w 5162"/>
                    <a:gd name="T83" fmla="*/ 1744191 h 4955"/>
                    <a:gd name="T84" fmla="*/ 1310841 w 5162"/>
                    <a:gd name="T85" fmla="*/ 1799884 h 4955"/>
                    <a:gd name="T86" fmla="*/ 1408268 w 5162"/>
                    <a:gd name="T87" fmla="*/ 1827177 h 4955"/>
                    <a:gd name="T88" fmla="*/ 1502374 w 5162"/>
                    <a:gd name="T89" fmla="*/ 1812055 h 4955"/>
                    <a:gd name="T90" fmla="*/ 1572123 w 5162"/>
                    <a:gd name="T91" fmla="*/ 1758206 h 4955"/>
                    <a:gd name="T92" fmla="*/ 1610504 w 5162"/>
                    <a:gd name="T93" fmla="*/ 1671163 h 4955"/>
                    <a:gd name="T94" fmla="*/ 1611980 w 5162"/>
                    <a:gd name="T95" fmla="*/ 1568997 h 4955"/>
                    <a:gd name="T96" fmla="*/ 1586516 w 5162"/>
                    <a:gd name="T97" fmla="*/ 1459824 h 4955"/>
                    <a:gd name="T98" fmla="*/ 1510124 w 5162"/>
                    <a:gd name="T99" fmla="*/ 1282417 h 4955"/>
                    <a:gd name="T100" fmla="*/ 1426720 w 5162"/>
                    <a:gd name="T101" fmla="*/ 1143738 h 4955"/>
                    <a:gd name="T102" fmla="*/ 1530052 w 5162"/>
                    <a:gd name="T103" fmla="*/ 1101322 h 4955"/>
                    <a:gd name="T104" fmla="*/ 1716788 w 5162"/>
                    <a:gd name="T105" fmla="*/ 999894 h 4955"/>
                    <a:gd name="T106" fmla="*/ 1805727 w 5162"/>
                    <a:gd name="T107" fmla="*/ 929448 h 4955"/>
                    <a:gd name="T108" fmla="*/ 1872893 w 5162"/>
                    <a:gd name="T109" fmla="*/ 849044 h 4955"/>
                    <a:gd name="T110" fmla="*/ 1904262 w 5162"/>
                    <a:gd name="T111" fmla="*/ 758312 h 495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5162" h="4955">
                      <a:moveTo>
                        <a:pt x="5137" y="1856"/>
                      </a:moveTo>
                      <a:lnTo>
                        <a:pt x="5137" y="1856"/>
                      </a:lnTo>
                      <a:lnTo>
                        <a:pt x="5125" y="1823"/>
                      </a:lnTo>
                      <a:lnTo>
                        <a:pt x="5111" y="1791"/>
                      </a:lnTo>
                      <a:lnTo>
                        <a:pt x="5096" y="1762"/>
                      </a:lnTo>
                      <a:lnTo>
                        <a:pt x="5078" y="1733"/>
                      </a:lnTo>
                      <a:lnTo>
                        <a:pt x="5059" y="1706"/>
                      </a:lnTo>
                      <a:lnTo>
                        <a:pt x="5038" y="1681"/>
                      </a:lnTo>
                      <a:lnTo>
                        <a:pt x="5016" y="1658"/>
                      </a:lnTo>
                      <a:lnTo>
                        <a:pt x="4993" y="1635"/>
                      </a:lnTo>
                      <a:lnTo>
                        <a:pt x="4968" y="1614"/>
                      </a:lnTo>
                      <a:lnTo>
                        <a:pt x="4941" y="1596"/>
                      </a:lnTo>
                      <a:lnTo>
                        <a:pt x="4914" y="1578"/>
                      </a:lnTo>
                      <a:lnTo>
                        <a:pt x="4886" y="1562"/>
                      </a:lnTo>
                      <a:lnTo>
                        <a:pt x="4856" y="1546"/>
                      </a:lnTo>
                      <a:lnTo>
                        <a:pt x="4826" y="1532"/>
                      </a:lnTo>
                      <a:lnTo>
                        <a:pt x="4793" y="1520"/>
                      </a:lnTo>
                      <a:lnTo>
                        <a:pt x="4760" y="1508"/>
                      </a:lnTo>
                      <a:lnTo>
                        <a:pt x="4727" y="1498"/>
                      </a:lnTo>
                      <a:lnTo>
                        <a:pt x="4693" y="1488"/>
                      </a:lnTo>
                      <a:lnTo>
                        <a:pt x="4657" y="1480"/>
                      </a:lnTo>
                      <a:lnTo>
                        <a:pt x="4622" y="1474"/>
                      </a:lnTo>
                      <a:lnTo>
                        <a:pt x="4586" y="1467"/>
                      </a:lnTo>
                      <a:lnTo>
                        <a:pt x="4549" y="1462"/>
                      </a:lnTo>
                      <a:lnTo>
                        <a:pt x="4511" y="1458"/>
                      </a:lnTo>
                      <a:lnTo>
                        <a:pt x="4473" y="1455"/>
                      </a:lnTo>
                      <a:lnTo>
                        <a:pt x="4436" y="1452"/>
                      </a:lnTo>
                      <a:lnTo>
                        <a:pt x="4397" y="1451"/>
                      </a:lnTo>
                      <a:lnTo>
                        <a:pt x="4359" y="1449"/>
                      </a:lnTo>
                      <a:lnTo>
                        <a:pt x="4320" y="1448"/>
                      </a:lnTo>
                      <a:lnTo>
                        <a:pt x="4281" y="1449"/>
                      </a:lnTo>
                      <a:lnTo>
                        <a:pt x="4242" y="1451"/>
                      </a:lnTo>
                      <a:lnTo>
                        <a:pt x="4164" y="1455"/>
                      </a:lnTo>
                      <a:lnTo>
                        <a:pt x="4088" y="1460"/>
                      </a:lnTo>
                      <a:lnTo>
                        <a:pt x="4012" y="1468"/>
                      </a:lnTo>
                      <a:lnTo>
                        <a:pt x="3938" y="1478"/>
                      </a:lnTo>
                      <a:lnTo>
                        <a:pt x="3867" y="1488"/>
                      </a:lnTo>
                      <a:lnTo>
                        <a:pt x="3798" y="1500"/>
                      </a:lnTo>
                      <a:lnTo>
                        <a:pt x="3732" y="1513"/>
                      </a:lnTo>
                      <a:lnTo>
                        <a:pt x="3670" y="1525"/>
                      </a:lnTo>
                      <a:lnTo>
                        <a:pt x="3614" y="1538"/>
                      </a:lnTo>
                      <a:lnTo>
                        <a:pt x="3560" y="1549"/>
                      </a:lnTo>
                      <a:lnTo>
                        <a:pt x="3514" y="1561"/>
                      </a:lnTo>
                      <a:lnTo>
                        <a:pt x="3437" y="1581"/>
                      </a:lnTo>
                      <a:lnTo>
                        <a:pt x="3388" y="1595"/>
                      </a:lnTo>
                      <a:lnTo>
                        <a:pt x="3371" y="1600"/>
                      </a:lnTo>
                      <a:lnTo>
                        <a:pt x="3370" y="1582"/>
                      </a:lnTo>
                      <a:lnTo>
                        <a:pt x="3368" y="1531"/>
                      </a:lnTo>
                      <a:lnTo>
                        <a:pt x="3363" y="1453"/>
                      </a:lnTo>
                      <a:lnTo>
                        <a:pt x="3360" y="1403"/>
                      </a:lnTo>
                      <a:lnTo>
                        <a:pt x="3355" y="1350"/>
                      </a:lnTo>
                      <a:lnTo>
                        <a:pt x="3350" y="1292"/>
                      </a:lnTo>
                      <a:lnTo>
                        <a:pt x="3342" y="1229"/>
                      </a:lnTo>
                      <a:lnTo>
                        <a:pt x="3333" y="1163"/>
                      </a:lnTo>
                      <a:lnTo>
                        <a:pt x="3323" y="1093"/>
                      </a:lnTo>
                      <a:lnTo>
                        <a:pt x="3311" y="1023"/>
                      </a:lnTo>
                      <a:lnTo>
                        <a:pt x="3297" y="949"/>
                      </a:lnTo>
                      <a:lnTo>
                        <a:pt x="3281" y="875"/>
                      </a:lnTo>
                      <a:lnTo>
                        <a:pt x="3264" y="800"/>
                      </a:lnTo>
                      <a:lnTo>
                        <a:pt x="3244" y="725"/>
                      </a:lnTo>
                      <a:lnTo>
                        <a:pt x="3232" y="687"/>
                      </a:lnTo>
                      <a:lnTo>
                        <a:pt x="3220" y="651"/>
                      </a:lnTo>
                      <a:lnTo>
                        <a:pt x="3209" y="614"/>
                      </a:lnTo>
                      <a:lnTo>
                        <a:pt x="3196" y="577"/>
                      </a:lnTo>
                      <a:lnTo>
                        <a:pt x="3183" y="541"/>
                      </a:lnTo>
                      <a:lnTo>
                        <a:pt x="3168" y="507"/>
                      </a:lnTo>
                      <a:lnTo>
                        <a:pt x="3153" y="471"/>
                      </a:lnTo>
                      <a:lnTo>
                        <a:pt x="3137" y="437"/>
                      </a:lnTo>
                      <a:lnTo>
                        <a:pt x="3122" y="404"/>
                      </a:lnTo>
                      <a:lnTo>
                        <a:pt x="3104" y="371"/>
                      </a:lnTo>
                      <a:lnTo>
                        <a:pt x="3086" y="340"/>
                      </a:lnTo>
                      <a:lnTo>
                        <a:pt x="3068" y="308"/>
                      </a:lnTo>
                      <a:lnTo>
                        <a:pt x="3048" y="279"/>
                      </a:lnTo>
                      <a:lnTo>
                        <a:pt x="3028" y="250"/>
                      </a:lnTo>
                      <a:lnTo>
                        <a:pt x="3007" y="223"/>
                      </a:lnTo>
                      <a:lnTo>
                        <a:pt x="2985" y="197"/>
                      </a:lnTo>
                      <a:lnTo>
                        <a:pt x="2962" y="171"/>
                      </a:lnTo>
                      <a:lnTo>
                        <a:pt x="2939" y="147"/>
                      </a:lnTo>
                      <a:lnTo>
                        <a:pt x="2915" y="125"/>
                      </a:lnTo>
                      <a:lnTo>
                        <a:pt x="2888" y="105"/>
                      </a:lnTo>
                      <a:lnTo>
                        <a:pt x="2862" y="86"/>
                      </a:lnTo>
                      <a:lnTo>
                        <a:pt x="2835" y="68"/>
                      </a:lnTo>
                      <a:lnTo>
                        <a:pt x="2807" y="54"/>
                      </a:lnTo>
                      <a:lnTo>
                        <a:pt x="2778" y="40"/>
                      </a:lnTo>
                      <a:lnTo>
                        <a:pt x="2747" y="27"/>
                      </a:lnTo>
                      <a:lnTo>
                        <a:pt x="2716" y="18"/>
                      </a:lnTo>
                      <a:lnTo>
                        <a:pt x="2684" y="11"/>
                      </a:lnTo>
                      <a:lnTo>
                        <a:pt x="2651" y="4"/>
                      </a:lnTo>
                      <a:lnTo>
                        <a:pt x="2616" y="1"/>
                      </a:lnTo>
                      <a:lnTo>
                        <a:pt x="2580" y="0"/>
                      </a:lnTo>
                      <a:lnTo>
                        <a:pt x="2546" y="1"/>
                      </a:lnTo>
                      <a:lnTo>
                        <a:pt x="2511" y="4"/>
                      </a:lnTo>
                      <a:lnTo>
                        <a:pt x="2477" y="11"/>
                      </a:lnTo>
                      <a:lnTo>
                        <a:pt x="2446" y="18"/>
                      </a:lnTo>
                      <a:lnTo>
                        <a:pt x="2414" y="27"/>
                      </a:lnTo>
                      <a:lnTo>
                        <a:pt x="2384" y="40"/>
                      </a:lnTo>
                      <a:lnTo>
                        <a:pt x="2354" y="54"/>
                      </a:lnTo>
                      <a:lnTo>
                        <a:pt x="2326" y="68"/>
                      </a:lnTo>
                      <a:lnTo>
                        <a:pt x="2299" y="86"/>
                      </a:lnTo>
                      <a:lnTo>
                        <a:pt x="2272" y="105"/>
                      </a:lnTo>
                      <a:lnTo>
                        <a:pt x="2247" y="125"/>
                      </a:lnTo>
                      <a:lnTo>
                        <a:pt x="2223" y="147"/>
                      </a:lnTo>
                      <a:lnTo>
                        <a:pt x="2199" y="171"/>
                      </a:lnTo>
                      <a:lnTo>
                        <a:pt x="2177" y="197"/>
                      </a:lnTo>
                      <a:lnTo>
                        <a:pt x="2155" y="223"/>
                      </a:lnTo>
                      <a:lnTo>
                        <a:pt x="2134" y="250"/>
                      </a:lnTo>
                      <a:lnTo>
                        <a:pt x="2114" y="279"/>
                      </a:lnTo>
                      <a:lnTo>
                        <a:pt x="2094" y="308"/>
                      </a:lnTo>
                      <a:lnTo>
                        <a:pt x="2075" y="340"/>
                      </a:lnTo>
                      <a:lnTo>
                        <a:pt x="2058" y="371"/>
                      </a:lnTo>
                      <a:lnTo>
                        <a:pt x="2040" y="404"/>
                      </a:lnTo>
                      <a:lnTo>
                        <a:pt x="2024" y="437"/>
                      </a:lnTo>
                      <a:lnTo>
                        <a:pt x="2008" y="471"/>
                      </a:lnTo>
                      <a:lnTo>
                        <a:pt x="1994" y="507"/>
                      </a:lnTo>
                      <a:lnTo>
                        <a:pt x="1979" y="541"/>
                      </a:lnTo>
                      <a:lnTo>
                        <a:pt x="1965" y="577"/>
                      </a:lnTo>
                      <a:lnTo>
                        <a:pt x="1953" y="614"/>
                      </a:lnTo>
                      <a:lnTo>
                        <a:pt x="1941" y="651"/>
                      </a:lnTo>
                      <a:lnTo>
                        <a:pt x="1929" y="687"/>
                      </a:lnTo>
                      <a:lnTo>
                        <a:pt x="1918" y="725"/>
                      </a:lnTo>
                      <a:lnTo>
                        <a:pt x="1898" y="800"/>
                      </a:lnTo>
                      <a:lnTo>
                        <a:pt x="1880" y="875"/>
                      </a:lnTo>
                      <a:lnTo>
                        <a:pt x="1864" y="949"/>
                      </a:lnTo>
                      <a:lnTo>
                        <a:pt x="1851" y="1023"/>
                      </a:lnTo>
                      <a:lnTo>
                        <a:pt x="1838" y="1093"/>
                      </a:lnTo>
                      <a:lnTo>
                        <a:pt x="1828" y="1163"/>
                      </a:lnTo>
                      <a:lnTo>
                        <a:pt x="1819" y="1229"/>
                      </a:lnTo>
                      <a:lnTo>
                        <a:pt x="1812" y="1292"/>
                      </a:lnTo>
                      <a:lnTo>
                        <a:pt x="1807" y="1350"/>
                      </a:lnTo>
                      <a:lnTo>
                        <a:pt x="1801" y="1403"/>
                      </a:lnTo>
                      <a:lnTo>
                        <a:pt x="1798" y="1453"/>
                      </a:lnTo>
                      <a:lnTo>
                        <a:pt x="1793" y="1531"/>
                      </a:lnTo>
                      <a:lnTo>
                        <a:pt x="1791" y="1582"/>
                      </a:lnTo>
                      <a:lnTo>
                        <a:pt x="1791" y="1600"/>
                      </a:lnTo>
                      <a:lnTo>
                        <a:pt x="1774" y="1595"/>
                      </a:lnTo>
                      <a:lnTo>
                        <a:pt x="1725" y="1581"/>
                      </a:lnTo>
                      <a:lnTo>
                        <a:pt x="1648" y="1561"/>
                      </a:lnTo>
                      <a:lnTo>
                        <a:pt x="1601" y="1549"/>
                      </a:lnTo>
                      <a:lnTo>
                        <a:pt x="1548" y="1538"/>
                      </a:lnTo>
                      <a:lnTo>
                        <a:pt x="1491" y="1525"/>
                      </a:lnTo>
                      <a:lnTo>
                        <a:pt x="1429" y="1513"/>
                      </a:lnTo>
                      <a:lnTo>
                        <a:pt x="1364" y="1500"/>
                      </a:lnTo>
                      <a:lnTo>
                        <a:pt x="1295" y="1488"/>
                      </a:lnTo>
                      <a:lnTo>
                        <a:pt x="1223" y="1478"/>
                      </a:lnTo>
                      <a:lnTo>
                        <a:pt x="1150" y="1468"/>
                      </a:lnTo>
                      <a:lnTo>
                        <a:pt x="1074" y="1460"/>
                      </a:lnTo>
                      <a:lnTo>
                        <a:pt x="997" y="1455"/>
                      </a:lnTo>
                      <a:lnTo>
                        <a:pt x="919" y="1451"/>
                      </a:lnTo>
                      <a:lnTo>
                        <a:pt x="881" y="1449"/>
                      </a:lnTo>
                      <a:lnTo>
                        <a:pt x="842" y="1448"/>
                      </a:lnTo>
                      <a:lnTo>
                        <a:pt x="804" y="1449"/>
                      </a:lnTo>
                      <a:lnTo>
                        <a:pt x="765" y="1451"/>
                      </a:lnTo>
                      <a:lnTo>
                        <a:pt x="726" y="1452"/>
                      </a:lnTo>
                      <a:lnTo>
                        <a:pt x="688" y="1455"/>
                      </a:lnTo>
                      <a:lnTo>
                        <a:pt x="650" y="1458"/>
                      </a:lnTo>
                      <a:lnTo>
                        <a:pt x="614" y="1462"/>
                      </a:lnTo>
                      <a:lnTo>
                        <a:pt x="577" y="1467"/>
                      </a:lnTo>
                      <a:lnTo>
                        <a:pt x="540" y="1474"/>
                      </a:lnTo>
                      <a:lnTo>
                        <a:pt x="504" y="1480"/>
                      </a:lnTo>
                      <a:lnTo>
                        <a:pt x="470" y="1488"/>
                      </a:lnTo>
                      <a:lnTo>
                        <a:pt x="435" y="1498"/>
                      </a:lnTo>
                      <a:lnTo>
                        <a:pt x="401" y="1508"/>
                      </a:lnTo>
                      <a:lnTo>
                        <a:pt x="369" y="1520"/>
                      </a:lnTo>
                      <a:lnTo>
                        <a:pt x="337" y="1532"/>
                      </a:lnTo>
                      <a:lnTo>
                        <a:pt x="306" y="1546"/>
                      </a:lnTo>
                      <a:lnTo>
                        <a:pt x="276" y="1562"/>
                      </a:lnTo>
                      <a:lnTo>
                        <a:pt x="248" y="1578"/>
                      </a:lnTo>
                      <a:lnTo>
                        <a:pt x="220" y="1596"/>
                      </a:lnTo>
                      <a:lnTo>
                        <a:pt x="194" y="1614"/>
                      </a:lnTo>
                      <a:lnTo>
                        <a:pt x="169" y="1635"/>
                      </a:lnTo>
                      <a:lnTo>
                        <a:pt x="146" y="1658"/>
                      </a:lnTo>
                      <a:lnTo>
                        <a:pt x="124" y="1681"/>
                      </a:lnTo>
                      <a:lnTo>
                        <a:pt x="103" y="1706"/>
                      </a:lnTo>
                      <a:lnTo>
                        <a:pt x="84" y="1733"/>
                      </a:lnTo>
                      <a:lnTo>
                        <a:pt x="67" y="1762"/>
                      </a:lnTo>
                      <a:lnTo>
                        <a:pt x="51" y="1791"/>
                      </a:lnTo>
                      <a:lnTo>
                        <a:pt x="37" y="1823"/>
                      </a:lnTo>
                      <a:lnTo>
                        <a:pt x="25" y="1856"/>
                      </a:lnTo>
                      <a:lnTo>
                        <a:pt x="15" y="1890"/>
                      </a:lnTo>
                      <a:lnTo>
                        <a:pt x="8" y="1923"/>
                      </a:lnTo>
                      <a:lnTo>
                        <a:pt x="3" y="1957"/>
                      </a:lnTo>
                      <a:lnTo>
                        <a:pt x="1" y="1991"/>
                      </a:lnTo>
                      <a:lnTo>
                        <a:pt x="0" y="2023"/>
                      </a:lnTo>
                      <a:lnTo>
                        <a:pt x="2" y="2056"/>
                      </a:lnTo>
                      <a:lnTo>
                        <a:pt x="6" y="2087"/>
                      </a:lnTo>
                      <a:lnTo>
                        <a:pt x="12" y="2119"/>
                      </a:lnTo>
                      <a:lnTo>
                        <a:pt x="20" y="2151"/>
                      </a:lnTo>
                      <a:lnTo>
                        <a:pt x="30" y="2182"/>
                      </a:lnTo>
                      <a:lnTo>
                        <a:pt x="42" y="2213"/>
                      </a:lnTo>
                      <a:lnTo>
                        <a:pt x="55" y="2242"/>
                      </a:lnTo>
                      <a:lnTo>
                        <a:pt x="70" y="2272"/>
                      </a:lnTo>
                      <a:lnTo>
                        <a:pt x="87" y="2302"/>
                      </a:lnTo>
                      <a:lnTo>
                        <a:pt x="105" y="2330"/>
                      </a:lnTo>
                      <a:lnTo>
                        <a:pt x="125" y="2359"/>
                      </a:lnTo>
                      <a:lnTo>
                        <a:pt x="146" y="2387"/>
                      </a:lnTo>
                      <a:lnTo>
                        <a:pt x="168" y="2414"/>
                      </a:lnTo>
                      <a:lnTo>
                        <a:pt x="192" y="2442"/>
                      </a:lnTo>
                      <a:lnTo>
                        <a:pt x="216" y="2469"/>
                      </a:lnTo>
                      <a:lnTo>
                        <a:pt x="242" y="2495"/>
                      </a:lnTo>
                      <a:lnTo>
                        <a:pt x="269" y="2520"/>
                      </a:lnTo>
                      <a:lnTo>
                        <a:pt x="296" y="2547"/>
                      </a:lnTo>
                      <a:lnTo>
                        <a:pt x="325" y="2571"/>
                      </a:lnTo>
                      <a:lnTo>
                        <a:pt x="355" y="2596"/>
                      </a:lnTo>
                      <a:lnTo>
                        <a:pt x="384" y="2619"/>
                      </a:lnTo>
                      <a:lnTo>
                        <a:pt x="415" y="2643"/>
                      </a:lnTo>
                      <a:lnTo>
                        <a:pt x="446" y="2667"/>
                      </a:lnTo>
                      <a:lnTo>
                        <a:pt x="478" y="2689"/>
                      </a:lnTo>
                      <a:lnTo>
                        <a:pt x="511" y="2711"/>
                      </a:lnTo>
                      <a:lnTo>
                        <a:pt x="575" y="2753"/>
                      </a:lnTo>
                      <a:lnTo>
                        <a:pt x="641" y="2793"/>
                      </a:lnTo>
                      <a:lnTo>
                        <a:pt x="707" y="2831"/>
                      </a:lnTo>
                      <a:lnTo>
                        <a:pt x="772" y="2866"/>
                      </a:lnTo>
                      <a:lnTo>
                        <a:pt x="836" y="2900"/>
                      </a:lnTo>
                      <a:lnTo>
                        <a:pt x="898" y="2931"/>
                      </a:lnTo>
                      <a:lnTo>
                        <a:pt x="959" y="2960"/>
                      </a:lnTo>
                      <a:lnTo>
                        <a:pt x="1016" y="2986"/>
                      </a:lnTo>
                      <a:lnTo>
                        <a:pt x="1070" y="3010"/>
                      </a:lnTo>
                      <a:lnTo>
                        <a:pt x="1120" y="3031"/>
                      </a:lnTo>
                      <a:lnTo>
                        <a:pt x="1165" y="3049"/>
                      </a:lnTo>
                      <a:lnTo>
                        <a:pt x="1239" y="3079"/>
                      </a:lnTo>
                      <a:lnTo>
                        <a:pt x="1286" y="3095"/>
                      </a:lnTo>
                      <a:lnTo>
                        <a:pt x="1303" y="3102"/>
                      </a:lnTo>
                      <a:lnTo>
                        <a:pt x="1296" y="3101"/>
                      </a:lnTo>
                      <a:lnTo>
                        <a:pt x="1285" y="3115"/>
                      </a:lnTo>
                      <a:lnTo>
                        <a:pt x="1258" y="3157"/>
                      </a:lnTo>
                      <a:lnTo>
                        <a:pt x="1215" y="3225"/>
                      </a:lnTo>
                      <a:lnTo>
                        <a:pt x="1190" y="3266"/>
                      </a:lnTo>
                      <a:lnTo>
                        <a:pt x="1162" y="3313"/>
                      </a:lnTo>
                      <a:lnTo>
                        <a:pt x="1133" y="3363"/>
                      </a:lnTo>
                      <a:lnTo>
                        <a:pt x="1102" y="3418"/>
                      </a:lnTo>
                      <a:lnTo>
                        <a:pt x="1071" y="3477"/>
                      </a:lnTo>
                      <a:lnTo>
                        <a:pt x="1038" y="3539"/>
                      </a:lnTo>
                      <a:lnTo>
                        <a:pt x="1007" y="3604"/>
                      </a:lnTo>
                      <a:lnTo>
                        <a:pt x="975" y="3671"/>
                      </a:lnTo>
                      <a:lnTo>
                        <a:pt x="945" y="3741"/>
                      </a:lnTo>
                      <a:lnTo>
                        <a:pt x="915" y="3812"/>
                      </a:lnTo>
                      <a:lnTo>
                        <a:pt x="888" y="3885"/>
                      </a:lnTo>
                      <a:lnTo>
                        <a:pt x="874" y="3922"/>
                      </a:lnTo>
                      <a:lnTo>
                        <a:pt x="863" y="3958"/>
                      </a:lnTo>
                      <a:lnTo>
                        <a:pt x="851" y="3995"/>
                      </a:lnTo>
                      <a:lnTo>
                        <a:pt x="840" y="4033"/>
                      </a:lnTo>
                      <a:lnTo>
                        <a:pt x="830" y="4070"/>
                      </a:lnTo>
                      <a:lnTo>
                        <a:pt x="821" y="4106"/>
                      </a:lnTo>
                      <a:lnTo>
                        <a:pt x="812" y="4143"/>
                      </a:lnTo>
                      <a:lnTo>
                        <a:pt x="805" y="4180"/>
                      </a:lnTo>
                      <a:lnTo>
                        <a:pt x="799" y="4217"/>
                      </a:lnTo>
                      <a:lnTo>
                        <a:pt x="793" y="4254"/>
                      </a:lnTo>
                      <a:lnTo>
                        <a:pt x="789" y="4289"/>
                      </a:lnTo>
                      <a:lnTo>
                        <a:pt x="786" y="4326"/>
                      </a:lnTo>
                      <a:lnTo>
                        <a:pt x="785" y="4361"/>
                      </a:lnTo>
                      <a:lnTo>
                        <a:pt x="785" y="4397"/>
                      </a:lnTo>
                      <a:lnTo>
                        <a:pt x="785" y="4431"/>
                      </a:lnTo>
                      <a:lnTo>
                        <a:pt x="788" y="4465"/>
                      </a:lnTo>
                      <a:lnTo>
                        <a:pt x="791" y="4499"/>
                      </a:lnTo>
                      <a:lnTo>
                        <a:pt x="797" y="4531"/>
                      </a:lnTo>
                      <a:lnTo>
                        <a:pt x="804" y="4564"/>
                      </a:lnTo>
                      <a:lnTo>
                        <a:pt x="812" y="4595"/>
                      </a:lnTo>
                      <a:lnTo>
                        <a:pt x="823" y="4626"/>
                      </a:lnTo>
                      <a:lnTo>
                        <a:pt x="835" y="4656"/>
                      </a:lnTo>
                      <a:lnTo>
                        <a:pt x="849" y="4686"/>
                      </a:lnTo>
                      <a:lnTo>
                        <a:pt x="865" y="4713"/>
                      </a:lnTo>
                      <a:lnTo>
                        <a:pt x="883" y="4740"/>
                      </a:lnTo>
                      <a:lnTo>
                        <a:pt x="902" y="4767"/>
                      </a:lnTo>
                      <a:lnTo>
                        <a:pt x="924" y="4792"/>
                      </a:lnTo>
                      <a:lnTo>
                        <a:pt x="947" y="4816"/>
                      </a:lnTo>
                      <a:lnTo>
                        <a:pt x="973" y="4839"/>
                      </a:lnTo>
                      <a:lnTo>
                        <a:pt x="1001" y="4860"/>
                      </a:lnTo>
                      <a:lnTo>
                        <a:pt x="1031" y="4880"/>
                      </a:lnTo>
                      <a:lnTo>
                        <a:pt x="1060" y="4898"/>
                      </a:lnTo>
                      <a:lnTo>
                        <a:pt x="1091" y="4913"/>
                      </a:lnTo>
                      <a:lnTo>
                        <a:pt x="1121" y="4925"/>
                      </a:lnTo>
                      <a:lnTo>
                        <a:pt x="1153" y="4936"/>
                      </a:lnTo>
                      <a:lnTo>
                        <a:pt x="1184" y="4943"/>
                      </a:lnTo>
                      <a:lnTo>
                        <a:pt x="1216" y="4949"/>
                      </a:lnTo>
                      <a:lnTo>
                        <a:pt x="1247" y="4954"/>
                      </a:lnTo>
                      <a:lnTo>
                        <a:pt x="1280" y="4955"/>
                      </a:lnTo>
                      <a:lnTo>
                        <a:pt x="1313" y="4955"/>
                      </a:lnTo>
                      <a:lnTo>
                        <a:pt x="1345" y="4954"/>
                      </a:lnTo>
                      <a:lnTo>
                        <a:pt x="1378" y="4949"/>
                      </a:lnTo>
                      <a:lnTo>
                        <a:pt x="1411" y="4944"/>
                      </a:lnTo>
                      <a:lnTo>
                        <a:pt x="1444" y="4937"/>
                      </a:lnTo>
                      <a:lnTo>
                        <a:pt x="1478" y="4928"/>
                      </a:lnTo>
                      <a:lnTo>
                        <a:pt x="1510" y="4919"/>
                      </a:lnTo>
                      <a:lnTo>
                        <a:pt x="1544" y="4907"/>
                      </a:lnTo>
                      <a:lnTo>
                        <a:pt x="1576" y="4895"/>
                      </a:lnTo>
                      <a:lnTo>
                        <a:pt x="1610" y="4880"/>
                      </a:lnTo>
                      <a:lnTo>
                        <a:pt x="1643" y="4865"/>
                      </a:lnTo>
                      <a:lnTo>
                        <a:pt x="1676" y="4849"/>
                      </a:lnTo>
                      <a:lnTo>
                        <a:pt x="1709" y="4831"/>
                      </a:lnTo>
                      <a:lnTo>
                        <a:pt x="1741" y="4812"/>
                      </a:lnTo>
                      <a:lnTo>
                        <a:pt x="1774" y="4793"/>
                      </a:lnTo>
                      <a:lnTo>
                        <a:pt x="1806" y="4772"/>
                      </a:lnTo>
                      <a:lnTo>
                        <a:pt x="1838" y="4751"/>
                      </a:lnTo>
                      <a:lnTo>
                        <a:pt x="1870" y="4729"/>
                      </a:lnTo>
                      <a:lnTo>
                        <a:pt x="1901" y="4706"/>
                      </a:lnTo>
                      <a:lnTo>
                        <a:pt x="1932" y="4682"/>
                      </a:lnTo>
                      <a:lnTo>
                        <a:pt x="1963" y="4659"/>
                      </a:lnTo>
                      <a:lnTo>
                        <a:pt x="2023" y="4610"/>
                      </a:lnTo>
                      <a:lnTo>
                        <a:pt x="2081" y="4559"/>
                      </a:lnTo>
                      <a:lnTo>
                        <a:pt x="2138" y="4509"/>
                      </a:lnTo>
                      <a:lnTo>
                        <a:pt x="2191" y="4458"/>
                      </a:lnTo>
                      <a:lnTo>
                        <a:pt x="2243" y="4406"/>
                      </a:lnTo>
                      <a:lnTo>
                        <a:pt x="2291" y="4357"/>
                      </a:lnTo>
                      <a:lnTo>
                        <a:pt x="2337" y="4307"/>
                      </a:lnTo>
                      <a:lnTo>
                        <a:pt x="2380" y="4261"/>
                      </a:lnTo>
                      <a:lnTo>
                        <a:pt x="2418" y="4217"/>
                      </a:lnTo>
                      <a:lnTo>
                        <a:pt x="2454" y="4176"/>
                      </a:lnTo>
                      <a:lnTo>
                        <a:pt x="2486" y="4139"/>
                      </a:lnTo>
                      <a:lnTo>
                        <a:pt x="2535" y="4078"/>
                      </a:lnTo>
                      <a:lnTo>
                        <a:pt x="2567" y="4037"/>
                      </a:lnTo>
                      <a:lnTo>
                        <a:pt x="2577" y="4023"/>
                      </a:lnTo>
                      <a:lnTo>
                        <a:pt x="2584" y="4023"/>
                      </a:lnTo>
                      <a:lnTo>
                        <a:pt x="2596" y="4037"/>
                      </a:lnTo>
                      <a:lnTo>
                        <a:pt x="2627" y="4078"/>
                      </a:lnTo>
                      <a:lnTo>
                        <a:pt x="2677" y="4139"/>
                      </a:lnTo>
                      <a:lnTo>
                        <a:pt x="2709" y="4176"/>
                      </a:lnTo>
                      <a:lnTo>
                        <a:pt x="2743" y="4217"/>
                      </a:lnTo>
                      <a:lnTo>
                        <a:pt x="2782" y="4261"/>
                      </a:lnTo>
                      <a:lnTo>
                        <a:pt x="2824" y="4307"/>
                      </a:lnTo>
                      <a:lnTo>
                        <a:pt x="2870" y="4357"/>
                      </a:lnTo>
                      <a:lnTo>
                        <a:pt x="2919" y="4406"/>
                      </a:lnTo>
                      <a:lnTo>
                        <a:pt x="2970" y="4458"/>
                      </a:lnTo>
                      <a:lnTo>
                        <a:pt x="3024" y="4509"/>
                      </a:lnTo>
                      <a:lnTo>
                        <a:pt x="3081" y="4559"/>
                      </a:lnTo>
                      <a:lnTo>
                        <a:pt x="3138" y="4610"/>
                      </a:lnTo>
                      <a:lnTo>
                        <a:pt x="3199" y="4659"/>
                      </a:lnTo>
                      <a:lnTo>
                        <a:pt x="3230" y="4682"/>
                      </a:lnTo>
                      <a:lnTo>
                        <a:pt x="3260" y="4706"/>
                      </a:lnTo>
                      <a:lnTo>
                        <a:pt x="3292" y="4729"/>
                      </a:lnTo>
                      <a:lnTo>
                        <a:pt x="3323" y="4751"/>
                      </a:lnTo>
                      <a:lnTo>
                        <a:pt x="3356" y="4772"/>
                      </a:lnTo>
                      <a:lnTo>
                        <a:pt x="3388" y="4793"/>
                      </a:lnTo>
                      <a:lnTo>
                        <a:pt x="3420" y="4812"/>
                      </a:lnTo>
                      <a:lnTo>
                        <a:pt x="3453" y="4831"/>
                      </a:lnTo>
                      <a:lnTo>
                        <a:pt x="3486" y="4849"/>
                      </a:lnTo>
                      <a:lnTo>
                        <a:pt x="3519" y="4865"/>
                      </a:lnTo>
                      <a:lnTo>
                        <a:pt x="3552" y="4880"/>
                      </a:lnTo>
                      <a:lnTo>
                        <a:pt x="3585" y="4895"/>
                      </a:lnTo>
                      <a:lnTo>
                        <a:pt x="3618" y="4907"/>
                      </a:lnTo>
                      <a:lnTo>
                        <a:pt x="3651" y="4919"/>
                      </a:lnTo>
                      <a:lnTo>
                        <a:pt x="3684" y="4928"/>
                      </a:lnTo>
                      <a:lnTo>
                        <a:pt x="3718" y="4937"/>
                      </a:lnTo>
                      <a:lnTo>
                        <a:pt x="3750" y="4944"/>
                      </a:lnTo>
                      <a:lnTo>
                        <a:pt x="3784" y="4949"/>
                      </a:lnTo>
                      <a:lnTo>
                        <a:pt x="3816" y="4954"/>
                      </a:lnTo>
                      <a:lnTo>
                        <a:pt x="3849" y="4955"/>
                      </a:lnTo>
                      <a:lnTo>
                        <a:pt x="3882" y="4955"/>
                      </a:lnTo>
                      <a:lnTo>
                        <a:pt x="3914" y="4954"/>
                      </a:lnTo>
                      <a:lnTo>
                        <a:pt x="3946" y="4949"/>
                      </a:lnTo>
                      <a:lnTo>
                        <a:pt x="3977" y="4943"/>
                      </a:lnTo>
                      <a:lnTo>
                        <a:pt x="4009" y="4936"/>
                      </a:lnTo>
                      <a:lnTo>
                        <a:pt x="4040" y="4925"/>
                      </a:lnTo>
                      <a:lnTo>
                        <a:pt x="4071" y="4913"/>
                      </a:lnTo>
                      <a:lnTo>
                        <a:pt x="4101" y="4898"/>
                      </a:lnTo>
                      <a:lnTo>
                        <a:pt x="4131" y="4880"/>
                      </a:lnTo>
                      <a:lnTo>
                        <a:pt x="4160" y="4860"/>
                      </a:lnTo>
                      <a:lnTo>
                        <a:pt x="4189" y="4839"/>
                      </a:lnTo>
                      <a:lnTo>
                        <a:pt x="4214" y="4816"/>
                      </a:lnTo>
                      <a:lnTo>
                        <a:pt x="4238" y="4792"/>
                      </a:lnTo>
                      <a:lnTo>
                        <a:pt x="4260" y="4767"/>
                      </a:lnTo>
                      <a:lnTo>
                        <a:pt x="4279" y="4740"/>
                      </a:lnTo>
                      <a:lnTo>
                        <a:pt x="4297" y="4713"/>
                      </a:lnTo>
                      <a:lnTo>
                        <a:pt x="4313" y="4686"/>
                      </a:lnTo>
                      <a:lnTo>
                        <a:pt x="4326" y="4656"/>
                      </a:lnTo>
                      <a:lnTo>
                        <a:pt x="4339" y="4626"/>
                      </a:lnTo>
                      <a:lnTo>
                        <a:pt x="4349" y="4595"/>
                      </a:lnTo>
                      <a:lnTo>
                        <a:pt x="4358" y="4564"/>
                      </a:lnTo>
                      <a:lnTo>
                        <a:pt x="4364" y="4531"/>
                      </a:lnTo>
                      <a:lnTo>
                        <a:pt x="4370" y="4499"/>
                      </a:lnTo>
                      <a:lnTo>
                        <a:pt x="4374" y="4465"/>
                      </a:lnTo>
                      <a:lnTo>
                        <a:pt x="4376" y="4431"/>
                      </a:lnTo>
                      <a:lnTo>
                        <a:pt x="4377" y="4397"/>
                      </a:lnTo>
                      <a:lnTo>
                        <a:pt x="4377" y="4361"/>
                      </a:lnTo>
                      <a:lnTo>
                        <a:pt x="4375" y="4326"/>
                      </a:lnTo>
                      <a:lnTo>
                        <a:pt x="4373" y="4289"/>
                      </a:lnTo>
                      <a:lnTo>
                        <a:pt x="4368" y="4254"/>
                      </a:lnTo>
                      <a:lnTo>
                        <a:pt x="4363" y="4217"/>
                      </a:lnTo>
                      <a:lnTo>
                        <a:pt x="4357" y="4180"/>
                      </a:lnTo>
                      <a:lnTo>
                        <a:pt x="4349" y="4143"/>
                      </a:lnTo>
                      <a:lnTo>
                        <a:pt x="4341" y="4106"/>
                      </a:lnTo>
                      <a:lnTo>
                        <a:pt x="4332" y="4070"/>
                      </a:lnTo>
                      <a:lnTo>
                        <a:pt x="4322" y="4033"/>
                      </a:lnTo>
                      <a:lnTo>
                        <a:pt x="4311" y="3995"/>
                      </a:lnTo>
                      <a:lnTo>
                        <a:pt x="4299" y="3958"/>
                      </a:lnTo>
                      <a:lnTo>
                        <a:pt x="4287" y="3922"/>
                      </a:lnTo>
                      <a:lnTo>
                        <a:pt x="4275" y="3885"/>
                      </a:lnTo>
                      <a:lnTo>
                        <a:pt x="4246" y="3812"/>
                      </a:lnTo>
                      <a:lnTo>
                        <a:pt x="4218" y="3741"/>
                      </a:lnTo>
                      <a:lnTo>
                        <a:pt x="4188" y="3671"/>
                      </a:lnTo>
                      <a:lnTo>
                        <a:pt x="4156" y="3604"/>
                      </a:lnTo>
                      <a:lnTo>
                        <a:pt x="4123" y="3539"/>
                      </a:lnTo>
                      <a:lnTo>
                        <a:pt x="4092" y="3477"/>
                      </a:lnTo>
                      <a:lnTo>
                        <a:pt x="4060" y="3418"/>
                      </a:lnTo>
                      <a:lnTo>
                        <a:pt x="4029" y="3363"/>
                      </a:lnTo>
                      <a:lnTo>
                        <a:pt x="3999" y="3313"/>
                      </a:lnTo>
                      <a:lnTo>
                        <a:pt x="3972" y="3266"/>
                      </a:lnTo>
                      <a:lnTo>
                        <a:pt x="3947" y="3225"/>
                      </a:lnTo>
                      <a:lnTo>
                        <a:pt x="3905" y="3157"/>
                      </a:lnTo>
                      <a:lnTo>
                        <a:pt x="3876" y="3115"/>
                      </a:lnTo>
                      <a:lnTo>
                        <a:pt x="3866" y="3101"/>
                      </a:lnTo>
                      <a:lnTo>
                        <a:pt x="3859" y="3102"/>
                      </a:lnTo>
                      <a:lnTo>
                        <a:pt x="3875" y="3095"/>
                      </a:lnTo>
                      <a:lnTo>
                        <a:pt x="3924" y="3079"/>
                      </a:lnTo>
                      <a:lnTo>
                        <a:pt x="3997" y="3049"/>
                      </a:lnTo>
                      <a:lnTo>
                        <a:pt x="4042" y="3031"/>
                      </a:lnTo>
                      <a:lnTo>
                        <a:pt x="4092" y="3010"/>
                      </a:lnTo>
                      <a:lnTo>
                        <a:pt x="4146" y="2986"/>
                      </a:lnTo>
                      <a:lnTo>
                        <a:pt x="4203" y="2960"/>
                      </a:lnTo>
                      <a:lnTo>
                        <a:pt x="4263" y="2931"/>
                      </a:lnTo>
                      <a:lnTo>
                        <a:pt x="4325" y="2900"/>
                      </a:lnTo>
                      <a:lnTo>
                        <a:pt x="4390" y="2866"/>
                      </a:lnTo>
                      <a:lnTo>
                        <a:pt x="4456" y="2831"/>
                      </a:lnTo>
                      <a:lnTo>
                        <a:pt x="4521" y="2793"/>
                      </a:lnTo>
                      <a:lnTo>
                        <a:pt x="4587" y="2753"/>
                      </a:lnTo>
                      <a:lnTo>
                        <a:pt x="4652" y="2711"/>
                      </a:lnTo>
                      <a:lnTo>
                        <a:pt x="4684" y="2689"/>
                      </a:lnTo>
                      <a:lnTo>
                        <a:pt x="4715" y="2667"/>
                      </a:lnTo>
                      <a:lnTo>
                        <a:pt x="4747" y="2643"/>
                      </a:lnTo>
                      <a:lnTo>
                        <a:pt x="4777" y="2619"/>
                      </a:lnTo>
                      <a:lnTo>
                        <a:pt x="4808" y="2596"/>
                      </a:lnTo>
                      <a:lnTo>
                        <a:pt x="4837" y="2571"/>
                      </a:lnTo>
                      <a:lnTo>
                        <a:pt x="4866" y="2547"/>
                      </a:lnTo>
                      <a:lnTo>
                        <a:pt x="4893" y="2520"/>
                      </a:lnTo>
                      <a:lnTo>
                        <a:pt x="4920" y="2495"/>
                      </a:lnTo>
                      <a:lnTo>
                        <a:pt x="4945" y="2469"/>
                      </a:lnTo>
                      <a:lnTo>
                        <a:pt x="4971" y="2442"/>
                      </a:lnTo>
                      <a:lnTo>
                        <a:pt x="4994" y="2414"/>
                      </a:lnTo>
                      <a:lnTo>
                        <a:pt x="5016" y="2387"/>
                      </a:lnTo>
                      <a:lnTo>
                        <a:pt x="5037" y="2359"/>
                      </a:lnTo>
                      <a:lnTo>
                        <a:pt x="5057" y="2330"/>
                      </a:lnTo>
                      <a:lnTo>
                        <a:pt x="5075" y="2302"/>
                      </a:lnTo>
                      <a:lnTo>
                        <a:pt x="5092" y="2272"/>
                      </a:lnTo>
                      <a:lnTo>
                        <a:pt x="5107" y="2242"/>
                      </a:lnTo>
                      <a:lnTo>
                        <a:pt x="5120" y="2213"/>
                      </a:lnTo>
                      <a:lnTo>
                        <a:pt x="5133" y="2182"/>
                      </a:lnTo>
                      <a:lnTo>
                        <a:pt x="5142" y="2151"/>
                      </a:lnTo>
                      <a:lnTo>
                        <a:pt x="5150" y="2119"/>
                      </a:lnTo>
                      <a:lnTo>
                        <a:pt x="5156" y="2087"/>
                      </a:lnTo>
                      <a:lnTo>
                        <a:pt x="5160" y="2056"/>
                      </a:lnTo>
                      <a:lnTo>
                        <a:pt x="5162" y="2023"/>
                      </a:lnTo>
                      <a:lnTo>
                        <a:pt x="5162" y="1991"/>
                      </a:lnTo>
                      <a:lnTo>
                        <a:pt x="5159" y="1957"/>
                      </a:lnTo>
                      <a:lnTo>
                        <a:pt x="5155" y="1923"/>
                      </a:lnTo>
                      <a:lnTo>
                        <a:pt x="5147" y="1890"/>
                      </a:lnTo>
                      <a:lnTo>
                        <a:pt x="5137" y="185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38100">
                  <a:solidFill>
                    <a:srgbClr val="00D7D2"/>
                  </a:solidFill>
                </a:ln>
                <a:effectLst>
                  <a:outerShdw blurRad="762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wrap="square" anchor="ctr">
                  <a:normAutofit/>
                  <a:scene3d>
                    <a:camera prst="orthographicFront"/>
                    <a:lightRig rig="threePt" dir="t"/>
                  </a:scene3d>
                  <a:sp3d contourW="12700">
                    <a:contourClr>
                      <a:srgbClr val="FFFFFF"/>
                    </a:contourClr>
                  </a:sp3d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BFD0B4C-D5F8-4DC3-AA3C-86BF1D838074}"/>
                    </a:ext>
                  </a:extLst>
                </p:cNvPr>
                <p:cNvSpPr txBox="1"/>
                <p:nvPr/>
              </p:nvSpPr>
              <p:spPr>
                <a:xfrm>
                  <a:off x="914508" y="763325"/>
                  <a:ext cx="3072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64D2">
                          <a:lumMod val="75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2</a:t>
                  </a: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89C73-3520-423C-8BAD-858F27C3C409}"/>
                </a:ext>
              </a:extLst>
            </p:cNvPr>
            <p:cNvSpPr txBox="1"/>
            <p:nvPr/>
          </p:nvSpPr>
          <p:spPr>
            <a:xfrm>
              <a:off x="1612927" y="2627998"/>
              <a:ext cx="4916950" cy="1794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Gõ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gõ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liếu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điếu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chòe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sẵn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sàng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49730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147638" y="245764"/>
            <a:ext cx="11896725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nan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7DCA0F-D37D-4FCC-845E-AE0A67510A17}"/>
              </a:ext>
            </a:extLst>
          </p:cNvPr>
          <p:cNvGrpSpPr/>
          <p:nvPr/>
        </p:nvGrpSpPr>
        <p:grpSpPr>
          <a:xfrm>
            <a:off x="2406676" y="1809952"/>
            <a:ext cx="7149449" cy="2452955"/>
            <a:chOff x="854301" y="2211746"/>
            <a:chExt cx="10528073" cy="2609648"/>
          </a:xfrm>
        </p:grpSpPr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id="{A2A4A26A-419A-4FE8-BCA8-4FF732A45AB2}"/>
                </a:ext>
              </a:extLst>
            </p:cNvPr>
            <p:cNvSpPr/>
            <p:nvPr/>
          </p:nvSpPr>
          <p:spPr>
            <a:xfrm>
              <a:off x="854301" y="2211746"/>
              <a:ext cx="10528073" cy="2609648"/>
            </a:xfrm>
            <a:prstGeom prst="roundRect">
              <a:avLst>
                <a:gd name="adj" fmla="val 10868"/>
              </a:avLst>
            </a:prstGeom>
            <a:noFill/>
            <a:ln w="57150">
              <a:solidFill>
                <a:srgbClr val="00D7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1ABC2E-A9D6-4C5D-9F25-61E1CBEBCE9F}"/>
                </a:ext>
              </a:extLst>
            </p:cNvPr>
            <p:cNvSpPr txBox="1"/>
            <p:nvPr/>
          </p:nvSpPr>
          <p:spPr>
            <a:xfrm>
              <a:off x="1358923" y="2266849"/>
              <a:ext cx="834483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lạnh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ù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ù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aseline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suýt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quắp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ngón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chặt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40664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295275" y="1234685"/>
            <a:ext cx="11896725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190980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295275" y="39949"/>
            <a:ext cx="11896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vi-VN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B6360D-F09D-4AB1-B914-320977F8CEF8}"/>
              </a:ext>
            </a:extLst>
          </p:cNvPr>
          <p:cNvGrpSpPr/>
          <p:nvPr/>
        </p:nvGrpSpPr>
        <p:grpSpPr>
          <a:xfrm>
            <a:off x="1673452" y="3758003"/>
            <a:ext cx="9764351" cy="1392908"/>
            <a:chOff x="1198086" y="4331998"/>
            <a:chExt cx="9010213" cy="1392908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FC357EF7-0C4A-48C1-9475-41697AB8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98086" y="4331998"/>
              <a:ext cx="9010213" cy="139290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7D8FAF1-9F47-46C0-865F-523864072904}"/>
                </a:ext>
              </a:extLst>
            </p:cNvPr>
            <p:cNvSpPr txBox="1"/>
            <p:nvPr/>
          </p:nvSpPr>
          <p:spPr>
            <a:xfrm>
              <a:off x="1547514" y="4537817"/>
              <a:ext cx="75434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đọc kĩ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 các đáp án để lựa chọn đáp án phù hợp.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2939FCF-43F6-4B79-B61C-FB1AA81AF93B}"/>
              </a:ext>
            </a:extLst>
          </p:cNvPr>
          <p:cNvSpPr/>
          <p:nvPr/>
        </p:nvSpPr>
        <p:spPr>
          <a:xfrm>
            <a:off x="228600" y="2305050"/>
            <a:ext cx="485775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07747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2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1" name="PA_图片 6">
            <a:extLst>
              <a:ext uri="{FF2B5EF4-FFF2-40B4-BE49-F238E27FC236}">
                <a16:creationId xmlns:a16="http://schemas.microsoft.com/office/drawing/2014/main" id="{91454F0F-DC46-4E57-91B4-D47DEF744EA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0"/>
            <a:ext cx="9713977" cy="6858000"/>
          </a:xfrm>
          <a:prstGeom prst="rect">
            <a:avLst/>
          </a:prstGeom>
        </p:spPr>
      </p:pic>
      <p:pic>
        <p:nvPicPr>
          <p:cNvPr id="13" name="PA_图片 4">
            <a:extLst>
              <a:ext uri="{FF2B5EF4-FFF2-40B4-BE49-F238E27FC236}">
                <a16:creationId xmlns:a16="http://schemas.microsoft.com/office/drawing/2014/main" id="{AE7B2748-1252-423C-8A0E-3B66ECCA50C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AB4E9A-C385-4823-920F-AF413741736C}"/>
              </a:ext>
            </a:extLst>
          </p:cNvPr>
          <p:cNvSpPr txBox="1"/>
          <p:nvPr/>
        </p:nvSpPr>
        <p:spPr>
          <a:xfrm>
            <a:off x="4356903" y="2492421"/>
            <a:ext cx="5522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20D9F-1F09-4F37-ABA8-C765F8FCEE3F}"/>
              </a:ext>
            </a:extLst>
          </p:cNvPr>
          <p:cNvSpPr txBox="1"/>
          <p:nvPr/>
        </p:nvSpPr>
        <p:spPr>
          <a:xfrm>
            <a:off x="5547180" y="193541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0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8E71E02-4953-499C-9A95-69D28A139549}"/>
              </a:ext>
            </a:extLst>
          </p:cNvPr>
          <p:cNvGrpSpPr/>
          <p:nvPr/>
        </p:nvGrpSpPr>
        <p:grpSpPr>
          <a:xfrm>
            <a:off x="3423798" y="452781"/>
            <a:ext cx="4174865" cy="1077218"/>
            <a:chOff x="1053394" y="206467"/>
            <a:chExt cx="2880723" cy="744737"/>
          </a:xfrm>
        </p:grpSpPr>
        <p:sp>
          <p:nvSpPr>
            <p:cNvPr id="39" name="Rectangle: Rounded Corners 43">
              <a:extLst>
                <a:ext uri="{FF2B5EF4-FFF2-40B4-BE49-F238E27FC236}">
                  <a16:creationId xmlns:a16="http://schemas.microsoft.com/office/drawing/2014/main" id="{3348300B-9638-4E5C-B6A8-F53E0F4DD07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307783-A6C3-4137-8831-609E021D0BA3}"/>
                </a:ext>
              </a:extLst>
            </p:cNvPr>
            <p:cNvSpPr/>
            <p:nvPr/>
          </p:nvSpPr>
          <p:spPr>
            <a:xfrm>
              <a:off x="1053394" y="206467"/>
              <a:ext cx="2880723" cy="744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8FD4C2-D8FB-494B-B90C-BE383CCD1DC1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35C10E-2D17-4988-9D42-D7DB68B59BDF}"/>
              </a:ext>
            </a:extLst>
          </p:cNvPr>
          <p:cNvGrpSpPr/>
          <p:nvPr/>
        </p:nvGrpSpPr>
        <p:grpSpPr>
          <a:xfrm>
            <a:off x="1268387" y="4580745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24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67425" y="1168056"/>
            <a:ext cx="1178416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muôn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múa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lim.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bềnh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suýt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ngón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</a:t>
            </a:r>
          </a:p>
          <a:p>
            <a:pPr marL="342900" indent="-342900" algn="just">
              <a:buFontTx/>
              <a:buChar char="-"/>
            </a:pP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…!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tan.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đằng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ra.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đính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100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62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8F65BE-B4E5-4E77-B3D5-B4FE11A1B6EA}"/>
              </a:ext>
            </a:extLst>
          </p:cNvPr>
          <p:cNvSpPr/>
          <p:nvPr/>
        </p:nvSpPr>
        <p:spPr>
          <a:xfrm>
            <a:off x="2343150" y="276225"/>
            <a:ext cx="767715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E5112D-0858-4F7A-BF6E-035A371032EC}"/>
              </a:ext>
            </a:extLst>
          </p:cNvPr>
          <p:cNvSpPr/>
          <p:nvPr/>
        </p:nvSpPr>
        <p:spPr>
          <a:xfrm>
            <a:off x="2343150" y="2644386"/>
            <a:ext cx="8023412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WordArt 45">
            <a:extLst>
              <a:ext uri="{FF2B5EF4-FFF2-40B4-BE49-F238E27FC236}">
                <a16:creationId xmlns:a16="http://schemas.microsoft.com/office/drawing/2014/main" id="{A1230ADF-BFB6-4274-A437-5C6FD31C47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2039921"/>
            <a:ext cx="8534400" cy="2227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Ôn</a:t>
            </a:r>
            <a:r>
              <a:rPr kumimoji="0" lang="en-US" sz="44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4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chữ</a:t>
            </a:r>
            <a:r>
              <a:rPr kumimoji="0" lang="en-US" sz="44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4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hoa</a:t>
            </a:r>
            <a:r>
              <a:rPr kumimoji="0" lang="en-US" sz="44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4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/>
              </a:rPr>
              <a:t>L</a:t>
            </a:r>
            <a:endParaRPr kumimoji="0" lang="vi-VN" sz="44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FEDFF-8EC1-C024-90BC-6991A5FD0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7A849-A15C-4A48-4947-FF332AA7F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uyển tập những mẫu khung ảnh đẹp nhất hiện nay">
            <a:extLst>
              <a:ext uri="{FF2B5EF4-FFF2-40B4-BE49-F238E27FC236}">
                <a16:creationId xmlns:a16="http://schemas.microsoft.com/office/drawing/2014/main" id="{1C654C7D-ED0F-8241-B00F-DB911A23D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4FB399-C2FB-A0E9-70C8-781919E1938A}"/>
              </a:ext>
            </a:extLst>
          </p:cNvPr>
          <p:cNvSpPr/>
          <p:nvPr/>
        </p:nvSpPr>
        <p:spPr>
          <a:xfrm>
            <a:off x="291242" y="239933"/>
            <a:ext cx="11609515" cy="6341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CACDF0-C7F9-4C73-6D43-827E960BA4A7}"/>
              </a:ext>
            </a:extLst>
          </p:cNvPr>
          <p:cNvSpPr/>
          <p:nvPr/>
        </p:nvSpPr>
        <p:spPr>
          <a:xfrm>
            <a:off x="10544776" y="276225"/>
            <a:ext cx="1165745" cy="1167048"/>
          </a:xfrm>
          <a:custGeom>
            <a:avLst/>
            <a:gdLst/>
            <a:ahLst/>
            <a:cxnLst/>
            <a:rect l="l" t="t" r="r" b="b"/>
            <a:pathLst>
              <a:path w="6350000" h="6349974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38545-4FB3-B479-2C2A-88BB98A7A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95890" l="9689" r="89965">
                        <a14:foregroundMark x1="19031" y1="78082" x2="40138" y2="95890"/>
                        <a14:foregroundMark x1="40138" y1="95890" x2="40138" y2="95890"/>
                        <a14:foregroundMark x1="27336" y1="84932" x2="49135" y2="90411"/>
                        <a14:foregroundMark x1="74048" y1="86301" x2="83737" y2="91781"/>
                        <a14:foregroundMark x1="74048" y1="85388" x2="85813" y2="94521"/>
                        <a14:foregroundMark x1="67820" y1="89041" x2="85467" y2="89041"/>
                        <a14:foregroundMark x1="68858" y1="80822" x2="82353" y2="8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5792" y="5474704"/>
            <a:ext cx="1528536" cy="122113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46E18356-ED40-6AAA-34E9-EE35BF1A4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817088"/>
            <a:ext cx="6629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Tư thế ngồi viết: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Lưng thẳng, không tì ngực vào bàn.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Đầu hơi cúi.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Mắt cách vở khoảng 25 đến 30 cm.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Tay phải cầm bút.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Tay trái tì nhẹ lên mép vở để giữ.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Hai chân để song song thoải mái.</a:t>
            </a:r>
          </a:p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E06C99EE-A25C-DAEE-93BD-ABCE8D52A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75" y="3587851"/>
            <a:ext cx="642524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2. Cách cầm bút: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Cầm bút bằng 3 ngón tay: ngón cái, ngón trỏ, ngón giữa.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Khi viết, dùng 3 ngón tay di chuyển bút từ trái sang phải, cán bút nghiêng về phía bên phải, cổ tay, khuỷu tay và cánh tay cử động mềm mại, thoải mái;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Không nên cầm bút tay trái.</a:t>
            </a:r>
          </a:p>
        </p:txBody>
      </p:sp>
      <p:pic>
        <p:nvPicPr>
          <p:cNvPr id="10" name="Picture 2" descr="Khi viết, các... - Sách và Thiết bị Giáo dục cho bé vào Lớp 1 | Facebook">
            <a:extLst>
              <a:ext uri="{FF2B5EF4-FFF2-40B4-BE49-F238E27FC236}">
                <a16:creationId xmlns:a16="http://schemas.microsoft.com/office/drawing/2014/main" id="{DA8CDED2-E198-F7E1-B039-017558189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739" y="2406751"/>
            <a:ext cx="3706623" cy="392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50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HƯỚNG DẪN VIẾT CHỮ HOA L  CỠ CHỮ 25 LY  KIẾN THỨC TIỂU HỌC_v240P">
            <a:hlinkClick r:id="" action="ppaction://media"/>
            <a:extLst>
              <a:ext uri="{FF2B5EF4-FFF2-40B4-BE49-F238E27FC236}">
                <a16:creationId xmlns:a16="http://schemas.microsoft.com/office/drawing/2014/main" id="{A965BA1A-C505-6354-B5CA-38A3AEE6CB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8103" y="775002"/>
            <a:ext cx="10068340" cy="56717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13B923-7376-82EE-3BE0-0EA74FF8BEA2}"/>
              </a:ext>
            </a:extLst>
          </p:cNvPr>
          <p:cNvSpPr txBox="1"/>
          <p:nvPr/>
        </p:nvSpPr>
        <p:spPr>
          <a:xfrm>
            <a:off x="0" y="251782"/>
            <a:ext cx="4671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Quan sát cách viết chữ L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FEC704B-D08D-2DE1-2485-497322584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8"/>
          <a:stretch/>
        </p:blipFill>
        <p:spPr bwMode="auto">
          <a:xfrm>
            <a:off x="500712" y="341243"/>
            <a:ext cx="569468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3E3700-2B74-9444-9CBC-EFABC2355A21}"/>
              </a:ext>
            </a:extLst>
          </p:cNvPr>
          <p:cNvSpPr txBox="1"/>
          <p:nvPr/>
        </p:nvSpPr>
        <p:spPr>
          <a:xfrm>
            <a:off x="1700398" y="798443"/>
            <a:ext cx="302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BẢNG 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B76A2-A50F-17EA-0CDC-D9AC2FBDC9B2}"/>
              </a:ext>
            </a:extLst>
          </p:cNvPr>
          <p:cNvSpPr txBox="1"/>
          <p:nvPr/>
        </p:nvSpPr>
        <p:spPr>
          <a:xfrm>
            <a:off x="1561250" y="2044147"/>
            <a:ext cx="3024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VỞ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TẬP VIẾT 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30454-DD95-5538-3D4E-09B0121B8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209" y="2754141"/>
            <a:ext cx="6342079" cy="360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2586DA-0531-7290-2D56-12C03D2E9D58}"/>
              </a:ext>
            </a:extLst>
          </p:cNvPr>
          <p:cNvSpPr/>
          <p:nvPr/>
        </p:nvSpPr>
        <p:spPr>
          <a:xfrm>
            <a:off x="318289" y="209550"/>
            <a:ext cx="4015586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ứng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AFC108-35F1-7D90-5A65-E35CB25ADBDC}"/>
              </a:ext>
            </a:extLst>
          </p:cNvPr>
          <p:cNvSpPr txBox="1"/>
          <p:nvPr/>
        </p:nvSpPr>
        <p:spPr>
          <a:xfrm>
            <a:off x="1050806" y="4748175"/>
            <a:ext cx="83950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**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Viết đúng chính tả, trình bày sạch đẹp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Đây là tên riêng địa lí nên phải viết hoa cả hai tiếng.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D58A74-0030-60A3-1BEC-3B17D076E8B6}"/>
              </a:ext>
            </a:extLst>
          </p:cNvPr>
          <p:cNvSpPr txBox="1"/>
          <p:nvPr/>
        </p:nvSpPr>
        <p:spPr>
          <a:xfrm>
            <a:off x="4587536" y="3844031"/>
            <a:ext cx="7764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Lam Sơn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là một 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 tooltip="Phường (Việt Nam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phường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thuộc trung tâm thành phố 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 tooltip="Thanh Hóa (thành phố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Thanh Hóa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tỉnh 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 tooltip="Thanh Hó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Thanh Hóa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 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6" tooltip="Việt N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Việt Nam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Quảng trường Lam Sơn (2) | Quảng trường Lam Sơn - Thanh Hóa.… | Flickr">
            <a:extLst>
              <a:ext uri="{FF2B5EF4-FFF2-40B4-BE49-F238E27FC236}">
                <a16:creationId xmlns:a16="http://schemas.microsoft.com/office/drawing/2014/main" id="{8F3F9589-470F-A60E-808F-74DADA1CD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499" y="310719"/>
            <a:ext cx="4459550" cy="334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B248A8-1778-236F-081F-7B6B161EE6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764" y="1191726"/>
            <a:ext cx="3124636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1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5419B9-1588-640D-5F4B-72B1F99888D0}"/>
              </a:ext>
            </a:extLst>
          </p:cNvPr>
          <p:cNvSpPr/>
          <p:nvPr/>
        </p:nvSpPr>
        <p:spPr>
          <a:xfrm>
            <a:off x="318288" y="295275"/>
            <a:ext cx="7235037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câu ứng dụng vào vở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2623E7-EC34-2DC4-403B-F12332EB4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88" y="1029268"/>
            <a:ext cx="7235037" cy="2199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25DF91-D550-3F72-124E-48D995F630AB}"/>
              </a:ext>
            </a:extLst>
          </p:cNvPr>
          <p:cNvSpPr txBox="1"/>
          <p:nvPr/>
        </p:nvSpPr>
        <p:spPr>
          <a:xfrm>
            <a:off x="242473" y="3228975"/>
            <a:ext cx="71549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Núi Lam Sơn gắn liền với  cuộc k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hởi nghĩa Lam Sơn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 (1418–1427) là cuộc khởi nghĩa đánh đuổi 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645AD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hlinkClick r:id="rId4" tooltip="Nhà Minh"/>
              </a:rPr>
              <a:t>quân Minh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 xâm lược về nước do 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645AD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hlinkClick r:id="rId5" tooltip="Lê Thái Tổ"/>
              </a:rPr>
              <a:t>Lê Lợi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 lãnh đạo và kết thúc bằng việc thành lập trở lại nước 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645AD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hlinkClick r:id="rId6" tooltip="Đại Việt"/>
              </a:rPr>
              <a:t>Đại Việt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 và sự thành lập </a:t>
            </a:r>
            <a:r>
              <a:rPr kumimoji="0" lang="vi-VN" sz="2000" b="0" i="0" u="sng" strike="noStrike" kern="1200" cap="none" spc="0" normalizeH="0" baseline="0" noProof="0">
                <a:ln>
                  <a:noFill/>
                </a:ln>
                <a:solidFill>
                  <a:srgbClr val="FAA7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  <a:hlinkClick r:id="rId7"/>
              </a:rPr>
              <a:t>nhà Hậu Lê</a:t>
            </a: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FAA7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C45475-04C8-AEEB-4F7E-0A912B240D7F}"/>
              </a:ext>
            </a:extLst>
          </p:cNvPr>
          <p:cNvSpPr txBox="1"/>
          <p:nvPr/>
        </p:nvSpPr>
        <p:spPr>
          <a:xfrm>
            <a:off x="8291745" y="5138275"/>
            <a:ext cx="3180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Núi Lam Sơn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F7E2C9-D6E2-827E-B9D4-854DA8F7C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3325" y="1326739"/>
            <a:ext cx="4396202" cy="422182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6DE466-0F99-7680-D81F-BAB2715052DD}"/>
              </a:ext>
            </a:extLst>
          </p:cNvPr>
          <p:cNvSpPr/>
          <p:nvPr/>
        </p:nvSpPr>
        <p:spPr>
          <a:xfrm>
            <a:off x="265685" y="3272087"/>
            <a:ext cx="7340244" cy="22764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 ô li,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1 ô li.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53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B09B2E-75FF-5122-EFE2-1FB518108EBF}"/>
              </a:ext>
            </a:extLst>
          </p:cNvPr>
          <p:cNvSpPr txBox="1"/>
          <p:nvPr/>
        </p:nvSpPr>
        <p:spPr>
          <a:xfrm>
            <a:off x="3084352" y="1476053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 CỐ -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DẶN DÒ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906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8BE85D9-C997-4A09-B6D2-4216F2D66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38" y="2484666"/>
            <a:ext cx="7021552" cy="17540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8125A0-830C-497A-B4ED-F4F4DF18CAA9}"/>
              </a:ext>
            </a:extLst>
          </p:cNvPr>
          <p:cNvSpPr/>
          <p:nvPr/>
        </p:nvSpPr>
        <p:spPr>
          <a:xfrm>
            <a:off x="1123949" y="276224"/>
            <a:ext cx="10448925" cy="331698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gay</a:t>
            </a:r>
          </a:p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endParaRPr lang="en-US" sz="400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828B8D-9CED-4F14-B101-89D7E8F39873}"/>
              </a:ext>
            </a:extLst>
          </p:cNvPr>
          <p:cNvSpPr/>
          <p:nvPr/>
        </p:nvSpPr>
        <p:spPr>
          <a:xfrm>
            <a:off x="3755667" y="4507069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Picture 3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4C51A99-4C38-41A0-ACBC-892D4B0B438E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Lĩnh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8F4A0E-D5B7-492A-ADA8-05410F0A8652}"/>
              </a:ext>
            </a:extLst>
          </p:cNvPr>
          <p:cNvSpPr/>
          <p:nvPr/>
        </p:nvSpPr>
        <p:spPr>
          <a:xfrm>
            <a:off x="2124075" y="2746376"/>
            <a:ext cx="8440738" cy="207327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16AF7A-4CC0-4BD8-B567-9CEA024ABAA4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28DC-D06F-4954-ADBE-CF7266ADA59C}"/>
              </a:ext>
            </a:extLst>
          </p:cNvPr>
          <p:cNvSpPr/>
          <p:nvPr/>
        </p:nvSpPr>
        <p:spPr>
          <a:xfrm>
            <a:off x="1209676" y="2746375"/>
            <a:ext cx="10363198" cy="23304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48F1458-D29C-4555-AAA5-7BE0BCA06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2466972"/>
            <a:ext cx="4391028" cy="4391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35F50B-5B29-409F-B71D-CF9DA8617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420" y="841589"/>
            <a:ext cx="3231160" cy="926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4946" y="2143305"/>
            <a:ext cx="54477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 –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90" y="823787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365" y="1584420"/>
            <a:ext cx="6879830" cy="117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73" y="2819400"/>
            <a:ext cx="6879830" cy="144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460" y="4314485"/>
            <a:ext cx="6879830" cy="180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476" y="4023356"/>
            <a:ext cx="4612078" cy="283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3443353" y="1726298"/>
            <a:ext cx="635784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3294038" y="2971800"/>
            <a:ext cx="5970196" cy="89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hiểu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nội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dung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ý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nghĩa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chuyện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801C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294038" y="4703270"/>
            <a:ext cx="5595520" cy="89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rgbClr val="2801CF"/>
                </a:solidFill>
                <a:cs typeface="Arial" panose="020B0604020202020204" pitchFamily="34" charset="0"/>
              </a:rPr>
              <a:t>Ôn chữ viết hoa L, viết từ ứng dụng, câu ứng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81272" y="798174"/>
            <a:ext cx="2395728" cy="658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MỤC TIÊU</a:t>
            </a:r>
          </a:p>
        </p:txBody>
      </p:sp>
      <p:sp>
        <p:nvSpPr>
          <p:cNvPr id="14" name="Oval 13"/>
          <p:cNvSpPr/>
          <p:nvPr/>
        </p:nvSpPr>
        <p:spPr>
          <a:xfrm>
            <a:off x="2707808" y="1700497"/>
            <a:ext cx="762000" cy="740721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2443073" y="3048282"/>
            <a:ext cx="774522" cy="748342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2532038" y="4782489"/>
            <a:ext cx="762000" cy="740721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9860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  <p:bldP spid="3085" grpId="0"/>
      <p:bldP spid="3086" grpId="0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DE7E3E-F857-441C-AC3A-A3564D1711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05143" y="1813449"/>
            <a:ext cx="5968501" cy="278611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2627</Words>
  <Application>Microsoft Office PowerPoint</Application>
  <PresentationFormat>Widescreen</PresentationFormat>
  <Paragraphs>203</Paragraphs>
  <Slides>37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60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Coiny</vt:lpstr>
      <vt:lpstr>Comic Sans MS</vt:lpstr>
      <vt:lpstr>HP001</vt:lpstr>
      <vt:lpstr>HP001 4 hàng</vt:lpstr>
      <vt:lpstr>iCiel Cadena</vt:lpstr>
      <vt:lpstr>Nunito Black</vt:lpstr>
      <vt:lpstr>OpenSans</vt:lpstr>
      <vt:lpstr>Sigmar One</vt:lpstr>
      <vt:lpstr>Times New Roman</vt:lpstr>
      <vt:lpstr>UVN Van Chuong Nang</vt:lpstr>
      <vt:lpstr>Zilla Slab</vt:lpstr>
      <vt:lpstr>Chủ đề Office</vt:lpstr>
      <vt:lpstr>2_Office Theme</vt:lpstr>
      <vt:lpstr>Crayons</vt:lpstr>
      <vt:lpstr>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HÀ VĂN TIẾN</dc:creator>
  <cp:lastModifiedBy>Admin</cp:lastModifiedBy>
  <cp:revision>5</cp:revision>
  <dcterms:created xsi:type="dcterms:W3CDTF">2022-08-28T16:03:54Z</dcterms:created>
  <dcterms:modified xsi:type="dcterms:W3CDTF">2022-12-03T01:52:02Z</dcterms:modified>
</cp:coreProperties>
</file>