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660" r:id="rId2"/>
    <p:sldId id="661" r:id="rId3"/>
    <p:sldId id="652" r:id="rId4"/>
    <p:sldId id="257" r:id="rId5"/>
    <p:sldId id="256" r:id="rId6"/>
    <p:sldId id="260" r:id="rId7"/>
    <p:sldId id="261" r:id="rId8"/>
    <p:sldId id="262" r:id="rId9"/>
    <p:sldId id="263" r:id="rId10"/>
    <p:sldId id="653" r:id="rId11"/>
    <p:sldId id="264" r:id="rId12"/>
    <p:sldId id="265" r:id="rId13"/>
    <p:sldId id="267" r:id="rId14"/>
    <p:sldId id="266" r:id="rId15"/>
    <p:sldId id="654" r:id="rId16"/>
    <p:sldId id="268" r:id="rId17"/>
    <p:sldId id="269" r:id="rId18"/>
    <p:sldId id="272" r:id="rId19"/>
    <p:sldId id="655" r:id="rId20"/>
    <p:sldId id="656" r:id="rId21"/>
    <p:sldId id="657" r:id="rId22"/>
    <p:sldId id="658" r:id="rId23"/>
    <p:sldId id="270" r:id="rId24"/>
    <p:sldId id="659" r:id="rId25"/>
    <p:sldId id="275" r:id="rId26"/>
  </p:sldIdLst>
  <p:sldSz cx="12192000" cy="6858000"/>
  <p:notesSz cx="7104063" cy="10234613"/>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65" d="100"/>
          <a:sy n="65" d="100"/>
        </p:scale>
        <p:origin x="6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2022/11/24</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685800" y="1143000"/>
            <a:ext cx="5486400" cy="30861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rPr>
              <a:pPr/>
              <a:t>2</a:t>
            </a:fld>
            <a:endParaRPr lang="zh-CN" altLang="en-US" dirty="0">
              <a:solidFill>
                <a:prstClr val="black"/>
              </a:solidFill>
            </a:endParaRPr>
          </a:p>
        </p:txBody>
      </p:sp>
    </p:spTree>
    <p:extLst>
      <p:ext uri="{BB962C8B-B14F-4D97-AF65-F5344CB8AC3E}">
        <p14:creationId xmlns:p14="http://schemas.microsoft.com/office/powerpoint/2010/main" val="1561097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2456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24</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25</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2.emf"/><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jpe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emf"/><Relationship Id="rId11"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33.png"/><Relationship Id="rId4" Type="http://schemas.openxmlformats.org/officeDocument/2006/relationships/image" Target="../media/image20.jpe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jpe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9.jpe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jpe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2.emf"/><Relationship Id="rId11" Type="http://schemas.microsoft.com/office/2007/relationships/hdphoto" Target="../media/hdphoto5.wdp"/><Relationship Id="rId5" Type="http://schemas.openxmlformats.org/officeDocument/2006/relationships/image" Target="../media/image21.png"/><Relationship Id="rId10" Type="http://schemas.openxmlformats.org/officeDocument/2006/relationships/image" Target="../media/image40.png"/><Relationship Id="rId4" Type="http://schemas.openxmlformats.org/officeDocument/2006/relationships/image" Target="../media/image20.jpe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2.emf"/><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0.jpeg"/><Relationship Id="rId7" Type="http://schemas.microsoft.com/office/2007/relationships/hdphoto" Target="../media/hdphoto6.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2.emf"/><Relationship Id="rId4" Type="http://schemas.openxmlformats.org/officeDocument/2006/relationships/image" Target="../media/image21.png"/><Relationship Id="rId9"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2.emf"/><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2.emf"/><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6.jpeg"/><Relationship Id="rId7" Type="http://schemas.openxmlformats.org/officeDocument/2006/relationships/image" Target="../media/image48.png"/><Relationship Id="rId12" Type="http://schemas.microsoft.com/office/2007/relationships/hdphoto" Target="../media/hdphoto8.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37.png"/><Relationship Id="rId9"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emf"/><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jpe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39145"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18147" cy="818147"/>
          </a:xfrm>
          <a:prstGeom prst="rect">
            <a:avLst/>
          </a:prstGeom>
        </p:spPr>
      </p:pic>
      <p:sp>
        <p:nvSpPr>
          <p:cNvPr id="6" name="TextBox 5"/>
          <p:cNvSpPr txBox="1"/>
          <p:nvPr/>
        </p:nvSpPr>
        <p:spPr>
          <a:xfrm>
            <a:off x="3379753" y="857251"/>
            <a:ext cx="6461249" cy="523220"/>
          </a:xfrm>
          <a:prstGeom prst="rect">
            <a:avLst/>
          </a:prstGeom>
          <a:noFill/>
        </p:spPr>
        <p:txBody>
          <a:bodyPr wrap="square" rtlCol="0">
            <a:spAutoFit/>
          </a:bodyPr>
          <a:lstStyle/>
          <a:p>
            <a:r>
              <a:rPr lang="en-US" sz="2800" b="1" dirty="0">
                <a:solidFill>
                  <a:schemeClr val="accent6">
                    <a:lumMod val="75000"/>
                  </a:schemeClr>
                </a:solidFill>
                <a:latin typeface="UVN Van Chuong Nang" panose="00000400000000000000" pitchFamily="2" charset="0"/>
              </a:rPr>
              <a:t>TRƯỜNG TIỂU HỌC PHÚC LỢI</a:t>
            </a:r>
            <a:endParaRPr lang="vi-VN" sz="2800" b="1" dirty="0">
              <a:solidFill>
                <a:schemeClr val="accent6">
                  <a:lumMod val="75000"/>
                </a:schemeClr>
              </a:solidFill>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4347396" y="1619506"/>
            <a:ext cx="3497209" cy="715581"/>
          </a:xfrm>
          <a:prstGeom prst="rect">
            <a:avLst/>
          </a:prstGeom>
          <a:noFill/>
        </p:spPr>
        <p:txBody>
          <a:bodyPr wrap="square" rtlCol="0">
            <a:spAutoFit/>
          </a:bodyPr>
          <a:lstStyle/>
          <a:p>
            <a:pPr algn="ctr">
              <a:defRPr/>
            </a:pPr>
            <a:r>
              <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TUẦN </a:t>
            </a:r>
            <a:r>
              <a:rPr lang="en-US" sz="4050" spc="-113" dirty="0" smtClean="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rPr>
              <a:t>13</a:t>
            </a:r>
            <a:endParaRPr lang="en-US" sz="4050" spc="-113" dirty="0">
              <a:solidFill>
                <a:srgbClr val="135E98"/>
              </a:solidFill>
              <a:effectLst>
                <a:outerShdw blurRad="50800" dist="38100" dir="5400000" algn="t" rotWithShape="0">
                  <a:prstClr val="black">
                    <a:alpha val="40000"/>
                  </a:prstClr>
                </a:outerShdw>
              </a:effectLst>
              <a:latin typeface="Coiny" panose="02000903060500060000" pitchFamily="2" charset="0"/>
              <a:ea typeface="LNTH-Kids  Chinese Font 1" panose="02010600030101010101" pitchFamily="2" charset="-128"/>
            </a:endParaRPr>
          </a:p>
        </p:txBody>
      </p:sp>
      <p:sp>
        <p:nvSpPr>
          <p:cNvPr id="8" name="TextBox 7"/>
          <p:cNvSpPr txBox="1"/>
          <p:nvPr/>
        </p:nvSpPr>
        <p:spPr>
          <a:xfrm>
            <a:off x="1592460" y="2397926"/>
            <a:ext cx="9439334" cy="2585323"/>
          </a:xfrm>
          <a:prstGeom prst="rect">
            <a:avLst/>
          </a:prstGeom>
          <a:noFill/>
        </p:spPr>
        <p:txBody>
          <a:bodyPr wrap="square" rtlCol="0">
            <a:spAutoFit/>
          </a:bodyPr>
          <a:lstStyle/>
          <a:p>
            <a:pPr algn="ctr"/>
            <a:r>
              <a:rPr lang="en-US" sz="4050" b="1" dirty="0" err="1">
                <a:solidFill>
                  <a:srgbClr val="FF0000"/>
                </a:solidFill>
                <a:latin typeface=".VnMemorandum" panose="020B7200000000000000" pitchFamily="34" charset="0"/>
                <a:ea typeface="Zilla Slab" pitchFamily="2" charset="0"/>
              </a:rPr>
              <a:t>Tiếng</a:t>
            </a:r>
            <a:r>
              <a:rPr lang="en-US" sz="4050" b="1" dirty="0">
                <a:solidFill>
                  <a:srgbClr val="FF0000"/>
                </a:solidFill>
                <a:latin typeface=".VnMemorandum" panose="020B7200000000000000" pitchFamily="34" charset="0"/>
                <a:ea typeface="Zilla Slab" pitchFamily="2" charset="0"/>
              </a:rPr>
              <a:t> </a:t>
            </a:r>
            <a:r>
              <a:rPr lang="en-US" sz="4050" b="1" dirty="0" err="1">
                <a:solidFill>
                  <a:srgbClr val="FF0000"/>
                </a:solidFill>
                <a:latin typeface=".VnMemorandum" panose="020B7200000000000000" pitchFamily="34" charset="0"/>
                <a:ea typeface="Zilla Slab" pitchFamily="2" charset="0"/>
              </a:rPr>
              <a:t>Việt</a:t>
            </a:r>
            <a:endParaRPr lang="en-US" sz="4050" b="1" dirty="0">
              <a:solidFill>
                <a:srgbClr val="FF0000"/>
              </a:solidFill>
              <a:latin typeface=".VnMemorandum" panose="020B7200000000000000" pitchFamily="34" charset="0"/>
              <a:ea typeface="Zilla Slab" pitchFamily="2" charset="0"/>
            </a:endParaRPr>
          </a:p>
          <a:p>
            <a:pPr algn="ctr"/>
            <a:r>
              <a:rPr lang="en-US" sz="4050" b="1" dirty="0" err="1">
                <a:solidFill>
                  <a:srgbClr val="FF0000"/>
                </a:solidFill>
                <a:latin typeface=".VnMemorandum" panose="020B7200000000000000" pitchFamily="34" charset="0"/>
                <a:ea typeface="Zilla Slab" pitchFamily="2" charset="0"/>
              </a:rPr>
              <a:t>Bài</a:t>
            </a:r>
            <a:r>
              <a:rPr lang="en-US" sz="4050" b="1" dirty="0">
                <a:solidFill>
                  <a:srgbClr val="FF0000"/>
                </a:solidFill>
                <a:latin typeface=".VnMemorandum" panose="020B7200000000000000" pitchFamily="34" charset="0"/>
                <a:ea typeface="Zilla Slab" pitchFamily="2" charset="0"/>
              </a:rPr>
              <a:t> </a:t>
            </a:r>
            <a:r>
              <a:rPr lang="en-US" sz="4050" b="1" dirty="0" smtClean="0">
                <a:solidFill>
                  <a:srgbClr val="FF0000"/>
                </a:solidFill>
                <a:latin typeface=".VnMemorandum" panose="020B7200000000000000" pitchFamily="34" charset="0"/>
                <a:ea typeface="Zilla Slab" pitchFamily="2" charset="0"/>
              </a:rPr>
              <a:t>23:</a:t>
            </a:r>
            <a:endParaRPr lang="en-US" sz="4050" b="1" dirty="0">
              <a:solidFill>
                <a:srgbClr val="FF0000"/>
              </a:solidFill>
              <a:latin typeface=".VnMemorandum" panose="020B7200000000000000" pitchFamily="34" charset="0"/>
              <a:ea typeface="Zilla Slab" pitchFamily="2" charset="0"/>
            </a:endParaRPr>
          </a:p>
          <a:p>
            <a:r>
              <a:rPr lang="en-US" sz="4050" b="1" dirty="0">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Đọc</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Tôi</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yêu</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em</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tôi</a:t>
            </a:r>
            <a:endPar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a:p>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Nói</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và</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nghe</a:t>
            </a:r>
            <a:r>
              <a:rPr lang="en-US"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Tình</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cảm</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anh</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chị</a:t>
            </a:r>
            <a:r>
              <a:rPr lang="en-US" sz="4050" b="1" dirty="0"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 </a:t>
            </a:r>
            <a:r>
              <a:rPr lang="en-US" sz="4050" b="1" dirty="0" err="1" smtClean="0">
                <a:solidFill>
                  <a:schemeClr val="accent5">
                    <a:lumMod val="50000"/>
                  </a:schemeClr>
                </a:solidFill>
                <a:latin typeface="Times New Roman" panose="02020603050405020304" pitchFamily="18" charset="0"/>
                <a:ea typeface="Zilla Slab" pitchFamily="2" charset="0"/>
                <a:cs typeface="Times New Roman" panose="02020603050405020304" pitchFamily="18" charset="0"/>
              </a:rPr>
              <a:t>em</a:t>
            </a:r>
            <a:endParaRPr lang="vi-VN" sz="4050" b="1" dirty="0">
              <a:solidFill>
                <a:schemeClr val="accent5">
                  <a:lumMod val="50000"/>
                </a:scheme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4266309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Tm="3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10</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xmlns=""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xmlns=""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xmlns="" id="{F979F6CA-C42F-D3D5-05E7-9F81F358C0B4}"/>
              </a:ext>
            </a:extLst>
          </p:cNvPr>
          <p:cNvSpPr txBox="1"/>
          <p:nvPr/>
        </p:nvSpPr>
        <p:spPr>
          <a:xfrm>
            <a:off x="4848552" y="1406220"/>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xmlns=""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xmlns=""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xmlns=""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xmlns="" id="{A7233218-F87D-BA24-99C3-3C51E9F5BB64}"/>
              </a:ext>
            </a:extLst>
          </p:cNvPr>
          <p:cNvCxnSpPr/>
          <p:nvPr/>
        </p:nvCxnSpPr>
        <p:spPr>
          <a:xfrm flipH="1">
            <a:off x="5752038" y="20893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xmlns="" id="{982E4116-D840-8252-7769-9A98B7E85615}"/>
              </a:ext>
            </a:extLst>
          </p:cNvPr>
          <p:cNvCxnSpPr/>
          <p:nvPr/>
        </p:nvCxnSpPr>
        <p:spPr>
          <a:xfrm flipH="1">
            <a:off x="5999016" y="16860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xmlns="" id="{A2E5A62E-0309-D3B4-9C50-84F2DE56E5FB}"/>
              </a:ext>
            </a:extLst>
          </p:cNvPr>
          <p:cNvCxnSpPr/>
          <p:nvPr/>
        </p:nvCxnSpPr>
        <p:spPr>
          <a:xfrm flipH="1">
            <a:off x="6664044"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8AF089F6-8884-4591-514C-EE1EE6ED5445}"/>
              </a:ext>
            </a:extLst>
          </p:cNvPr>
          <p:cNvCxnSpPr/>
          <p:nvPr/>
        </p:nvCxnSpPr>
        <p:spPr>
          <a:xfrm flipH="1">
            <a:off x="6608626"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xmlns="" id="{D7C9CB27-D622-3B90-77E8-43B60BB09D78}"/>
              </a:ext>
            </a:extLst>
          </p:cNvPr>
          <p:cNvCxnSpPr/>
          <p:nvPr/>
        </p:nvCxnSpPr>
        <p:spPr>
          <a:xfrm flipH="1">
            <a:off x="5646005"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40DEA82D-23B9-B303-F2AF-3EE14CAA9EFC}"/>
              </a:ext>
            </a:extLst>
          </p:cNvPr>
          <p:cNvCxnSpPr/>
          <p:nvPr/>
        </p:nvCxnSpPr>
        <p:spPr>
          <a:xfrm flipH="1">
            <a:off x="5336455" y="444841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xmlns="" id="{8F01269C-E5C1-EEC4-F2CD-E256226AF86D}"/>
              </a:ext>
            </a:extLst>
          </p:cNvPr>
          <p:cNvCxnSpPr/>
          <p:nvPr/>
        </p:nvCxnSpPr>
        <p:spPr>
          <a:xfrm flipH="1">
            <a:off x="7128381" y="38495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xmlns="" id="{DA6C5B18-FCBD-8E9A-2462-72FDF4258ED3}"/>
              </a:ext>
            </a:extLst>
          </p:cNvPr>
          <p:cNvCxnSpPr/>
          <p:nvPr/>
        </p:nvCxnSpPr>
        <p:spPr>
          <a:xfrm flipH="1">
            <a:off x="7177081" y="3831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xmlns="" id="{1A9F601A-9291-2F3B-983A-2D39105994E0}"/>
              </a:ext>
            </a:extLst>
          </p:cNvPr>
          <p:cNvCxnSpPr/>
          <p:nvPr/>
        </p:nvCxnSpPr>
        <p:spPr>
          <a:xfrm flipH="1">
            <a:off x="7238801" y="54015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xmlns="" id="{1C4D6306-A34B-9FAC-45B9-829AD0247A99}"/>
              </a:ext>
            </a:extLst>
          </p:cNvPr>
          <p:cNvCxnSpPr/>
          <p:nvPr/>
        </p:nvCxnSpPr>
        <p:spPr>
          <a:xfrm flipH="1">
            <a:off x="7190310" y="538935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11</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xmlns=""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xmlns=""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xmlns=""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xmlns=""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Khướu hót</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xmlns=""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xmlns=""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xmlns=""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vi-VN"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Òa </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xmlns="" id="{B9BEFCC3-0E2E-8B31-806D-62C48ED0C2A3}"/>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xmlns=""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xmlns=""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xmlns=""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Rúc rích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xmlns=""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xmlns=""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xmlns=""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xmlns=""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xmlns=""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xmlns=""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xmlns=""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xmlns=""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xmlns=""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xmlns=""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xmlns=""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2" name="TextBox 21">
            <a:extLst>
              <a:ext uri="{FF2B5EF4-FFF2-40B4-BE49-F238E27FC236}">
                <a16:creationId xmlns:a16="http://schemas.microsoft.com/office/drawing/2014/main" xmlns=""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xmlns=""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xmlns="" id="{CD29B72A-1CF4-8DAC-1F6B-0B6C1A637277}"/>
              </a:ext>
            </a:extLst>
          </p:cNvPr>
          <p:cNvPicPr>
            <a:picLocks noChangeAspect="1"/>
          </p:cNvPicPr>
          <p:nvPr/>
        </p:nvPicPr>
        <p:blipFill>
          <a:blip r:embed="rId5"/>
          <a:stretch>
            <a:fillRect/>
          </a:stretch>
        </p:blipFill>
        <p:spPr>
          <a:xfrm>
            <a:off x="1224723" y="3553195"/>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xmlns=""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xmlns=""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17" name="Picture 16">
            <a:extLst>
              <a:ext uri="{FF2B5EF4-FFF2-40B4-BE49-F238E27FC236}">
                <a16:creationId xmlns:a16="http://schemas.microsoft.com/office/drawing/2014/main" xmlns=""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xmlns=""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xmlns=""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xmlns=""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xmlns="" id="{8DC7E513-E1D7-4801-F20E-12BF607BECD1}"/>
              </a:ext>
            </a:extLst>
          </p:cNvPr>
          <p:cNvGrpSpPr/>
          <p:nvPr/>
        </p:nvGrpSpPr>
        <p:grpSpPr>
          <a:xfrm>
            <a:off x="2946709" y="2542628"/>
            <a:ext cx="5387348" cy="1943829"/>
            <a:chOff x="503736" y="2521384"/>
            <a:chExt cx="6325689" cy="1943829"/>
          </a:xfrm>
        </p:grpSpPr>
        <p:sp>
          <p:nvSpPr>
            <p:cNvPr id="28" name="Rectangle 27">
              <a:extLst>
                <a:ext uri="{FF2B5EF4-FFF2-40B4-BE49-F238E27FC236}">
                  <a16:creationId xmlns:a16="http://schemas.microsoft.com/office/drawing/2014/main" xmlns=""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xmlns=""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5" name="组合 3">
            <a:extLst>
              <a:ext uri="{FF2B5EF4-FFF2-40B4-BE49-F238E27FC236}">
                <a16:creationId xmlns:a16="http://schemas.microsoft.com/office/drawing/2014/main" xmlns=""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xmlns=""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xmlns=""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xmlns=""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xmlns="" id="{E24B3061-2B2F-D265-C8E7-F3A69B5AE67C}"/>
              </a:ext>
            </a:extLst>
          </p:cNvPr>
          <p:cNvSpPr txBox="1"/>
          <p:nvPr/>
        </p:nvSpPr>
        <p:spPr>
          <a:xfrm>
            <a:off x="3726108" y="3023582"/>
            <a:ext cx="3977019" cy="1200329"/>
          </a:xfrm>
          <a:prstGeom prst="rect">
            <a:avLst/>
          </a:prstGeom>
          <a:noFill/>
        </p:spPr>
        <p:txBody>
          <a:bodyPr wrap="square">
            <a:spAutoFit/>
          </a:bodyPr>
          <a:lstStyle/>
          <a:p>
            <a:pPr algn="just">
              <a:buFont typeface="Arial" panose="020B0604020202020204" pitchFamily="34" charset="0"/>
              <a:buChar char="•"/>
            </a:pPr>
            <a:r>
              <a:rPr lang="vi-VN" sz="2400" b="0" i="0" dirty="0">
                <a:solidFill>
                  <a:srgbClr val="333333"/>
                </a:solidFill>
                <a:effectLst/>
                <a:latin typeface="Roboto" panose="02000000000000000000" pitchFamily="2" charset="0"/>
              </a:rPr>
              <a:t>cười rúc rích</a:t>
            </a:r>
          </a:p>
          <a:p>
            <a:pPr algn="just">
              <a:buFont typeface="Arial" panose="020B0604020202020204" pitchFamily="34" charset="0"/>
              <a:buChar char="•"/>
            </a:pPr>
            <a:r>
              <a:rPr lang="vi-VN" sz="2400" b="0" i="0" dirty="0">
                <a:solidFill>
                  <a:srgbClr val="333333"/>
                </a:solidFill>
                <a:effectLst/>
                <a:latin typeface="Roboto" panose="02000000000000000000" pitchFamily="2" charset="0"/>
              </a:rPr>
              <a:t>mỗi khi bạn nhỏ đùa, em gái bạn rất thích, rất vui.</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pic>
        <p:nvPicPr>
          <p:cNvPr id="1026" name="Picture 2" descr="Giải bài 23 Tôi yêu em tôi">
            <a:extLst>
              <a:ext uri="{FF2B5EF4-FFF2-40B4-BE49-F238E27FC236}">
                <a16:creationId xmlns:a16="http://schemas.microsoft.com/office/drawing/2014/main" xmlns="" id="{C5F4255B-D357-657C-60F3-FF241C2E78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xmlns=""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xmlns=""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xmlns=""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xmlns=""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1170045" y="-228600"/>
            <a:ext cx="9575471" cy="7178040"/>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346757" y="2785074"/>
            <a:ext cx="7032096" cy="1525059"/>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28491" y="4041749"/>
            <a:ext cx="3193645" cy="3042321"/>
          </a:xfrm>
          <a:prstGeom prst="rect">
            <a:avLst/>
          </a:prstGeom>
          <a:noFill/>
          <a:ln w="9525">
            <a:noFill/>
          </a:ln>
        </p:spPr>
      </p:pic>
      <p:sp>
        <p:nvSpPr>
          <p:cNvPr id="8" name="TextBox 7"/>
          <p:cNvSpPr txBox="1"/>
          <p:nvPr/>
        </p:nvSpPr>
        <p:spPr>
          <a:xfrm>
            <a:off x="4033271" y="-84856"/>
            <a:ext cx="5491729" cy="1323439"/>
          </a:xfrm>
          <a:prstGeom prst="rect">
            <a:avLst/>
          </a:prstGeom>
          <a:noFill/>
          <a:ln>
            <a:noFill/>
          </a:ln>
        </p:spPr>
        <p:txBody>
          <a:bodyPr wrap="square" rtlCol="0">
            <a:spAutoFit/>
          </a:bodyPr>
          <a:lstStyle/>
          <a:p>
            <a:pPr>
              <a:lnSpc>
                <a:spcPct val="200000"/>
              </a:lnSpc>
            </a:pPr>
            <a:r>
              <a:rPr lang="en-US" altLang="zh-CN"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Gretoon" panose="02040603050506020204" pitchFamily="18" charset="0"/>
                <a:ea typeface="方正粗圆_GBK" pitchFamily="65" charset="-122"/>
              </a:rPr>
              <a:t>YÊU CẦU CẦN ĐẠT</a:t>
            </a:r>
            <a:endParaRPr lang="zh-CN" altLang="en-US" sz="40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Gretoon" panose="02040603050506020204" pitchFamily="18" charset="0"/>
              <a:ea typeface="方正粗圆_GBK" pitchFamily="65" charset="-122"/>
            </a:endParaRPr>
          </a:p>
        </p:txBody>
      </p:sp>
      <p:sp>
        <p:nvSpPr>
          <p:cNvPr id="17" name="TextBox 16"/>
          <p:cNvSpPr txBox="1"/>
          <p:nvPr/>
        </p:nvSpPr>
        <p:spPr>
          <a:xfrm>
            <a:off x="3125061" y="4764157"/>
            <a:ext cx="418704" cy="646331"/>
          </a:xfrm>
          <a:prstGeom prst="rect">
            <a:avLst/>
          </a:prstGeom>
          <a:noFill/>
        </p:spPr>
        <p:txBody>
          <a:bodyPr wrap="none" rtlCol="0">
            <a:spAutoFit/>
          </a:bodyPr>
          <a:lstStyle/>
          <a:p>
            <a:r>
              <a:rPr lang="en-US" altLang="zh-CN" sz="3600" dirty="0">
                <a:solidFill>
                  <a:prstClr val="white"/>
                </a:solidFill>
              </a:rPr>
              <a:t>4</a:t>
            </a:r>
            <a:endParaRPr lang="zh-CN" altLang="en-US" sz="3600" dirty="0">
              <a:solidFill>
                <a:prstClr val="white"/>
              </a:solidFill>
            </a:endParaRPr>
          </a:p>
        </p:txBody>
      </p:sp>
      <p:pic>
        <p:nvPicPr>
          <p:cNvPr id="25" name="图片 46112" descr="01"/>
          <p:cNvPicPr>
            <a:picLocks noChangeAspect="1"/>
          </p:cNvPicPr>
          <p:nvPr/>
        </p:nvPicPr>
        <p:blipFill>
          <a:blip r:embed="rId6"/>
          <a:stretch>
            <a:fillRect/>
          </a:stretch>
        </p:blipFill>
        <p:spPr>
          <a:xfrm>
            <a:off x="1334464" y="1361055"/>
            <a:ext cx="7102401" cy="1409136"/>
          </a:xfrm>
          <a:prstGeom prst="rect">
            <a:avLst/>
          </a:prstGeom>
          <a:noFill/>
          <a:ln w="9525">
            <a:noFill/>
          </a:ln>
        </p:spPr>
      </p:pic>
      <p:sp>
        <p:nvSpPr>
          <p:cNvPr id="26" name="TextBox 71"/>
          <p:cNvSpPr txBox="1"/>
          <p:nvPr/>
        </p:nvSpPr>
        <p:spPr>
          <a:xfrm>
            <a:off x="3543766" y="1631847"/>
            <a:ext cx="4591347" cy="1015663"/>
          </a:xfrm>
          <a:prstGeom prst="rect">
            <a:avLst/>
          </a:prstGeom>
          <a:noFill/>
          <a:ln w="9525">
            <a:noFill/>
          </a:ln>
        </p:spPr>
        <p:txBody>
          <a:bodyPr wrap="square">
            <a:spAutoFit/>
          </a:bodyPr>
          <a:lstStyle/>
          <a:p>
            <a:pPr eaLnBrk="0" hangingPunct="0"/>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Đọc</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đúng</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bước</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đầu</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thể</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hiện</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lời</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nói</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của</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nhân</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vật</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Dựa</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vào</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tranh</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kể</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lại</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câu</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000" dirty="0" err="1">
                <a:solidFill>
                  <a:srgbClr val="000000"/>
                </a:solidFill>
                <a:latin typeface="Arial" panose="020B0604020202020204" pitchFamily="34" charset="0"/>
                <a:ea typeface="Arial-Rounded" panose="020B0500000000000000" pitchFamily="34" charset="0"/>
                <a:cs typeface="Arial" panose="020B0604020202020204" pitchFamily="34" charset="0"/>
              </a:rPr>
              <a:t>chuyện</a:t>
            </a:r>
            <a:r>
              <a:rPr lang="en-US" altLang="zh-CN" sz="2000" dirty="0">
                <a:solidFill>
                  <a:srgbClr val="000000"/>
                </a:solidFill>
                <a:latin typeface="Arial" panose="020B0604020202020204" pitchFamily="34" charset="0"/>
                <a:ea typeface="Arial-Rounded" panose="020B0500000000000000" pitchFamily="34" charset="0"/>
                <a:cs typeface="Arial" panose="020B0604020202020204" pitchFamily="34" charset="0"/>
              </a:rPr>
              <a:t>.</a:t>
            </a:r>
            <a:endParaRPr lang="zh-CN" altLang="en-US" sz="20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pic>
        <p:nvPicPr>
          <p:cNvPr id="27" name="图片 46116" descr="03"/>
          <p:cNvPicPr>
            <a:picLocks noChangeAspect="1"/>
          </p:cNvPicPr>
          <p:nvPr/>
        </p:nvPicPr>
        <p:blipFill>
          <a:blip r:embed="rId7"/>
          <a:stretch>
            <a:fillRect/>
          </a:stretch>
        </p:blipFill>
        <p:spPr>
          <a:xfrm>
            <a:off x="1334463" y="4263255"/>
            <a:ext cx="7067248" cy="1436099"/>
          </a:xfrm>
          <a:prstGeom prst="rect">
            <a:avLst/>
          </a:prstGeom>
          <a:noFill/>
          <a:ln w="9525">
            <a:noFill/>
          </a:ln>
        </p:spPr>
      </p:pic>
      <p:pic>
        <p:nvPicPr>
          <p:cNvPr id="34" name="图片 46124" descr="png-0730"/>
          <p:cNvPicPr>
            <a:picLocks noChangeAspect="1"/>
          </p:cNvPicPr>
          <p:nvPr/>
        </p:nvPicPr>
        <p:blipFill>
          <a:blip r:embed="rId8"/>
          <a:stretch>
            <a:fillRect/>
          </a:stretch>
        </p:blipFill>
        <p:spPr>
          <a:xfrm>
            <a:off x="1741754" y="1651782"/>
            <a:ext cx="1096962" cy="1008062"/>
          </a:xfrm>
          <a:prstGeom prst="rect">
            <a:avLst/>
          </a:prstGeom>
          <a:noFill/>
          <a:ln w="9525">
            <a:noFill/>
          </a:ln>
        </p:spPr>
      </p:pic>
      <p:pic>
        <p:nvPicPr>
          <p:cNvPr id="37" name="图片 46127" descr="png-0731"/>
          <p:cNvPicPr>
            <a:picLocks noChangeAspect="1"/>
          </p:cNvPicPr>
          <p:nvPr/>
        </p:nvPicPr>
        <p:blipFill>
          <a:blip r:embed="rId9"/>
          <a:stretch>
            <a:fillRect/>
          </a:stretch>
        </p:blipFill>
        <p:spPr>
          <a:xfrm>
            <a:off x="2028099" y="3083113"/>
            <a:ext cx="1096962" cy="1096962"/>
          </a:xfrm>
          <a:prstGeom prst="rect">
            <a:avLst/>
          </a:prstGeom>
          <a:noFill/>
          <a:ln w="9525">
            <a:noFill/>
          </a:ln>
        </p:spPr>
      </p:pic>
      <p:pic>
        <p:nvPicPr>
          <p:cNvPr id="40" name="图片 46130" descr="png-0731副本"/>
          <p:cNvPicPr>
            <a:picLocks noChangeAspect="1"/>
          </p:cNvPicPr>
          <p:nvPr/>
        </p:nvPicPr>
        <p:blipFill>
          <a:blip r:embed="rId10"/>
          <a:stretch>
            <a:fillRect/>
          </a:stretch>
        </p:blipFill>
        <p:spPr>
          <a:xfrm>
            <a:off x="1741754" y="4441233"/>
            <a:ext cx="939800" cy="1111250"/>
          </a:xfrm>
          <a:prstGeom prst="rect">
            <a:avLst/>
          </a:prstGeom>
          <a:noFill/>
          <a:ln w="9525">
            <a:noFill/>
          </a:ln>
        </p:spPr>
      </p:pic>
      <p:sp>
        <p:nvSpPr>
          <p:cNvPr id="43" name="TextBox 71"/>
          <p:cNvSpPr txBox="1"/>
          <p:nvPr/>
        </p:nvSpPr>
        <p:spPr>
          <a:xfrm>
            <a:off x="3605156" y="3347791"/>
            <a:ext cx="4484248" cy="400110"/>
          </a:xfrm>
          <a:prstGeom prst="rect">
            <a:avLst/>
          </a:prstGeom>
          <a:noFill/>
          <a:ln w="9525">
            <a:noFill/>
          </a:ln>
        </p:spPr>
        <p:txBody>
          <a:bodyPr wrap="square">
            <a:spAutoFit/>
          </a:bodyPr>
          <a:lstStyle/>
          <a:p>
            <a:pPr eaLnBrk="0" hangingPunct="0"/>
            <a:r>
              <a:rPr lang="en-US" sz="2000" dirty="0" err="1">
                <a:latin typeface="Arial" panose="020B0604020202020204" pitchFamily="34" charset="0"/>
                <a:cs typeface="Arial" panose="020B0604020202020204" pitchFamily="34" charset="0"/>
              </a:rPr>
              <a:t>Hiểu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nội</a:t>
            </a:r>
            <a:r>
              <a:rPr lang="en-US" sz="2000" dirty="0">
                <a:latin typeface="Arial" panose="020B0604020202020204" pitchFamily="34" charset="0"/>
                <a:cs typeface="Arial" panose="020B0604020202020204" pitchFamily="34" charset="0"/>
              </a:rPr>
              <a:t> dung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nghĩa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chuyện</a:t>
            </a:r>
            <a:endParaRPr lang="zh-CN" altLang="en-US" sz="20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
        <p:nvSpPr>
          <p:cNvPr id="44" name="TextBox 71"/>
          <p:cNvSpPr txBox="1"/>
          <p:nvPr/>
        </p:nvSpPr>
        <p:spPr>
          <a:xfrm>
            <a:off x="3605157" y="4753114"/>
            <a:ext cx="4705249" cy="430887"/>
          </a:xfrm>
          <a:prstGeom prst="rect">
            <a:avLst/>
          </a:prstGeom>
          <a:noFill/>
          <a:ln w="9525">
            <a:noFill/>
          </a:ln>
        </p:spPr>
        <p:txBody>
          <a:bodyPr wrap="square">
            <a:spAutoFit/>
          </a:bodyPr>
          <a:lstStyle/>
          <a:p>
            <a:pPr eaLnBrk="0" hangingPunct="0"/>
            <a:r>
              <a:rPr lang="en-US" altLang="zh-CN" sz="2200" dirty="0" err="1">
                <a:solidFill>
                  <a:srgbClr val="000000"/>
                </a:solidFill>
                <a:latin typeface="Arial" panose="020B0604020202020204" pitchFamily="34" charset="0"/>
                <a:ea typeface="Arial-Rounded" panose="020B0500000000000000" pitchFamily="34" charset="0"/>
                <a:cs typeface="Arial" panose="020B0604020202020204" pitchFamily="34" charset="0"/>
              </a:rPr>
              <a:t>Có</a:t>
            </a:r>
            <a:r>
              <a:rPr lang="en-US" altLang="zh-CN" sz="2200" dirty="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tình</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yêu</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đối</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với</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anh</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chị</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 </a:t>
            </a:r>
            <a:r>
              <a:rPr lang="en-US" altLang="zh-CN" sz="2200" dirty="0" err="1" smtClean="0">
                <a:solidFill>
                  <a:srgbClr val="000000"/>
                </a:solidFill>
                <a:latin typeface="Arial" panose="020B0604020202020204" pitchFamily="34" charset="0"/>
                <a:ea typeface="Arial-Rounded" panose="020B0500000000000000" pitchFamily="34" charset="0"/>
                <a:cs typeface="Arial" panose="020B0604020202020204" pitchFamily="34" charset="0"/>
              </a:rPr>
              <a:t>em</a:t>
            </a:r>
            <a:r>
              <a:rPr lang="en-US" altLang="zh-CN" sz="2200" dirty="0" smtClean="0">
                <a:solidFill>
                  <a:srgbClr val="000000"/>
                </a:solidFill>
                <a:latin typeface="Arial" panose="020B0604020202020204" pitchFamily="34" charset="0"/>
                <a:ea typeface="Arial-Rounded" panose="020B0500000000000000" pitchFamily="34" charset="0"/>
                <a:cs typeface="Arial" panose="020B0604020202020204" pitchFamily="34" charset="0"/>
              </a:rPr>
              <a:t>.</a:t>
            </a:r>
            <a:endParaRPr lang="zh-CN" altLang="en-US" sz="2200" dirty="0">
              <a:solidFill>
                <a:srgbClr val="00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161897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par>
                                <p:cTn id="17" presetID="16" presetClass="entr" presetSubtype="21"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xmlns="" id="{17431AD3-E679-10CA-B2B4-BA1DD9CD9ED0}"/>
              </a:ext>
            </a:extLst>
          </p:cNvPr>
          <p:cNvGrpSpPr/>
          <p:nvPr/>
        </p:nvGrpSpPr>
        <p:grpSpPr>
          <a:xfrm>
            <a:off x="2278113" y="1192495"/>
            <a:ext cx="7109731" cy="4890943"/>
            <a:chOff x="2210738" y="-1461943"/>
            <a:chExt cx="9410579" cy="4890943"/>
          </a:xfrm>
        </p:grpSpPr>
        <p:grpSp>
          <p:nvGrpSpPr>
            <p:cNvPr id="31" name="Group 30">
              <a:extLst>
                <a:ext uri="{FF2B5EF4-FFF2-40B4-BE49-F238E27FC236}">
                  <a16:creationId xmlns:a16="http://schemas.microsoft.com/office/drawing/2014/main" xmlns=""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xmlns=""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xmlns=""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mj-lt"/>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hổ thơ số 4</a:t>
                </a:r>
                <a:endParaRPr kumimoji="0" lang="en-US" sz="36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xmlns=""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xmlns=""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xmlns=""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xmlns=""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xmlns=""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xmlns=""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xmlns=""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xmlns=""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xmlns=""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dirty="0">
                <a:latin typeface="Times New Roman" panose="02020603050405020304" pitchFamily="18" charset="0"/>
                <a:ea typeface="Arial-Rounded" panose="020B0500000000000000" pitchFamily="34" charset="0"/>
                <a:cs typeface="Times New Roman" panose="02020603050405020304" pitchFamily="18" charset="0"/>
              </a:rPr>
              <a:t>Chi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tiết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hiểu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sở</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tính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a:t>Kể về em mình nói như khướu hót, thích nhặt hoa lan, hoa lí cài lên đầu, thích bắt bướm.</a:t>
            </a:r>
          </a:p>
          <a:p>
            <a:r>
              <a:rPr lang="vi-VN" sz="2800" dirty="0"/>
              <a:t>Kể về em mình thích vẽ, đặc biệt là vẽ thỏ phải có đôi vì sợ không có bạn chơi.</a:t>
            </a:r>
            <a:endParaRPr lang="en-US" sz="2800" dirty="0"/>
          </a:p>
        </p:txBody>
      </p:sp>
      <p:grpSp>
        <p:nvGrpSpPr>
          <p:cNvPr id="15" name="Group 14">
            <a:extLst>
              <a:ext uri="{FF2B5EF4-FFF2-40B4-BE49-F238E27FC236}">
                <a16:creationId xmlns:a16="http://schemas.microsoft.com/office/drawing/2014/main" xmlns=""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xmlns=""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xmlns=""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xmlns="" id="{F1FAF8CF-ABE9-87AE-8AA1-1D71795B974E}"/>
              </a:ext>
            </a:extLst>
          </p:cNvPr>
          <p:cNvSpPr txBox="1"/>
          <p:nvPr/>
        </p:nvSpPr>
        <p:spPr>
          <a:xfrm>
            <a:off x="2360679" y="2896187"/>
            <a:ext cx="7786880" cy="1384995"/>
          </a:xfrm>
          <a:prstGeom prst="rect">
            <a:avLst/>
          </a:prstGeom>
          <a:noFill/>
        </p:spPr>
        <p:txBody>
          <a:bodyPr wrap="square">
            <a:spAutoFit/>
          </a:bodyPr>
          <a:lstStyle/>
          <a:p>
            <a:r>
              <a:rPr lang="vi-VN" sz="2800"/>
              <a:t>Bài thơ giúp em hiểu điều gì về tình cảm yêu thương, đùm bọc, bao dung của anh chị em trong gia đình.</a:t>
            </a:r>
            <a:endParaRPr lang="en-US" sz="2800" dirty="0"/>
          </a:p>
        </p:txBody>
      </p:sp>
      <p:grpSp>
        <p:nvGrpSpPr>
          <p:cNvPr id="15" name="Group 14">
            <a:extLst>
              <a:ext uri="{FF2B5EF4-FFF2-40B4-BE49-F238E27FC236}">
                <a16:creationId xmlns:a16="http://schemas.microsoft.com/office/drawing/2014/main" xmlns=""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xmlns=""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xmlns=""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xmlns=""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xmlns=""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xmlns=""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xmlns=""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dirty="0">
                <a:latin typeface="+mj-lt"/>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xmlns=""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xmlns=""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xmlns=""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xmlns=""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xmlns=""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xmlns=""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xmlns=""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xmlns=""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xmlns=""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xmlns=""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xmlns=""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xmlns=""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xmlns=""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xmlns=""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xmlns=""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xmlns=""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xmlns=""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xmlns=""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xmlns=""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xmlns=""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xmlns=""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zh-CN" sz="4400" b="1" dirty="0">
                <a:solidFill>
                  <a:srgbClr val="FF8600"/>
                </a:solidFill>
                <a:latin typeface="Times New Roman" panose="02020603050405020304" pitchFamily="18" charset="0"/>
                <a:ea typeface="Arial-Rounded" panose="020B0500000000000000" pitchFamily="34" charset="0"/>
                <a:cs typeface="Times New Roman" panose="02020603050405020304" pitchFamily="18" charset="0"/>
              </a:rPr>
              <a:t>toàn bài</a:t>
            </a:r>
            <a:endParaRPr kumimoji="0" lang="zh-CN" altLang="en-US" sz="4400" b="1" i="0" u="none" strike="noStrike" kern="1200" cap="none" spc="0" normalizeH="0" baseline="0" noProof="0" dirty="0">
              <a:ln>
                <a:noFill/>
              </a:ln>
              <a:solidFill>
                <a:srgbClr val="FF8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xmlns=""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xmlns=""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xmlns=""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xmlns="" id="{E3C70910-9B18-CA18-AF32-F19CAE69F7EB}"/>
              </a:ext>
            </a:extLst>
          </p:cNvPr>
          <p:cNvSpPr/>
          <p:nvPr/>
        </p:nvSpPr>
        <p:spPr>
          <a:xfrm>
            <a:off x="3149310" y="634713"/>
            <a:ext cx="5895975"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yêu nhất điều gì ở anh, chị hoặc em của mình?</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2247255" y="2131051"/>
            <a:ext cx="7390165" cy="1862048"/>
          </a:xfrm>
          <a:prstGeom prst="rect">
            <a:avLst/>
          </a:prstGeom>
          <a:noFill/>
        </p:spPr>
        <p:txBody>
          <a:bodyPr wrap="none" rtlCol="0">
            <a:spAutoFit/>
          </a:bodyPr>
          <a:lstStyle/>
          <a:p>
            <a:pPr algn="ctr"/>
            <a:r>
              <a:rPr lang="en-US"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Bà</a:t>
            </a:r>
            <a:r>
              <a:rPr lang="vi-VN" altLang="zh-CN" sz="11500" smtClean="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i: Tôi yêu em tôi</a:t>
            </a:r>
            <a:endParaRPr lang="zh-CN" altLang="en-US" sz="11500" dirty="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mod="1">
    <p:ext uri="{E180D4A7-C9FB-4DFB-919C-405C955672EB}">
      <p14:showEvtLst xmlns:p14="http://schemas.microsoft.com/office/powerpoint/2010/main">
        <p14:playEvt time="163"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xmlns=""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EDC4879F-A173-228D-297B-A1793C3991F2}"/>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1" name="TextBox 10">
            <a:extLst>
              <a:ext uri="{FF2B5EF4-FFF2-40B4-BE49-F238E27FC236}">
                <a16:creationId xmlns:a16="http://schemas.microsoft.com/office/drawing/2014/main" xmlns="" id="{8C1A3659-7EC8-D667-808D-5949661B62D1}"/>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xmlns="" id="{9D9EED74-B849-6F16-A3A3-3ED8644038FD}"/>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xmlns=""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xmlns="" id="{004D2A95-39BC-0CA4-C2B9-E5F680021D9C}"/>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7" name="TextBox 16">
            <a:extLst>
              <a:ext uri="{FF2B5EF4-FFF2-40B4-BE49-F238E27FC236}">
                <a16:creationId xmlns:a16="http://schemas.microsoft.com/office/drawing/2014/main" xmlns="" id="{515F69F5-FABA-CBBC-CC79-FD2040CF7D28}"/>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xmlns=""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xmlns=""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xmlns=""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xmlns=""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xmlns=""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xmlns=""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xmlns=""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xmlns=""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xmlns=""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xmlns=""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xmlns="" id="{840A10C6-1540-D585-F23D-AD23633F658B}"/>
              </a:ext>
            </a:extLst>
          </p:cNvPr>
          <p:cNvSpPr txBox="1"/>
          <p:nvPr/>
        </p:nvSpPr>
        <p:spPr>
          <a:xfrm>
            <a:off x="4196336"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4" name="Oval 23">
            <a:extLst>
              <a:ext uri="{FF2B5EF4-FFF2-40B4-BE49-F238E27FC236}">
                <a16:creationId xmlns:a16="http://schemas.microsoft.com/office/drawing/2014/main" xmlns=""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xmlns=""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xmlns=""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xmlns=""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xmlns="" id="{D9BD163B-E7B4-3279-5C6D-55C461D46B42}"/>
              </a:ext>
            </a:extLst>
          </p:cNvPr>
          <p:cNvCxnSpPr/>
          <p:nvPr/>
        </p:nvCxnSpPr>
        <p:spPr>
          <a:xfrm flipH="1">
            <a:off x="6192982"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xmlns="" id="{715F9A65-CF10-1F17-5B94-95E800A22CC5}"/>
              </a:ext>
            </a:extLst>
          </p:cNvPr>
          <p:cNvCxnSpPr/>
          <p:nvPr/>
        </p:nvCxnSpPr>
        <p:spPr>
          <a:xfrm flipH="1">
            <a:off x="5410409"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xmlns="" id="{CBA2D1AD-D351-C045-703F-7E1E337E6B65}"/>
              </a:ext>
            </a:extLst>
          </p:cNvPr>
          <p:cNvCxnSpPr/>
          <p:nvPr/>
        </p:nvCxnSpPr>
        <p:spPr>
          <a:xfrm flipH="1">
            <a:off x="5188580"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4956F7B8-D9FF-8021-E287-3689D1422F81}"/>
              </a:ext>
            </a:extLst>
          </p:cNvPr>
          <p:cNvCxnSpPr/>
          <p:nvPr/>
        </p:nvCxnSpPr>
        <p:spPr>
          <a:xfrm flipH="1">
            <a:off x="6574191" y="391878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CB98803D-8EC3-A218-7C87-96CCC8162F3C}"/>
              </a:ext>
            </a:extLst>
          </p:cNvPr>
          <p:cNvCxnSpPr/>
          <p:nvPr/>
        </p:nvCxnSpPr>
        <p:spPr>
          <a:xfrm flipH="1">
            <a:off x="6622891" y="39002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xmlns="" id="{BBD12C71-2425-6AB3-17D5-8311466B59F4}"/>
              </a:ext>
            </a:extLst>
          </p:cNvPr>
          <p:cNvCxnSpPr/>
          <p:nvPr/>
        </p:nvCxnSpPr>
        <p:spPr>
          <a:xfrm flipH="1">
            <a:off x="5410409"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xmlns="" id="{7409228A-6EF2-77C0-7D35-E40554BE4A0E}"/>
              </a:ext>
            </a:extLst>
          </p:cNvPr>
          <p:cNvCxnSpPr/>
          <p:nvPr/>
        </p:nvCxnSpPr>
        <p:spPr>
          <a:xfrm flipH="1">
            <a:off x="5188580" y="4517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xmlns="" id="{D80ED541-6CB6-E378-783D-2BA1ED228D0D}"/>
              </a:ext>
            </a:extLst>
          </p:cNvPr>
          <p:cNvCxnSpPr/>
          <p:nvPr/>
        </p:nvCxnSpPr>
        <p:spPr>
          <a:xfrm flipH="1">
            <a:off x="6684611" y="54708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xmlns="" id="{200A66EF-850E-192F-102B-1D7AD496B5A1}"/>
              </a:ext>
            </a:extLst>
          </p:cNvPr>
          <p:cNvCxnSpPr/>
          <p:nvPr/>
        </p:nvCxnSpPr>
        <p:spPr>
          <a:xfrm flipH="1">
            <a:off x="6636120" y="545863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1090</Words>
  <Application>Microsoft Office PowerPoint</Application>
  <PresentationFormat>Widescreen</PresentationFormat>
  <Paragraphs>288</Paragraphs>
  <Slides>25</Slides>
  <Notes>24</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25</vt:i4>
      </vt:variant>
    </vt:vector>
  </HeadingPairs>
  <TitlesOfParts>
    <vt:vector size="47" baseType="lpstr">
      <vt:lpstr>微软雅黑</vt:lpstr>
      <vt:lpstr>宋体</vt:lpstr>
      <vt:lpstr>.VnMemorandum</vt:lpstr>
      <vt:lpstr>Arial</vt:lpstr>
      <vt:lpstr>Arial-Rounded</vt:lpstr>
      <vt:lpstr>Calibri</vt:lpstr>
      <vt:lpstr>Calibri Light</vt:lpstr>
      <vt:lpstr>Cambria</vt:lpstr>
      <vt:lpstr>Coiny</vt:lpstr>
      <vt:lpstr>DFGothic-EB</vt:lpstr>
      <vt:lpstr>inpin heiti</vt:lpstr>
      <vt:lpstr>LNTH-Kids  Chinese Font 1</vt:lpstr>
      <vt:lpstr>Roboto</vt:lpstr>
      <vt:lpstr>SVN-Gretoon</vt:lpstr>
      <vt:lpstr>Times New Roman</vt:lpstr>
      <vt:lpstr>UVN Van Chuong Nang</vt:lpstr>
      <vt:lpstr>Zilla Slab</vt:lpstr>
      <vt:lpstr>思源黑体 CN Bold</vt:lpstr>
      <vt:lpstr>方正粗圆_GBK</vt:lpstr>
      <vt:lpstr>方正胖娃繁体</vt:lpstr>
      <vt:lpstr>等线</vt:lpstr>
      <vt:lpstr>Office 主题</vt:lpstr>
      <vt:lpstr>PowerPoint Presentation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Microsoft account</cp:lastModifiedBy>
  <cp:revision>17</cp:revision>
  <dcterms:created xsi:type="dcterms:W3CDTF">2017-10-03T14:23:00Z</dcterms:created>
  <dcterms:modified xsi:type="dcterms:W3CDTF">2022-11-24T07:33:17Z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