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3" r:id="rId2"/>
  </p:sldMasterIdLst>
  <p:notesMasterIdLst>
    <p:notesMasterId r:id="rId23"/>
  </p:notesMasterIdLst>
  <p:sldIdLst>
    <p:sldId id="399" r:id="rId3"/>
    <p:sldId id="524" r:id="rId4"/>
    <p:sldId id="256" r:id="rId5"/>
    <p:sldId id="257" r:id="rId6"/>
    <p:sldId id="300" r:id="rId7"/>
    <p:sldId id="301" r:id="rId8"/>
    <p:sldId id="260" r:id="rId9"/>
    <p:sldId id="263" r:id="rId10"/>
    <p:sldId id="264" r:id="rId11"/>
    <p:sldId id="302" r:id="rId12"/>
    <p:sldId id="305" r:id="rId13"/>
    <p:sldId id="306" r:id="rId14"/>
    <p:sldId id="307" r:id="rId15"/>
    <p:sldId id="309" r:id="rId16"/>
    <p:sldId id="269" r:id="rId17"/>
    <p:sldId id="310" r:id="rId18"/>
    <p:sldId id="312" r:id="rId19"/>
    <p:sldId id="311" r:id="rId20"/>
    <p:sldId id="272" r:id="rId21"/>
    <p:sldId id="304" r:id="rId22"/>
  </p:sldIdLst>
  <p:sldSz cx="9144000" cy="5143500" type="screen16x9"/>
  <p:notesSz cx="6858000" cy="9144000"/>
  <p:embeddedFontLst>
    <p:embeddedFont>
      <p:font typeface="Anaheim" panose="020B0604020202020204" charset="0"/>
      <p:regular r:id="rId24"/>
    </p:embeddedFont>
    <p:embeddedFont>
      <p:font typeface="Annie Use Your Telescope" panose="020B0604020202020204" charset="0"/>
      <p:regular r:id="rId25"/>
    </p:embeddedFont>
    <p:embeddedFont>
      <p:font typeface="Arial Black" panose="020B0A04020102020204" pitchFamily="34" charset="0"/>
      <p:bold r:id="rId26"/>
    </p:embeddedFont>
    <p:embeddedFont>
      <p:font typeface="Bahnschrift SemiBold Condensed" panose="020B0502040204020203" pitchFamily="34" charset="0"/>
      <p:bold r:id="rId27"/>
    </p:embeddedFont>
    <p:embeddedFont>
      <p:font typeface="Barlow Condensed" panose="00000506000000000000" pitchFamily="2" charset="0"/>
      <p:regular r:id="rId28"/>
    </p:embeddedFont>
    <p:embeddedFont>
      <p:font typeface="Barrio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Didact Gothic" panose="020B0604020202020204" pitchFamily="2" charset="0"/>
      <p:regular r:id="rId34"/>
    </p:embeddedFont>
    <p:embeddedFont>
      <p:font typeface="Exo" panose="020B0604020202020204" charset="0"/>
      <p:regular r:id="rId35"/>
      <p:bold r:id="rId36"/>
      <p:italic r:id="rId37"/>
      <p:boldItalic r:id="rId38"/>
    </p:embeddedFont>
    <p:embeddedFont>
      <p:font typeface="Josefin Sans Bold" pitchFamily="2" charset="0"/>
      <p:boldItalic r:id="rId39"/>
    </p:embeddedFont>
    <p:embeddedFont>
      <p:font typeface="Lato" panose="020F0502020204030203" pitchFamily="34" charset="0"/>
      <p:regular r:id="rId40"/>
    </p:embeddedFont>
    <p:embeddedFont>
      <p:font typeface="Microsoft YaHei" panose="020B0503020204020204" pitchFamily="34" charset="-122"/>
      <p:regular r:id="rId41"/>
      <p:bold r:id="rId42"/>
    </p:embeddedFont>
    <p:embeddedFont>
      <p:font typeface="Open Sans" panose="020B0606030504020204" pitchFamily="34" charset="0"/>
      <p:regular r:id="rId43"/>
    </p:embeddedFont>
    <p:embeddedFont>
      <p:font typeface="Staatliches" pitchFamily="2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D43498-ABAD-4D17-9270-BC1161A75FCA}">
  <a:tblStyle styleId="{BAD43498-ABAD-4D17-9270-BC1161A75F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82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2431704-B89D-4EFF-9D8E-0227E0BA8B71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3565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6bf8a2b190_0_32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6bf8a2b190_0_32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12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bf8a2b190_0_33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6bf8a2b190_0_33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864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6bf8a2b190_0_31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6bf8a2b190_0_31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6bf8a2b190_0_32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6bf8a2b190_0_32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88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bf8a2b190_0_33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bf8a2b190_0_33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7079c982a6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7079c982a6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bbdd4ca84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6bbdd4ca84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6bf8a2b190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6bf8a2b190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6bf8a2b190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6bf8a2b190_0_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bf8a2b190_0_33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6bf8a2b190_0_33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124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97792-5AD1-41D3-A63C-C0D4C1BBA5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6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slide" Target="../slides/slide13.xml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09552" y="1379971"/>
            <a:ext cx="6324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409550" y="3581171"/>
            <a:ext cx="63249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BODY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84270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842700" y="1314525"/>
            <a:ext cx="6789300" cy="29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5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51" name="Google Shape;51;p5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5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56" name="Google Shape;56;p5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5"/>
          <p:cNvSpPr/>
          <p:nvPr/>
        </p:nvSpPr>
        <p:spPr>
          <a:xfrm flipH="1">
            <a:off x="2753013" y="54017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ctrTitle"/>
          </p:nvPr>
        </p:nvSpPr>
        <p:spPr>
          <a:xfrm>
            <a:off x="1347175" y="2581638"/>
            <a:ext cx="2225700" cy="7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1"/>
          </p:nvPr>
        </p:nvSpPr>
        <p:spPr>
          <a:xfrm>
            <a:off x="760975" y="3177425"/>
            <a:ext cx="33981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ctrTitle" idx="2"/>
          </p:nvPr>
        </p:nvSpPr>
        <p:spPr>
          <a:xfrm>
            <a:off x="5571150" y="2581633"/>
            <a:ext cx="2225700" cy="7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3"/>
          </p:nvPr>
        </p:nvSpPr>
        <p:spPr>
          <a:xfrm>
            <a:off x="4984950" y="3177425"/>
            <a:ext cx="33981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 idx="4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062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432444" y="4092774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49" name="Google Shape;49;p2"/>
          <p:cNvGrpSpPr/>
          <p:nvPr/>
        </p:nvGrpSpPr>
        <p:grpSpPr>
          <a:xfrm>
            <a:off x="418241" y="216982"/>
            <a:ext cx="8413926" cy="4516813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1819350" y="1102813"/>
            <a:ext cx="5505300" cy="22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185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87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87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87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87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87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87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87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87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2547450" y="3670034"/>
            <a:ext cx="4049100" cy="2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96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8315502" y="3850451"/>
            <a:ext cx="1873" cy="1798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5" name="Google Shape;55;p2"/>
          <p:cNvSpPr/>
          <p:nvPr/>
        </p:nvSpPr>
        <p:spPr>
          <a:xfrm>
            <a:off x="7145483" y="4412279"/>
            <a:ext cx="2771" cy="75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</p:spTree>
    <p:extLst>
      <p:ext uri="{BB962C8B-B14F-4D97-AF65-F5344CB8AC3E}">
        <p14:creationId xmlns:p14="http://schemas.microsoft.com/office/powerpoint/2010/main" val="2857153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432444" y="4092774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97" name="Google Shape;97;p3"/>
          <p:cNvGrpSpPr/>
          <p:nvPr/>
        </p:nvGrpSpPr>
        <p:grpSpPr>
          <a:xfrm>
            <a:off x="418241" y="216982"/>
            <a:ext cx="8413926" cy="4516813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3534650" y="1585875"/>
            <a:ext cx="3242100" cy="10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479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3534650" y="2743325"/>
            <a:ext cx="37374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96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1600288" y="1585875"/>
            <a:ext cx="1711200" cy="15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8479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52994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744146" y="4092774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418241" y="216982"/>
            <a:ext cx="8413926" cy="4516813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399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908701" y="1321200"/>
            <a:ext cx="7326600" cy="31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19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279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279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279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279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279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279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279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279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4063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432444" y="4092774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418241" y="216982"/>
            <a:ext cx="8413926" cy="4516813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342950" y="2996872"/>
            <a:ext cx="2895900" cy="102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211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126251" y="2444575"/>
            <a:ext cx="1329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4906444" y="2993748"/>
            <a:ext cx="2898600" cy="10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5691094" y="2441450"/>
            <a:ext cx="1329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399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3398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744146" y="4092774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418241" y="216982"/>
            <a:ext cx="8413926" cy="4516813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184451" y="2798425"/>
            <a:ext cx="4775100" cy="44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2477851" y="1638500"/>
            <a:ext cx="4188300" cy="9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907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256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643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432444" y="4092774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418241" y="216982"/>
            <a:ext cx="8413926" cy="4516813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713225" y="724500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399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735306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893406" y="2609550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264201" y="1896225"/>
            <a:ext cx="6300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99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2732567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2890666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3261559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99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4729827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4887493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5258773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99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6727088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6885187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7257163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99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3787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017950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0508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401050" y="2658900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325737" y="4092774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311533" y="216982"/>
            <a:ext cx="8413926" cy="4516813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399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937173" y="3194250"/>
            <a:ext cx="2140500" cy="82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271373" y="2646600"/>
            <a:ext cx="1472100" cy="3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3500824" y="3194250"/>
            <a:ext cx="2140500" cy="83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3834724" y="2646600"/>
            <a:ext cx="1472700" cy="3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6063949" y="3194250"/>
            <a:ext cx="2140500" cy="83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6398149" y="2646600"/>
            <a:ext cx="1472100" cy="3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6517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574933" y="2386828"/>
            <a:ext cx="4530660" cy="41649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508962" y="216986"/>
            <a:ext cx="4721895" cy="2534836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3774857" y="4218728"/>
            <a:ext cx="4530660" cy="41649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3708887" y="2048886"/>
            <a:ext cx="4721895" cy="2534836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251250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840345" y="4140299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418241" y="216982"/>
            <a:ext cx="8413926" cy="4516813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863920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373241" y="134748"/>
            <a:ext cx="1348499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436071" y="174450"/>
            <a:ext cx="1229101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1779487" y="134745"/>
            <a:ext cx="1348499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1828123" y="184074"/>
            <a:ext cx="1229101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3192954" y="134745"/>
            <a:ext cx="1348499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3256272" y="182871"/>
            <a:ext cx="1229101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4606418" y="134745"/>
            <a:ext cx="1348499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4671185" y="182871"/>
            <a:ext cx="1229101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6019884" y="134745"/>
            <a:ext cx="1348499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6078881" y="186480"/>
            <a:ext cx="1229101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26332" y="128728"/>
            <a:ext cx="8864868" cy="4860767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21383" y="187684"/>
            <a:ext cx="8689362" cy="4727096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8472457" y="4663217"/>
            <a:ext cx="548775" cy="3935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3">
                <a:solidFill>
                  <a:schemeClr val="dk2"/>
                </a:solidFill>
              </a:defRPr>
            </a:lvl1pPr>
            <a:lvl2pPr lvl="1" algn="r" rtl="0">
              <a:buNone/>
              <a:defRPr sz="973">
                <a:solidFill>
                  <a:schemeClr val="dk2"/>
                </a:solidFill>
              </a:defRPr>
            </a:lvl2pPr>
            <a:lvl3pPr lvl="2" algn="r" rtl="0">
              <a:buNone/>
              <a:defRPr sz="973">
                <a:solidFill>
                  <a:schemeClr val="dk2"/>
                </a:solidFill>
              </a:defRPr>
            </a:lvl3pPr>
            <a:lvl4pPr lvl="3" algn="r" rtl="0">
              <a:buNone/>
              <a:defRPr sz="973">
                <a:solidFill>
                  <a:schemeClr val="dk2"/>
                </a:solidFill>
              </a:defRPr>
            </a:lvl4pPr>
            <a:lvl5pPr lvl="4" algn="r" rtl="0">
              <a:buNone/>
              <a:defRPr sz="973">
                <a:solidFill>
                  <a:schemeClr val="dk2"/>
                </a:solidFill>
              </a:defRPr>
            </a:lvl5pPr>
            <a:lvl6pPr lvl="5" algn="r" rtl="0">
              <a:buNone/>
              <a:defRPr sz="973">
                <a:solidFill>
                  <a:schemeClr val="dk2"/>
                </a:solidFill>
              </a:defRPr>
            </a:lvl6pPr>
            <a:lvl7pPr lvl="6" algn="r" rtl="0">
              <a:buNone/>
              <a:defRPr sz="973">
                <a:solidFill>
                  <a:schemeClr val="dk2"/>
                </a:solidFill>
              </a:defRPr>
            </a:lvl7pPr>
            <a:lvl8pPr lvl="7" algn="r" rtl="0">
              <a:buNone/>
              <a:defRPr sz="973">
                <a:solidFill>
                  <a:schemeClr val="dk2"/>
                </a:solidFill>
              </a:defRPr>
            </a:lvl8pPr>
            <a:lvl9pPr lvl="8" algn="r" rtl="0">
              <a:buNone/>
              <a:defRPr sz="973">
                <a:solidFill>
                  <a:schemeClr val="dk2"/>
                </a:solidFill>
              </a:defRPr>
            </a:lvl9pPr>
          </a:lstStyle>
          <a:p>
            <a:pPr defTabSz="684086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684086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4581525" y="898894"/>
            <a:ext cx="4139775" cy="498825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4581525" y="1547929"/>
            <a:ext cx="4139775" cy="3196125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342043" lvl="0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684086" lvl="1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026128" lvl="2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368171" lvl="3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1710214" lvl="4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052257" lvl="5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2394299" lvl="6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2736342" lvl="7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3078385" lvl="8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543825" y="158906"/>
            <a:ext cx="954000" cy="393525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7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187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1965990" y="158906"/>
            <a:ext cx="954000" cy="393525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7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187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3388155" y="158906"/>
            <a:ext cx="954000" cy="393525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7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187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4671112" y="158916"/>
            <a:ext cx="1229175" cy="393525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7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187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6232485" y="158906"/>
            <a:ext cx="954000" cy="393525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7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187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7654651" y="158906"/>
            <a:ext cx="954000" cy="393525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7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187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565387" y="417845"/>
            <a:ext cx="1184850" cy="25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399" tIns="68399" rIns="68399" bIns="68399" anchor="b" anchorCtr="0">
            <a:noAutofit/>
          </a:bodyPr>
          <a:lstStyle/>
          <a:p>
            <a:pPr marL="0" marR="0" lvl="0" indent="0" algn="l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73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973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3152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10BF-DFDE-47A6-B3EE-22B957A2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9A987-5593-48B2-9E8F-D46FD9228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E2DED-DF48-4CAD-9D11-95BCD713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1A595-AD8B-4B7F-B681-08330880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8BA7C-1D9C-4615-AAF1-E664A7AB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9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84270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388100" y="2498675"/>
            <a:ext cx="6367800" cy="21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757125" y="3083625"/>
            <a:ext cx="2963400" cy="15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/>
          <p:nvPr/>
        </p:nvSpPr>
        <p:spPr>
          <a:xfrm>
            <a:off x="6438900" y="4514850"/>
            <a:ext cx="1085700" cy="1085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0"/>
          <p:cNvSpPr/>
          <p:nvPr/>
        </p:nvSpPr>
        <p:spPr>
          <a:xfrm>
            <a:off x="6819900" y="-457200"/>
            <a:ext cx="1085700" cy="1085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0"/>
          <p:cNvSpPr/>
          <p:nvPr/>
        </p:nvSpPr>
        <p:spPr>
          <a:xfrm>
            <a:off x="-438150" y="95250"/>
            <a:ext cx="1085700" cy="1085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_HEADER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798750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2" hasCustomPrompt="1"/>
          </p:nvPr>
        </p:nvSpPr>
        <p:spPr>
          <a:xfrm>
            <a:off x="7987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798750" y="2658900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AND_BODY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84270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 idx="2"/>
          </p:nvPr>
        </p:nvSpPr>
        <p:spPr>
          <a:xfrm>
            <a:off x="842700" y="2533675"/>
            <a:ext cx="25833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842700" y="3320875"/>
            <a:ext cx="30558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0E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6" r:id="rId6"/>
    <p:sldLayoutId id="2147483658" r:id="rId7"/>
    <p:sldLayoutId id="2147483661" r:id="rId8"/>
    <p:sldLayoutId id="2147483662" r:id="rId9"/>
    <p:sldLayoutId id="2147483667" r:id="rId10"/>
    <p:sldLayoutId id="2147483668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0301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4359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15616" cy="1115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4300" y="237142"/>
            <a:ext cx="4845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315724" y="783309"/>
            <a:ext cx="2622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800" b="1" spc="-85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TUẦN 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544" y="1602254"/>
            <a:ext cx="8567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Đạo đức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Thực hành kĩ năng cuối học kì 1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AC8BA0-3620-375A-F51B-37CB69FEF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503458"/>
              </p:ext>
            </p:extLst>
          </p:nvPr>
        </p:nvGraphicFramePr>
        <p:xfrm>
          <a:off x="823300" y="644612"/>
          <a:ext cx="3364090" cy="687705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364090">
                  <a:extLst>
                    <a:ext uri="{9D8B030D-6E8A-4147-A177-3AD203B41FA5}">
                      <a16:colId xmlns:a16="http://schemas.microsoft.com/office/drawing/2014/main" val="18779539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ham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4611251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A32A12-0ED0-D8CB-B0A4-CA3DC83A4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375070"/>
              </p:ext>
            </p:extLst>
          </p:nvPr>
        </p:nvGraphicFramePr>
        <p:xfrm>
          <a:off x="4736394" y="2340854"/>
          <a:ext cx="4407606" cy="2475865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4407606">
                  <a:extLst>
                    <a:ext uri="{9D8B030D-6E8A-4147-A177-3AD203B41FA5}">
                      <a16:colId xmlns:a16="http://schemas.microsoft.com/office/drawing/2014/main" val="1050820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ham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 ý nghe giảng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Ham đọc sách, báo, tập chí để mở rộng hiểu biết cho bản thân.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Tích cự làm việc nhóm và tham gia sôi nổi để học hỏi và hôc trợ lẫn nhau.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59119647"/>
                  </a:ext>
                </a:extLst>
              </a:tr>
            </a:tbl>
          </a:graphicData>
        </a:graphic>
      </p:graphicFrame>
      <p:pic>
        <p:nvPicPr>
          <p:cNvPr id="5" name="图片 7">
            <a:extLst>
              <a:ext uri="{FF2B5EF4-FFF2-40B4-BE49-F238E27FC236}">
                <a16:creationId xmlns:a16="http://schemas.microsoft.com/office/drawing/2014/main" id="{76AAC9A0-5DA8-1EAA-E79E-9A430EB82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30" y="-492368"/>
            <a:ext cx="3349067" cy="3231808"/>
          </a:xfrm>
          <a:prstGeom prst="rect">
            <a:avLst/>
          </a:prstGeom>
        </p:spPr>
      </p:pic>
      <p:pic>
        <p:nvPicPr>
          <p:cNvPr id="7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976D9414-FE1E-BEA0-A0A8-33CCAE36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949" y="906891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427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/>
          <p:nvPr/>
        </p:nvSpPr>
        <p:spPr>
          <a:xfrm>
            <a:off x="3225150" y="1224900"/>
            <a:ext cx="2693700" cy="26937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3976375" y="2838601"/>
            <a:ext cx="1290900" cy="1788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8"/>
          <p:cNvSpPr txBox="1">
            <a:spLocks noGrp="1"/>
          </p:cNvSpPr>
          <p:nvPr>
            <p:ph type="title"/>
          </p:nvPr>
        </p:nvSpPr>
        <p:spPr>
          <a:xfrm>
            <a:off x="1536373" y="3183623"/>
            <a:ext cx="6367800" cy="21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</a:pP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b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 HĐ 1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 khen cả lớp mình. </a:t>
            </a:r>
            <a:br>
              <a:rPr lang="vi-VN" sz="4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305" name="Google Shape;305;p28"/>
          <p:cNvSpPr/>
          <p:nvPr/>
        </p:nvSpPr>
        <p:spPr>
          <a:xfrm rot="-1107974">
            <a:off x="4303134" y="1607199"/>
            <a:ext cx="84507" cy="76287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8"/>
          <p:cNvSpPr/>
          <p:nvPr/>
        </p:nvSpPr>
        <p:spPr>
          <a:xfrm rot="-1107974">
            <a:off x="4712709" y="1607199"/>
            <a:ext cx="84507" cy="76287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8"/>
          <p:cNvSpPr/>
          <p:nvPr/>
        </p:nvSpPr>
        <p:spPr>
          <a:xfrm>
            <a:off x="4483539" y="1799795"/>
            <a:ext cx="122028" cy="67785"/>
          </a:xfrm>
          <a:custGeom>
            <a:avLst/>
            <a:gdLst/>
            <a:ahLst/>
            <a:cxnLst/>
            <a:rect l="l" t="t" r="r" b="b"/>
            <a:pathLst>
              <a:path w="10787" h="5992" extrusionOk="0">
                <a:moveTo>
                  <a:pt x="9905" y="1"/>
                </a:moveTo>
                <a:cubicBezTo>
                  <a:pt x="9498" y="1"/>
                  <a:pt x="9140" y="310"/>
                  <a:pt x="9092" y="729"/>
                </a:cubicBezTo>
                <a:cubicBezTo>
                  <a:pt x="9086" y="760"/>
                  <a:pt x="8703" y="3761"/>
                  <a:pt x="5919" y="4282"/>
                </a:cubicBezTo>
                <a:cubicBezTo>
                  <a:pt x="5700" y="4323"/>
                  <a:pt x="5489" y="4341"/>
                  <a:pt x="5286" y="4341"/>
                </a:cubicBezTo>
                <a:cubicBezTo>
                  <a:pt x="2966" y="4341"/>
                  <a:pt x="1750" y="1865"/>
                  <a:pt x="1697" y="1749"/>
                </a:cubicBezTo>
                <a:cubicBezTo>
                  <a:pt x="1559" y="1444"/>
                  <a:pt x="1258" y="1265"/>
                  <a:pt x="944" y="1265"/>
                </a:cubicBezTo>
                <a:cubicBezTo>
                  <a:pt x="826" y="1265"/>
                  <a:pt x="706" y="1291"/>
                  <a:pt x="592" y="1345"/>
                </a:cubicBezTo>
                <a:cubicBezTo>
                  <a:pt x="174" y="1541"/>
                  <a:pt x="0" y="2041"/>
                  <a:pt x="202" y="2455"/>
                </a:cubicBezTo>
                <a:cubicBezTo>
                  <a:pt x="812" y="3766"/>
                  <a:pt x="2607" y="5992"/>
                  <a:pt x="5287" y="5992"/>
                </a:cubicBezTo>
                <a:cubicBezTo>
                  <a:pt x="5601" y="5992"/>
                  <a:pt x="5914" y="5962"/>
                  <a:pt x="6224" y="5903"/>
                </a:cubicBezTo>
                <a:cubicBezTo>
                  <a:pt x="9397" y="5314"/>
                  <a:pt x="10560" y="2387"/>
                  <a:pt x="10734" y="924"/>
                </a:cubicBezTo>
                <a:cubicBezTo>
                  <a:pt x="10786" y="470"/>
                  <a:pt x="10461" y="60"/>
                  <a:pt x="10009" y="8"/>
                </a:cubicBezTo>
                <a:cubicBezTo>
                  <a:pt x="9974" y="3"/>
                  <a:pt x="9939" y="1"/>
                  <a:pt x="990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951;p34">
            <a:extLst>
              <a:ext uri="{FF2B5EF4-FFF2-40B4-BE49-F238E27FC236}">
                <a16:creationId xmlns:a16="http://schemas.microsoft.com/office/drawing/2014/main" id="{C6B2CBCE-AF38-C337-F2C5-C8EC07E1F0A1}"/>
              </a:ext>
            </a:extLst>
          </p:cNvPr>
          <p:cNvGrpSpPr/>
          <p:nvPr/>
        </p:nvGrpSpPr>
        <p:grpSpPr>
          <a:xfrm>
            <a:off x="3225150" y="228557"/>
            <a:ext cx="2700572" cy="2169600"/>
            <a:chOff x="3449350" y="1879700"/>
            <a:chExt cx="2245310" cy="2788900"/>
          </a:xfrm>
        </p:grpSpPr>
        <p:sp>
          <p:nvSpPr>
            <p:cNvPr id="38" name="Google Shape;952;p34">
              <a:extLst>
                <a:ext uri="{FF2B5EF4-FFF2-40B4-BE49-F238E27FC236}">
                  <a16:creationId xmlns:a16="http://schemas.microsoft.com/office/drawing/2014/main" id="{93E514CF-D4E1-6879-5465-B5F2FB25DC48}"/>
                </a:ext>
              </a:extLst>
            </p:cNvPr>
            <p:cNvSpPr/>
            <p:nvPr/>
          </p:nvSpPr>
          <p:spPr>
            <a:xfrm>
              <a:off x="3561000" y="4505700"/>
              <a:ext cx="2022000" cy="162900"/>
            </a:xfrm>
            <a:prstGeom prst="ellipse">
              <a:avLst/>
            </a:prstGeom>
            <a:solidFill>
              <a:srgbClr val="41294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953;p34">
              <a:extLst>
                <a:ext uri="{FF2B5EF4-FFF2-40B4-BE49-F238E27FC236}">
                  <a16:creationId xmlns:a16="http://schemas.microsoft.com/office/drawing/2014/main" id="{3D8C1CCB-8690-2B88-7FCB-8A7E11D02463}"/>
                </a:ext>
              </a:extLst>
            </p:cNvPr>
            <p:cNvGrpSpPr/>
            <p:nvPr/>
          </p:nvGrpSpPr>
          <p:grpSpPr>
            <a:xfrm>
              <a:off x="3449350" y="1879700"/>
              <a:ext cx="2245310" cy="2729801"/>
              <a:chOff x="316900" y="2352200"/>
              <a:chExt cx="2245310" cy="2729801"/>
            </a:xfrm>
          </p:grpSpPr>
          <p:sp>
            <p:nvSpPr>
              <p:cNvPr id="40" name="Google Shape;954;p34">
                <a:extLst>
                  <a:ext uri="{FF2B5EF4-FFF2-40B4-BE49-F238E27FC236}">
                    <a16:creationId xmlns:a16="http://schemas.microsoft.com/office/drawing/2014/main" id="{B634B975-B2E6-6C22-B934-3448E05037AD}"/>
                  </a:ext>
                </a:extLst>
              </p:cNvPr>
              <p:cNvSpPr/>
              <p:nvPr/>
            </p:nvSpPr>
            <p:spPr>
              <a:xfrm>
                <a:off x="761592" y="3181977"/>
                <a:ext cx="1380728" cy="1899970"/>
              </a:xfrm>
              <a:custGeom>
                <a:avLst/>
                <a:gdLst/>
                <a:ahLst/>
                <a:cxnLst/>
                <a:rect l="l" t="t" r="r" b="b"/>
                <a:pathLst>
                  <a:path w="18207" h="25054" extrusionOk="0">
                    <a:moveTo>
                      <a:pt x="11679" y="1"/>
                    </a:moveTo>
                    <a:lnTo>
                      <a:pt x="6002" y="1016"/>
                    </a:lnTo>
                    <a:cubicBezTo>
                      <a:pt x="6002" y="1016"/>
                      <a:pt x="610" y="4034"/>
                      <a:pt x="97" y="8315"/>
                    </a:cubicBezTo>
                    <a:cubicBezTo>
                      <a:pt x="1" y="9114"/>
                      <a:pt x="11" y="10082"/>
                      <a:pt x="114" y="11143"/>
                    </a:cubicBezTo>
                    <a:cubicBezTo>
                      <a:pt x="231" y="12358"/>
                      <a:pt x="463" y="13699"/>
                      <a:pt x="790" y="15061"/>
                    </a:cubicBezTo>
                    <a:cubicBezTo>
                      <a:pt x="1709" y="18871"/>
                      <a:pt x="3356" y="22845"/>
                      <a:pt x="5203" y="24682"/>
                    </a:cubicBezTo>
                    <a:cubicBezTo>
                      <a:pt x="5203" y="24682"/>
                      <a:pt x="5256" y="24719"/>
                      <a:pt x="5363" y="24766"/>
                    </a:cubicBezTo>
                    <a:lnTo>
                      <a:pt x="5366" y="24769"/>
                    </a:lnTo>
                    <a:cubicBezTo>
                      <a:pt x="5529" y="24842"/>
                      <a:pt x="5805" y="24942"/>
                      <a:pt x="6198" y="25002"/>
                    </a:cubicBezTo>
                    <a:cubicBezTo>
                      <a:pt x="6314" y="25019"/>
                      <a:pt x="6437" y="25035"/>
                      <a:pt x="6574" y="25042"/>
                    </a:cubicBezTo>
                    <a:cubicBezTo>
                      <a:pt x="6670" y="25050"/>
                      <a:pt x="6770" y="25053"/>
                      <a:pt x="6876" y="25053"/>
                    </a:cubicBezTo>
                    <a:cubicBezTo>
                      <a:pt x="7042" y="25053"/>
                      <a:pt x="7221" y="25044"/>
                      <a:pt x="7412" y="25026"/>
                    </a:cubicBezTo>
                    <a:cubicBezTo>
                      <a:pt x="7583" y="25009"/>
                      <a:pt x="7762" y="24986"/>
                      <a:pt x="7952" y="24949"/>
                    </a:cubicBezTo>
                    <a:cubicBezTo>
                      <a:pt x="8178" y="24906"/>
                      <a:pt x="8418" y="24853"/>
                      <a:pt x="8671" y="24776"/>
                    </a:cubicBezTo>
                    <a:cubicBezTo>
                      <a:pt x="8770" y="24746"/>
                      <a:pt x="8873" y="24716"/>
                      <a:pt x="8973" y="24682"/>
                    </a:cubicBezTo>
                    <a:cubicBezTo>
                      <a:pt x="8957" y="23055"/>
                      <a:pt x="8957" y="21521"/>
                      <a:pt x="8957" y="21521"/>
                    </a:cubicBezTo>
                    <a:lnTo>
                      <a:pt x="8957" y="21521"/>
                    </a:lnTo>
                    <a:cubicBezTo>
                      <a:pt x="8957" y="21521"/>
                      <a:pt x="9355" y="21759"/>
                      <a:pt x="10418" y="21759"/>
                    </a:cubicBezTo>
                    <a:cubicBezTo>
                      <a:pt x="10684" y="21759"/>
                      <a:pt x="10992" y="21744"/>
                      <a:pt x="11346" y="21707"/>
                    </a:cubicBezTo>
                    <a:lnTo>
                      <a:pt x="11346" y="21707"/>
                    </a:lnTo>
                    <a:cubicBezTo>
                      <a:pt x="11346" y="23797"/>
                      <a:pt x="11024" y="24682"/>
                      <a:pt x="11024" y="24682"/>
                    </a:cubicBezTo>
                    <a:cubicBezTo>
                      <a:pt x="11024" y="24682"/>
                      <a:pt x="11240" y="24799"/>
                      <a:pt x="11629" y="24882"/>
                    </a:cubicBezTo>
                    <a:cubicBezTo>
                      <a:pt x="11822" y="24926"/>
                      <a:pt x="12052" y="24962"/>
                      <a:pt x="12318" y="24969"/>
                    </a:cubicBezTo>
                    <a:cubicBezTo>
                      <a:pt x="12377" y="24973"/>
                      <a:pt x="12437" y="24975"/>
                      <a:pt x="12499" y="24975"/>
                    </a:cubicBezTo>
                    <a:cubicBezTo>
                      <a:pt x="12596" y="24975"/>
                      <a:pt x="12697" y="24970"/>
                      <a:pt x="12801" y="24962"/>
                    </a:cubicBezTo>
                    <a:cubicBezTo>
                      <a:pt x="12974" y="24949"/>
                      <a:pt x="13160" y="24926"/>
                      <a:pt x="13354" y="24889"/>
                    </a:cubicBezTo>
                    <a:cubicBezTo>
                      <a:pt x="13530" y="24853"/>
                      <a:pt x="13716" y="24806"/>
                      <a:pt x="13906" y="24746"/>
                    </a:cubicBezTo>
                    <a:cubicBezTo>
                      <a:pt x="14085" y="24693"/>
                      <a:pt x="14269" y="24622"/>
                      <a:pt x="14458" y="24543"/>
                    </a:cubicBezTo>
                    <a:cubicBezTo>
                      <a:pt x="14498" y="24523"/>
                      <a:pt x="14541" y="24503"/>
                      <a:pt x="14581" y="24476"/>
                    </a:cubicBezTo>
                    <a:cubicBezTo>
                      <a:pt x="16086" y="23558"/>
                      <a:pt x="17863" y="17637"/>
                      <a:pt x="18159" y="12481"/>
                    </a:cubicBezTo>
                    <a:cubicBezTo>
                      <a:pt x="18193" y="11922"/>
                      <a:pt x="18206" y="11373"/>
                      <a:pt x="18203" y="10841"/>
                    </a:cubicBezTo>
                    <a:cubicBezTo>
                      <a:pt x="18193" y="9659"/>
                      <a:pt x="18083" y="8558"/>
                      <a:pt x="17856" y="7619"/>
                    </a:cubicBezTo>
                    <a:cubicBezTo>
                      <a:pt x="16555" y="2224"/>
                      <a:pt x="11679" y="1"/>
                      <a:pt x="1167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55;p34">
                <a:extLst>
                  <a:ext uri="{FF2B5EF4-FFF2-40B4-BE49-F238E27FC236}">
                    <a16:creationId xmlns:a16="http://schemas.microsoft.com/office/drawing/2014/main" id="{BBB359D2-5BAA-27F4-AD24-33F42D91D02B}"/>
                  </a:ext>
                </a:extLst>
              </p:cNvPr>
              <p:cNvSpPr/>
              <p:nvPr/>
            </p:nvSpPr>
            <p:spPr>
              <a:xfrm>
                <a:off x="376278" y="3188726"/>
                <a:ext cx="1290560" cy="943387"/>
              </a:xfrm>
              <a:custGeom>
                <a:avLst/>
                <a:gdLst/>
                <a:ahLst/>
                <a:cxnLst/>
                <a:rect l="l" t="t" r="r" b="b"/>
                <a:pathLst>
                  <a:path w="17018" h="12440" extrusionOk="0">
                    <a:moveTo>
                      <a:pt x="12913" y="1"/>
                    </a:moveTo>
                    <a:cubicBezTo>
                      <a:pt x="12237" y="1"/>
                      <a:pt x="11245" y="290"/>
                      <a:pt x="9851" y="964"/>
                    </a:cubicBezTo>
                    <a:cubicBezTo>
                      <a:pt x="0" y="5730"/>
                      <a:pt x="5654" y="12439"/>
                      <a:pt x="5654" y="12439"/>
                    </a:cubicBezTo>
                    <a:lnTo>
                      <a:pt x="9492" y="10652"/>
                    </a:lnTo>
                    <a:cubicBezTo>
                      <a:pt x="9492" y="10652"/>
                      <a:pt x="17018" y="1"/>
                      <a:pt x="1291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56;p34">
                <a:extLst>
                  <a:ext uri="{FF2B5EF4-FFF2-40B4-BE49-F238E27FC236}">
                    <a16:creationId xmlns:a16="http://schemas.microsoft.com/office/drawing/2014/main" id="{074FD711-C765-B2DF-F37C-0341FF99F57B}"/>
                  </a:ext>
                </a:extLst>
              </p:cNvPr>
              <p:cNvSpPr/>
              <p:nvPr/>
            </p:nvSpPr>
            <p:spPr>
              <a:xfrm>
                <a:off x="972335" y="3498736"/>
                <a:ext cx="999809" cy="1114926"/>
              </a:xfrm>
              <a:custGeom>
                <a:avLst/>
                <a:gdLst/>
                <a:ahLst/>
                <a:cxnLst/>
                <a:rect l="l" t="t" r="r" b="b"/>
                <a:pathLst>
                  <a:path w="13184" h="14702" extrusionOk="0">
                    <a:moveTo>
                      <a:pt x="6923" y="1"/>
                    </a:moveTo>
                    <a:cubicBezTo>
                      <a:pt x="4412" y="1"/>
                      <a:pt x="1805" y="983"/>
                      <a:pt x="986" y="3339"/>
                    </a:cubicBezTo>
                    <a:cubicBezTo>
                      <a:pt x="1" y="6164"/>
                      <a:pt x="517" y="9067"/>
                      <a:pt x="1988" y="11616"/>
                    </a:cubicBezTo>
                    <a:cubicBezTo>
                      <a:pt x="3064" y="13481"/>
                      <a:pt x="5170" y="14701"/>
                      <a:pt x="7224" y="14701"/>
                    </a:cubicBezTo>
                    <a:cubicBezTo>
                      <a:pt x="8489" y="14701"/>
                      <a:pt x="9734" y="14239"/>
                      <a:pt x="10707" y="13181"/>
                    </a:cubicBezTo>
                    <a:cubicBezTo>
                      <a:pt x="12891" y="10804"/>
                      <a:pt x="13183" y="7376"/>
                      <a:pt x="12848" y="4318"/>
                    </a:cubicBezTo>
                    <a:cubicBezTo>
                      <a:pt x="12658" y="2597"/>
                      <a:pt x="12059" y="1475"/>
                      <a:pt x="10448" y="720"/>
                    </a:cubicBezTo>
                    <a:cubicBezTo>
                      <a:pt x="9466" y="258"/>
                      <a:pt x="8207" y="1"/>
                      <a:pt x="692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57;p34">
                <a:extLst>
                  <a:ext uri="{FF2B5EF4-FFF2-40B4-BE49-F238E27FC236}">
                    <a16:creationId xmlns:a16="http://schemas.microsoft.com/office/drawing/2014/main" id="{D7DA3AE3-39CB-3ECF-6A97-8F42387A3A46}"/>
                  </a:ext>
                </a:extLst>
              </p:cNvPr>
              <p:cNvSpPr/>
              <p:nvPr/>
            </p:nvSpPr>
            <p:spPr>
              <a:xfrm>
                <a:off x="1676607" y="3218529"/>
                <a:ext cx="608045" cy="867628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11441" extrusionOk="0">
                    <a:moveTo>
                      <a:pt x="1029" y="1"/>
                    </a:moveTo>
                    <a:cubicBezTo>
                      <a:pt x="700" y="1"/>
                      <a:pt x="502" y="38"/>
                      <a:pt x="502" y="38"/>
                    </a:cubicBezTo>
                    <a:cubicBezTo>
                      <a:pt x="0" y="2168"/>
                      <a:pt x="3228" y="11441"/>
                      <a:pt x="5273" y="11441"/>
                    </a:cubicBezTo>
                    <a:cubicBezTo>
                      <a:pt x="5426" y="11441"/>
                      <a:pt x="5572" y="11388"/>
                      <a:pt x="5710" y="11277"/>
                    </a:cubicBezTo>
                    <a:cubicBezTo>
                      <a:pt x="7687" y="9680"/>
                      <a:pt x="8017" y="7490"/>
                      <a:pt x="5957" y="3423"/>
                    </a:cubicBezTo>
                    <a:cubicBezTo>
                      <a:pt x="4406" y="369"/>
                      <a:pt x="2067" y="1"/>
                      <a:pt x="102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58;p34">
                <a:extLst>
                  <a:ext uri="{FF2B5EF4-FFF2-40B4-BE49-F238E27FC236}">
                    <a16:creationId xmlns:a16="http://schemas.microsoft.com/office/drawing/2014/main" id="{092DCF21-9F1A-29C3-F705-CC7C48476FD9}"/>
                  </a:ext>
                </a:extLst>
              </p:cNvPr>
              <p:cNvSpPr/>
              <p:nvPr/>
            </p:nvSpPr>
            <p:spPr>
              <a:xfrm>
                <a:off x="858735" y="2419920"/>
                <a:ext cx="1135250" cy="918665"/>
              </a:xfrm>
              <a:custGeom>
                <a:avLst/>
                <a:gdLst/>
                <a:ahLst/>
                <a:cxnLst/>
                <a:rect l="l" t="t" r="r" b="b"/>
                <a:pathLst>
                  <a:path w="14970" h="12114" extrusionOk="0">
                    <a:moveTo>
                      <a:pt x="8140" y="0"/>
                    </a:moveTo>
                    <a:cubicBezTo>
                      <a:pt x="8102" y="0"/>
                      <a:pt x="8064" y="1"/>
                      <a:pt x="8025" y="2"/>
                    </a:cubicBezTo>
                    <a:cubicBezTo>
                      <a:pt x="3755" y="122"/>
                      <a:pt x="1" y="5564"/>
                      <a:pt x="2607" y="9937"/>
                    </a:cubicBezTo>
                    <a:cubicBezTo>
                      <a:pt x="3393" y="11258"/>
                      <a:pt x="4830" y="12060"/>
                      <a:pt x="6368" y="12103"/>
                    </a:cubicBezTo>
                    <a:cubicBezTo>
                      <a:pt x="6593" y="12110"/>
                      <a:pt x="6830" y="12114"/>
                      <a:pt x="7077" y="12114"/>
                    </a:cubicBezTo>
                    <a:cubicBezTo>
                      <a:pt x="8928" y="12114"/>
                      <a:pt x="11293" y="11889"/>
                      <a:pt x="12609" y="10882"/>
                    </a:cubicBezTo>
                    <a:cubicBezTo>
                      <a:pt x="14970" y="9079"/>
                      <a:pt x="13025" y="0"/>
                      <a:pt x="8140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59;p34">
                <a:extLst>
                  <a:ext uri="{FF2B5EF4-FFF2-40B4-BE49-F238E27FC236}">
                    <a16:creationId xmlns:a16="http://schemas.microsoft.com/office/drawing/2014/main" id="{DDF6003D-A9D8-DB8A-A3C7-3ADEFCA71ABD}"/>
                  </a:ext>
                </a:extLst>
              </p:cNvPr>
              <p:cNvSpPr/>
              <p:nvPr/>
            </p:nvSpPr>
            <p:spPr>
              <a:xfrm>
                <a:off x="1531688" y="2352200"/>
                <a:ext cx="192090" cy="138854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1831" extrusionOk="0">
                    <a:moveTo>
                      <a:pt x="1514" y="0"/>
                    </a:moveTo>
                    <a:cubicBezTo>
                      <a:pt x="949" y="0"/>
                      <a:pt x="0" y="1584"/>
                      <a:pt x="0" y="1584"/>
                    </a:cubicBezTo>
                    <a:lnTo>
                      <a:pt x="615" y="1830"/>
                    </a:lnTo>
                    <a:cubicBezTo>
                      <a:pt x="615" y="1830"/>
                      <a:pt x="2532" y="905"/>
                      <a:pt x="2377" y="595"/>
                    </a:cubicBezTo>
                    <a:cubicBezTo>
                      <a:pt x="2354" y="551"/>
                      <a:pt x="2305" y="531"/>
                      <a:pt x="2236" y="531"/>
                    </a:cubicBezTo>
                    <a:cubicBezTo>
                      <a:pt x="1830" y="531"/>
                      <a:pt x="759" y="1198"/>
                      <a:pt x="759" y="1198"/>
                    </a:cubicBezTo>
                    <a:cubicBezTo>
                      <a:pt x="759" y="1198"/>
                      <a:pt x="2130" y="130"/>
                      <a:pt x="1574" y="7"/>
                    </a:cubicBezTo>
                    <a:cubicBezTo>
                      <a:pt x="1555" y="2"/>
                      <a:pt x="1535" y="0"/>
                      <a:pt x="1514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60;p34">
                <a:extLst>
                  <a:ext uri="{FF2B5EF4-FFF2-40B4-BE49-F238E27FC236}">
                    <a16:creationId xmlns:a16="http://schemas.microsoft.com/office/drawing/2014/main" id="{4410DE10-32EE-159E-4C23-E8D25515230F}"/>
                  </a:ext>
                </a:extLst>
              </p:cNvPr>
              <p:cNvSpPr/>
              <p:nvPr/>
            </p:nvSpPr>
            <p:spPr>
              <a:xfrm>
                <a:off x="316900" y="2503337"/>
                <a:ext cx="859211" cy="69229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9129" extrusionOk="0">
                    <a:moveTo>
                      <a:pt x="7037" y="0"/>
                    </a:moveTo>
                    <a:cubicBezTo>
                      <a:pt x="6213" y="0"/>
                      <a:pt x="5275" y="175"/>
                      <a:pt x="4238" y="639"/>
                    </a:cubicBezTo>
                    <a:cubicBezTo>
                      <a:pt x="0" y="2530"/>
                      <a:pt x="1315" y="7699"/>
                      <a:pt x="2696" y="8275"/>
                    </a:cubicBezTo>
                    <a:cubicBezTo>
                      <a:pt x="2915" y="8366"/>
                      <a:pt x="3123" y="8405"/>
                      <a:pt x="3320" y="8405"/>
                    </a:cubicBezTo>
                    <a:cubicBezTo>
                      <a:pt x="4367" y="8405"/>
                      <a:pt x="5072" y="7312"/>
                      <a:pt x="5072" y="7312"/>
                    </a:cubicBezTo>
                    <a:lnTo>
                      <a:pt x="5072" y="7312"/>
                    </a:lnTo>
                    <a:cubicBezTo>
                      <a:pt x="5072" y="7312"/>
                      <a:pt x="4880" y="8917"/>
                      <a:pt x="5711" y="9109"/>
                    </a:cubicBezTo>
                    <a:cubicBezTo>
                      <a:pt x="5767" y="9122"/>
                      <a:pt x="5822" y="9128"/>
                      <a:pt x="5876" y="9128"/>
                    </a:cubicBezTo>
                    <a:cubicBezTo>
                      <a:pt x="6630" y="9128"/>
                      <a:pt x="7189" y="7955"/>
                      <a:pt x="7189" y="7955"/>
                    </a:cubicBezTo>
                    <a:cubicBezTo>
                      <a:pt x="7189" y="7955"/>
                      <a:pt x="7823" y="9091"/>
                      <a:pt x="8662" y="9091"/>
                    </a:cubicBezTo>
                    <a:cubicBezTo>
                      <a:pt x="9060" y="9091"/>
                      <a:pt x="9504" y="8835"/>
                      <a:pt x="9949" y="8081"/>
                    </a:cubicBezTo>
                    <a:cubicBezTo>
                      <a:pt x="11330" y="5742"/>
                      <a:pt x="11040" y="1665"/>
                      <a:pt x="11040" y="1665"/>
                    </a:cubicBezTo>
                    <a:cubicBezTo>
                      <a:pt x="11040" y="1665"/>
                      <a:pt x="9577" y="0"/>
                      <a:pt x="7037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61;p34">
                <a:extLst>
                  <a:ext uri="{FF2B5EF4-FFF2-40B4-BE49-F238E27FC236}">
                    <a16:creationId xmlns:a16="http://schemas.microsoft.com/office/drawing/2014/main" id="{5D65EC00-9795-EC75-8186-1C0AE427F574}"/>
                  </a:ext>
                </a:extLst>
              </p:cNvPr>
              <p:cNvSpPr/>
              <p:nvPr/>
            </p:nvSpPr>
            <p:spPr>
              <a:xfrm>
                <a:off x="1544580" y="2456927"/>
                <a:ext cx="1017630" cy="665452"/>
              </a:xfrm>
              <a:custGeom>
                <a:avLst/>
                <a:gdLst/>
                <a:ahLst/>
                <a:cxnLst/>
                <a:rect l="l" t="t" r="r" b="b"/>
                <a:pathLst>
                  <a:path w="13419" h="8775" extrusionOk="0">
                    <a:moveTo>
                      <a:pt x="6320" y="1"/>
                    </a:moveTo>
                    <a:cubicBezTo>
                      <a:pt x="3445" y="1"/>
                      <a:pt x="981" y="2786"/>
                      <a:pt x="981" y="2786"/>
                    </a:cubicBezTo>
                    <a:cubicBezTo>
                      <a:pt x="0" y="6029"/>
                      <a:pt x="3323" y="8775"/>
                      <a:pt x="4809" y="8775"/>
                    </a:cubicBezTo>
                    <a:cubicBezTo>
                      <a:pt x="4926" y="8775"/>
                      <a:pt x="5031" y="8758"/>
                      <a:pt x="5122" y="8723"/>
                    </a:cubicBezTo>
                    <a:cubicBezTo>
                      <a:pt x="6167" y="8320"/>
                      <a:pt x="6789" y="6926"/>
                      <a:pt x="6789" y="6926"/>
                    </a:cubicBezTo>
                    <a:cubicBezTo>
                      <a:pt x="6789" y="6926"/>
                      <a:pt x="7465" y="8723"/>
                      <a:pt x="8813" y="8723"/>
                    </a:cubicBezTo>
                    <a:cubicBezTo>
                      <a:pt x="10161" y="8723"/>
                      <a:pt x="9582" y="6091"/>
                      <a:pt x="9582" y="6091"/>
                    </a:cubicBezTo>
                    <a:lnTo>
                      <a:pt x="9582" y="6091"/>
                    </a:lnTo>
                    <a:cubicBezTo>
                      <a:pt x="9582" y="6091"/>
                      <a:pt x="10720" y="7140"/>
                      <a:pt x="11549" y="7140"/>
                    </a:cubicBezTo>
                    <a:cubicBezTo>
                      <a:pt x="11629" y="7140"/>
                      <a:pt x="11706" y="7131"/>
                      <a:pt x="11778" y="7109"/>
                    </a:cubicBezTo>
                    <a:cubicBezTo>
                      <a:pt x="12591" y="6870"/>
                      <a:pt x="13419" y="6227"/>
                      <a:pt x="10250" y="2180"/>
                    </a:cubicBezTo>
                    <a:cubicBezTo>
                      <a:pt x="8980" y="560"/>
                      <a:pt x="7609" y="1"/>
                      <a:pt x="6320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62;p34">
                <a:extLst>
                  <a:ext uri="{FF2B5EF4-FFF2-40B4-BE49-F238E27FC236}">
                    <a16:creationId xmlns:a16="http://schemas.microsoft.com/office/drawing/2014/main" id="{2B139C8C-6942-2AC6-4152-1C7720A7A6A0}"/>
                  </a:ext>
                </a:extLst>
              </p:cNvPr>
              <p:cNvSpPr/>
              <p:nvPr/>
            </p:nvSpPr>
            <p:spPr>
              <a:xfrm>
                <a:off x="1026405" y="3529524"/>
                <a:ext cx="846849" cy="227505"/>
              </a:xfrm>
              <a:custGeom>
                <a:avLst/>
                <a:gdLst/>
                <a:ahLst/>
                <a:cxnLst/>
                <a:rect l="l" t="t" r="r" b="b"/>
                <a:pathLst>
                  <a:path w="11167" h="3000" extrusionOk="0">
                    <a:moveTo>
                      <a:pt x="10398" y="0"/>
                    </a:moveTo>
                    <a:cubicBezTo>
                      <a:pt x="9160" y="0"/>
                      <a:pt x="6987" y="833"/>
                      <a:pt x="6024" y="1861"/>
                    </a:cubicBezTo>
                    <a:cubicBezTo>
                      <a:pt x="4494" y="363"/>
                      <a:pt x="2630" y="97"/>
                      <a:pt x="1501" y="97"/>
                    </a:cubicBezTo>
                    <a:cubicBezTo>
                      <a:pt x="879" y="97"/>
                      <a:pt x="479" y="177"/>
                      <a:pt x="479" y="177"/>
                    </a:cubicBezTo>
                    <a:lnTo>
                      <a:pt x="0" y="1023"/>
                    </a:lnTo>
                    <a:lnTo>
                      <a:pt x="1777" y="2007"/>
                    </a:lnTo>
                    <a:lnTo>
                      <a:pt x="6570" y="2999"/>
                    </a:lnTo>
                    <a:lnTo>
                      <a:pt x="9146" y="2503"/>
                    </a:lnTo>
                    <a:lnTo>
                      <a:pt x="10108" y="2041"/>
                    </a:lnTo>
                    <a:lnTo>
                      <a:pt x="11066" y="1133"/>
                    </a:lnTo>
                    <a:cubicBezTo>
                      <a:pt x="11120" y="883"/>
                      <a:pt x="11166" y="557"/>
                      <a:pt x="11156" y="197"/>
                    </a:cubicBezTo>
                    <a:cubicBezTo>
                      <a:pt x="11001" y="62"/>
                      <a:pt x="10734" y="0"/>
                      <a:pt x="10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963;p34">
                <a:extLst>
                  <a:ext uri="{FF2B5EF4-FFF2-40B4-BE49-F238E27FC236}">
                    <a16:creationId xmlns:a16="http://schemas.microsoft.com/office/drawing/2014/main" id="{7D7FED37-7E94-4A6B-0308-572DFFC64E14}"/>
                  </a:ext>
                </a:extLst>
              </p:cNvPr>
              <p:cNvSpPr/>
              <p:nvPr/>
            </p:nvSpPr>
            <p:spPr>
              <a:xfrm>
                <a:off x="1131359" y="4963850"/>
                <a:ext cx="100254" cy="114132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505" extrusionOk="0">
                    <a:moveTo>
                      <a:pt x="495" y="1"/>
                    </a:moveTo>
                    <a:cubicBezTo>
                      <a:pt x="493" y="1"/>
                      <a:pt x="490" y="1"/>
                      <a:pt x="487" y="1"/>
                    </a:cubicBezTo>
                    <a:cubicBezTo>
                      <a:pt x="0" y="21"/>
                      <a:pt x="487" y="1269"/>
                      <a:pt x="487" y="1269"/>
                    </a:cubicBezTo>
                    <a:lnTo>
                      <a:pt x="490" y="1272"/>
                    </a:lnTo>
                    <a:lnTo>
                      <a:pt x="1322" y="1505"/>
                    </a:lnTo>
                    <a:cubicBezTo>
                      <a:pt x="1256" y="1241"/>
                      <a:pt x="923" y="1"/>
                      <a:pt x="4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64;p34">
                <a:extLst>
                  <a:ext uri="{FF2B5EF4-FFF2-40B4-BE49-F238E27FC236}">
                    <a16:creationId xmlns:a16="http://schemas.microsoft.com/office/drawing/2014/main" id="{3FBA8969-2F6C-9CA7-961A-F5DDA6674644}"/>
                  </a:ext>
                </a:extLst>
              </p:cNvPr>
              <p:cNvSpPr/>
              <p:nvPr/>
            </p:nvSpPr>
            <p:spPr>
              <a:xfrm>
                <a:off x="1228048" y="4953537"/>
                <a:ext cx="95704" cy="128464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694" extrusionOk="0">
                    <a:moveTo>
                      <a:pt x="654" y="0"/>
                    </a:moveTo>
                    <a:cubicBezTo>
                      <a:pt x="640" y="0"/>
                      <a:pt x="627" y="1"/>
                      <a:pt x="613" y="3"/>
                    </a:cubicBezTo>
                    <a:cubicBezTo>
                      <a:pt x="0" y="97"/>
                      <a:pt x="423" y="1681"/>
                      <a:pt x="423" y="1681"/>
                    </a:cubicBezTo>
                    <a:cubicBezTo>
                      <a:pt x="523" y="1689"/>
                      <a:pt x="630" y="1693"/>
                      <a:pt x="741" y="1693"/>
                    </a:cubicBezTo>
                    <a:cubicBezTo>
                      <a:pt x="903" y="1693"/>
                      <a:pt x="1077" y="1684"/>
                      <a:pt x="1261" y="1665"/>
                    </a:cubicBezTo>
                    <a:cubicBezTo>
                      <a:pt x="1223" y="1116"/>
                      <a:pt x="1084" y="0"/>
                      <a:pt x="6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65;p34">
                <a:extLst>
                  <a:ext uri="{FF2B5EF4-FFF2-40B4-BE49-F238E27FC236}">
                    <a16:creationId xmlns:a16="http://schemas.microsoft.com/office/drawing/2014/main" id="{B0235FD0-FE2F-43CF-5D8D-73C21D2024F2}"/>
                  </a:ext>
                </a:extLst>
              </p:cNvPr>
              <p:cNvSpPr/>
              <p:nvPr/>
            </p:nvSpPr>
            <p:spPr>
              <a:xfrm>
                <a:off x="1333761" y="4963168"/>
                <a:ext cx="85390" cy="110871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462" extrusionOk="0">
                    <a:moveTo>
                      <a:pt x="596" y="1"/>
                    </a:moveTo>
                    <a:cubicBezTo>
                      <a:pt x="576" y="1"/>
                      <a:pt x="555" y="4"/>
                      <a:pt x="534" y="10"/>
                    </a:cubicBezTo>
                    <a:cubicBezTo>
                      <a:pt x="1" y="160"/>
                      <a:pt x="407" y="1461"/>
                      <a:pt x="407" y="1461"/>
                    </a:cubicBezTo>
                    <a:cubicBezTo>
                      <a:pt x="633" y="1418"/>
                      <a:pt x="873" y="1365"/>
                      <a:pt x="1126" y="1288"/>
                    </a:cubicBezTo>
                    <a:cubicBezTo>
                      <a:pt x="1066" y="783"/>
                      <a:pt x="921" y="1"/>
                      <a:pt x="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66;p34">
                <a:extLst>
                  <a:ext uri="{FF2B5EF4-FFF2-40B4-BE49-F238E27FC236}">
                    <a16:creationId xmlns:a16="http://schemas.microsoft.com/office/drawing/2014/main" id="{03FCF9A7-BF72-A05D-4AB6-4AD12033C8CA}"/>
                  </a:ext>
                </a:extLst>
              </p:cNvPr>
              <p:cNvSpPr/>
              <p:nvPr/>
            </p:nvSpPr>
            <p:spPr>
              <a:xfrm>
                <a:off x="1643468" y="4975150"/>
                <a:ext cx="70982" cy="10063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1327" extrusionOk="0">
                    <a:moveTo>
                      <a:pt x="485" y="0"/>
                    </a:moveTo>
                    <a:cubicBezTo>
                      <a:pt x="74" y="0"/>
                      <a:pt x="10" y="866"/>
                      <a:pt x="0" y="1240"/>
                    </a:cubicBezTo>
                    <a:cubicBezTo>
                      <a:pt x="190" y="1280"/>
                      <a:pt x="423" y="1316"/>
                      <a:pt x="689" y="1326"/>
                    </a:cubicBezTo>
                    <a:cubicBezTo>
                      <a:pt x="786" y="907"/>
                      <a:pt x="935" y="48"/>
                      <a:pt x="516" y="2"/>
                    </a:cubicBezTo>
                    <a:cubicBezTo>
                      <a:pt x="506" y="1"/>
                      <a:pt x="495" y="0"/>
                      <a:pt x="4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967;p34">
                <a:extLst>
                  <a:ext uri="{FF2B5EF4-FFF2-40B4-BE49-F238E27FC236}">
                    <a16:creationId xmlns:a16="http://schemas.microsoft.com/office/drawing/2014/main" id="{70F13555-EA64-D510-0D7B-071301DC713A}"/>
                  </a:ext>
                </a:extLst>
              </p:cNvPr>
              <p:cNvSpPr/>
              <p:nvPr/>
            </p:nvSpPr>
            <p:spPr>
              <a:xfrm>
                <a:off x="1727795" y="4975225"/>
                <a:ext cx="71512" cy="99723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315" extrusionOk="0">
                    <a:moveTo>
                      <a:pt x="531" y="0"/>
                    </a:moveTo>
                    <a:cubicBezTo>
                      <a:pt x="524" y="0"/>
                      <a:pt x="517" y="1"/>
                      <a:pt x="510" y="1"/>
                    </a:cubicBezTo>
                    <a:cubicBezTo>
                      <a:pt x="0" y="34"/>
                      <a:pt x="37" y="995"/>
                      <a:pt x="60" y="1315"/>
                    </a:cubicBezTo>
                    <a:cubicBezTo>
                      <a:pt x="233" y="1302"/>
                      <a:pt x="419" y="1279"/>
                      <a:pt x="613" y="1242"/>
                    </a:cubicBezTo>
                    <a:cubicBezTo>
                      <a:pt x="753" y="791"/>
                      <a:pt x="943" y="0"/>
                      <a:pt x="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968;p34">
                <a:extLst>
                  <a:ext uri="{FF2B5EF4-FFF2-40B4-BE49-F238E27FC236}">
                    <a16:creationId xmlns:a16="http://schemas.microsoft.com/office/drawing/2014/main" id="{70FDD2A8-C011-689D-FD11-AA8388C6B0F9}"/>
                  </a:ext>
                </a:extLst>
              </p:cNvPr>
              <p:cNvSpPr/>
              <p:nvPr/>
            </p:nvSpPr>
            <p:spPr>
              <a:xfrm>
                <a:off x="1816066" y="4953385"/>
                <a:ext cx="61426" cy="10525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388" extrusionOk="0">
                    <a:moveTo>
                      <a:pt x="515" y="1"/>
                    </a:moveTo>
                    <a:cubicBezTo>
                      <a:pt x="507" y="1"/>
                      <a:pt x="499" y="1"/>
                      <a:pt x="490" y="2"/>
                    </a:cubicBezTo>
                    <a:cubicBezTo>
                      <a:pt x="104" y="42"/>
                      <a:pt x="17" y="984"/>
                      <a:pt x="1" y="1387"/>
                    </a:cubicBezTo>
                    <a:cubicBezTo>
                      <a:pt x="180" y="1334"/>
                      <a:pt x="364" y="1263"/>
                      <a:pt x="553" y="1184"/>
                    </a:cubicBezTo>
                    <a:cubicBezTo>
                      <a:pt x="593" y="1164"/>
                      <a:pt x="636" y="1144"/>
                      <a:pt x="676" y="1117"/>
                    </a:cubicBezTo>
                    <a:cubicBezTo>
                      <a:pt x="751" y="654"/>
                      <a:pt x="810" y="1"/>
                      <a:pt x="5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969;p34">
                <a:extLst>
                  <a:ext uri="{FF2B5EF4-FFF2-40B4-BE49-F238E27FC236}">
                    <a16:creationId xmlns:a16="http://schemas.microsoft.com/office/drawing/2014/main" id="{2D40B857-EF55-0ED8-6097-9A7ED0150114}"/>
                  </a:ext>
                </a:extLst>
              </p:cNvPr>
              <p:cNvSpPr/>
              <p:nvPr/>
            </p:nvSpPr>
            <p:spPr>
              <a:xfrm>
                <a:off x="1216369" y="3183266"/>
                <a:ext cx="53615" cy="53843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0" extrusionOk="0">
                    <a:moveTo>
                      <a:pt x="354" y="0"/>
                    </a:moveTo>
                    <a:cubicBezTo>
                      <a:pt x="157" y="0"/>
                      <a:pt x="1" y="160"/>
                      <a:pt x="1" y="357"/>
                    </a:cubicBezTo>
                    <a:cubicBezTo>
                      <a:pt x="1" y="550"/>
                      <a:pt x="157" y="710"/>
                      <a:pt x="354" y="710"/>
                    </a:cubicBezTo>
                    <a:cubicBezTo>
                      <a:pt x="547" y="710"/>
                      <a:pt x="707" y="550"/>
                      <a:pt x="707" y="357"/>
                    </a:cubicBezTo>
                    <a:cubicBezTo>
                      <a:pt x="707" y="160"/>
                      <a:pt x="547" y="0"/>
                      <a:pt x="354" y="0"/>
                    </a:cubicBezTo>
                    <a:close/>
                  </a:path>
                </a:pathLst>
              </a:custGeom>
              <a:solidFill>
                <a:srgbClr val="20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970;p34">
                <a:extLst>
                  <a:ext uri="{FF2B5EF4-FFF2-40B4-BE49-F238E27FC236}">
                    <a16:creationId xmlns:a16="http://schemas.microsoft.com/office/drawing/2014/main" id="{C41787A9-C156-EA97-FB7C-0AFA2E0FF933}"/>
                  </a:ext>
                </a:extLst>
              </p:cNvPr>
              <p:cNvSpPr/>
              <p:nvPr/>
            </p:nvSpPr>
            <p:spPr>
              <a:xfrm>
                <a:off x="1671981" y="3183266"/>
                <a:ext cx="53615" cy="53843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0" extrusionOk="0">
                    <a:moveTo>
                      <a:pt x="353" y="0"/>
                    </a:moveTo>
                    <a:cubicBezTo>
                      <a:pt x="160" y="0"/>
                      <a:pt x="0" y="160"/>
                      <a:pt x="0" y="357"/>
                    </a:cubicBezTo>
                    <a:cubicBezTo>
                      <a:pt x="0" y="550"/>
                      <a:pt x="160" y="710"/>
                      <a:pt x="353" y="710"/>
                    </a:cubicBezTo>
                    <a:cubicBezTo>
                      <a:pt x="550" y="710"/>
                      <a:pt x="706" y="550"/>
                      <a:pt x="706" y="357"/>
                    </a:cubicBezTo>
                    <a:cubicBezTo>
                      <a:pt x="706" y="160"/>
                      <a:pt x="550" y="0"/>
                      <a:pt x="353" y="0"/>
                    </a:cubicBezTo>
                    <a:close/>
                  </a:path>
                </a:pathLst>
              </a:custGeom>
              <a:solidFill>
                <a:srgbClr val="20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971;p34">
                <a:extLst>
                  <a:ext uri="{FF2B5EF4-FFF2-40B4-BE49-F238E27FC236}">
                    <a16:creationId xmlns:a16="http://schemas.microsoft.com/office/drawing/2014/main" id="{29CE2F1F-D389-9C8F-0018-AA12FDE1B55F}"/>
                  </a:ext>
                </a:extLst>
              </p:cNvPr>
              <p:cNvSpPr/>
              <p:nvPr/>
            </p:nvSpPr>
            <p:spPr>
              <a:xfrm>
                <a:off x="2029388" y="4496940"/>
                <a:ext cx="197171" cy="260569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3436" extrusionOk="0">
                    <a:moveTo>
                      <a:pt x="7" y="1"/>
                    </a:moveTo>
                    <a:lnTo>
                      <a:pt x="7" y="1"/>
                    </a:lnTo>
                    <a:cubicBezTo>
                      <a:pt x="0" y="407"/>
                      <a:pt x="50" y="813"/>
                      <a:pt x="133" y="1212"/>
                    </a:cubicBezTo>
                    <a:cubicBezTo>
                      <a:pt x="217" y="1611"/>
                      <a:pt x="343" y="2007"/>
                      <a:pt x="539" y="2374"/>
                    </a:cubicBezTo>
                    <a:cubicBezTo>
                      <a:pt x="636" y="2557"/>
                      <a:pt x="752" y="2734"/>
                      <a:pt x="892" y="2889"/>
                    </a:cubicBezTo>
                    <a:cubicBezTo>
                      <a:pt x="1032" y="3046"/>
                      <a:pt x="1198" y="3186"/>
                      <a:pt x="1388" y="3279"/>
                    </a:cubicBezTo>
                    <a:cubicBezTo>
                      <a:pt x="1578" y="3376"/>
                      <a:pt x="1788" y="3428"/>
                      <a:pt x="1997" y="3436"/>
                    </a:cubicBezTo>
                    <a:cubicBezTo>
                      <a:pt x="2207" y="3436"/>
                      <a:pt x="2410" y="3396"/>
                      <a:pt x="2599" y="3325"/>
                    </a:cubicBezTo>
                    <a:lnTo>
                      <a:pt x="2599" y="3325"/>
                    </a:lnTo>
                    <a:cubicBezTo>
                      <a:pt x="2471" y="3343"/>
                      <a:pt x="2342" y="3357"/>
                      <a:pt x="2214" y="3357"/>
                    </a:cubicBezTo>
                    <a:cubicBezTo>
                      <a:pt x="2144" y="3357"/>
                      <a:pt x="2074" y="3353"/>
                      <a:pt x="2004" y="3342"/>
                    </a:cubicBezTo>
                    <a:cubicBezTo>
                      <a:pt x="1811" y="3316"/>
                      <a:pt x="1625" y="3253"/>
                      <a:pt x="1461" y="3149"/>
                    </a:cubicBezTo>
                    <a:cubicBezTo>
                      <a:pt x="1132" y="2949"/>
                      <a:pt x="889" y="2630"/>
                      <a:pt x="709" y="2284"/>
                    </a:cubicBezTo>
                    <a:cubicBezTo>
                      <a:pt x="519" y="1938"/>
                      <a:pt x="393" y="1559"/>
                      <a:pt x="276" y="1176"/>
                    </a:cubicBezTo>
                    <a:cubicBezTo>
                      <a:pt x="220" y="986"/>
                      <a:pt x="170" y="789"/>
                      <a:pt x="127" y="593"/>
                    </a:cubicBezTo>
                    <a:cubicBezTo>
                      <a:pt x="80" y="397"/>
                      <a:pt x="43" y="201"/>
                      <a:pt x="7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72;p34">
                <a:extLst>
                  <a:ext uri="{FF2B5EF4-FFF2-40B4-BE49-F238E27FC236}">
                    <a16:creationId xmlns:a16="http://schemas.microsoft.com/office/drawing/2014/main" id="{0E70D368-86D0-52FD-4963-73C0C8ACDB18}"/>
                  </a:ext>
                </a:extLst>
              </p:cNvPr>
              <p:cNvSpPr/>
              <p:nvPr/>
            </p:nvSpPr>
            <p:spPr>
              <a:xfrm>
                <a:off x="1083887" y="3538169"/>
                <a:ext cx="18731" cy="182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4" extrusionOk="0">
                    <a:moveTo>
                      <a:pt x="247" y="0"/>
                    </a:moveTo>
                    <a:lnTo>
                      <a:pt x="247" y="0"/>
                    </a:lnTo>
                    <a:cubicBezTo>
                      <a:pt x="154" y="7"/>
                      <a:pt x="70" y="13"/>
                      <a:pt x="1" y="23"/>
                    </a:cubicBezTo>
                    <a:cubicBezTo>
                      <a:pt x="84" y="13"/>
                      <a:pt x="164" y="7"/>
                      <a:pt x="247" y="0"/>
                    </a:cubicBezTo>
                    <a:close/>
                  </a:path>
                </a:pathLst>
              </a:custGeom>
              <a:solidFill>
                <a:srgbClr val="8DA5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73;p34">
                <a:extLst>
                  <a:ext uri="{FF2B5EF4-FFF2-40B4-BE49-F238E27FC236}">
                    <a16:creationId xmlns:a16="http://schemas.microsoft.com/office/drawing/2014/main" id="{509538E7-4C4E-69DB-78B3-69189674BC5A}"/>
                  </a:ext>
                </a:extLst>
              </p:cNvPr>
              <p:cNvSpPr/>
              <p:nvPr/>
            </p:nvSpPr>
            <p:spPr>
              <a:xfrm>
                <a:off x="1042557" y="3537335"/>
                <a:ext cx="830166" cy="118454"/>
              </a:xfrm>
              <a:custGeom>
                <a:avLst/>
                <a:gdLst/>
                <a:ahLst/>
                <a:cxnLst/>
                <a:rect l="l" t="t" r="r" b="b"/>
                <a:pathLst>
                  <a:path w="10947" h="1562" extrusionOk="0">
                    <a:moveTo>
                      <a:pt x="10943" y="94"/>
                    </a:moveTo>
                    <a:cubicBezTo>
                      <a:pt x="10943" y="94"/>
                      <a:pt x="8177" y="474"/>
                      <a:pt x="6706" y="1409"/>
                    </a:cubicBezTo>
                    <a:lnTo>
                      <a:pt x="10933" y="497"/>
                    </a:lnTo>
                    <a:cubicBezTo>
                      <a:pt x="10939" y="400"/>
                      <a:pt x="10943" y="297"/>
                      <a:pt x="10943" y="194"/>
                    </a:cubicBezTo>
                    <a:cubicBezTo>
                      <a:pt x="10947" y="161"/>
                      <a:pt x="10943" y="127"/>
                      <a:pt x="10943" y="94"/>
                    </a:cubicBezTo>
                    <a:close/>
                    <a:moveTo>
                      <a:pt x="1131" y="1"/>
                    </a:moveTo>
                    <a:cubicBezTo>
                      <a:pt x="1019" y="1"/>
                      <a:pt x="905" y="4"/>
                      <a:pt x="792" y="11"/>
                    </a:cubicBezTo>
                    <a:cubicBezTo>
                      <a:pt x="699" y="18"/>
                      <a:pt x="615" y="24"/>
                      <a:pt x="546" y="34"/>
                    </a:cubicBezTo>
                    <a:cubicBezTo>
                      <a:pt x="453" y="44"/>
                      <a:pt x="360" y="58"/>
                      <a:pt x="266" y="74"/>
                    </a:cubicBezTo>
                    <a:lnTo>
                      <a:pt x="0" y="543"/>
                    </a:lnTo>
                    <a:lnTo>
                      <a:pt x="4902" y="1412"/>
                    </a:lnTo>
                    <a:cubicBezTo>
                      <a:pt x="4909" y="1412"/>
                      <a:pt x="4919" y="1419"/>
                      <a:pt x="4936" y="1429"/>
                    </a:cubicBezTo>
                    <a:cubicBezTo>
                      <a:pt x="4477" y="1053"/>
                      <a:pt x="3022" y="1"/>
                      <a:pt x="1131" y="1"/>
                    </a:cubicBezTo>
                    <a:close/>
                    <a:moveTo>
                      <a:pt x="6656" y="1442"/>
                    </a:moveTo>
                    <a:lnTo>
                      <a:pt x="6656" y="1442"/>
                    </a:lnTo>
                    <a:cubicBezTo>
                      <a:pt x="6597" y="1482"/>
                      <a:pt x="6537" y="1522"/>
                      <a:pt x="6483" y="1562"/>
                    </a:cubicBezTo>
                    <a:cubicBezTo>
                      <a:pt x="6540" y="1529"/>
                      <a:pt x="6600" y="1489"/>
                      <a:pt x="6656" y="1442"/>
                    </a:cubicBezTo>
                    <a:close/>
                  </a:path>
                </a:pathLst>
              </a:custGeom>
              <a:solidFill>
                <a:srgbClr val="E4E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74;p34">
                <a:extLst>
                  <a:ext uri="{FF2B5EF4-FFF2-40B4-BE49-F238E27FC236}">
                    <a16:creationId xmlns:a16="http://schemas.microsoft.com/office/drawing/2014/main" id="{3F43787D-B351-B440-0167-BFF643922D42}"/>
                  </a:ext>
                </a:extLst>
              </p:cNvPr>
              <p:cNvSpPr/>
              <p:nvPr/>
            </p:nvSpPr>
            <p:spPr>
              <a:xfrm>
                <a:off x="1689423" y="3243554"/>
                <a:ext cx="50279" cy="5058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7" extrusionOk="0">
                    <a:moveTo>
                      <a:pt x="333" y="1"/>
                    </a:moveTo>
                    <a:cubicBezTo>
                      <a:pt x="150" y="1"/>
                      <a:pt x="0" y="151"/>
                      <a:pt x="0" y="334"/>
                    </a:cubicBezTo>
                    <a:cubicBezTo>
                      <a:pt x="0" y="517"/>
                      <a:pt x="150" y="666"/>
                      <a:pt x="333" y="666"/>
                    </a:cubicBezTo>
                    <a:cubicBezTo>
                      <a:pt x="516" y="666"/>
                      <a:pt x="663" y="517"/>
                      <a:pt x="663" y="334"/>
                    </a:cubicBezTo>
                    <a:cubicBezTo>
                      <a:pt x="663" y="151"/>
                      <a:pt x="516" y="1"/>
                      <a:pt x="333" y="1"/>
                    </a:cubicBezTo>
                    <a:close/>
                  </a:path>
                </a:pathLst>
              </a:custGeom>
              <a:solidFill>
                <a:srgbClr val="BBA1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75;p34">
                <a:extLst>
                  <a:ext uri="{FF2B5EF4-FFF2-40B4-BE49-F238E27FC236}">
                    <a16:creationId xmlns:a16="http://schemas.microsoft.com/office/drawing/2014/main" id="{E4C3C540-8720-18D2-861A-29B713B4E0BD}"/>
                  </a:ext>
                </a:extLst>
              </p:cNvPr>
              <p:cNvSpPr/>
              <p:nvPr/>
            </p:nvSpPr>
            <p:spPr>
              <a:xfrm>
                <a:off x="1226759" y="3243554"/>
                <a:ext cx="50279" cy="5058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7" extrusionOk="0">
                    <a:moveTo>
                      <a:pt x="330" y="1"/>
                    </a:moveTo>
                    <a:cubicBezTo>
                      <a:pt x="147" y="1"/>
                      <a:pt x="0" y="151"/>
                      <a:pt x="0" y="334"/>
                    </a:cubicBezTo>
                    <a:cubicBezTo>
                      <a:pt x="0" y="517"/>
                      <a:pt x="147" y="666"/>
                      <a:pt x="330" y="666"/>
                    </a:cubicBezTo>
                    <a:cubicBezTo>
                      <a:pt x="513" y="666"/>
                      <a:pt x="663" y="517"/>
                      <a:pt x="663" y="334"/>
                    </a:cubicBezTo>
                    <a:cubicBezTo>
                      <a:pt x="663" y="151"/>
                      <a:pt x="513" y="1"/>
                      <a:pt x="330" y="1"/>
                    </a:cubicBezTo>
                    <a:close/>
                  </a:path>
                </a:pathLst>
              </a:custGeom>
              <a:solidFill>
                <a:srgbClr val="BBA1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76;p34">
                <a:extLst>
                  <a:ext uri="{FF2B5EF4-FFF2-40B4-BE49-F238E27FC236}">
                    <a16:creationId xmlns:a16="http://schemas.microsoft.com/office/drawing/2014/main" id="{2CEDB841-2059-5FA1-80EF-A79533287B26}"/>
                  </a:ext>
                </a:extLst>
              </p:cNvPr>
              <p:cNvSpPr/>
              <p:nvPr/>
            </p:nvSpPr>
            <p:spPr>
              <a:xfrm>
                <a:off x="954438" y="3716076"/>
                <a:ext cx="58165" cy="241838"/>
              </a:xfrm>
              <a:custGeom>
                <a:avLst/>
                <a:gdLst/>
                <a:ahLst/>
                <a:cxnLst/>
                <a:rect l="l" t="t" r="r" b="b"/>
                <a:pathLst>
                  <a:path w="767" h="3189" extrusionOk="0">
                    <a:moveTo>
                      <a:pt x="317" y="0"/>
                    </a:moveTo>
                    <a:cubicBezTo>
                      <a:pt x="0" y="1375"/>
                      <a:pt x="233" y="3189"/>
                      <a:pt x="233" y="3189"/>
                    </a:cubicBezTo>
                    <a:lnTo>
                      <a:pt x="726" y="3019"/>
                    </a:lnTo>
                    <a:cubicBezTo>
                      <a:pt x="736" y="2849"/>
                      <a:pt x="746" y="2683"/>
                      <a:pt x="766" y="2513"/>
                    </a:cubicBezTo>
                    <a:cubicBezTo>
                      <a:pt x="606" y="1655"/>
                      <a:pt x="450" y="762"/>
                      <a:pt x="317" y="0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77;p34">
                <a:extLst>
                  <a:ext uri="{FF2B5EF4-FFF2-40B4-BE49-F238E27FC236}">
                    <a16:creationId xmlns:a16="http://schemas.microsoft.com/office/drawing/2014/main" id="{1CDDF024-1381-65F2-54A9-65E8D2A5DD45}"/>
                  </a:ext>
                </a:extLst>
              </p:cNvPr>
              <p:cNvSpPr/>
              <p:nvPr/>
            </p:nvSpPr>
            <p:spPr>
              <a:xfrm>
                <a:off x="1009494" y="3906647"/>
                <a:ext cx="9404" cy="3837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06" extrusionOk="0">
                    <a:moveTo>
                      <a:pt x="40" y="0"/>
                    </a:moveTo>
                    <a:cubicBezTo>
                      <a:pt x="20" y="170"/>
                      <a:pt x="10" y="336"/>
                      <a:pt x="0" y="506"/>
                    </a:cubicBezTo>
                    <a:lnTo>
                      <a:pt x="123" y="463"/>
                    </a:lnTo>
                    <a:cubicBezTo>
                      <a:pt x="97" y="309"/>
                      <a:pt x="67" y="157"/>
                      <a:pt x="40" y="0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978;p34">
                <a:extLst>
                  <a:ext uri="{FF2B5EF4-FFF2-40B4-BE49-F238E27FC236}">
                    <a16:creationId xmlns:a16="http://schemas.microsoft.com/office/drawing/2014/main" id="{B3922D33-D0F2-9F03-549B-F2ADD7EECBED}"/>
                  </a:ext>
                </a:extLst>
              </p:cNvPr>
              <p:cNvSpPr/>
              <p:nvPr/>
            </p:nvSpPr>
            <p:spPr>
              <a:xfrm>
                <a:off x="801784" y="4234478"/>
                <a:ext cx="19717" cy="8971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118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7" y="336"/>
                      <a:pt x="150" y="719"/>
                      <a:pt x="260" y="1182"/>
                    </a:cubicBezTo>
                    <a:cubicBezTo>
                      <a:pt x="166" y="786"/>
                      <a:pt x="80" y="390"/>
                      <a:pt x="0" y="0"/>
                    </a:cubicBezTo>
                    <a:close/>
                  </a:path>
                </a:pathLst>
              </a:custGeom>
              <a:solidFill>
                <a:srgbClr val="E0E8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979;p34">
                <a:extLst>
                  <a:ext uri="{FF2B5EF4-FFF2-40B4-BE49-F238E27FC236}">
                    <a16:creationId xmlns:a16="http://schemas.microsoft.com/office/drawing/2014/main" id="{D47139AB-8EDC-CCAB-1D5F-C067DA5BAF98}"/>
                  </a:ext>
                </a:extLst>
              </p:cNvPr>
              <p:cNvSpPr/>
              <p:nvPr/>
            </p:nvSpPr>
            <p:spPr>
              <a:xfrm>
                <a:off x="782294" y="4064837"/>
                <a:ext cx="301672" cy="260342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433" extrusionOk="0">
                    <a:moveTo>
                      <a:pt x="3056" y="1"/>
                    </a:moveTo>
                    <a:lnTo>
                      <a:pt x="1052" y="1232"/>
                    </a:lnTo>
                    <a:lnTo>
                      <a:pt x="443" y="819"/>
                    </a:lnTo>
                    <a:lnTo>
                      <a:pt x="300" y="886"/>
                    </a:lnTo>
                    <a:cubicBezTo>
                      <a:pt x="300" y="886"/>
                      <a:pt x="204" y="770"/>
                      <a:pt x="61" y="560"/>
                    </a:cubicBezTo>
                    <a:lnTo>
                      <a:pt x="1" y="524"/>
                    </a:lnTo>
                    <a:lnTo>
                      <a:pt x="1" y="524"/>
                    </a:lnTo>
                    <a:cubicBezTo>
                      <a:pt x="64" y="1099"/>
                      <a:pt x="127" y="1582"/>
                      <a:pt x="257" y="2237"/>
                    </a:cubicBezTo>
                    <a:cubicBezTo>
                      <a:pt x="337" y="2627"/>
                      <a:pt x="423" y="3023"/>
                      <a:pt x="517" y="3419"/>
                    </a:cubicBezTo>
                    <a:cubicBezTo>
                      <a:pt x="733" y="3426"/>
                      <a:pt x="963" y="3432"/>
                      <a:pt x="1199" y="3432"/>
                    </a:cubicBezTo>
                    <a:cubicBezTo>
                      <a:pt x="2071" y="3432"/>
                      <a:pt x="3069" y="3366"/>
                      <a:pt x="3978" y="3156"/>
                    </a:cubicBezTo>
                    <a:cubicBezTo>
                      <a:pt x="3508" y="2141"/>
                      <a:pt x="3189" y="1083"/>
                      <a:pt x="3056" y="1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980;p34">
                <a:extLst>
                  <a:ext uri="{FF2B5EF4-FFF2-40B4-BE49-F238E27FC236}">
                    <a16:creationId xmlns:a16="http://schemas.microsoft.com/office/drawing/2014/main" id="{19B538D8-4057-EACA-A526-28399A4B8CB9}"/>
                  </a:ext>
                </a:extLst>
              </p:cNvPr>
              <p:cNvSpPr/>
              <p:nvPr/>
            </p:nvSpPr>
            <p:spPr>
              <a:xfrm>
                <a:off x="786845" y="4107228"/>
                <a:ext cx="29121" cy="24874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8" extrusionOk="0">
                    <a:moveTo>
                      <a:pt x="1" y="1"/>
                    </a:moveTo>
                    <a:cubicBezTo>
                      <a:pt x="144" y="211"/>
                      <a:pt x="240" y="327"/>
                      <a:pt x="240" y="327"/>
                    </a:cubicBezTo>
                    <a:lnTo>
                      <a:pt x="383" y="26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981;p34">
                <a:extLst>
                  <a:ext uri="{FF2B5EF4-FFF2-40B4-BE49-F238E27FC236}">
                    <a16:creationId xmlns:a16="http://schemas.microsoft.com/office/drawing/2014/main" id="{086AA022-078C-4E79-A6F7-553A739065A1}"/>
                  </a:ext>
                </a:extLst>
              </p:cNvPr>
              <p:cNvSpPr/>
              <p:nvPr/>
            </p:nvSpPr>
            <p:spPr>
              <a:xfrm>
                <a:off x="1014044" y="4049443"/>
                <a:ext cx="246085" cy="25473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359" extrusionOk="0">
                    <a:moveTo>
                      <a:pt x="332" y="1"/>
                    </a:moveTo>
                    <a:lnTo>
                      <a:pt x="0" y="204"/>
                    </a:lnTo>
                    <a:cubicBezTo>
                      <a:pt x="133" y="1286"/>
                      <a:pt x="452" y="2344"/>
                      <a:pt x="922" y="3359"/>
                    </a:cubicBezTo>
                    <a:cubicBezTo>
                      <a:pt x="1884" y="3136"/>
                      <a:pt x="2746" y="2744"/>
                      <a:pt x="3245" y="2088"/>
                    </a:cubicBezTo>
                    <a:cubicBezTo>
                      <a:pt x="2010" y="1888"/>
                      <a:pt x="809" y="1695"/>
                      <a:pt x="729" y="1695"/>
                    </a:cubicBezTo>
                    <a:cubicBezTo>
                      <a:pt x="682" y="1695"/>
                      <a:pt x="526" y="993"/>
                      <a:pt x="332" y="1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982;p34">
                <a:extLst>
                  <a:ext uri="{FF2B5EF4-FFF2-40B4-BE49-F238E27FC236}">
                    <a16:creationId xmlns:a16="http://schemas.microsoft.com/office/drawing/2014/main" id="{89A6C5EB-0BDD-4F61-D6FB-AC43C57B5DF5}"/>
                  </a:ext>
                </a:extLst>
              </p:cNvPr>
              <p:cNvSpPr/>
              <p:nvPr/>
            </p:nvSpPr>
            <p:spPr>
              <a:xfrm>
                <a:off x="1140459" y="4718755"/>
                <a:ext cx="199977" cy="17525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311" extrusionOk="0">
                    <a:moveTo>
                      <a:pt x="1499" y="0"/>
                    </a:moveTo>
                    <a:cubicBezTo>
                      <a:pt x="1306" y="0"/>
                      <a:pt x="1122" y="33"/>
                      <a:pt x="942" y="81"/>
                    </a:cubicBezTo>
                    <a:cubicBezTo>
                      <a:pt x="746" y="134"/>
                      <a:pt x="556" y="204"/>
                      <a:pt x="373" y="321"/>
                    </a:cubicBezTo>
                    <a:cubicBezTo>
                      <a:pt x="287" y="380"/>
                      <a:pt x="200" y="460"/>
                      <a:pt x="147" y="563"/>
                    </a:cubicBezTo>
                    <a:cubicBezTo>
                      <a:pt x="94" y="670"/>
                      <a:pt x="80" y="797"/>
                      <a:pt x="107" y="907"/>
                    </a:cubicBezTo>
                    <a:cubicBezTo>
                      <a:pt x="154" y="1130"/>
                      <a:pt x="333" y="1306"/>
                      <a:pt x="530" y="1382"/>
                    </a:cubicBezTo>
                    <a:cubicBezTo>
                      <a:pt x="699" y="1450"/>
                      <a:pt x="875" y="1468"/>
                      <a:pt x="1046" y="1468"/>
                    </a:cubicBezTo>
                    <a:cubicBezTo>
                      <a:pt x="1077" y="1468"/>
                      <a:pt x="1108" y="1467"/>
                      <a:pt x="1138" y="1466"/>
                    </a:cubicBezTo>
                    <a:cubicBezTo>
                      <a:pt x="1238" y="1462"/>
                      <a:pt x="1338" y="1452"/>
                      <a:pt x="1438" y="1436"/>
                    </a:cubicBezTo>
                    <a:cubicBezTo>
                      <a:pt x="1535" y="1416"/>
                      <a:pt x="1638" y="1399"/>
                      <a:pt x="1731" y="1346"/>
                    </a:cubicBezTo>
                    <a:cubicBezTo>
                      <a:pt x="1828" y="1296"/>
                      <a:pt x="1911" y="1186"/>
                      <a:pt x="1897" y="1070"/>
                    </a:cubicBezTo>
                    <a:cubicBezTo>
                      <a:pt x="1888" y="956"/>
                      <a:pt x="1821" y="863"/>
                      <a:pt x="1738" y="803"/>
                    </a:cubicBezTo>
                    <a:cubicBezTo>
                      <a:pt x="1645" y="741"/>
                      <a:pt x="1545" y="721"/>
                      <a:pt x="1444" y="721"/>
                    </a:cubicBezTo>
                    <a:cubicBezTo>
                      <a:pt x="1345" y="721"/>
                      <a:pt x="1246" y="740"/>
                      <a:pt x="1152" y="757"/>
                    </a:cubicBezTo>
                    <a:cubicBezTo>
                      <a:pt x="1217" y="751"/>
                      <a:pt x="1284" y="746"/>
                      <a:pt x="1350" y="746"/>
                    </a:cubicBezTo>
                    <a:cubicBezTo>
                      <a:pt x="1481" y="746"/>
                      <a:pt x="1608" y="766"/>
                      <a:pt x="1708" y="843"/>
                    </a:cubicBezTo>
                    <a:cubicBezTo>
                      <a:pt x="1777" y="900"/>
                      <a:pt x="1825" y="990"/>
                      <a:pt x="1825" y="1073"/>
                    </a:cubicBezTo>
                    <a:cubicBezTo>
                      <a:pt x="1828" y="1159"/>
                      <a:pt x="1768" y="1226"/>
                      <a:pt x="1688" y="1262"/>
                    </a:cubicBezTo>
                    <a:cubicBezTo>
                      <a:pt x="1528" y="1333"/>
                      <a:pt x="1321" y="1342"/>
                      <a:pt x="1135" y="1346"/>
                    </a:cubicBezTo>
                    <a:cubicBezTo>
                      <a:pt x="946" y="1342"/>
                      <a:pt x="753" y="1322"/>
                      <a:pt x="590" y="1246"/>
                    </a:cubicBezTo>
                    <a:cubicBezTo>
                      <a:pt x="427" y="1176"/>
                      <a:pt x="303" y="1033"/>
                      <a:pt x="270" y="873"/>
                    </a:cubicBezTo>
                    <a:cubicBezTo>
                      <a:pt x="230" y="710"/>
                      <a:pt x="320" y="560"/>
                      <a:pt x="473" y="464"/>
                    </a:cubicBezTo>
                    <a:cubicBezTo>
                      <a:pt x="768" y="292"/>
                      <a:pt x="1141" y="194"/>
                      <a:pt x="1489" y="194"/>
                    </a:cubicBezTo>
                    <a:cubicBezTo>
                      <a:pt x="1507" y="194"/>
                      <a:pt x="1524" y="194"/>
                      <a:pt x="1541" y="194"/>
                    </a:cubicBezTo>
                    <a:cubicBezTo>
                      <a:pt x="1721" y="201"/>
                      <a:pt x="1874" y="264"/>
                      <a:pt x="1991" y="404"/>
                    </a:cubicBezTo>
                    <a:cubicBezTo>
                      <a:pt x="2104" y="540"/>
                      <a:pt x="2214" y="714"/>
                      <a:pt x="2307" y="873"/>
                    </a:cubicBezTo>
                    <a:cubicBezTo>
                      <a:pt x="2396" y="1036"/>
                      <a:pt x="2464" y="1213"/>
                      <a:pt x="2453" y="1386"/>
                    </a:cubicBezTo>
                    <a:cubicBezTo>
                      <a:pt x="2444" y="1555"/>
                      <a:pt x="2347" y="1712"/>
                      <a:pt x="2207" y="1825"/>
                    </a:cubicBezTo>
                    <a:cubicBezTo>
                      <a:pt x="2064" y="1938"/>
                      <a:pt x="1884" y="2015"/>
                      <a:pt x="1705" y="2075"/>
                    </a:cubicBezTo>
                    <a:cubicBezTo>
                      <a:pt x="1521" y="2131"/>
                      <a:pt x="1332" y="2178"/>
                      <a:pt x="1142" y="2208"/>
                    </a:cubicBezTo>
                    <a:cubicBezTo>
                      <a:pt x="1015" y="2228"/>
                      <a:pt x="886" y="2239"/>
                      <a:pt x="757" y="2239"/>
                    </a:cubicBezTo>
                    <a:cubicBezTo>
                      <a:pt x="499" y="2239"/>
                      <a:pt x="240" y="2195"/>
                      <a:pt x="0" y="2088"/>
                    </a:cubicBezTo>
                    <a:lnTo>
                      <a:pt x="0" y="2088"/>
                    </a:lnTo>
                    <a:cubicBezTo>
                      <a:pt x="277" y="2249"/>
                      <a:pt x="601" y="2311"/>
                      <a:pt x="923" y="2311"/>
                    </a:cubicBezTo>
                    <a:cubicBezTo>
                      <a:pt x="1000" y="2311"/>
                      <a:pt x="1076" y="2307"/>
                      <a:pt x="1152" y="2301"/>
                    </a:cubicBezTo>
                    <a:cubicBezTo>
                      <a:pt x="1352" y="2281"/>
                      <a:pt x="1548" y="2241"/>
                      <a:pt x="1738" y="2191"/>
                    </a:cubicBezTo>
                    <a:cubicBezTo>
                      <a:pt x="1931" y="2138"/>
                      <a:pt x="2124" y="2065"/>
                      <a:pt x="2297" y="1941"/>
                    </a:cubicBezTo>
                    <a:cubicBezTo>
                      <a:pt x="2467" y="1821"/>
                      <a:pt x="2607" y="1622"/>
                      <a:pt x="2619" y="1396"/>
                    </a:cubicBezTo>
                    <a:cubicBezTo>
                      <a:pt x="2636" y="1173"/>
                      <a:pt x="2556" y="970"/>
                      <a:pt x="2460" y="790"/>
                    </a:cubicBezTo>
                    <a:cubicBezTo>
                      <a:pt x="2360" y="610"/>
                      <a:pt x="2264" y="448"/>
                      <a:pt x="2131" y="281"/>
                    </a:cubicBezTo>
                    <a:cubicBezTo>
                      <a:pt x="2060" y="201"/>
                      <a:pt x="1974" y="124"/>
                      <a:pt x="1871" y="78"/>
                    </a:cubicBezTo>
                    <a:cubicBezTo>
                      <a:pt x="1768" y="28"/>
                      <a:pt x="1658" y="8"/>
                      <a:pt x="1551" y="1"/>
                    </a:cubicBezTo>
                    <a:cubicBezTo>
                      <a:pt x="1534" y="1"/>
                      <a:pt x="1517" y="0"/>
                      <a:pt x="1499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983;p34">
                <a:extLst>
                  <a:ext uri="{FF2B5EF4-FFF2-40B4-BE49-F238E27FC236}">
                    <a16:creationId xmlns:a16="http://schemas.microsoft.com/office/drawing/2014/main" id="{8D5475E4-6919-849F-F4D9-319AA50EC441}"/>
                  </a:ext>
                </a:extLst>
              </p:cNvPr>
              <p:cNvSpPr/>
              <p:nvPr/>
            </p:nvSpPr>
            <p:spPr>
              <a:xfrm>
                <a:off x="1708533" y="4718755"/>
                <a:ext cx="199977" cy="17525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311" extrusionOk="0">
                    <a:moveTo>
                      <a:pt x="1138" y="0"/>
                    </a:moveTo>
                    <a:cubicBezTo>
                      <a:pt x="1121" y="0"/>
                      <a:pt x="1104" y="1"/>
                      <a:pt x="1086" y="1"/>
                    </a:cubicBezTo>
                    <a:cubicBezTo>
                      <a:pt x="979" y="8"/>
                      <a:pt x="870" y="28"/>
                      <a:pt x="767" y="78"/>
                    </a:cubicBezTo>
                    <a:cubicBezTo>
                      <a:pt x="664" y="124"/>
                      <a:pt x="577" y="201"/>
                      <a:pt x="507" y="281"/>
                    </a:cubicBezTo>
                    <a:cubicBezTo>
                      <a:pt x="374" y="448"/>
                      <a:pt x="277" y="610"/>
                      <a:pt x="177" y="790"/>
                    </a:cubicBezTo>
                    <a:cubicBezTo>
                      <a:pt x="81" y="970"/>
                      <a:pt x="1" y="1173"/>
                      <a:pt x="18" y="1396"/>
                    </a:cubicBezTo>
                    <a:cubicBezTo>
                      <a:pt x="31" y="1622"/>
                      <a:pt x="171" y="1821"/>
                      <a:pt x="340" y="1941"/>
                    </a:cubicBezTo>
                    <a:cubicBezTo>
                      <a:pt x="514" y="2065"/>
                      <a:pt x="707" y="2138"/>
                      <a:pt x="899" y="2191"/>
                    </a:cubicBezTo>
                    <a:cubicBezTo>
                      <a:pt x="1090" y="2241"/>
                      <a:pt x="1286" y="2281"/>
                      <a:pt x="1486" y="2301"/>
                    </a:cubicBezTo>
                    <a:cubicBezTo>
                      <a:pt x="1561" y="2307"/>
                      <a:pt x="1638" y="2311"/>
                      <a:pt x="1715" y="2311"/>
                    </a:cubicBezTo>
                    <a:cubicBezTo>
                      <a:pt x="2036" y="2311"/>
                      <a:pt x="2360" y="2249"/>
                      <a:pt x="2637" y="2088"/>
                    </a:cubicBezTo>
                    <a:lnTo>
                      <a:pt x="2637" y="2088"/>
                    </a:lnTo>
                    <a:cubicBezTo>
                      <a:pt x="2397" y="2195"/>
                      <a:pt x="2138" y="2239"/>
                      <a:pt x="1880" y="2239"/>
                    </a:cubicBezTo>
                    <a:cubicBezTo>
                      <a:pt x="1751" y="2239"/>
                      <a:pt x="1622" y="2228"/>
                      <a:pt x="1495" y="2208"/>
                    </a:cubicBezTo>
                    <a:cubicBezTo>
                      <a:pt x="1306" y="2178"/>
                      <a:pt x="1116" y="2131"/>
                      <a:pt x="933" y="2075"/>
                    </a:cubicBezTo>
                    <a:cubicBezTo>
                      <a:pt x="753" y="2015"/>
                      <a:pt x="574" y="1938"/>
                      <a:pt x="431" y="1825"/>
                    </a:cubicBezTo>
                    <a:cubicBezTo>
                      <a:pt x="291" y="1712"/>
                      <a:pt x="194" y="1555"/>
                      <a:pt x="185" y="1386"/>
                    </a:cubicBezTo>
                    <a:cubicBezTo>
                      <a:pt x="174" y="1213"/>
                      <a:pt x="240" y="1036"/>
                      <a:pt x="331" y="873"/>
                    </a:cubicBezTo>
                    <a:cubicBezTo>
                      <a:pt x="424" y="714"/>
                      <a:pt x="534" y="540"/>
                      <a:pt x="647" y="404"/>
                    </a:cubicBezTo>
                    <a:cubicBezTo>
                      <a:pt x="764" y="264"/>
                      <a:pt x="916" y="201"/>
                      <a:pt x="1096" y="194"/>
                    </a:cubicBezTo>
                    <a:cubicBezTo>
                      <a:pt x="1113" y="194"/>
                      <a:pt x="1130" y="194"/>
                      <a:pt x="1148" y="194"/>
                    </a:cubicBezTo>
                    <a:cubicBezTo>
                      <a:pt x="1496" y="194"/>
                      <a:pt x="1869" y="292"/>
                      <a:pt x="2165" y="464"/>
                    </a:cubicBezTo>
                    <a:cubicBezTo>
                      <a:pt x="2317" y="560"/>
                      <a:pt x="2407" y="710"/>
                      <a:pt x="2368" y="873"/>
                    </a:cubicBezTo>
                    <a:cubicBezTo>
                      <a:pt x="2334" y="1033"/>
                      <a:pt x="2211" y="1176"/>
                      <a:pt x="2048" y="1246"/>
                    </a:cubicBezTo>
                    <a:cubicBezTo>
                      <a:pt x="1885" y="1322"/>
                      <a:pt x="1692" y="1342"/>
                      <a:pt x="1502" y="1346"/>
                    </a:cubicBezTo>
                    <a:cubicBezTo>
                      <a:pt x="1316" y="1342"/>
                      <a:pt x="1109" y="1333"/>
                      <a:pt x="950" y="1262"/>
                    </a:cubicBezTo>
                    <a:cubicBezTo>
                      <a:pt x="870" y="1226"/>
                      <a:pt x="810" y="1159"/>
                      <a:pt x="813" y="1073"/>
                    </a:cubicBezTo>
                    <a:cubicBezTo>
                      <a:pt x="813" y="990"/>
                      <a:pt x="859" y="900"/>
                      <a:pt x="930" y="843"/>
                    </a:cubicBezTo>
                    <a:cubicBezTo>
                      <a:pt x="1029" y="766"/>
                      <a:pt x="1156" y="746"/>
                      <a:pt x="1287" y="746"/>
                    </a:cubicBezTo>
                    <a:cubicBezTo>
                      <a:pt x="1353" y="746"/>
                      <a:pt x="1421" y="751"/>
                      <a:pt x="1486" y="757"/>
                    </a:cubicBezTo>
                    <a:cubicBezTo>
                      <a:pt x="1392" y="740"/>
                      <a:pt x="1292" y="721"/>
                      <a:pt x="1193" y="721"/>
                    </a:cubicBezTo>
                    <a:cubicBezTo>
                      <a:pt x="1092" y="721"/>
                      <a:pt x="992" y="741"/>
                      <a:pt x="899" y="803"/>
                    </a:cubicBezTo>
                    <a:cubicBezTo>
                      <a:pt x="816" y="863"/>
                      <a:pt x="750" y="956"/>
                      <a:pt x="740" y="1070"/>
                    </a:cubicBezTo>
                    <a:cubicBezTo>
                      <a:pt x="727" y="1186"/>
                      <a:pt x="810" y="1296"/>
                      <a:pt x="907" y="1346"/>
                    </a:cubicBezTo>
                    <a:cubicBezTo>
                      <a:pt x="999" y="1399"/>
                      <a:pt x="1103" y="1416"/>
                      <a:pt x="1199" y="1436"/>
                    </a:cubicBezTo>
                    <a:cubicBezTo>
                      <a:pt x="1299" y="1452"/>
                      <a:pt x="1399" y="1462"/>
                      <a:pt x="1498" y="1466"/>
                    </a:cubicBezTo>
                    <a:cubicBezTo>
                      <a:pt x="1529" y="1467"/>
                      <a:pt x="1560" y="1468"/>
                      <a:pt x="1591" y="1468"/>
                    </a:cubicBezTo>
                    <a:cubicBezTo>
                      <a:pt x="1762" y="1468"/>
                      <a:pt x="1939" y="1450"/>
                      <a:pt x="2108" y="1382"/>
                    </a:cubicBezTo>
                    <a:cubicBezTo>
                      <a:pt x="2304" y="1306"/>
                      <a:pt x="2484" y="1130"/>
                      <a:pt x="2530" y="907"/>
                    </a:cubicBezTo>
                    <a:cubicBezTo>
                      <a:pt x="2557" y="797"/>
                      <a:pt x="2544" y="670"/>
                      <a:pt x="2491" y="563"/>
                    </a:cubicBezTo>
                    <a:cubicBezTo>
                      <a:pt x="2437" y="460"/>
                      <a:pt x="2351" y="380"/>
                      <a:pt x="2264" y="321"/>
                    </a:cubicBezTo>
                    <a:cubicBezTo>
                      <a:pt x="2082" y="204"/>
                      <a:pt x="1895" y="134"/>
                      <a:pt x="1695" y="81"/>
                    </a:cubicBezTo>
                    <a:cubicBezTo>
                      <a:pt x="1515" y="33"/>
                      <a:pt x="1331" y="0"/>
                      <a:pt x="1138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984;p34">
                <a:extLst>
                  <a:ext uri="{FF2B5EF4-FFF2-40B4-BE49-F238E27FC236}">
                    <a16:creationId xmlns:a16="http://schemas.microsoft.com/office/drawing/2014/main" id="{27FB2452-78F3-23E0-1E1F-5EE2CB7D98FA}"/>
                  </a:ext>
                </a:extLst>
              </p:cNvPr>
              <p:cNvSpPr/>
              <p:nvPr/>
            </p:nvSpPr>
            <p:spPr>
              <a:xfrm>
                <a:off x="1086693" y="3036375"/>
                <a:ext cx="760322" cy="291358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842" extrusionOk="0">
                    <a:moveTo>
                      <a:pt x="1921" y="194"/>
                    </a:moveTo>
                    <a:cubicBezTo>
                      <a:pt x="2873" y="194"/>
                      <a:pt x="3648" y="969"/>
                      <a:pt x="3648" y="1921"/>
                    </a:cubicBezTo>
                    <a:cubicBezTo>
                      <a:pt x="3648" y="2873"/>
                      <a:pt x="2873" y="3648"/>
                      <a:pt x="1921" y="3648"/>
                    </a:cubicBezTo>
                    <a:cubicBezTo>
                      <a:pt x="966" y="3648"/>
                      <a:pt x="190" y="2873"/>
                      <a:pt x="190" y="1921"/>
                    </a:cubicBezTo>
                    <a:cubicBezTo>
                      <a:pt x="190" y="969"/>
                      <a:pt x="966" y="194"/>
                      <a:pt x="1921" y="194"/>
                    </a:cubicBezTo>
                    <a:close/>
                    <a:moveTo>
                      <a:pt x="8105" y="194"/>
                    </a:moveTo>
                    <a:cubicBezTo>
                      <a:pt x="9059" y="194"/>
                      <a:pt x="9832" y="969"/>
                      <a:pt x="9832" y="1921"/>
                    </a:cubicBezTo>
                    <a:cubicBezTo>
                      <a:pt x="9832" y="2873"/>
                      <a:pt x="9059" y="3648"/>
                      <a:pt x="8105" y="3648"/>
                    </a:cubicBezTo>
                    <a:cubicBezTo>
                      <a:pt x="7153" y="3648"/>
                      <a:pt x="6377" y="2873"/>
                      <a:pt x="6377" y="1921"/>
                    </a:cubicBezTo>
                    <a:cubicBezTo>
                      <a:pt x="6377" y="969"/>
                      <a:pt x="7153" y="194"/>
                      <a:pt x="8105" y="194"/>
                    </a:cubicBezTo>
                    <a:close/>
                    <a:moveTo>
                      <a:pt x="1921" y="0"/>
                    </a:moveTo>
                    <a:cubicBezTo>
                      <a:pt x="859" y="0"/>
                      <a:pt x="1" y="862"/>
                      <a:pt x="1" y="1921"/>
                    </a:cubicBezTo>
                    <a:cubicBezTo>
                      <a:pt x="1" y="2979"/>
                      <a:pt x="859" y="3842"/>
                      <a:pt x="1921" y="3842"/>
                    </a:cubicBezTo>
                    <a:cubicBezTo>
                      <a:pt x="2816" y="3842"/>
                      <a:pt x="3572" y="3223"/>
                      <a:pt x="3781" y="2387"/>
                    </a:cubicBezTo>
                    <a:lnTo>
                      <a:pt x="6244" y="2387"/>
                    </a:lnTo>
                    <a:cubicBezTo>
                      <a:pt x="6454" y="3223"/>
                      <a:pt x="7210" y="3842"/>
                      <a:pt x="8105" y="3842"/>
                    </a:cubicBezTo>
                    <a:cubicBezTo>
                      <a:pt x="9163" y="3842"/>
                      <a:pt x="10025" y="2979"/>
                      <a:pt x="10025" y="1921"/>
                    </a:cubicBezTo>
                    <a:cubicBezTo>
                      <a:pt x="10025" y="862"/>
                      <a:pt x="9163" y="0"/>
                      <a:pt x="8105" y="0"/>
                    </a:cubicBezTo>
                    <a:cubicBezTo>
                      <a:pt x="7047" y="0"/>
                      <a:pt x="6184" y="862"/>
                      <a:pt x="6184" y="1921"/>
                    </a:cubicBezTo>
                    <a:cubicBezTo>
                      <a:pt x="6184" y="2014"/>
                      <a:pt x="6194" y="2108"/>
                      <a:pt x="6208" y="2197"/>
                    </a:cubicBezTo>
                    <a:lnTo>
                      <a:pt x="3818" y="2197"/>
                    </a:lnTo>
                    <a:cubicBezTo>
                      <a:pt x="3832" y="2108"/>
                      <a:pt x="3841" y="2014"/>
                      <a:pt x="3841" y="1921"/>
                    </a:cubicBezTo>
                    <a:cubicBezTo>
                      <a:pt x="3841" y="862"/>
                      <a:pt x="2979" y="0"/>
                      <a:pt x="19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985;p34">
                <a:extLst>
                  <a:ext uri="{FF2B5EF4-FFF2-40B4-BE49-F238E27FC236}">
                    <a16:creationId xmlns:a16="http://schemas.microsoft.com/office/drawing/2014/main" id="{EE7DB96E-2773-B75F-5CB4-7279C6326325}"/>
                  </a:ext>
                </a:extLst>
              </p:cNvPr>
              <p:cNvSpPr/>
              <p:nvPr/>
            </p:nvSpPr>
            <p:spPr>
              <a:xfrm>
                <a:off x="1922386" y="3602704"/>
                <a:ext cx="210594" cy="283016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3732" extrusionOk="0">
                    <a:moveTo>
                      <a:pt x="1611" y="1"/>
                    </a:moveTo>
                    <a:cubicBezTo>
                      <a:pt x="1764" y="756"/>
                      <a:pt x="1681" y="1582"/>
                      <a:pt x="1145" y="2138"/>
                    </a:cubicBezTo>
                    <a:cubicBezTo>
                      <a:pt x="1092" y="2194"/>
                      <a:pt x="233" y="2864"/>
                      <a:pt x="10" y="2930"/>
                    </a:cubicBezTo>
                    <a:lnTo>
                      <a:pt x="0" y="3283"/>
                    </a:lnTo>
                    <a:lnTo>
                      <a:pt x="1131" y="3732"/>
                    </a:lnTo>
                    <a:cubicBezTo>
                      <a:pt x="1131" y="3732"/>
                      <a:pt x="2776" y="1975"/>
                      <a:pt x="1611" y="1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986;p34">
                <a:extLst>
                  <a:ext uri="{FF2B5EF4-FFF2-40B4-BE49-F238E27FC236}">
                    <a16:creationId xmlns:a16="http://schemas.microsoft.com/office/drawing/2014/main" id="{6EDB4E43-6619-FD63-711F-BEE1279A4C41}"/>
                  </a:ext>
                </a:extLst>
              </p:cNvPr>
              <p:cNvSpPr/>
              <p:nvPr/>
            </p:nvSpPr>
            <p:spPr>
              <a:xfrm>
                <a:off x="1344908" y="3225885"/>
                <a:ext cx="719143" cy="599248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7902" extrusionOk="0">
                    <a:moveTo>
                      <a:pt x="2863" y="1"/>
                    </a:moveTo>
                    <a:lnTo>
                      <a:pt x="499" y="919"/>
                    </a:lnTo>
                    <a:cubicBezTo>
                      <a:pt x="499" y="919"/>
                      <a:pt x="0" y="3306"/>
                      <a:pt x="2310" y="3386"/>
                    </a:cubicBezTo>
                    <a:cubicBezTo>
                      <a:pt x="4620" y="3466"/>
                      <a:pt x="7771" y="3256"/>
                      <a:pt x="8008" y="5013"/>
                    </a:cubicBezTo>
                    <a:cubicBezTo>
                      <a:pt x="8244" y="6770"/>
                      <a:pt x="7429" y="6904"/>
                      <a:pt x="7429" y="6904"/>
                    </a:cubicBezTo>
                    <a:lnTo>
                      <a:pt x="7572" y="7885"/>
                    </a:lnTo>
                    <a:cubicBezTo>
                      <a:pt x="7573" y="7896"/>
                      <a:pt x="7582" y="7901"/>
                      <a:pt x="7595" y="7901"/>
                    </a:cubicBezTo>
                    <a:cubicBezTo>
                      <a:pt x="7759" y="7901"/>
                      <a:pt x="8705" y="7165"/>
                      <a:pt x="8760" y="7107"/>
                    </a:cubicBezTo>
                    <a:cubicBezTo>
                      <a:pt x="9482" y="6358"/>
                      <a:pt x="9382" y="5113"/>
                      <a:pt x="8989" y="4228"/>
                    </a:cubicBezTo>
                    <a:cubicBezTo>
                      <a:pt x="8357" y="2793"/>
                      <a:pt x="6996" y="2197"/>
                      <a:pt x="5508" y="2128"/>
                    </a:cubicBezTo>
                    <a:cubicBezTo>
                      <a:pt x="4693" y="2088"/>
                      <a:pt x="3515" y="2125"/>
                      <a:pt x="3066" y="1303"/>
                    </a:cubicBezTo>
                    <a:cubicBezTo>
                      <a:pt x="2859" y="923"/>
                      <a:pt x="2793" y="427"/>
                      <a:pt x="286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987;p34">
                <a:extLst>
                  <a:ext uri="{FF2B5EF4-FFF2-40B4-BE49-F238E27FC236}">
                    <a16:creationId xmlns:a16="http://schemas.microsoft.com/office/drawing/2014/main" id="{9925386B-FBE5-A519-BF85-A99DBD1F99B6}"/>
                  </a:ext>
                </a:extLst>
              </p:cNvPr>
              <p:cNvSpPr/>
              <p:nvPr/>
            </p:nvSpPr>
            <p:spPr>
              <a:xfrm>
                <a:off x="1449332" y="3344868"/>
                <a:ext cx="135138" cy="54298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716" extrusionOk="0">
                    <a:moveTo>
                      <a:pt x="1412" y="0"/>
                    </a:moveTo>
                    <a:cubicBezTo>
                      <a:pt x="1027" y="0"/>
                      <a:pt x="422" y="110"/>
                      <a:pt x="1" y="715"/>
                    </a:cubicBezTo>
                    <a:lnTo>
                      <a:pt x="1781" y="36"/>
                    </a:lnTo>
                    <a:cubicBezTo>
                      <a:pt x="1781" y="36"/>
                      <a:pt x="1633" y="0"/>
                      <a:pt x="141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988;p34">
                <a:extLst>
                  <a:ext uri="{FF2B5EF4-FFF2-40B4-BE49-F238E27FC236}">
                    <a16:creationId xmlns:a16="http://schemas.microsoft.com/office/drawing/2014/main" id="{473AA649-41F1-53E4-8933-DD1E8940D55D}"/>
                  </a:ext>
                </a:extLst>
              </p:cNvPr>
              <p:cNvSpPr/>
              <p:nvPr/>
            </p:nvSpPr>
            <p:spPr>
              <a:xfrm>
                <a:off x="1584393" y="3399090"/>
                <a:ext cx="101012" cy="61578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812" extrusionOk="0">
                    <a:moveTo>
                      <a:pt x="1332" y="0"/>
                    </a:moveTo>
                    <a:cubicBezTo>
                      <a:pt x="1332" y="0"/>
                      <a:pt x="433" y="283"/>
                      <a:pt x="0" y="812"/>
                    </a:cubicBezTo>
                    <a:lnTo>
                      <a:pt x="1332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989;p34">
                <a:extLst>
                  <a:ext uri="{FF2B5EF4-FFF2-40B4-BE49-F238E27FC236}">
                    <a16:creationId xmlns:a16="http://schemas.microsoft.com/office/drawing/2014/main" id="{0C389DAE-E0A0-220A-374F-B7C88BDB6630}"/>
                  </a:ext>
                </a:extLst>
              </p:cNvPr>
              <p:cNvSpPr/>
              <p:nvPr/>
            </p:nvSpPr>
            <p:spPr>
              <a:xfrm>
                <a:off x="1773447" y="3429878"/>
                <a:ext cx="77503" cy="43226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570" extrusionOk="0">
                    <a:moveTo>
                      <a:pt x="1022" y="0"/>
                    </a:moveTo>
                    <a:lnTo>
                      <a:pt x="1022" y="0"/>
                    </a:lnTo>
                    <a:cubicBezTo>
                      <a:pt x="559" y="60"/>
                      <a:pt x="0" y="570"/>
                      <a:pt x="0" y="570"/>
                    </a:cubicBezTo>
                    <a:lnTo>
                      <a:pt x="1022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990;p34">
                <a:extLst>
                  <a:ext uri="{FF2B5EF4-FFF2-40B4-BE49-F238E27FC236}">
                    <a16:creationId xmlns:a16="http://schemas.microsoft.com/office/drawing/2014/main" id="{24674122-10FE-4C21-DA8D-D83F5C37D1DE}"/>
                  </a:ext>
                </a:extLst>
              </p:cNvPr>
              <p:cNvSpPr/>
              <p:nvPr/>
            </p:nvSpPr>
            <p:spPr>
              <a:xfrm>
                <a:off x="1927163" y="3983391"/>
                <a:ext cx="214537" cy="245099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3232" extrusionOk="0">
                    <a:moveTo>
                      <a:pt x="373" y="0"/>
                    </a:moveTo>
                    <a:cubicBezTo>
                      <a:pt x="370" y="1075"/>
                      <a:pt x="263" y="2157"/>
                      <a:pt x="1" y="3188"/>
                    </a:cubicBezTo>
                    <a:cubicBezTo>
                      <a:pt x="183" y="3218"/>
                      <a:pt x="357" y="3231"/>
                      <a:pt x="523" y="3231"/>
                    </a:cubicBezTo>
                    <a:cubicBezTo>
                      <a:pt x="1707" y="3231"/>
                      <a:pt x="2406" y="2526"/>
                      <a:pt x="2789" y="1913"/>
                    </a:cubicBezTo>
                    <a:cubicBezTo>
                      <a:pt x="2813" y="1544"/>
                      <a:pt x="2826" y="1174"/>
                      <a:pt x="2829" y="812"/>
                    </a:cubicBezTo>
                    <a:lnTo>
                      <a:pt x="2829" y="812"/>
                    </a:lnTo>
                    <a:cubicBezTo>
                      <a:pt x="2700" y="942"/>
                      <a:pt x="2557" y="1068"/>
                      <a:pt x="2406" y="1191"/>
                    </a:cubicBezTo>
                    <a:cubicBezTo>
                      <a:pt x="2267" y="1301"/>
                      <a:pt x="2120" y="1354"/>
                      <a:pt x="1967" y="1354"/>
                    </a:cubicBezTo>
                    <a:cubicBezTo>
                      <a:pt x="1481" y="1354"/>
                      <a:pt x="926" y="829"/>
                      <a:pt x="373" y="0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991;p34">
                <a:extLst>
                  <a:ext uri="{FF2B5EF4-FFF2-40B4-BE49-F238E27FC236}">
                    <a16:creationId xmlns:a16="http://schemas.microsoft.com/office/drawing/2014/main" id="{582872CE-C259-4643-C8C0-73A0F32027CD}"/>
                  </a:ext>
                </a:extLst>
              </p:cNvPr>
              <p:cNvSpPr/>
              <p:nvPr/>
            </p:nvSpPr>
            <p:spPr>
              <a:xfrm>
                <a:off x="1789600" y="3976794"/>
                <a:ext cx="165851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276" extrusionOk="0">
                    <a:moveTo>
                      <a:pt x="2131" y="0"/>
                    </a:moveTo>
                    <a:cubicBezTo>
                      <a:pt x="2001" y="7"/>
                      <a:pt x="1858" y="14"/>
                      <a:pt x="1704" y="23"/>
                    </a:cubicBezTo>
                    <a:lnTo>
                      <a:pt x="1658" y="1774"/>
                    </a:lnTo>
                    <a:cubicBezTo>
                      <a:pt x="1652" y="2051"/>
                      <a:pt x="1452" y="2290"/>
                      <a:pt x="1179" y="2347"/>
                    </a:cubicBezTo>
                    <a:lnTo>
                      <a:pt x="1" y="2599"/>
                    </a:lnTo>
                    <a:cubicBezTo>
                      <a:pt x="693" y="2983"/>
                      <a:pt x="1292" y="3192"/>
                      <a:pt x="1815" y="3275"/>
                    </a:cubicBezTo>
                    <a:cubicBezTo>
                      <a:pt x="2077" y="2244"/>
                      <a:pt x="2184" y="1162"/>
                      <a:pt x="2187" y="87"/>
                    </a:cubicBezTo>
                    <a:cubicBezTo>
                      <a:pt x="2167" y="57"/>
                      <a:pt x="2151" y="31"/>
                      <a:pt x="2131" y="0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992;p34">
                <a:extLst>
                  <a:ext uri="{FF2B5EF4-FFF2-40B4-BE49-F238E27FC236}">
                    <a16:creationId xmlns:a16="http://schemas.microsoft.com/office/drawing/2014/main" id="{D31BF79C-E688-C5E6-856D-7D21836131D3}"/>
                  </a:ext>
                </a:extLst>
              </p:cNvPr>
              <p:cNvSpPr/>
              <p:nvPr/>
            </p:nvSpPr>
            <p:spPr>
              <a:xfrm>
                <a:off x="1951127" y="3975050"/>
                <a:ext cx="190877" cy="111098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1465" extrusionOk="0">
                    <a:moveTo>
                      <a:pt x="752" y="0"/>
                    </a:moveTo>
                    <a:cubicBezTo>
                      <a:pt x="752" y="0"/>
                      <a:pt x="447" y="0"/>
                      <a:pt x="1" y="23"/>
                    </a:cubicBezTo>
                    <a:cubicBezTo>
                      <a:pt x="21" y="54"/>
                      <a:pt x="37" y="80"/>
                      <a:pt x="57" y="110"/>
                    </a:cubicBezTo>
                    <a:cubicBezTo>
                      <a:pt x="610" y="939"/>
                      <a:pt x="1165" y="1464"/>
                      <a:pt x="1651" y="1464"/>
                    </a:cubicBezTo>
                    <a:cubicBezTo>
                      <a:pt x="1804" y="1464"/>
                      <a:pt x="1951" y="1411"/>
                      <a:pt x="2090" y="1301"/>
                    </a:cubicBezTo>
                    <a:cubicBezTo>
                      <a:pt x="2241" y="1178"/>
                      <a:pt x="2384" y="1052"/>
                      <a:pt x="2513" y="922"/>
                    </a:cubicBezTo>
                    <a:cubicBezTo>
                      <a:pt x="2517" y="742"/>
                      <a:pt x="2517" y="559"/>
                      <a:pt x="2517" y="383"/>
                    </a:cubicBezTo>
                    <a:lnTo>
                      <a:pt x="2337" y="0"/>
                    </a:ln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993;p34">
                <a:extLst>
                  <a:ext uri="{FF2B5EF4-FFF2-40B4-BE49-F238E27FC236}">
                    <a16:creationId xmlns:a16="http://schemas.microsoft.com/office/drawing/2014/main" id="{FF967243-570E-1920-5912-69C35510E109}"/>
                  </a:ext>
                </a:extLst>
              </p:cNvPr>
              <p:cNvSpPr/>
              <p:nvPr/>
            </p:nvSpPr>
            <p:spPr>
              <a:xfrm>
                <a:off x="959974" y="3572901"/>
                <a:ext cx="969550" cy="668637"/>
              </a:xfrm>
              <a:custGeom>
                <a:avLst/>
                <a:gdLst/>
                <a:ahLst/>
                <a:cxnLst/>
                <a:rect l="l" t="t" r="r" b="b"/>
                <a:pathLst>
                  <a:path w="12785" h="8817" extrusionOk="0">
                    <a:moveTo>
                      <a:pt x="627" y="1"/>
                    </a:moveTo>
                    <a:cubicBezTo>
                      <a:pt x="471" y="1"/>
                      <a:pt x="328" y="61"/>
                      <a:pt x="220" y="161"/>
                    </a:cubicBezTo>
                    <a:cubicBezTo>
                      <a:pt x="217" y="168"/>
                      <a:pt x="211" y="174"/>
                      <a:pt x="204" y="181"/>
                    </a:cubicBezTo>
                    <a:cubicBezTo>
                      <a:pt x="74" y="311"/>
                      <a:pt x="1" y="504"/>
                      <a:pt x="37" y="710"/>
                    </a:cubicBezTo>
                    <a:cubicBezTo>
                      <a:pt x="397" y="2793"/>
                      <a:pt x="1312" y="7979"/>
                      <a:pt x="1442" y="7979"/>
                    </a:cubicBezTo>
                    <a:cubicBezTo>
                      <a:pt x="1598" y="7979"/>
                      <a:pt x="5882" y="8684"/>
                      <a:pt x="6634" y="8808"/>
                    </a:cubicBezTo>
                    <a:cubicBezTo>
                      <a:pt x="6665" y="8814"/>
                      <a:pt x="6698" y="8816"/>
                      <a:pt x="6730" y="8816"/>
                    </a:cubicBezTo>
                    <a:cubicBezTo>
                      <a:pt x="6773" y="8816"/>
                      <a:pt x="6815" y="8812"/>
                      <a:pt x="6856" y="8804"/>
                    </a:cubicBezTo>
                    <a:lnTo>
                      <a:pt x="7389" y="8691"/>
                    </a:lnTo>
                    <a:lnTo>
                      <a:pt x="7546" y="8655"/>
                    </a:lnTo>
                    <a:lnTo>
                      <a:pt x="12119" y="7673"/>
                    </a:lnTo>
                    <a:cubicBezTo>
                      <a:pt x="12392" y="7616"/>
                      <a:pt x="12592" y="7377"/>
                      <a:pt x="12598" y="7100"/>
                    </a:cubicBezTo>
                    <a:lnTo>
                      <a:pt x="12775" y="630"/>
                    </a:lnTo>
                    <a:cubicBezTo>
                      <a:pt x="12784" y="384"/>
                      <a:pt x="12641" y="174"/>
                      <a:pt x="12441" y="71"/>
                    </a:cubicBezTo>
                    <a:cubicBezTo>
                      <a:pt x="12392" y="48"/>
                      <a:pt x="12342" y="31"/>
                      <a:pt x="12285" y="22"/>
                    </a:cubicBezTo>
                    <a:cubicBezTo>
                      <a:pt x="12247" y="13"/>
                      <a:pt x="12207" y="9"/>
                      <a:pt x="12166" y="9"/>
                    </a:cubicBezTo>
                    <a:cubicBezTo>
                      <a:pt x="12125" y="9"/>
                      <a:pt x="12084" y="13"/>
                      <a:pt x="12042" y="22"/>
                    </a:cubicBezTo>
                    <a:lnTo>
                      <a:pt x="7779" y="943"/>
                    </a:lnTo>
                    <a:cubicBezTo>
                      <a:pt x="7655" y="1050"/>
                      <a:pt x="7529" y="1126"/>
                      <a:pt x="7406" y="1173"/>
                    </a:cubicBezTo>
                    <a:cubicBezTo>
                      <a:pt x="7263" y="1228"/>
                      <a:pt x="7119" y="1249"/>
                      <a:pt x="6981" y="1249"/>
                    </a:cubicBezTo>
                    <a:cubicBezTo>
                      <a:pt x="6750" y="1249"/>
                      <a:pt x="6535" y="1188"/>
                      <a:pt x="6364" y="1120"/>
                    </a:cubicBezTo>
                    <a:cubicBezTo>
                      <a:pt x="6162" y="1040"/>
                      <a:pt x="6018" y="950"/>
                      <a:pt x="5991" y="943"/>
                    </a:cubicBezTo>
                    <a:lnTo>
                      <a:pt x="740" y="11"/>
                    </a:lnTo>
                    <a:cubicBezTo>
                      <a:pt x="701" y="4"/>
                      <a:pt x="664" y="1"/>
                      <a:pt x="627" y="1"/>
                    </a:cubicBezTo>
                    <a:close/>
                  </a:path>
                </a:pathLst>
              </a:custGeom>
              <a:solidFill>
                <a:srgbClr val="FEC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994;p34">
                <a:extLst>
                  <a:ext uri="{FF2B5EF4-FFF2-40B4-BE49-F238E27FC236}">
                    <a16:creationId xmlns:a16="http://schemas.microsoft.com/office/drawing/2014/main" id="{FEABBCA3-EA90-1AE0-B027-3839986A01E3}"/>
                  </a:ext>
                </a:extLst>
              </p:cNvPr>
              <p:cNvSpPr/>
              <p:nvPr/>
            </p:nvSpPr>
            <p:spPr>
              <a:xfrm>
                <a:off x="976658" y="3572977"/>
                <a:ext cx="466006" cy="84859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1119" extrusionOk="0">
                    <a:moveTo>
                      <a:pt x="413" y="1"/>
                    </a:moveTo>
                    <a:cubicBezTo>
                      <a:pt x="254" y="1"/>
                      <a:pt x="111" y="61"/>
                      <a:pt x="0" y="160"/>
                    </a:cubicBezTo>
                    <a:cubicBezTo>
                      <a:pt x="94" y="133"/>
                      <a:pt x="206" y="113"/>
                      <a:pt x="346" y="113"/>
                    </a:cubicBezTo>
                    <a:cubicBezTo>
                      <a:pt x="417" y="113"/>
                      <a:pt x="493" y="116"/>
                      <a:pt x="576" y="130"/>
                    </a:cubicBezTo>
                    <a:cubicBezTo>
                      <a:pt x="1145" y="207"/>
                      <a:pt x="4853" y="882"/>
                      <a:pt x="6144" y="1119"/>
                    </a:cubicBezTo>
                    <a:cubicBezTo>
                      <a:pt x="5985" y="1055"/>
                      <a:pt x="5865" y="989"/>
                      <a:pt x="5805" y="959"/>
                    </a:cubicBezTo>
                    <a:cubicBezTo>
                      <a:pt x="5788" y="949"/>
                      <a:pt x="5778" y="942"/>
                      <a:pt x="5771" y="942"/>
                    </a:cubicBezTo>
                    <a:lnTo>
                      <a:pt x="869" y="73"/>
                    </a:lnTo>
                    <a:lnTo>
                      <a:pt x="520" y="10"/>
                    </a:lnTo>
                    <a:cubicBezTo>
                      <a:pt x="483" y="4"/>
                      <a:pt x="446" y="1"/>
                      <a:pt x="413" y="1"/>
                    </a:cubicBezTo>
                    <a:close/>
                  </a:path>
                </a:pathLst>
              </a:custGeom>
              <a:solidFill>
                <a:srgbClr val="FD9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995;p34">
                <a:extLst>
                  <a:ext uri="{FF2B5EF4-FFF2-40B4-BE49-F238E27FC236}">
                    <a16:creationId xmlns:a16="http://schemas.microsoft.com/office/drawing/2014/main" id="{9C2D2452-590A-D399-F3EE-51E1C26A7745}"/>
                  </a:ext>
                </a:extLst>
              </p:cNvPr>
              <p:cNvSpPr/>
              <p:nvPr/>
            </p:nvSpPr>
            <p:spPr>
              <a:xfrm>
                <a:off x="1873169" y="3573508"/>
                <a:ext cx="25329" cy="2806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7" extrusionOk="0">
                    <a:moveTo>
                      <a:pt x="118" y="0"/>
                    </a:moveTo>
                    <a:lnTo>
                      <a:pt x="118" y="0"/>
                    </a:lnTo>
                    <a:cubicBezTo>
                      <a:pt x="78" y="1"/>
                      <a:pt x="39" y="4"/>
                      <a:pt x="0" y="14"/>
                    </a:cubicBezTo>
                    <a:cubicBezTo>
                      <a:pt x="40" y="7"/>
                      <a:pt x="81" y="1"/>
                      <a:pt x="118" y="0"/>
                    </a:cubicBezTo>
                    <a:close/>
                    <a:moveTo>
                      <a:pt x="126" y="0"/>
                    </a:moveTo>
                    <a:cubicBezTo>
                      <a:pt x="124" y="0"/>
                      <a:pt x="121" y="0"/>
                      <a:pt x="118" y="0"/>
                    </a:cubicBezTo>
                    <a:lnTo>
                      <a:pt x="118" y="0"/>
                    </a:lnTo>
                    <a:cubicBezTo>
                      <a:pt x="122" y="0"/>
                      <a:pt x="125" y="0"/>
                      <a:pt x="128" y="0"/>
                    </a:cubicBezTo>
                    <a:lnTo>
                      <a:pt x="128" y="0"/>
                    </a:lnTo>
                    <a:cubicBezTo>
                      <a:pt x="167" y="0"/>
                      <a:pt x="207" y="3"/>
                      <a:pt x="243" y="14"/>
                    </a:cubicBezTo>
                    <a:cubicBezTo>
                      <a:pt x="273" y="17"/>
                      <a:pt x="303" y="26"/>
                      <a:pt x="333" y="37"/>
                    </a:cubicBezTo>
                    <a:cubicBezTo>
                      <a:pt x="270" y="14"/>
                      <a:pt x="200" y="0"/>
                      <a:pt x="130" y="0"/>
                    </a:cubicBezTo>
                    <a:cubicBezTo>
                      <a:pt x="130" y="0"/>
                      <a:pt x="129" y="0"/>
                      <a:pt x="128" y="0"/>
                    </a:cubicBezTo>
                    <a:lnTo>
                      <a:pt x="128" y="0"/>
                    </a:lnTo>
                    <a:cubicBezTo>
                      <a:pt x="128" y="0"/>
                      <a:pt x="127" y="0"/>
                      <a:pt x="126" y="0"/>
                    </a:cubicBezTo>
                    <a:close/>
                  </a:path>
                </a:pathLst>
              </a:custGeom>
              <a:solidFill>
                <a:srgbClr val="9D87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996;p34">
                <a:extLst>
                  <a:ext uri="{FF2B5EF4-FFF2-40B4-BE49-F238E27FC236}">
                    <a16:creationId xmlns:a16="http://schemas.microsoft.com/office/drawing/2014/main" id="{F7A42091-0A36-7DB4-33F9-C9C308DD2A72}"/>
                  </a:ext>
                </a:extLst>
              </p:cNvPr>
              <p:cNvSpPr/>
              <p:nvPr/>
            </p:nvSpPr>
            <p:spPr>
              <a:xfrm>
                <a:off x="1521602" y="3573508"/>
                <a:ext cx="369999" cy="88348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165" extrusionOk="0">
                    <a:moveTo>
                      <a:pt x="4762" y="0"/>
                    </a:moveTo>
                    <a:cubicBezTo>
                      <a:pt x="4722" y="0"/>
                      <a:pt x="4679" y="6"/>
                      <a:pt x="4636" y="14"/>
                    </a:cubicBezTo>
                    <a:lnTo>
                      <a:pt x="4616" y="20"/>
                    </a:lnTo>
                    <a:lnTo>
                      <a:pt x="389" y="932"/>
                    </a:lnTo>
                    <a:lnTo>
                      <a:pt x="373" y="935"/>
                    </a:lnTo>
                    <a:cubicBezTo>
                      <a:pt x="249" y="1042"/>
                      <a:pt x="123" y="1118"/>
                      <a:pt x="0" y="1165"/>
                    </a:cubicBezTo>
                    <a:lnTo>
                      <a:pt x="373" y="1145"/>
                    </a:lnTo>
                    <a:cubicBezTo>
                      <a:pt x="373" y="1145"/>
                      <a:pt x="3318" y="396"/>
                      <a:pt x="4829" y="103"/>
                    </a:cubicBezTo>
                    <a:lnTo>
                      <a:pt x="4879" y="14"/>
                    </a:lnTo>
                    <a:cubicBezTo>
                      <a:pt x="4842" y="3"/>
                      <a:pt x="4802" y="0"/>
                      <a:pt x="4762" y="0"/>
                    </a:cubicBezTo>
                    <a:close/>
                  </a:path>
                </a:pathLst>
              </a:custGeom>
              <a:solidFill>
                <a:srgbClr val="FD9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997;p34">
                <a:extLst>
                  <a:ext uri="{FF2B5EF4-FFF2-40B4-BE49-F238E27FC236}">
                    <a16:creationId xmlns:a16="http://schemas.microsoft.com/office/drawing/2014/main" id="{36BCED09-D768-8072-1B45-E412C2D999DC}"/>
                  </a:ext>
                </a:extLst>
              </p:cNvPr>
              <p:cNvSpPr/>
              <p:nvPr/>
            </p:nvSpPr>
            <p:spPr>
              <a:xfrm>
                <a:off x="1532143" y="3578286"/>
                <a:ext cx="396617" cy="650968"/>
              </a:xfrm>
              <a:custGeom>
                <a:avLst/>
                <a:gdLst/>
                <a:ahLst/>
                <a:cxnLst/>
                <a:rect l="l" t="t" r="r" b="b"/>
                <a:pathLst>
                  <a:path w="5230" h="8584" extrusionOk="0">
                    <a:moveTo>
                      <a:pt x="4896" y="0"/>
                    </a:moveTo>
                    <a:cubicBezTo>
                      <a:pt x="4830" y="14"/>
                      <a:pt x="4760" y="26"/>
                      <a:pt x="4690" y="40"/>
                    </a:cubicBezTo>
                    <a:lnTo>
                      <a:pt x="1" y="8584"/>
                    </a:lnTo>
                    <a:lnTo>
                      <a:pt x="4574" y="7602"/>
                    </a:lnTo>
                    <a:cubicBezTo>
                      <a:pt x="4847" y="7545"/>
                      <a:pt x="5047" y="7306"/>
                      <a:pt x="5053" y="7029"/>
                    </a:cubicBezTo>
                    <a:lnTo>
                      <a:pt x="5230" y="559"/>
                    </a:lnTo>
                    <a:lnTo>
                      <a:pt x="5230" y="539"/>
                    </a:lnTo>
                    <a:cubicBezTo>
                      <a:pt x="5230" y="300"/>
                      <a:pt x="5090" y="100"/>
                      <a:pt x="4896" y="0"/>
                    </a:cubicBezTo>
                    <a:close/>
                  </a:path>
                </a:pathLst>
              </a:custGeom>
              <a:solidFill>
                <a:srgbClr val="FEA8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998;p34">
                <a:extLst>
                  <a:ext uri="{FF2B5EF4-FFF2-40B4-BE49-F238E27FC236}">
                    <a16:creationId xmlns:a16="http://schemas.microsoft.com/office/drawing/2014/main" id="{D032F7F3-E331-5F90-6A04-BEB7C6FBBF4A}"/>
                  </a:ext>
                </a:extLst>
              </p:cNvPr>
              <p:cNvSpPr/>
              <p:nvPr/>
            </p:nvSpPr>
            <p:spPr>
              <a:xfrm>
                <a:off x="1887805" y="3574494"/>
                <a:ext cx="15698" cy="6901"/>
              </a:xfrm>
              <a:custGeom>
                <a:avLst/>
                <a:gdLst/>
                <a:ahLst/>
                <a:cxnLst/>
                <a:rect l="l" t="t" r="r" b="b"/>
                <a:pathLst>
                  <a:path w="207" h="91" extrusionOk="0">
                    <a:moveTo>
                      <a:pt x="50" y="1"/>
                    </a:moveTo>
                    <a:lnTo>
                      <a:pt x="0" y="90"/>
                    </a:lnTo>
                    <a:cubicBezTo>
                      <a:pt x="70" y="76"/>
                      <a:pt x="140" y="64"/>
                      <a:pt x="206" y="50"/>
                    </a:cubicBezTo>
                    <a:cubicBezTo>
                      <a:pt x="183" y="41"/>
                      <a:pt x="163" y="30"/>
                      <a:pt x="140" y="24"/>
                    </a:cubicBezTo>
                    <a:cubicBezTo>
                      <a:pt x="110" y="13"/>
                      <a:pt x="80" y="4"/>
                      <a:pt x="50" y="1"/>
                    </a:cubicBezTo>
                    <a:close/>
                  </a:path>
                </a:pathLst>
              </a:custGeom>
              <a:solidFill>
                <a:srgbClr val="FD7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999;p34">
                <a:extLst>
                  <a:ext uri="{FF2B5EF4-FFF2-40B4-BE49-F238E27FC236}">
                    <a16:creationId xmlns:a16="http://schemas.microsoft.com/office/drawing/2014/main" id="{A9627FA6-8FA3-0CDB-BEE3-32FB4E8478DF}"/>
                  </a:ext>
                </a:extLst>
              </p:cNvPr>
              <p:cNvSpPr/>
              <p:nvPr/>
            </p:nvSpPr>
            <p:spPr>
              <a:xfrm>
                <a:off x="1650975" y="3785237"/>
                <a:ext cx="530466" cy="362188"/>
              </a:xfrm>
              <a:custGeom>
                <a:avLst/>
                <a:gdLst/>
                <a:ahLst/>
                <a:cxnLst/>
                <a:rect l="l" t="t" r="r" b="b"/>
                <a:pathLst>
                  <a:path w="6995" h="4776" extrusionOk="0">
                    <a:moveTo>
                      <a:pt x="2574" y="0"/>
                    </a:moveTo>
                    <a:cubicBezTo>
                      <a:pt x="2574" y="0"/>
                      <a:pt x="2285" y="113"/>
                      <a:pt x="1898" y="340"/>
                    </a:cubicBezTo>
                    <a:cubicBezTo>
                      <a:pt x="1772" y="413"/>
                      <a:pt x="1632" y="500"/>
                      <a:pt x="1495" y="600"/>
                    </a:cubicBezTo>
                    <a:cubicBezTo>
                      <a:pt x="1216" y="792"/>
                      <a:pt x="927" y="1032"/>
                      <a:pt x="674" y="1318"/>
                    </a:cubicBezTo>
                    <a:cubicBezTo>
                      <a:pt x="597" y="1408"/>
                      <a:pt x="520" y="1505"/>
                      <a:pt x="451" y="1604"/>
                    </a:cubicBezTo>
                    <a:cubicBezTo>
                      <a:pt x="265" y="1867"/>
                      <a:pt x="121" y="2160"/>
                      <a:pt x="48" y="2483"/>
                    </a:cubicBezTo>
                    <a:cubicBezTo>
                      <a:pt x="25" y="2569"/>
                      <a:pt x="11" y="2656"/>
                      <a:pt x="1" y="2746"/>
                    </a:cubicBezTo>
                    <a:cubicBezTo>
                      <a:pt x="1152" y="3861"/>
                      <a:pt x="2416" y="4775"/>
                      <a:pt x="3749" y="4775"/>
                    </a:cubicBezTo>
                    <a:cubicBezTo>
                      <a:pt x="4795" y="4775"/>
                      <a:pt x="5884" y="4213"/>
                      <a:pt x="6994" y="2746"/>
                    </a:cubicBezTo>
                    <a:lnTo>
                      <a:pt x="2900" y="200"/>
                    </a:lnTo>
                    <a:lnTo>
                      <a:pt x="2574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1000;p34">
                <a:extLst>
                  <a:ext uri="{FF2B5EF4-FFF2-40B4-BE49-F238E27FC236}">
                    <a16:creationId xmlns:a16="http://schemas.microsoft.com/office/drawing/2014/main" id="{57725AFC-6069-CF47-1986-45ABE33562EA}"/>
                  </a:ext>
                </a:extLst>
              </p:cNvPr>
              <p:cNvSpPr/>
              <p:nvPr/>
            </p:nvSpPr>
            <p:spPr>
              <a:xfrm>
                <a:off x="1654615" y="3906875"/>
                <a:ext cx="106017" cy="98737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302" extrusionOk="0">
                    <a:moveTo>
                      <a:pt x="403" y="0"/>
                    </a:moveTo>
                    <a:cubicBezTo>
                      <a:pt x="217" y="263"/>
                      <a:pt x="73" y="556"/>
                      <a:pt x="0" y="879"/>
                    </a:cubicBezTo>
                    <a:cubicBezTo>
                      <a:pt x="186" y="1062"/>
                      <a:pt x="489" y="1302"/>
                      <a:pt x="793" y="1302"/>
                    </a:cubicBezTo>
                    <a:cubicBezTo>
                      <a:pt x="860" y="1302"/>
                      <a:pt x="926" y="1291"/>
                      <a:pt x="991" y="1265"/>
                    </a:cubicBezTo>
                    <a:cubicBezTo>
                      <a:pt x="1398" y="1109"/>
                      <a:pt x="762" y="373"/>
                      <a:pt x="4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1001;p34">
                <a:extLst>
                  <a:ext uri="{FF2B5EF4-FFF2-40B4-BE49-F238E27FC236}">
                    <a16:creationId xmlns:a16="http://schemas.microsoft.com/office/drawing/2014/main" id="{AAE3355D-B5E1-ABC5-1392-A71E95B56869}"/>
                  </a:ext>
                </a:extLst>
              </p:cNvPr>
              <p:cNvSpPr/>
              <p:nvPr/>
            </p:nvSpPr>
            <p:spPr>
              <a:xfrm>
                <a:off x="1702012" y="3830662"/>
                <a:ext cx="131574" cy="11034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55" extrusionOk="0">
                    <a:moveTo>
                      <a:pt x="822" y="1"/>
                    </a:moveTo>
                    <a:cubicBezTo>
                      <a:pt x="543" y="193"/>
                      <a:pt x="254" y="433"/>
                      <a:pt x="1" y="719"/>
                    </a:cubicBezTo>
                    <a:cubicBezTo>
                      <a:pt x="330" y="1043"/>
                      <a:pt x="810" y="1455"/>
                      <a:pt x="1160" y="1455"/>
                    </a:cubicBezTo>
                    <a:cubicBezTo>
                      <a:pt x="1213" y="1455"/>
                      <a:pt x="1263" y="1445"/>
                      <a:pt x="1309" y="1425"/>
                    </a:cubicBezTo>
                    <a:cubicBezTo>
                      <a:pt x="1735" y="1235"/>
                      <a:pt x="1116" y="373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1002;p34">
                <a:extLst>
                  <a:ext uri="{FF2B5EF4-FFF2-40B4-BE49-F238E27FC236}">
                    <a16:creationId xmlns:a16="http://schemas.microsoft.com/office/drawing/2014/main" id="{0A4C2FED-5A32-2787-CF3F-A135F5AC3788}"/>
                  </a:ext>
                </a:extLst>
              </p:cNvPr>
              <p:cNvSpPr/>
              <p:nvPr/>
            </p:nvSpPr>
            <p:spPr>
              <a:xfrm>
                <a:off x="1794908" y="3785237"/>
                <a:ext cx="83115" cy="9426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243" extrusionOk="0">
                    <a:moveTo>
                      <a:pt x="676" y="0"/>
                    </a:moveTo>
                    <a:cubicBezTo>
                      <a:pt x="676" y="0"/>
                      <a:pt x="387" y="113"/>
                      <a:pt x="0" y="340"/>
                    </a:cubicBezTo>
                    <a:cubicBezTo>
                      <a:pt x="222" y="732"/>
                      <a:pt x="561" y="1243"/>
                      <a:pt x="823" y="1243"/>
                    </a:cubicBezTo>
                    <a:cubicBezTo>
                      <a:pt x="836" y="1243"/>
                      <a:pt x="850" y="1241"/>
                      <a:pt x="863" y="1239"/>
                    </a:cubicBezTo>
                    <a:cubicBezTo>
                      <a:pt x="1095" y="1188"/>
                      <a:pt x="1072" y="663"/>
                      <a:pt x="1002" y="200"/>
                    </a:cubicBezTo>
                    <a:lnTo>
                      <a:pt x="6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1003;p34">
                <a:extLst>
                  <a:ext uri="{FF2B5EF4-FFF2-40B4-BE49-F238E27FC236}">
                    <a16:creationId xmlns:a16="http://schemas.microsoft.com/office/drawing/2014/main" id="{0DE359A6-A513-2E30-8703-C6681FF93FE0}"/>
                  </a:ext>
                </a:extLst>
              </p:cNvPr>
              <p:cNvSpPr/>
              <p:nvPr/>
            </p:nvSpPr>
            <p:spPr>
              <a:xfrm>
                <a:off x="2080803" y="3953968"/>
                <a:ext cx="77883" cy="83343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099" extrusionOk="0">
                    <a:moveTo>
                      <a:pt x="624" y="0"/>
                    </a:moveTo>
                    <a:cubicBezTo>
                      <a:pt x="505" y="0"/>
                      <a:pt x="390" y="37"/>
                      <a:pt x="288" y="82"/>
                    </a:cubicBezTo>
                    <a:lnTo>
                      <a:pt x="191" y="125"/>
                    </a:lnTo>
                    <a:cubicBezTo>
                      <a:pt x="161" y="138"/>
                      <a:pt x="131" y="152"/>
                      <a:pt x="88" y="185"/>
                    </a:cubicBezTo>
                    <a:cubicBezTo>
                      <a:pt x="48" y="215"/>
                      <a:pt x="15" y="278"/>
                      <a:pt x="11" y="321"/>
                    </a:cubicBezTo>
                    <a:cubicBezTo>
                      <a:pt x="1" y="368"/>
                      <a:pt x="1" y="401"/>
                      <a:pt x="1" y="438"/>
                    </a:cubicBezTo>
                    <a:cubicBezTo>
                      <a:pt x="1" y="588"/>
                      <a:pt x="15" y="724"/>
                      <a:pt x="74" y="877"/>
                    </a:cubicBezTo>
                    <a:cubicBezTo>
                      <a:pt x="108" y="954"/>
                      <a:pt x="178" y="1034"/>
                      <a:pt x="264" y="1067"/>
                    </a:cubicBezTo>
                    <a:cubicBezTo>
                      <a:pt x="324" y="1090"/>
                      <a:pt x="382" y="1098"/>
                      <a:pt x="437" y="1098"/>
                    </a:cubicBezTo>
                    <a:cubicBezTo>
                      <a:pt x="462" y="1098"/>
                      <a:pt x="487" y="1097"/>
                      <a:pt x="511" y="1094"/>
                    </a:cubicBezTo>
                    <a:cubicBezTo>
                      <a:pt x="587" y="1083"/>
                      <a:pt x="654" y="1074"/>
                      <a:pt x="730" y="1047"/>
                    </a:cubicBezTo>
                    <a:cubicBezTo>
                      <a:pt x="803" y="1023"/>
                      <a:pt x="890" y="971"/>
                      <a:pt x="930" y="883"/>
                    </a:cubicBezTo>
                    <a:cubicBezTo>
                      <a:pt x="970" y="797"/>
                      <a:pt x="963" y="708"/>
                      <a:pt x="936" y="634"/>
                    </a:cubicBezTo>
                    <a:cubicBezTo>
                      <a:pt x="910" y="558"/>
                      <a:pt x="867" y="494"/>
                      <a:pt x="810" y="441"/>
                    </a:cubicBezTo>
                    <a:cubicBezTo>
                      <a:pt x="783" y="418"/>
                      <a:pt x="747" y="391"/>
                      <a:pt x="700" y="381"/>
                    </a:cubicBezTo>
                    <a:cubicBezTo>
                      <a:pt x="695" y="380"/>
                      <a:pt x="691" y="380"/>
                      <a:pt x="686" y="380"/>
                    </a:cubicBezTo>
                    <a:cubicBezTo>
                      <a:pt x="642" y="380"/>
                      <a:pt x="601" y="407"/>
                      <a:pt x="583" y="438"/>
                    </a:cubicBezTo>
                    <a:cubicBezTo>
                      <a:pt x="534" y="511"/>
                      <a:pt x="567" y="591"/>
                      <a:pt x="594" y="651"/>
                    </a:cubicBezTo>
                    <a:cubicBezTo>
                      <a:pt x="583" y="584"/>
                      <a:pt x="580" y="508"/>
                      <a:pt x="623" y="468"/>
                    </a:cubicBezTo>
                    <a:cubicBezTo>
                      <a:pt x="638" y="455"/>
                      <a:pt x="653" y="449"/>
                      <a:pt x="666" y="449"/>
                    </a:cubicBezTo>
                    <a:cubicBezTo>
                      <a:pt x="693" y="449"/>
                      <a:pt x="718" y="471"/>
                      <a:pt x="740" y="504"/>
                    </a:cubicBezTo>
                    <a:cubicBezTo>
                      <a:pt x="813" y="601"/>
                      <a:pt x="847" y="741"/>
                      <a:pt x="797" y="814"/>
                    </a:cubicBezTo>
                    <a:cubicBezTo>
                      <a:pt x="757" y="883"/>
                      <a:pt x="620" y="903"/>
                      <a:pt x="494" y="914"/>
                    </a:cubicBezTo>
                    <a:cubicBezTo>
                      <a:pt x="481" y="915"/>
                      <a:pt x="469" y="915"/>
                      <a:pt x="456" y="915"/>
                    </a:cubicBezTo>
                    <a:cubicBezTo>
                      <a:pt x="412" y="915"/>
                      <a:pt x="371" y="910"/>
                      <a:pt x="337" y="894"/>
                    </a:cubicBezTo>
                    <a:cubicBezTo>
                      <a:pt x="297" y="877"/>
                      <a:pt x="274" y="848"/>
                      <a:pt x="251" y="797"/>
                    </a:cubicBezTo>
                    <a:cubicBezTo>
                      <a:pt x="208" y="697"/>
                      <a:pt x="188" y="561"/>
                      <a:pt x="184" y="438"/>
                    </a:cubicBezTo>
                    <a:cubicBezTo>
                      <a:pt x="181" y="408"/>
                      <a:pt x="181" y="371"/>
                      <a:pt x="184" y="348"/>
                    </a:cubicBezTo>
                    <a:cubicBezTo>
                      <a:pt x="188" y="324"/>
                      <a:pt x="184" y="324"/>
                      <a:pt x="197" y="312"/>
                    </a:cubicBezTo>
                    <a:cubicBezTo>
                      <a:pt x="208" y="301"/>
                      <a:pt x="237" y="284"/>
                      <a:pt x="268" y="264"/>
                    </a:cubicBezTo>
                    <a:lnTo>
                      <a:pt x="354" y="215"/>
                    </a:lnTo>
                    <a:cubicBezTo>
                      <a:pt x="467" y="155"/>
                      <a:pt x="587" y="101"/>
                      <a:pt x="707" y="101"/>
                    </a:cubicBezTo>
                    <a:cubicBezTo>
                      <a:pt x="830" y="101"/>
                      <a:pt x="963" y="158"/>
                      <a:pt x="1027" y="281"/>
                    </a:cubicBezTo>
                    <a:cubicBezTo>
                      <a:pt x="1007" y="138"/>
                      <a:pt x="863" y="38"/>
                      <a:pt x="720" y="9"/>
                    </a:cubicBezTo>
                    <a:cubicBezTo>
                      <a:pt x="688" y="3"/>
                      <a:pt x="656" y="0"/>
                      <a:pt x="624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1004;p34">
                <a:extLst>
                  <a:ext uri="{FF2B5EF4-FFF2-40B4-BE49-F238E27FC236}">
                    <a16:creationId xmlns:a16="http://schemas.microsoft.com/office/drawing/2014/main" id="{85989E66-D23B-F202-F9B6-419DB52441EB}"/>
                  </a:ext>
                </a:extLst>
              </p:cNvPr>
              <p:cNvSpPr/>
              <p:nvPr/>
            </p:nvSpPr>
            <p:spPr>
              <a:xfrm>
                <a:off x="962022" y="3586627"/>
                <a:ext cx="559662" cy="654987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8637" extrusionOk="0">
                    <a:moveTo>
                      <a:pt x="177" y="0"/>
                    </a:moveTo>
                    <a:cubicBezTo>
                      <a:pt x="70" y="107"/>
                      <a:pt x="0" y="260"/>
                      <a:pt x="0" y="426"/>
                    </a:cubicBezTo>
                    <a:cubicBezTo>
                      <a:pt x="0" y="460"/>
                      <a:pt x="4" y="496"/>
                      <a:pt x="10" y="529"/>
                    </a:cubicBezTo>
                    <a:cubicBezTo>
                      <a:pt x="370" y="2612"/>
                      <a:pt x="1285" y="7798"/>
                      <a:pt x="1415" y="7798"/>
                    </a:cubicBezTo>
                    <a:cubicBezTo>
                      <a:pt x="1571" y="7798"/>
                      <a:pt x="5855" y="8503"/>
                      <a:pt x="6607" y="8627"/>
                    </a:cubicBezTo>
                    <a:cubicBezTo>
                      <a:pt x="6637" y="8633"/>
                      <a:pt x="6670" y="8637"/>
                      <a:pt x="6703" y="8637"/>
                    </a:cubicBezTo>
                    <a:cubicBezTo>
                      <a:pt x="6746" y="8637"/>
                      <a:pt x="6790" y="8630"/>
                      <a:pt x="6829" y="8623"/>
                    </a:cubicBezTo>
                    <a:lnTo>
                      <a:pt x="7362" y="8510"/>
                    </a:lnTo>
                    <a:lnTo>
                      <a:pt x="7379" y="846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FEA8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1005;p34">
                <a:extLst>
                  <a:ext uri="{FF2B5EF4-FFF2-40B4-BE49-F238E27FC236}">
                    <a16:creationId xmlns:a16="http://schemas.microsoft.com/office/drawing/2014/main" id="{1B8FCDFA-900A-2614-814E-F89E6931C47B}"/>
                  </a:ext>
                </a:extLst>
              </p:cNvPr>
              <p:cNvSpPr/>
              <p:nvPr/>
            </p:nvSpPr>
            <p:spPr>
              <a:xfrm>
                <a:off x="1414297" y="3644413"/>
                <a:ext cx="145679" cy="611154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8059" extrusionOk="0">
                    <a:moveTo>
                      <a:pt x="1788" y="0"/>
                    </a:moveTo>
                    <a:cubicBezTo>
                      <a:pt x="1512" y="199"/>
                      <a:pt x="1221" y="265"/>
                      <a:pt x="956" y="265"/>
                    </a:cubicBezTo>
                    <a:cubicBezTo>
                      <a:pt x="426" y="265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1"/>
                      <a:pt x="343" y="6693"/>
                      <a:pt x="343" y="7815"/>
                    </a:cubicBezTo>
                    <a:cubicBezTo>
                      <a:pt x="561" y="7994"/>
                      <a:pt x="781" y="8059"/>
                      <a:pt x="984" y="8059"/>
                    </a:cubicBezTo>
                    <a:cubicBezTo>
                      <a:pt x="1506" y="8059"/>
                      <a:pt x="1921" y="7635"/>
                      <a:pt x="1921" y="7635"/>
                    </a:cubicBezTo>
                    <a:cubicBezTo>
                      <a:pt x="1921" y="7635"/>
                      <a:pt x="1788" y="1611"/>
                      <a:pt x="1788" y="0"/>
                    </a:cubicBezTo>
                    <a:close/>
                  </a:path>
                </a:pathLst>
              </a:custGeom>
              <a:solidFill>
                <a:srgbClr val="FB9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1006;p34">
                <a:extLst>
                  <a:ext uri="{FF2B5EF4-FFF2-40B4-BE49-F238E27FC236}">
                    <a16:creationId xmlns:a16="http://schemas.microsoft.com/office/drawing/2014/main" id="{231DB5D1-724E-FFF3-5F87-67D5FC23391D}"/>
                  </a:ext>
                </a:extLst>
              </p:cNvPr>
              <p:cNvSpPr/>
              <p:nvPr/>
            </p:nvSpPr>
            <p:spPr>
              <a:xfrm>
                <a:off x="1416572" y="3689610"/>
                <a:ext cx="133394" cy="24267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320" extrusionOk="0">
                    <a:moveTo>
                      <a:pt x="1758" y="0"/>
                    </a:moveTo>
                    <a:lnTo>
                      <a:pt x="1758" y="0"/>
                    </a:lnTo>
                    <a:cubicBezTo>
                      <a:pt x="1601" y="33"/>
                      <a:pt x="1459" y="73"/>
                      <a:pt x="1312" y="93"/>
                    </a:cubicBezTo>
                    <a:cubicBezTo>
                      <a:pt x="1169" y="116"/>
                      <a:pt x="1022" y="126"/>
                      <a:pt x="879" y="126"/>
                    </a:cubicBezTo>
                    <a:cubicBezTo>
                      <a:pt x="870" y="127"/>
                      <a:pt x="861" y="127"/>
                      <a:pt x="851" y="127"/>
                    </a:cubicBezTo>
                    <a:cubicBezTo>
                      <a:pt x="571" y="127"/>
                      <a:pt x="294" y="81"/>
                      <a:pt x="1" y="0"/>
                    </a:cubicBezTo>
                    <a:lnTo>
                      <a:pt x="1" y="0"/>
                    </a:lnTo>
                    <a:cubicBezTo>
                      <a:pt x="113" y="113"/>
                      <a:pt x="256" y="190"/>
                      <a:pt x="407" y="240"/>
                    </a:cubicBezTo>
                    <a:cubicBezTo>
                      <a:pt x="556" y="293"/>
                      <a:pt x="720" y="320"/>
                      <a:pt x="879" y="320"/>
                    </a:cubicBezTo>
                    <a:cubicBezTo>
                      <a:pt x="1039" y="316"/>
                      <a:pt x="1202" y="296"/>
                      <a:pt x="1351" y="236"/>
                    </a:cubicBezTo>
                    <a:cubicBezTo>
                      <a:pt x="1502" y="186"/>
                      <a:pt x="1638" y="103"/>
                      <a:pt x="17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1007;p34">
                <a:extLst>
                  <a:ext uri="{FF2B5EF4-FFF2-40B4-BE49-F238E27FC236}">
                    <a16:creationId xmlns:a16="http://schemas.microsoft.com/office/drawing/2014/main" id="{E51D3924-F37B-FB24-F49B-ED4A33CA84F4}"/>
                  </a:ext>
                </a:extLst>
              </p:cNvPr>
              <p:cNvSpPr/>
              <p:nvPr/>
            </p:nvSpPr>
            <p:spPr>
              <a:xfrm>
                <a:off x="1439019" y="4177678"/>
                <a:ext cx="120957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84" extrusionOk="0">
                    <a:moveTo>
                      <a:pt x="1595" y="1"/>
                    </a:moveTo>
                    <a:lnTo>
                      <a:pt x="1595" y="1"/>
                    </a:lnTo>
                    <a:cubicBezTo>
                      <a:pt x="1462" y="61"/>
                      <a:pt x="1338" y="110"/>
                      <a:pt x="1212" y="140"/>
                    </a:cubicBezTo>
                    <a:cubicBezTo>
                      <a:pt x="1083" y="167"/>
                      <a:pt x="952" y="187"/>
                      <a:pt x="823" y="190"/>
                    </a:cubicBezTo>
                    <a:cubicBezTo>
                      <a:pt x="773" y="193"/>
                      <a:pt x="722" y="194"/>
                      <a:pt x="671" y="194"/>
                    </a:cubicBezTo>
                    <a:cubicBezTo>
                      <a:pt x="455" y="194"/>
                      <a:pt x="235" y="173"/>
                      <a:pt x="0" y="154"/>
                    </a:cubicBezTo>
                    <a:lnTo>
                      <a:pt x="0" y="154"/>
                    </a:lnTo>
                    <a:cubicBezTo>
                      <a:pt x="120" y="240"/>
                      <a:pt x="257" y="294"/>
                      <a:pt x="396" y="334"/>
                    </a:cubicBezTo>
                    <a:cubicBezTo>
                      <a:pt x="525" y="367"/>
                      <a:pt x="660" y="384"/>
                      <a:pt x="794" y="384"/>
                    </a:cubicBezTo>
                    <a:cubicBezTo>
                      <a:pt x="806" y="384"/>
                      <a:pt x="818" y="384"/>
                      <a:pt x="829" y="383"/>
                    </a:cubicBezTo>
                    <a:cubicBezTo>
                      <a:pt x="976" y="374"/>
                      <a:pt x="1126" y="343"/>
                      <a:pt x="1262" y="283"/>
                    </a:cubicBezTo>
                    <a:cubicBezTo>
                      <a:pt x="1398" y="220"/>
                      <a:pt x="1515" y="120"/>
                      <a:pt x="15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1008;p34">
                <a:extLst>
                  <a:ext uri="{FF2B5EF4-FFF2-40B4-BE49-F238E27FC236}">
                    <a16:creationId xmlns:a16="http://schemas.microsoft.com/office/drawing/2014/main" id="{748C5826-304E-B603-7FA7-543919767375}"/>
                  </a:ext>
                </a:extLst>
              </p:cNvPr>
              <p:cNvSpPr/>
              <p:nvPr/>
            </p:nvSpPr>
            <p:spPr>
              <a:xfrm>
                <a:off x="1186112" y="3834681"/>
                <a:ext cx="228491" cy="221666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23" extrusionOk="0">
                    <a:moveTo>
                      <a:pt x="74" y="0"/>
                    </a:moveTo>
                    <a:lnTo>
                      <a:pt x="0" y="44"/>
                    </a:lnTo>
                    <a:cubicBezTo>
                      <a:pt x="480" y="829"/>
                      <a:pt x="1375" y="2094"/>
                      <a:pt x="2561" y="2923"/>
                    </a:cubicBezTo>
                    <a:cubicBezTo>
                      <a:pt x="2587" y="2906"/>
                      <a:pt x="2613" y="2893"/>
                      <a:pt x="2640" y="2876"/>
                    </a:cubicBezTo>
                    <a:cubicBezTo>
                      <a:pt x="3013" y="147"/>
                      <a:pt x="74" y="0"/>
                      <a:pt x="74" y="0"/>
                    </a:cubicBezTo>
                    <a:close/>
                  </a:path>
                </a:pathLst>
              </a:custGeom>
              <a:solidFill>
                <a:srgbClr val="819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1009;p34">
                <a:extLst>
                  <a:ext uri="{FF2B5EF4-FFF2-40B4-BE49-F238E27FC236}">
                    <a16:creationId xmlns:a16="http://schemas.microsoft.com/office/drawing/2014/main" id="{0468935A-AD61-9F0A-FA5A-5EF5E86000B6}"/>
                  </a:ext>
                </a:extLst>
              </p:cNvPr>
              <p:cNvSpPr/>
              <p:nvPr/>
            </p:nvSpPr>
            <p:spPr>
              <a:xfrm>
                <a:off x="743467" y="3838017"/>
                <a:ext cx="636862" cy="364842"/>
              </a:xfrm>
              <a:custGeom>
                <a:avLst/>
                <a:gdLst/>
                <a:ahLst/>
                <a:cxnLst/>
                <a:rect l="l" t="t" r="r" b="b"/>
                <a:pathLst>
                  <a:path w="8398" h="4811" extrusionOk="0">
                    <a:moveTo>
                      <a:pt x="5837" y="0"/>
                    </a:moveTo>
                    <a:lnTo>
                      <a:pt x="3015" y="1581"/>
                    </a:lnTo>
                    <a:cubicBezTo>
                      <a:pt x="3015" y="1581"/>
                      <a:pt x="0" y="2237"/>
                      <a:pt x="439" y="3271"/>
                    </a:cubicBezTo>
                    <a:cubicBezTo>
                      <a:pt x="542" y="3511"/>
                      <a:pt x="985" y="4310"/>
                      <a:pt x="1781" y="4560"/>
                    </a:cubicBezTo>
                    <a:cubicBezTo>
                      <a:pt x="2337" y="4735"/>
                      <a:pt x="2866" y="4811"/>
                      <a:pt x="3372" y="4811"/>
                    </a:cubicBezTo>
                    <a:cubicBezTo>
                      <a:pt x="5245" y="4811"/>
                      <a:pt x="6818" y="3775"/>
                      <a:pt x="8398" y="2879"/>
                    </a:cubicBezTo>
                    <a:cubicBezTo>
                      <a:pt x="8327" y="2829"/>
                      <a:pt x="8254" y="2776"/>
                      <a:pt x="8184" y="2726"/>
                    </a:cubicBezTo>
                    <a:cubicBezTo>
                      <a:pt x="7931" y="2529"/>
                      <a:pt x="7688" y="2313"/>
                      <a:pt x="7465" y="2090"/>
                    </a:cubicBezTo>
                    <a:cubicBezTo>
                      <a:pt x="7372" y="2000"/>
                      <a:pt x="7282" y="1907"/>
                      <a:pt x="7199" y="1817"/>
                    </a:cubicBezTo>
                    <a:lnTo>
                      <a:pt x="7195" y="1817"/>
                    </a:lnTo>
                    <a:cubicBezTo>
                      <a:pt x="6992" y="1594"/>
                      <a:pt x="6800" y="1365"/>
                      <a:pt x="6627" y="1142"/>
                    </a:cubicBezTo>
                    <a:cubicBezTo>
                      <a:pt x="6567" y="1068"/>
                      <a:pt x="6513" y="991"/>
                      <a:pt x="6464" y="922"/>
                    </a:cubicBezTo>
                    <a:lnTo>
                      <a:pt x="6461" y="922"/>
                    </a:lnTo>
                    <a:cubicBezTo>
                      <a:pt x="6264" y="655"/>
                      <a:pt x="6094" y="403"/>
                      <a:pt x="5951" y="180"/>
                    </a:cubicBezTo>
                    <a:cubicBezTo>
                      <a:pt x="5911" y="116"/>
                      <a:pt x="5871" y="56"/>
                      <a:pt x="5837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1010;p34">
                <a:extLst>
                  <a:ext uri="{FF2B5EF4-FFF2-40B4-BE49-F238E27FC236}">
                    <a16:creationId xmlns:a16="http://schemas.microsoft.com/office/drawing/2014/main" id="{3002EEE8-B922-5A31-3B94-1813945EA38A}"/>
                  </a:ext>
                </a:extLst>
              </p:cNvPr>
              <p:cNvSpPr/>
              <p:nvPr/>
            </p:nvSpPr>
            <p:spPr>
              <a:xfrm>
                <a:off x="1105576" y="3851592"/>
                <a:ext cx="127858" cy="87438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153" extrusionOk="0">
                    <a:moveTo>
                      <a:pt x="1176" y="1"/>
                    </a:moveTo>
                    <a:cubicBezTo>
                      <a:pt x="843" y="181"/>
                      <a:pt x="1" y="686"/>
                      <a:pt x="294" y="1029"/>
                    </a:cubicBezTo>
                    <a:cubicBezTo>
                      <a:pt x="369" y="1118"/>
                      <a:pt x="481" y="1153"/>
                      <a:pt x="609" y="1153"/>
                    </a:cubicBezTo>
                    <a:cubicBezTo>
                      <a:pt x="967" y="1153"/>
                      <a:pt x="1460" y="880"/>
                      <a:pt x="1686" y="743"/>
                    </a:cubicBezTo>
                    <a:cubicBezTo>
                      <a:pt x="1489" y="476"/>
                      <a:pt x="1319" y="224"/>
                      <a:pt x="1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1011;p34">
                <a:extLst>
                  <a:ext uri="{FF2B5EF4-FFF2-40B4-BE49-F238E27FC236}">
                    <a16:creationId xmlns:a16="http://schemas.microsoft.com/office/drawing/2014/main" id="{3317A989-2218-1B16-38C7-4920573E5869}"/>
                  </a:ext>
                </a:extLst>
              </p:cNvPr>
              <p:cNvSpPr/>
              <p:nvPr/>
            </p:nvSpPr>
            <p:spPr>
              <a:xfrm>
                <a:off x="1145995" y="3924544"/>
                <a:ext cx="143176" cy="10146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338" extrusionOk="0">
                    <a:moveTo>
                      <a:pt x="1319" y="1"/>
                    </a:moveTo>
                    <a:cubicBezTo>
                      <a:pt x="839" y="247"/>
                      <a:pt x="1" y="752"/>
                      <a:pt x="307" y="1179"/>
                    </a:cubicBezTo>
                    <a:cubicBezTo>
                      <a:pt x="386" y="1292"/>
                      <a:pt x="500" y="1337"/>
                      <a:pt x="632" y="1337"/>
                    </a:cubicBezTo>
                    <a:cubicBezTo>
                      <a:pt x="1033" y="1337"/>
                      <a:pt x="1602" y="914"/>
                      <a:pt x="1887" y="676"/>
                    </a:cubicBezTo>
                    <a:cubicBezTo>
                      <a:pt x="1684" y="453"/>
                      <a:pt x="1492" y="224"/>
                      <a:pt x="13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1012;p34">
                <a:extLst>
                  <a:ext uri="{FF2B5EF4-FFF2-40B4-BE49-F238E27FC236}">
                    <a16:creationId xmlns:a16="http://schemas.microsoft.com/office/drawing/2014/main" id="{9C243DD0-49FB-5391-90FE-4B4AFA574520}"/>
                  </a:ext>
                </a:extLst>
              </p:cNvPr>
              <p:cNvSpPr/>
              <p:nvPr/>
            </p:nvSpPr>
            <p:spPr>
              <a:xfrm>
                <a:off x="1222209" y="3996435"/>
                <a:ext cx="141963" cy="94566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1247" extrusionOk="0">
                    <a:moveTo>
                      <a:pt x="1152" y="1"/>
                    </a:moveTo>
                    <a:cubicBezTo>
                      <a:pt x="730" y="244"/>
                      <a:pt x="1" y="740"/>
                      <a:pt x="267" y="1113"/>
                    </a:cubicBezTo>
                    <a:cubicBezTo>
                      <a:pt x="335" y="1208"/>
                      <a:pt x="439" y="1246"/>
                      <a:pt x="564" y="1246"/>
                    </a:cubicBezTo>
                    <a:cubicBezTo>
                      <a:pt x="960" y="1246"/>
                      <a:pt x="1563" y="857"/>
                      <a:pt x="1871" y="637"/>
                    </a:cubicBezTo>
                    <a:cubicBezTo>
                      <a:pt x="1618" y="440"/>
                      <a:pt x="1375" y="224"/>
                      <a:pt x="1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1013;p34">
                <a:extLst>
                  <a:ext uri="{FF2B5EF4-FFF2-40B4-BE49-F238E27FC236}">
                    <a16:creationId xmlns:a16="http://schemas.microsoft.com/office/drawing/2014/main" id="{12502D6D-2952-DB0D-032A-35D6891FD542}"/>
                  </a:ext>
                </a:extLst>
              </p:cNvPr>
              <p:cNvSpPr/>
              <p:nvPr/>
            </p:nvSpPr>
            <p:spPr>
              <a:xfrm>
                <a:off x="806789" y="4061804"/>
                <a:ext cx="86907" cy="75152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991" extrusionOk="0">
                    <a:moveTo>
                      <a:pt x="976" y="799"/>
                    </a:moveTo>
                    <a:cubicBezTo>
                      <a:pt x="976" y="799"/>
                      <a:pt x="976" y="799"/>
                      <a:pt x="976" y="799"/>
                    </a:cubicBezTo>
                    <a:cubicBezTo>
                      <a:pt x="976" y="800"/>
                      <a:pt x="974" y="802"/>
                      <a:pt x="970" y="803"/>
                    </a:cubicBezTo>
                    <a:lnTo>
                      <a:pt x="970" y="803"/>
                    </a:lnTo>
                    <a:cubicBezTo>
                      <a:pt x="973" y="801"/>
                      <a:pt x="975" y="799"/>
                      <a:pt x="976" y="799"/>
                    </a:cubicBezTo>
                    <a:close/>
                    <a:moveTo>
                      <a:pt x="267" y="1"/>
                    </a:moveTo>
                    <a:cubicBezTo>
                      <a:pt x="234" y="1"/>
                      <a:pt x="194" y="1"/>
                      <a:pt x="147" y="14"/>
                    </a:cubicBezTo>
                    <a:cubicBezTo>
                      <a:pt x="97" y="28"/>
                      <a:pt x="47" y="85"/>
                      <a:pt x="37" y="128"/>
                    </a:cubicBezTo>
                    <a:cubicBezTo>
                      <a:pt x="1" y="277"/>
                      <a:pt x="21" y="414"/>
                      <a:pt x="74" y="540"/>
                    </a:cubicBezTo>
                    <a:cubicBezTo>
                      <a:pt x="130" y="664"/>
                      <a:pt x="230" y="770"/>
                      <a:pt x="357" y="803"/>
                    </a:cubicBezTo>
                    <a:cubicBezTo>
                      <a:pt x="137" y="667"/>
                      <a:pt x="100" y="370"/>
                      <a:pt x="170" y="177"/>
                    </a:cubicBezTo>
                    <a:cubicBezTo>
                      <a:pt x="180" y="157"/>
                      <a:pt x="180" y="164"/>
                      <a:pt x="194" y="160"/>
                    </a:cubicBezTo>
                    <a:cubicBezTo>
                      <a:pt x="200" y="159"/>
                      <a:pt x="209" y="158"/>
                      <a:pt x="220" y="158"/>
                    </a:cubicBezTo>
                    <a:cubicBezTo>
                      <a:pt x="232" y="158"/>
                      <a:pt x="245" y="159"/>
                      <a:pt x="260" y="160"/>
                    </a:cubicBezTo>
                    <a:cubicBezTo>
                      <a:pt x="317" y="164"/>
                      <a:pt x="370" y="180"/>
                      <a:pt x="426" y="197"/>
                    </a:cubicBezTo>
                    <a:cubicBezTo>
                      <a:pt x="533" y="237"/>
                      <a:pt x="629" y="294"/>
                      <a:pt x="716" y="370"/>
                    </a:cubicBezTo>
                    <a:cubicBezTo>
                      <a:pt x="796" y="450"/>
                      <a:pt x="866" y="544"/>
                      <a:pt x="909" y="647"/>
                    </a:cubicBezTo>
                    <a:cubicBezTo>
                      <a:pt x="933" y="696"/>
                      <a:pt x="946" y="750"/>
                      <a:pt x="956" y="807"/>
                    </a:cubicBezTo>
                    <a:cubicBezTo>
                      <a:pt x="956" y="807"/>
                      <a:pt x="956" y="807"/>
                      <a:pt x="956" y="808"/>
                    </a:cubicBezTo>
                    <a:lnTo>
                      <a:pt x="956" y="808"/>
                    </a:lnTo>
                    <a:cubicBezTo>
                      <a:pt x="944" y="811"/>
                      <a:pt x="930" y="815"/>
                      <a:pt x="919" y="816"/>
                    </a:cubicBezTo>
                    <a:cubicBezTo>
                      <a:pt x="896" y="821"/>
                      <a:pt x="872" y="823"/>
                      <a:pt x="848" y="823"/>
                    </a:cubicBezTo>
                    <a:cubicBezTo>
                      <a:pt x="768" y="823"/>
                      <a:pt x="687" y="798"/>
                      <a:pt x="623" y="747"/>
                    </a:cubicBezTo>
                    <a:cubicBezTo>
                      <a:pt x="546" y="685"/>
                      <a:pt x="492" y="587"/>
                      <a:pt x="479" y="482"/>
                    </a:cubicBezTo>
                    <a:lnTo>
                      <a:pt x="479" y="482"/>
                    </a:lnTo>
                    <a:cubicBezTo>
                      <a:pt x="487" y="481"/>
                      <a:pt x="496" y="481"/>
                      <a:pt x="505" y="481"/>
                    </a:cubicBezTo>
                    <a:cubicBezTo>
                      <a:pt x="580" y="481"/>
                      <a:pt x="662" y="524"/>
                      <a:pt x="709" y="597"/>
                    </a:cubicBezTo>
                    <a:cubicBezTo>
                      <a:pt x="682" y="495"/>
                      <a:pt x="576" y="416"/>
                      <a:pt x="456" y="416"/>
                    </a:cubicBezTo>
                    <a:cubicBezTo>
                      <a:pt x="447" y="416"/>
                      <a:pt x="438" y="416"/>
                      <a:pt x="430" y="417"/>
                    </a:cubicBezTo>
                    <a:lnTo>
                      <a:pt x="406" y="420"/>
                    </a:lnTo>
                    <a:lnTo>
                      <a:pt x="400" y="450"/>
                    </a:lnTo>
                    <a:cubicBezTo>
                      <a:pt x="380" y="590"/>
                      <a:pt x="430" y="740"/>
                      <a:pt x="533" y="847"/>
                    </a:cubicBezTo>
                    <a:cubicBezTo>
                      <a:pt x="623" y="936"/>
                      <a:pt x="749" y="990"/>
                      <a:pt x="881" y="990"/>
                    </a:cubicBezTo>
                    <a:cubicBezTo>
                      <a:pt x="901" y="990"/>
                      <a:pt x="922" y="989"/>
                      <a:pt x="942" y="986"/>
                    </a:cubicBezTo>
                    <a:cubicBezTo>
                      <a:pt x="982" y="979"/>
                      <a:pt x="1009" y="979"/>
                      <a:pt x="1065" y="953"/>
                    </a:cubicBezTo>
                    <a:cubicBezTo>
                      <a:pt x="1096" y="939"/>
                      <a:pt x="1128" y="896"/>
                      <a:pt x="1136" y="859"/>
                    </a:cubicBezTo>
                    <a:cubicBezTo>
                      <a:pt x="1145" y="823"/>
                      <a:pt x="1139" y="796"/>
                      <a:pt x="1139" y="779"/>
                    </a:cubicBezTo>
                    <a:cubicBezTo>
                      <a:pt x="1125" y="710"/>
                      <a:pt x="1113" y="640"/>
                      <a:pt x="1082" y="573"/>
                    </a:cubicBezTo>
                    <a:cubicBezTo>
                      <a:pt x="1033" y="440"/>
                      <a:pt x="946" y="324"/>
                      <a:pt x="843" y="231"/>
                    </a:cubicBezTo>
                    <a:cubicBezTo>
                      <a:pt x="736" y="137"/>
                      <a:pt x="613" y="68"/>
                      <a:pt x="477" y="31"/>
                    </a:cubicBezTo>
                    <a:cubicBezTo>
                      <a:pt x="406" y="14"/>
                      <a:pt x="340" y="1"/>
                      <a:pt x="267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1014;p34">
                <a:extLst>
                  <a:ext uri="{FF2B5EF4-FFF2-40B4-BE49-F238E27FC236}">
                    <a16:creationId xmlns:a16="http://schemas.microsoft.com/office/drawing/2014/main" id="{A1B45FE8-99A2-15A1-5079-883CF82A13E2}"/>
                  </a:ext>
                </a:extLst>
              </p:cNvPr>
              <p:cNvSpPr/>
              <p:nvPr/>
            </p:nvSpPr>
            <p:spPr>
              <a:xfrm>
                <a:off x="716546" y="2720299"/>
                <a:ext cx="21310" cy="5202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686" extrusionOk="0">
                    <a:moveTo>
                      <a:pt x="89" y="0"/>
                    </a:moveTo>
                    <a:cubicBezTo>
                      <a:pt x="46" y="0"/>
                      <a:pt x="0" y="35"/>
                      <a:pt x="12" y="91"/>
                    </a:cubicBezTo>
                    <a:cubicBezTo>
                      <a:pt x="52" y="271"/>
                      <a:pt x="92" y="454"/>
                      <a:pt x="129" y="634"/>
                    </a:cubicBezTo>
                    <a:cubicBezTo>
                      <a:pt x="137" y="670"/>
                      <a:pt x="164" y="686"/>
                      <a:pt x="193" y="686"/>
                    </a:cubicBezTo>
                    <a:cubicBezTo>
                      <a:pt x="235" y="686"/>
                      <a:pt x="281" y="650"/>
                      <a:pt x="269" y="594"/>
                    </a:cubicBezTo>
                    <a:lnTo>
                      <a:pt x="152" y="52"/>
                    </a:lnTo>
                    <a:cubicBezTo>
                      <a:pt x="144" y="16"/>
                      <a:pt x="117" y="0"/>
                      <a:pt x="89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1015;p34">
                <a:extLst>
                  <a:ext uri="{FF2B5EF4-FFF2-40B4-BE49-F238E27FC236}">
                    <a16:creationId xmlns:a16="http://schemas.microsoft.com/office/drawing/2014/main" id="{393ECA3D-DA4C-593D-4FDB-9C696905F77D}"/>
                  </a:ext>
                </a:extLst>
              </p:cNvPr>
              <p:cNvSpPr/>
              <p:nvPr/>
            </p:nvSpPr>
            <p:spPr>
              <a:xfrm>
                <a:off x="759848" y="2753893"/>
                <a:ext cx="22826" cy="4421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583" extrusionOk="0">
                    <a:moveTo>
                      <a:pt x="90" y="1"/>
                    </a:moveTo>
                    <a:cubicBezTo>
                      <a:pt x="62" y="1"/>
                      <a:pt x="37" y="16"/>
                      <a:pt x="30" y="51"/>
                    </a:cubicBezTo>
                    <a:cubicBezTo>
                      <a:pt x="1" y="231"/>
                      <a:pt x="34" y="404"/>
                      <a:pt x="137" y="550"/>
                    </a:cubicBezTo>
                    <a:cubicBezTo>
                      <a:pt x="153" y="573"/>
                      <a:pt x="176" y="583"/>
                      <a:pt x="198" y="583"/>
                    </a:cubicBezTo>
                    <a:cubicBezTo>
                      <a:pt x="250" y="583"/>
                      <a:pt x="301" y="532"/>
                      <a:pt x="263" y="481"/>
                    </a:cubicBezTo>
                    <a:cubicBezTo>
                      <a:pt x="180" y="364"/>
                      <a:pt x="147" y="231"/>
                      <a:pt x="170" y="91"/>
                    </a:cubicBezTo>
                    <a:cubicBezTo>
                      <a:pt x="180" y="37"/>
                      <a:pt x="133" y="1"/>
                      <a:pt x="90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1016;p34">
                <a:extLst>
                  <a:ext uri="{FF2B5EF4-FFF2-40B4-BE49-F238E27FC236}">
                    <a16:creationId xmlns:a16="http://schemas.microsoft.com/office/drawing/2014/main" id="{1AE2A371-F430-BB4C-53C4-AA238EF0D90C}"/>
                  </a:ext>
                </a:extLst>
              </p:cNvPr>
              <p:cNvSpPr/>
              <p:nvPr/>
            </p:nvSpPr>
            <p:spPr>
              <a:xfrm>
                <a:off x="811111" y="2645147"/>
                <a:ext cx="10920" cy="4178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51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480"/>
                    </a:lnTo>
                    <a:cubicBezTo>
                      <a:pt x="0" y="527"/>
                      <a:pt x="36" y="550"/>
                      <a:pt x="72" y="550"/>
                    </a:cubicBezTo>
                    <a:cubicBezTo>
                      <a:pt x="108" y="550"/>
                      <a:pt x="143" y="527"/>
                      <a:pt x="143" y="480"/>
                    </a:cubicBezTo>
                    <a:lnTo>
                      <a:pt x="143" y="70"/>
                    </a:lnTo>
                    <a:cubicBezTo>
                      <a:pt x="143" y="24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1017;p34">
                <a:extLst>
                  <a:ext uri="{FF2B5EF4-FFF2-40B4-BE49-F238E27FC236}">
                    <a16:creationId xmlns:a16="http://schemas.microsoft.com/office/drawing/2014/main" id="{47165005-05E6-1479-CB36-F754FB09082A}"/>
                  </a:ext>
                </a:extLst>
              </p:cNvPr>
              <p:cNvSpPr/>
              <p:nvPr/>
            </p:nvSpPr>
            <p:spPr>
              <a:xfrm>
                <a:off x="1391698" y="2552402"/>
                <a:ext cx="26466" cy="46639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15" extrusionOk="0">
                    <a:moveTo>
                      <a:pt x="87" y="0"/>
                    </a:moveTo>
                    <a:cubicBezTo>
                      <a:pt x="44" y="0"/>
                      <a:pt x="1" y="35"/>
                      <a:pt x="19" y="89"/>
                    </a:cubicBezTo>
                    <a:cubicBezTo>
                      <a:pt x="76" y="245"/>
                      <a:pt x="132" y="405"/>
                      <a:pt x="192" y="565"/>
                    </a:cubicBezTo>
                    <a:cubicBezTo>
                      <a:pt x="204" y="599"/>
                      <a:pt x="233" y="614"/>
                      <a:pt x="262" y="614"/>
                    </a:cubicBezTo>
                    <a:cubicBezTo>
                      <a:pt x="306" y="614"/>
                      <a:pt x="348" y="580"/>
                      <a:pt x="329" y="528"/>
                    </a:cubicBezTo>
                    <a:cubicBezTo>
                      <a:pt x="272" y="368"/>
                      <a:pt x="215" y="209"/>
                      <a:pt x="159" y="49"/>
                    </a:cubicBezTo>
                    <a:cubicBezTo>
                      <a:pt x="145" y="15"/>
                      <a:pt x="116" y="0"/>
                      <a:pt x="87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1018;p34">
                <a:extLst>
                  <a:ext uri="{FF2B5EF4-FFF2-40B4-BE49-F238E27FC236}">
                    <a16:creationId xmlns:a16="http://schemas.microsoft.com/office/drawing/2014/main" id="{F4C500D5-9253-075F-164E-CA051F9154CC}"/>
                  </a:ext>
                </a:extLst>
              </p:cNvPr>
              <p:cNvSpPr/>
              <p:nvPr/>
            </p:nvSpPr>
            <p:spPr>
              <a:xfrm>
                <a:off x="1432724" y="2645147"/>
                <a:ext cx="10920" cy="3662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83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414"/>
                    </a:lnTo>
                    <a:cubicBezTo>
                      <a:pt x="0" y="459"/>
                      <a:pt x="37" y="482"/>
                      <a:pt x="73" y="482"/>
                    </a:cubicBezTo>
                    <a:cubicBezTo>
                      <a:pt x="108" y="482"/>
                      <a:pt x="143" y="460"/>
                      <a:pt x="143" y="414"/>
                    </a:cubicBezTo>
                    <a:lnTo>
                      <a:pt x="143" y="70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1019;p34">
                <a:extLst>
                  <a:ext uri="{FF2B5EF4-FFF2-40B4-BE49-F238E27FC236}">
                    <a16:creationId xmlns:a16="http://schemas.microsoft.com/office/drawing/2014/main" id="{1AA34857-FE4D-8CD2-A487-5D5B4E0732AD}"/>
                  </a:ext>
                </a:extLst>
              </p:cNvPr>
              <p:cNvSpPr/>
              <p:nvPr/>
            </p:nvSpPr>
            <p:spPr>
              <a:xfrm>
                <a:off x="1468821" y="2632331"/>
                <a:ext cx="11148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13" extrusionOk="0">
                    <a:moveTo>
                      <a:pt x="73" y="0"/>
                    </a:moveTo>
                    <a:cubicBezTo>
                      <a:pt x="37" y="0"/>
                      <a:pt x="0" y="23"/>
                      <a:pt x="0" y="70"/>
                    </a:cubicBezTo>
                    <a:lnTo>
                      <a:pt x="0" y="343"/>
                    </a:lnTo>
                    <a:cubicBezTo>
                      <a:pt x="0" y="390"/>
                      <a:pt x="37" y="413"/>
                      <a:pt x="73" y="413"/>
                    </a:cubicBezTo>
                    <a:cubicBezTo>
                      <a:pt x="110" y="413"/>
                      <a:pt x="146" y="390"/>
                      <a:pt x="146" y="343"/>
                    </a:cubicBezTo>
                    <a:lnTo>
                      <a:pt x="146" y="70"/>
                    </a:lnTo>
                    <a:cubicBezTo>
                      <a:pt x="146" y="23"/>
                      <a:pt x="110" y="0"/>
                      <a:pt x="73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1020;p34">
                <a:extLst>
                  <a:ext uri="{FF2B5EF4-FFF2-40B4-BE49-F238E27FC236}">
                    <a16:creationId xmlns:a16="http://schemas.microsoft.com/office/drawing/2014/main" id="{44206F29-D5F0-4672-843C-8F5F2CA9083A}"/>
                  </a:ext>
                </a:extLst>
              </p:cNvPr>
              <p:cNvSpPr/>
              <p:nvPr/>
            </p:nvSpPr>
            <p:spPr>
              <a:xfrm>
                <a:off x="1481031" y="2502655"/>
                <a:ext cx="16911" cy="34277"/>
              </a:xfrm>
              <a:custGeom>
                <a:avLst/>
                <a:gdLst/>
                <a:ahLst/>
                <a:cxnLst/>
                <a:rect l="l" t="t" r="r" b="b"/>
                <a:pathLst>
                  <a:path w="223" h="452" extrusionOk="0">
                    <a:moveTo>
                      <a:pt x="89" y="1"/>
                    </a:moveTo>
                    <a:cubicBezTo>
                      <a:pt x="46" y="1"/>
                      <a:pt x="1" y="36"/>
                      <a:pt x="13" y="89"/>
                    </a:cubicBezTo>
                    <a:cubicBezTo>
                      <a:pt x="33" y="192"/>
                      <a:pt x="53" y="296"/>
                      <a:pt x="73" y="399"/>
                    </a:cubicBezTo>
                    <a:cubicBezTo>
                      <a:pt x="81" y="436"/>
                      <a:pt x="107" y="452"/>
                      <a:pt x="135" y="452"/>
                    </a:cubicBezTo>
                    <a:cubicBezTo>
                      <a:pt x="177" y="452"/>
                      <a:pt x="222" y="416"/>
                      <a:pt x="212" y="362"/>
                    </a:cubicBezTo>
                    <a:cubicBezTo>
                      <a:pt x="192" y="259"/>
                      <a:pt x="172" y="156"/>
                      <a:pt x="152" y="52"/>
                    </a:cubicBezTo>
                    <a:cubicBezTo>
                      <a:pt x="144" y="16"/>
                      <a:pt x="117" y="1"/>
                      <a:pt x="8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1021;p34">
                <a:extLst>
                  <a:ext uri="{FF2B5EF4-FFF2-40B4-BE49-F238E27FC236}">
                    <a16:creationId xmlns:a16="http://schemas.microsoft.com/office/drawing/2014/main" id="{04CA0094-DC8E-7C4E-291A-B30A1E902E2F}"/>
                  </a:ext>
                </a:extLst>
              </p:cNvPr>
              <p:cNvSpPr/>
              <p:nvPr/>
            </p:nvSpPr>
            <p:spPr>
              <a:xfrm>
                <a:off x="1674256" y="2844591"/>
                <a:ext cx="17821" cy="5247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692" extrusionOk="0">
                    <a:moveTo>
                      <a:pt x="95" y="0"/>
                    </a:moveTo>
                    <a:cubicBezTo>
                      <a:pt x="66" y="0"/>
                      <a:pt x="40" y="16"/>
                      <a:pt x="33" y="53"/>
                    </a:cubicBezTo>
                    <a:cubicBezTo>
                      <a:pt x="1" y="253"/>
                      <a:pt x="10" y="449"/>
                      <a:pt x="77" y="643"/>
                    </a:cubicBezTo>
                    <a:cubicBezTo>
                      <a:pt x="89" y="677"/>
                      <a:pt x="118" y="692"/>
                      <a:pt x="147" y="692"/>
                    </a:cubicBezTo>
                    <a:cubicBezTo>
                      <a:pt x="191" y="692"/>
                      <a:pt x="235" y="658"/>
                      <a:pt x="217" y="606"/>
                    </a:cubicBezTo>
                    <a:cubicBezTo>
                      <a:pt x="160" y="436"/>
                      <a:pt x="144" y="266"/>
                      <a:pt x="173" y="90"/>
                    </a:cubicBezTo>
                    <a:cubicBezTo>
                      <a:pt x="183" y="36"/>
                      <a:pt x="137" y="0"/>
                      <a:pt x="95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1022;p34">
                <a:extLst>
                  <a:ext uri="{FF2B5EF4-FFF2-40B4-BE49-F238E27FC236}">
                    <a16:creationId xmlns:a16="http://schemas.microsoft.com/office/drawing/2014/main" id="{86039F30-0033-7C82-0707-E35D76632CD6}"/>
                  </a:ext>
                </a:extLst>
              </p:cNvPr>
              <p:cNvSpPr/>
              <p:nvPr/>
            </p:nvSpPr>
            <p:spPr>
              <a:xfrm>
                <a:off x="1720212" y="2865294"/>
                <a:ext cx="10920" cy="41709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50" extrusionOk="0">
                    <a:moveTo>
                      <a:pt x="72" y="0"/>
                    </a:moveTo>
                    <a:cubicBezTo>
                      <a:pt x="36" y="0"/>
                      <a:pt x="0" y="23"/>
                      <a:pt x="0" y="70"/>
                    </a:cubicBezTo>
                    <a:lnTo>
                      <a:pt x="0" y="479"/>
                    </a:lnTo>
                    <a:cubicBezTo>
                      <a:pt x="0" y="526"/>
                      <a:pt x="36" y="549"/>
                      <a:pt x="72" y="549"/>
                    </a:cubicBezTo>
                    <a:cubicBezTo>
                      <a:pt x="107" y="549"/>
                      <a:pt x="143" y="526"/>
                      <a:pt x="143" y="479"/>
                    </a:cubicBezTo>
                    <a:lnTo>
                      <a:pt x="143" y="70"/>
                    </a:lnTo>
                    <a:cubicBezTo>
                      <a:pt x="143" y="23"/>
                      <a:pt x="107" y="0"/>
                      <a:pt x="7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1023;p34">
                <a:extLst>
                  <a:ext uri="{FF2B5EF4-FFF2-40B4-BE49-F238E27FC236}">
                    <a16:creationId xmlns:a16="http://schemas.microsoft.com/office/drawing/2014/main" id="{4F205438-E73B-4A66-EC60-272E46FEB712}"/>
                  </a:ext>
                </a:extLst>
              </p:cNvPr>
              <p:cNvSpPr/>
              <p:nvPr/>
            </p:nvSpPr>
            <p:spPr>
              <a:xfrm>
                <a:off x="1717406" y="2766861"/>
                <a:ext cx="11224" cy="21006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77" extrusionOk="0">
                    <a:moveTo>
                      <a:pt x="74" y="0"/>
                    </a:moveTo>
                    <a:cubicBezTo>
                      <a:pt x="37" y="0"/>
                      <a:pt x="0" y="23"/>
                      <a:pt x="0" y="70"/>
                    </a:cubicBezTo>
                    <a:lnTo>
                      <a:pt x="0" y="207"/>
                    </a:lnTo>
                    <a:cubicBezTo>
                      <a:pt x="0" y="253"/>
                      <a:pt x="37" y="276"/>
                      <a:pt x="74" y="276"/>
                    </a:cubicBezTo>
                    <a:cubicBezTo>
                      <a:pt x="111" y="276"/>
                      <a:pt x="147" y="253"/>
                      <a:pt x="147" y="207"/>
                    </a:cubicBezTo>
                    <a:lnTo>
                      <a:pt x="147" y="70"/>
                    </a:lnTo>
                    <a:cubicBezTo>
                      <a:pt x="147" y="23"/>
                      <a:pt x="111" y="0"/>
                      <a:pt x="74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1024;p34">
                <a:extLst>
                  <a:ext uri="{FF2B5EF4-FFF2-40B4-BE49-F238E27FC236}">
                    <a16:creationId xmlns:a16="http://schemas.microsoft.com/office/drawing/2014/main" id="{78D17A8D-31AA-5553-BD90-6B3DB6457007}"/>
                  </a:ext>
                </a:extLst>
              </p:cNvPr>
              <p:cNvSpPr/>
              <p:nvPr/>
            </p:nvSpPr>
            <p:spPr>
              <a:xfrm>
                <a:off x="1258078" y="2826618"/>
                <a:ext cx="14636" cy="44439"/>
              </a:xfrm>
              <a:custGeom>
                <a:avLst/>
                <a:gdLst/>
                <a:ahLst/>
                <a:cxnLst/>
                <a:rect l="l" t="t" r="r" b="b"/>
                <a:pathLst>
                  <a:path w="193" h="586" extrusionOk="0">
                    <a:moveTo>
                      <a:pt x="96" y="0"/>
                    </a:moveTo>
                    <a:cubicBezTo>
                      <a:pt x="60" y="0"/>
                      <a:pt x="22" y="23"/>
                      <a:pt x="17" y="67"/>
                    </a:cubicBezTo>
                    <a:cubicBezTo>
                      <a:pt x="0" y="227"/>
                      <a:pt x="7" y="380"/>
                      <a:pt x="40" y="533"/>
                    </a:cubicBezTo>
                    <a:cubicBezTo>
                      <a:pt x="48" y="569"/>
                      <a:pt x="76" y="585"/>
                      <a:pt x="105" y="585"/>
                    </a:cubicBezTo>
                    <a:cubicBezTo>
                      <a:pt x="147" y="585"/>
                      <a:pt x="192" y="551"/>
                      <a:pt x="180" y="497"/>
                    </a:cubicBezTo>
                    <a:cubicBezTo>
                      <a:pt x="150" y="353"/>
                      <a:pt x="143" y="214"/>
                      <a:pt x="160" y="67"/>
                    </a:cubicBezTo>
                    <a:cubicBezTo>
                      <a:pt x="165" y="23"/>
                      <a:pt x="132" y="0"/>
                      <a:pt x="96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1025;p34">
                <a:extLst>
                  <a:ext uri="{FF2B5EF4-FFF2-40B4-BE49-F238E27FC236}">
                    <a16:creationId xmlns:a16="http://schemas.microsoft.com/office/drawing/2014/main" id="{806C2298-D481-3493-4BF0-E8BDE2D6F602}"/>
                  </a:ext>
                </a:extLst>
              </p:cNvPr>
              <p:cNvSpPr/>
              <p:nvPr/>
            </p:nvSpPr>
            <p:spPr>
              <a:xfrm>
                <a:off x="1295464" y="2870602"/>
                <a:ext cx="1092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13" extrusionOk="0">
                    <a:moveTo>
                      <a:pt x="72" y="0"/>
                    </a:moveTo>
                    <a:cubicBezTo>
                      <a:pt x="36" y="0"/>
                      <a:pt x="0" y="23"/>
                      <a:pt x="0" y="70"/>
                    </a:cubicBezTo>
                    <a:lnTo>
                      <a:pt x="0" y="343"/>
                    </a:lnTo>
                    <a:cubicBezTo>
                      <a:pt x="0" y="390"/>
                      <a:pt x="36" y="413"/>
                      <a:pt x="72" y="413"/>
                    </a:cubicBezTo>
                    <a:cubicBezTo>
                      <a:pt x="107" y="413"/>
                      <a:pt x="143" y="390"/>
                      <a:pt x="143" y="343"/>
                    </a:cubicBezTo>
                    <a:lnTo>
                      <a:pt x="143" y="70"/>
                    </a:lnTo>
                    <a:cubicBezTo>
                      <a:pt x="143" y="23"/>
                      <a:pt x="107" y="0"/>
                      <a:pt x="7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1026;p34">
                <a:extLst>
                  <a:ext uri="{FF2B5EF4-FFF2-40B4-BE49-F238E27FC236}">
                    <a16:creationId xmlns:a16="http://schemas.microsoft.com/office/drawing/2014/main" id="{ADF296FB-01FF-E4B3-90A3-686746779532}"/>
                  </a:ext>
                </a:extLst>
              </p:cNvPr>
              <p:cNvSpPr/>
              <p:nvPr/>
            </p:nvSpPr>
            <p:spPr>
              <a:xfrm>
                <a:off x="1305171" y="2766785"/>
                <a:ext cx="15167" cy="34202"/>
              </a:xfrm>
              <a:custGeom>
                <a:avLst/>
                <a:gdLst/>
                <a:ahLst/>
                <a:cxnLst/>
                <a:rect l="l" t="t" r="r" b="b"/>
                <a:pathLst>
                  <a:path w="200" h="451" extrusionOk="0">
                    <a:moveTo>
                      <a:pt x="89" y="1"/>
                    </a:moveTo>
                    <a:cubicBezTo>
                      <a:pt x="48" y="1"/>
                      <a:pt x="0" y="37"/>
                      <a:pt x="8" y="91"/>
                    </a:cubicBezTo>
                    <a:cubicBezTo>
                      <a:pt x="22" y="194"/>
                      <a:pt x="38" y="294"/>
                      <a:pt x="52" y="397"/>
                    </a:cubicBezTo>
                    <a:cubicBezTo>
                      <a:pt x="57" y="434"/>
                      <a:pt x="83" y="451"/>
                      <a:pt x="110" y="451"/>
                    </a:cubicBezTo>
                    <a:cubicBezTo>
                      <a:pt x="152" y="451"/>
                      <a:pt x="199" y="414"/>
                      <a:pt x="192" y="360"/>
                    </a:cubicBezTo>
                    <a:cubicBezTo>
                      <a:pt x="175" y="257"/>
                      <a:pt x="161" y="154"/>
                      <a:pt x="148" y="54"/>
                    </a:cubicBezTo>
                    <a:cubicBezTo>
                      <a:pt x="143" y="17"/>
                      <a:pt x="117" y="1"/>
                      <a:pt x="8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1027;p34">
                <a:extLst>
                  <a:ext uri="{FF2B5EF4-FFF2-40B4-BE49-F238E27FC236}">
                    <a16:creationId xmlns:a16="http://schemas.microsoft.com/office/drawing/2014/main" id="{205D945E-935C-7941-714E-87CFB2A2B17E}"/>
                  </a:ext>
                </a:extLst>
              </p:cNvPr>
              <p:cNvSpPr/>
              <p:nvPr/>
            </p:nvSpPr>
            <p:spPr>
              <a:xfrm>
                <a:off x="2044403" y="2839434"/>
                <a:ext cx="19945" cy="45046"/>
              </a:xfrm>
              <a:custGeom>
                <a:avLst/>
                <a:gdLst/>
                <a:ahLst/>
                <a:cxnLst/>
                <a:rect l="l" t="t" r="r" b="b"/>
                <a:pathLst>
                  <a:path w="263" h="594" extrusionOk="0">
                    <a:moveTo>
                      <a:pt x="71" y="1"/>
                    </a:moveTo>
                    <a:cubicBezTo>
                      <a:pt x="34" y="1"/>
                      <a:pt x="0" y="23"/>
                      <a:pt x="5" y="68"/>
                    </a:cubicBezTo>
                    <a:cubicBezTo>
                      <a:pt x="22" y="231"/>
                      <a:pt x="52" y="388"/>
                      <a:pt x="109" y="544"/>
                    </a:cubicBezTo>
                    <a:cubicBezTo>
                      <a:pt x="120" y="578"/>
                      <a:pt x="149" y="593"/>
                      <a:pt x="177" y="593"/>
                    </a:cubicBezTo>
                    <a:cubicBezTo>
                      <a:pt x="220" y="593"/>
                      <a:pt x="263" y="558"/>
                      <a:pt x="245" y="504"/>
                    </a:cubicBezTo>
                    <a:cubicBezTo>
                      <a:pt x="198" y="364"/>
                      <a:pt x="165" y="218"/>
                      <a:pt x="149" y="68"/>
                    </a:cubicBezTo>
                    <a:cubicBezTo>
                      <a:pt x="145" y="23"/>
                      <a:pt x="107" y="1"/>
                      <a:pt x="71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1028;p34">
                <a:extLst>
                  <a:ext uri="{FF2B5EF4-FFF2-40B4-BE49-F238E27FC236}">
                    <a16:creationId xmlns:a16="http://schemas.microsoft.com/office/drawing/2014/main" id="{BE06C166-7B21-C9CF-40CB-AFE13144EF12}"/>
                  </a:ext>
                </a:extLst>
              </p:cNvPr>
              <p:cNvSpPr/>
              <p:nvPr/>
            </p:nvSpPr>
            <p:spPr>
              <a:xfrm>
                <a:off x="2082168" y="2865218"/>
                <a:ext cx="17897" cy="44439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86" extrusionOk="0">
                    <a:moveTo>
                      <a:pt x="86" y="1"/>
                    </a:moveTo>
                    <a:cubicBezTo>
                      <a:pt x="45" y="1"/>
                      <a:pt x="0" y="37"/>
                      <a:pt x="10" y="91"/>
                    </a:cubicBezTo>
                    <a:cubicBezTo>
                      <a:pt x="33" y="237"/>
                      <a:pt x="60" y="387"/>
                      <a:pt x="86" y="534"/>
                    </a:cubicBezTo>
                    <a:cubicBezTo>
                      <a:pt x="93" y="569"/>
                      <a:pt x="119" y="585"/>
                      <a:pt x="147" y="585"/>
                    </a:cubicBezTo>
                    <a:cubicBezTo>
                      <a:pt x="190" y="585"/>
                      <a:pt x="236" y="550"/>
                      <a:pt x="226" y="494"/>
                    </a:cubicBezTo>
                    <a:cubicBezTo>
                      <a:pt x="199" y="348"/>
                      <a:pt x="173" y="201"/>
                      <a:pt x="146" y="54"/>
                    </a:cubicBezTo>
                    <a:cubicBezTo>
                      <a:pt x="140" y="17"/>
                      <a:pt x="114" y="1"/>
                      <a:pt x="86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1029;p34">
                <a:extLst>
                  <a:ext uri="{FF2B5EF4-FFF2-40B4-BE49-F238E27FC236}">
                    <a16:creationId xmlns:a16="http://schemas.microsoft.com/office/drawing/2014/main" id="{FE94CC08-C4B3-197D-97AC-5D163B8D0D7F}"/>
                  </a:ext>
                </a:extLst>
              </p:cNvPr>
              <p:cNvSpPr/>
              <p:nvPr/>
            </p:nvSpPr>
            <p:spPr>
              <a:xfrm>
                <a:off x="2106132" y="2800607"/>
                <a:ext cx="10920" cy="3647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81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1"/>
                    </a:cubicBezTo>
                    <a:lnTo>
                      <a:pt x="0" y="410"/>
                    </a:lnTo>
                    <a:cubicBezTo>
                      <a:pt x="0" y="457"/>
                      <a:pt x="36" y="480"/>
                      <a:pt x="72" y="480"/>
                    </a:cubicBezTo>
                    <a:cubicBezTo>
                      <a:pt x="107" y="480"/>
                      <a:pt x="143" y="457"/>
                      <a:pt x="143" y="410"/>
                    </a:cubicBezTo>
                    <a:lnTo>
                      <a:pt x="143" y="71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1030;p34">
                <a:extLst>
                  <a:ext uri="{FF2B5EF4-FFF2-40B4-BE49-F238E27FC236}">
                    <a16:creationId xmlns:a16="http://schemas.microsoft.com/office/drawing/2014/main" id="{28FE2135-DA7A-11A2-D168-797085B181DD}"/>
                  </a:ext>
                </a:extLst>
              </p:cNvPr>
              <p:cNvSpPr/>
              <p:nvPr/>
            </p:nvSpPr>
            <p:spPr>
              <a:xfrm>
                <a:off x="2179540" y="2541558"/>
                <a:ext cx="17366" cy="57331"/>
              </a:xfrm>
              <a:custGeom>
                <a:avLst/>
                <a:gdLst/>
                <a:ahLst/>
                <a:cxnLst/>
                <a:rect l="l" t="t" r="r" b="b"/>
                <a:pathLst>
                  <a:path w="229" h="756" extrusionOk="0">
                    <a:moveTo>
                      <a:pt x="160" y="0"/>
                    </a:moveTo>
                    <a:cubicBezTo>
                      <a:pt x="123" y="0"/>
                      <a:pt x="84" y="23"/>
                      <a:pt x="77" y="69"/>
                    </a:cubicBezTo>
                    <a:cubicBezTo>
                      <a:pt x="54" y="275"/>
                      <a:pt x="31" y="482"/>
                      <a:pt x="7" y="688"/>
                    </a:cubicBezTo>
                    <a:cubicBezTo>
                      <a:pt x="1" y="733"/>
                      <a:pt x="34" y="755"/>
                      <a:pt x="70" y="755"/>
                    </a:cubicBezTo>
                    <a:cubicBezTo>
                      <a:pt x="106" y="755"/>
                      <a:pt x="145" y="733"/>
                      <a:pt x="150" y="688"/>
                    </a:cubicBezTo>
                    <a:cubicBezTo>
                      <a:pt x="174" y="482"/>
                      <a:pt x="197" y="275"/>
                      <a:pt x="224" y="69"/>
                    </a:cubicBezTo>
                    <a:cubicBezTo>
                      <a:pt x="229" y="23"/>
                      <a:pt x="196" y="0"/>
                      <a:pt x="160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1031;p34">
                <a:extLst>
                  <a:ext uri="{FF2B5EF4-FFF2-40B4-BE49-F238E27FC236}">
                    <a16:creationId xmlns:a16="http://schemas.microsoft.com/office/drawing/2014/main" id="{86FD5A9B-517A-CFE3-AF42-57097CA632EC}"/>
                  </a:ext>
                </a:extLst>
              </p:cNvPr>
              <p:cNvSpPr/>
              <p:nvPr/>
            </p:nvSpPr>
            <p:spPr>
              <a:xfrm>
                <a:off x="2204565" y="2608823"/>
                <a:ext cx="10920" cy="5740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57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686"/>
                    </a:lnTo>
                    <a:cubicBezTo>
                      <a:pt x="0" y="733"/>
                      <a:pt x="36" y="756"/>
                      <a:pt x="72" y="756"/>
                    </a:cubicBezTo>
                    <a:cubicBezTo>
                      <a:pt x="107" y="756"/>
                      <a:pt x="143" y="733"/>
                      <a:pt x="143" y="686"/>
                    </a:cubicBezTo>
                    <a:lnTo>
                      <a:pt x="143" y="70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1032;p34">
                <a:extLst>
                  <a:ext uri="{FF2B5EF4-FFF2-40B4-BE49-F238E27FC236}">
                    <a16:creationId xmlns:a16="http://schemas.microsoft.com/office/drawing/2014/main" id="{5AA472B2-1404-DAB7-47C7-AFA59408B61F}"/>
                  </a:ext>
                </a:extLst>
              </p:cNvPr>
              <p:cNvSpPr/>
              <p:nvPr/>
            </p:nvSpPr>
            <p:spPr>
              <a:xfrm>
                <a:off x="1314423" y="4329119"/>
                <a:ext cx="29045" cy="46563"/>
              </a:xfrm>
              <a:custGeom>
                <a:avLst/>
                <a:gdLst/>
                <a:ahLst/>
                <a:cxnLst/>
                <a:rect l="l" t="t" r="r" b="b"/>
                <a:pathLst>
                  <a:path w="383" h="614" extrusionOk="0">
                    <a:moveTo>
                      <a:pt x="88" y="0"/>
                    </a:moveTo>
                    <a:cubicBezTo>
                      <a:pt x="43" y="0"/>
                      <a:pt x="0" y="33"/>
                      <a:pt x="23" y="84"/>
                    </a:cubicBezTo>
                    <a:cubicBezTo>
                      <a:pt x="90" y="247"/>
                      <a:pt x="156" y="406"/>
                      <a:pt x="222" y="566"/>
                    </a:cubicBezTo>
                    <a:cubicBezTo>
                      <a:pt x="237" y="599"/>
                      <a:pt x="267" y="613"/>
                      <a:pt x="296" y="613"/>
                    </a:cubicBezTo>
                    <a:cubicBezTo>
                      <a:pt x="340" y="613"/>
                      <a:pt x="382" y="579"/>
                      <a:pt x="362" y="526"/>
                    </a:cubicBezTo>
                    <a:cubicBezTo>
                      <a:pt x="296" y="366"/>
                      <a:pt x="230" y="207"/>
                      <a:pt x="162" y="47"/>
                    </a:cubicBezTo>
                    <a:cubicBezTo>
                      <a:pt x="148" y="14"/>
                      <a:pt x="117" y="0"/>
                      <a:pt x="88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1033;p34">
                <a:extLst>
                  <a:ext uri="{FF2B5EF4-FFF2-40B4-BE49-F238E27FC236}">
                    <a16:creationId xmlns:a16="http://schemas.microsoft.com/office/drawing/2014/main" id="{28DE73C1-E1D1-3452-2366-8BC838291A42}"/>
                  </a:ext>
                </a:extLst>
              </p:cNvPr>
              <p:cNvSpPr/>
              <p:nvPr/>
            </p:nvSpPr>
            <p:spPr>
              <a:xfrm>
                <a:off x="1360834" y="4344286"/>
                <a:ext cx="24191" cy="47852"/>
              </a:xfrm>
              <a:custGeom>
                <a:avLst/>
                <a:gdLst/>
                <a:ahLst/>
                <a:cxnLst/>
                <a:rect l="l" t="t" r="r" b="b"/>
                <a:pathLst>
                  <a:path w="319" h="631" extrusionOk="0">
                    <a:moveTo>
                      <a:pt x="91" y="0"/>
                    </a:moveTo>
                    <a:cubicBezTo>
                      <a:pt x="63" y="0"/>
                      <a:pt x="36" y="16"/>
                      <a:pt x="30" y="54"/>
                    </a:cubicBezTo>
                    <a:cubicBezTo>
                      <a:pt x="0" y="257"/>
                      <a:pt x="50" y="443"/>
                      <a:pt x="173" y="606"/>
                    </a:cubicBezTo>
                    <a:cubicBezTo>
                      <a:pt x="186" y="624"/>
                      <a:pt x="203" y="631"/>
                      <a:pt x="219" y="631"/>
                    </a:cubicBezTo>
                    <a:cubicBezTo>
                      <a:pt x="270" y="631"/>
                      <a:pt x="319" y="558"/>
                      <a:pt x="276" y="503"/>
                    </a:cubicBezTo>
                    <a:cubicBezTo>
                      <a:pt x="186" y="386"/>
                      <a:pt x="146" y="237"/>
                      <a:pt x="169" y="90"/>
                    </a:cubicBezTo>
                    <a:cubicBezTo>
                      <a:pt x="179" y="36"/>
                      <a:pt x="133" y="0"/>
                      <a:pt x="91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1034;p34">
                <a:extLst>
                  <a:ext uri="{FF2B5EF4-FFF2-40B4-BE49-F238E27FC236}">
                    <a16:creationId xmlns:a16="http://schemas.microsoft.com/office/drawing/2014/main" id="{62C1DB18-6CB2-0013-BA51-2B1FCD5AFA13}"/>
                  </a:ext>
                </a:extLst>
              </p:cNvPr>
              <p:cNvSpPr/>
              <p:nvPr/>
            </p:nvSpPr>
            <p:spPr>
              <a:xfrm>
                <a:off x="1564676" y="4266480"/>
                <a:ext cx="10996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50" extrusionOk="0">
                    <a:moveTo>
                      <a:pt x="73" y="1"/>
                    </a:moveTo>
                    <a:cubicBezTo>
                      <a:pt x="37" y="1"/>
                      <a:pt x="1" y="24"/>
                      <a:pt x="1" y="71"/>
                    </a:cubicBezTo>
                    <a:lnTo>
                      <a:pt x="1" y="381"/>
                    </a:lnTo>
                    <a:cubicBezTo>
                      <a:pt x="1" y="426"/>
                      <a:pt x="37" y="449"/>
                      <a:pt x="74" y="449"/>
                    </a:cubicBezTo>
                    <a:cubicBezTo>
                      <a:pt x="109" y="449"/>
                      <a:pt x="145" y="427"/>
                      <a:pt x="145" y="381"/>
                    </a:cubicBezTo>
                    <a:lnTo>
                      <a:pt x="145" y="71"/>
                    </a:lnTo>
                    <a:cubicBezTo>
                      <a:pt x="145" y="24"/>
                      <a:pt x="109" y="1"/>
                      <a:pt x="7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1035;p34">
                <a:extLst>
                  <a:ext uri="{FF2B5EF4-FFF2-40B4-BE49-F238E27FC236}">
                    <a16:creationId xmlns:a16="http://schemas.microsoft.com/office/drawing/2014/main" id="{BE6385B6-87B7-66B7-432B-771946071B03}"/>
                  </a:ext>
                </a:extLst>
              </p:cNvPr>
              <p:cNvSpPr/>
              <p:nvPr/>
            </p:nvSpPr>
            <p:spPr>
              <a:xfrm>
                <a:off x="1598346" y="4266480"/>
                <a:ext cx="11148" cy="4451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587" extrusionOk="0">
                    <a:moveTo>
                      <a:pt x="73" y="1"/>
                    </a:moveTo>
                    <a:cubicBezTo>
                      <a:pt x="37" y="1"/>
                      <a:pt x="0" y="24"/>
                      <a:pt x="0" y="71"/>
                    </a:cubicBezTo>
                    <a:lnTo>
                      <a:pt x="0" y="517"/>
                    </a:lnTo>
                    <a:cubicBezTo>
                      <a:pt x="0" y="563"/>
                      <a:pt x="37" y="587"/>
                      <a:pt x="73" y="587"/>
                    </a:cubicBezTo>
                    <a:cubicBezTo>
                      <a:pt x="110" y="587"/>
                      <a:pt x="146" y="563"/>
                      <a:pt x="146" y="517"/>
                    </a:cubicBezTo>
                    <a:lnTo>
                      <a:pt x="146" y="71"/>
                    </a:lnTo>
                    <a:cubicBezTo>
                      <a:pt x="146" y="24"/>
                      <a:pt x="110" y="1"/>
                      <a:pt x="7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1036;p34">
                <a:extLst>
                  <a:ext uri="{FF2B5EF4-FFF2-40B4-BE49-F238E27FC236}">
                    <a16:creationId xmlns:a16="http://schemas.microsoft.com/office/drawing/2014/main" id="{583EC043-F74C-5520-A031-9DC33E3A000B}"/>
                  </a:ext>
                </a:extLst>
              </p:cNvPr>
              <p:cNvSpPr/>
              <p:nvPr/>
            </p:nvSpPr>
            <p:spPr>
              <a:xfrm>
                <a:off x="1578250" y="4442415"/>
                <a:ext cx="16456" cy="4474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590" extrusionOk="0">
                    <a:moveTo>
                      <a:pt x="90" y="1"/>
                    </a:moveTo>
                    <a:cubicBezTo>
                      <a:pt x="48" y="1"/>
                      <a:pt x="0" y="37"/>
                      <a:pt x="9" y="91"/>
                    </a:cubicBezTo>
                    <a:cubicBezTo>
                      <a:pt x="29" y="241"/>
                      <a:pt x="49" y="387"/>
                      <a:pt x="69" y="537"/>
                    </a:cubicBezTo>
                    <a:cubicBezTo>
                      <a:pt x="74" y="574"/>
                      <a:pt x="99" y="590"/>
                      <a:pt x="126" y="590"/>
                    </a:cubicBezTo>
                    <a:cubicBezTo>
                      <a:pt x="168" y="590"/>
                      <a:pt x="216" y="553"/>
                      <a:pt x="208" y="497"/>
                    </a:cubicBezTo>
                    <a:cubicBezTo>
                      <a:pt x="188" y="350"/>
                      <a:pt x="168" y="201"/>
                      <a:pt x="148" y="54"/>
                    </a:cubicBezTo>
                    <a:cubicBezTo>
                      <a:pt x="143" y="17"/>
                      <a:pt x="117" y="1"/>
                      <a:pt x="90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1037;p34">
                <a:extLst>
                  <a:ext uri="{FF2B5EF4-FFF2-40B4-BE49-F238E27FC236}">
                    <a16:creationId xmlns:a16="http://schemas.microsoft.com/office/drawing/2014/main" id="{32CB4190-C963-DB16-B80C-C939FDFD21AA}"/>
                  </a:ext>
                </a:extLst>
              </p:cNvPr>
              <p:cNvSpPr/>
              <p:nvPr/>
            </p:nvSpPr>
            <p:spPr>
              <a:xfrm>
                <a:off x="1613968" y="4432329"/>
                <a:ext cx="10920" cy="4959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654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1"/>
                    </a:cubicBezTo>
                    <a:lnTo>
                      <a:pt x="0" y="583"/>
                    </a:lnTo>
                    <a:cubicBezTo>
                      <a:pt x="0" y="630"/>
                      <a:pt x="36" y="653"/>
                      <a:pt x="72" y="653"/>
                    </a:cubicBezTo>
                    <a:cubicBezTo>
                      <a:pt x="107" y="653"/>
                      <a:pt x="143" y="630"/>
                      <a:pt x="143" y="583"/>
                    </a:cubicBezTo>
                    <a:lnTo>
                      <a:pt x="143" y="71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1038;p34">
                <a:extLst>
                  <a:ext uri="{FF2B5EF4-FFF2-40B4-BE49-F238E27FC236}">
                    <a16:creationId xmlns:a16="http://schemas.microsoft.com/office/drawing/2014/main" id="{F6FE4E3F-D370-CADC-94A4-46BD07FCD69B}"/>
                  </a:ext>
                </a:extLst>
              </p:cNvPr>
              <p:cNvSpPr/>
              <p:nvPr/>
            </p:nvSpPr>
            <p:spPr>
              <a:xfrm>
                <a:off x="754008" y="3701971"/>
                <a:ext cx="10920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19" extrusionOk="0">
                    <a:moveTo>
                      <a:pt x="72" y="0"/>
                    </a:moveTo>
                    <a:cubicBezTo>
                      <a:pt x="37" y="0"/>
                      <a:pt x="1" y="23"/>
                      <a:pt x="1" y="70"/>
                    </a:cubicBezTo>
                    <a:lnTo>
                      <a:pt x="1" y="649"/>
                    </a:lnTo>
                    <a:cubicBezTo>
                      <a:pt x="1" y="696"/>
                      <a:pt x="37" y="719"/>
                      <a:pt x="72" y="719"/>
                    </a:cubicBezTo>
                    <a:cubicBezTo>
                      <a:pt x="108" y="719"/>
                      <a:pt x="144" y="696"/>
                      <a:pt x="144" y="649"/>
                    </a:cubicBezTo>
                    <a:lnTo>
                      <a:pt x="144" y="70"/>
                    </a:lnTo>
                    <a:cubicBezTo>
                      <a:pt x="144" y="23"/>
                      <a:pt x="108" y="0"/>
                      <a:pt x="72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1039;p34">
                <a:extLst>
                  <a:ext uri="{FF2B5EF4-FFF2-40B4-BE49-F238E27FC236}">
                    <a16:creationId xmlns:a16="http://schemas.microsoft.com/office/drawing/2014/main" id="{ACE2ACDD-5566-5C11-D1BB-38EA4E36FC2B}"/>
                  </a:ext>
                </a:extLst>
              </p:cNvPr>
              <p:cNvSpPr/>
              <p:nvPr/>
            </p:nvSpPr>
            <p:spPr>
              <a:xfrm>
                <a:off x="779792" y="3722598"/>
                <a:ext cx="11148" cy="52099"/>
              </a:xfrm>
              <a:custGeom>
                <a:avLst/>
                <a:gdLst/>
                <a:ahLst/>
                <a:cxnLst/>
                <a:rect l="l" t="t" r="r" b="b"/>
                <a:pathLst>
                  <a:path w="147" h="687" extrusionOk="0">
                    <a:moveTo>
                      <a:pt x="73" y="1"/>
                    </a:moveTo>
                    <a:cubicBezTo>
                      <a:pt x="37" y="1"/>
                      <a:pt x="0" y="24"/>
                      <a:pt x="0" y="71"/>
                    </a:cubicBezTo>
                    <a:lnTo>
                      <a:pt x="0" y="616"/>
                    </a:lnTo>
                    <a:cubicBezTo>
                      <a:pt x="0" y="663"/>
                      <a:pt x="37" y="687"/>
                      <a:pt x="73" y="687"/>
                    </a:cubicBezTo>
                    <a:cubicBezTo>
                      <a:pt x="110" y="687"/>
                      <a:pt x="147" y="663"/>
                      <a:pt x="147" y="616"/>
                    </a:cubicBezTo>
                    <a:lnTo>
                      <a:pt x="147" y="71"/>
                    </a:lnTo>
                    <a:cubicBezTo>
                      <a:pt x="147" y="24"/>
                      <a:pt x="110" y="1"/>
                      <a:pt x="7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1040;p34">
                <a:extLst>
                  <a:ext uri="{FF2B5EF4-FFF2-40B4-BE49-F238E27FC236}">
                    <a16:creationId xmlns:a16="http://schemas.microsoft.com/office/drawing/2014/main" id="{9C493AF1-FBFE-BA57-2ED7-417ED3F403B8}"/>
                  </a:ext>
                </a:extLst>
              </p:cNvPr>
              <p:cNvSpPr/>
              <p:nvPr/>
            </p:nvSpPr>
            <p:spPr>
              <a:xfrm>
                <a:off x="1044074" y="3409176"/>
                <a:ext cx="11148" cy="47018"/>
              </a:xfrm>
              <a:custGeom>
                <a:avLst/>
                <a:gdLst/>
                <a:ahLst/>
                <a:cxnLst/>
                <a:rect l="l" t="t" r="r" b="b"/>
                <a:pathLst>
                  <a:path w="147" h="620" extrusionOk="0">
                    <a:moveTo>
                      <a:pt x="73" y="0"/>
                    </a:moveTo>
                    <a:cubicBezTo>
                      <a:pt x="37" y="0"/>
                      <a:pt x="0" y="24"/>
                      <a:pt x="0" y="70"/>
                    </a:cubicBezTo>
                    <a:lnTo>
                      <a:pt x="0" y="550"/>
                    </a:lnTo>
                    <a:cubicBezTo>
                      <a:pt x="0" y="596"/>
                      <a:pt x="37" y="620"/>
                      <a:pt x="73" y="620"/>
                    </a:cubicBezTo>
                    <a:cubicBezTo>
                      <a:pt x="110" y="620"/>
                      <a:pt x="147" y="596"/>
                      <a:pt x="147" y="550"/>
                    </a:cubicBezTo>
                    <a:lnTo>
                      <a:pt x="147" y="70"/>
                    </a:lnTo>
                    <a:cubicBezTo>
                      <a:pt x="147" y="24"/>
                      <a:pt x="110" y="0"/>
                      <a:pt x="73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1041;p34">
                <a:extLst>
                  <a:ext uri="{FF2B5EF4-FFF2-40B4-BE49-F238E27FC236}">
                    <a16:creationId xmlns:a16="http://schemas.microsoft.com/office/drawing/2014/main" id="{E01C6D1F-2B6B-4C6C-ED53-4A311749F0C9}"/>
                  </a:ext>
                </a:extLst>
              </p:cNvPr>
              <p:cNvSpPr/>
              <p:nvPr/>
            </p:nvSpPr>
            <p:spPr>
              <a:xfrm>
                <a:off x="1072512" y="3430030"/>
                <a:ext cx="10996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145" h="585" extrusionOk="0">
                    <a:moveTo>
                      <a:pt x="73" y="1"/>
                    </a:moveTo>
                    <a:cubicBezTo>
                      <a:pt x="37" y="1"/>
                      <a:pt x="1" y="23"/>
                      <a:pt x="1" y="68"/>
                    </a:cubicBezTo>
                    <a:lnTo>
                      <a:pt x="1" y="514"/>
                    </a:lnTo>
                    <a:cubicBezTo>
                      <a:pt x="1" y="561"/>
                      <a:pt x="37" y="584"/>
                      <a:pt x="73" y="584"/>
                    </a:cubicBezTo>
                    <a:cubicBezTo>
                      <a:pt x="109" y="584"/>
                      <a:pt x="145" y="561"/>
                      <a:pt x="145" y="514"/>
                    </a:cubicBezTo>
                    <a:lnTo>
                      <a:pt x="145" y="68"/>
                    </a:lnTo>
                    <a:cubicBezTo>
                      <a:pt x="145" y="23"/>
                      <a:pt x="109" y="1"/>
                      <a:pt x="7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1042;p34">
                <a:extLst>
                  <a:ext uri="{FF2B5EF4-FFF2-40B4-BE49-F238E27FC236}">
                    <a16:creationId xmlns:a16="http://schemas.microsoft.com/office/drawing/2014/main" id="{CA7117C1-FFCF-4113-E99B-F6E53ED1465D}"/>
                  </a:ext>
                </a:extLst>
              </p:cNvPr>
              <p:cNvSpPr/>
              <p:nvPr/>
            </p:nvSpPr>
            <p:spPr>
              <a:xfrm>
                <a:off x="1888488" y="4460843"/>
                <a:ext cx="10920" cy="4428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84" extrusionOk="0">
                    <a:moveTo>
                      <a:pt x="72" y="1"/>
                    </a:moveTo>
                    <a:cubicBezTo>
                      <a:pt x="37" y="1"/>
                      <a:pt x="1" y="24"/>
                      <a:pt x="1" y="70"/>
                    </a:cubicBezTo>
                    <a:lnTo>
                      <a:pt x="1" y="514"/>
                    </a:lnTo>
                    <a:cubicBezTo>
                      <a:pt x="1" y="560"/>
                      <a:pt x="37" y="583"/>
                      <a:pt x="72" y="583"/>
                    </a:cubicBezTo>
                    <a:cubicBezTo>
                      <a:pt x="108" y="583"/>
                      <a:pt x="144" y="560"/>
                      <a:pt x="144" y="514"/>
                    </a:cubicBezTo>
                    <a:lnTo>
                      <a:pt x="144" y="70"/>
                    </a:lnTo>
                    <a:cubicBezTo>
                      <a:pt x="144" y="24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1043;p34">
                <a:extLst>
                  <a:ext uri="{FF2B5EF4-FFF2-40B4-BE49-F238E27FC236}">
                    <a16:creationId xmlns:a16="http://schemas.microsoft.com/office/drawing/2014/main" id="{167BAB8B-6CF9-AF23-1E32-93337CDECD7B}"/>
                  </a:ext>
                </a:extLst>
              </p:cNvPr>
              <p:cNvSpPr/>
              <p:nvPr/>
            </p:nvSpPr>
            <p:spPr>
              <a:xfrm>
                <a:off x="1919580" y="4473735"/>
                <a:ext cx="10920" cy="4451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87" extrusionOk="0">
                    <a:moveTo>
                      <a:pt x="72" y="0"/>
                    </a:moveTo>
                    <a:cubicBezTo>
                      <a:pt x="36" y="0"/>
                      <a:pt x="1" y="24"/>
                      <a:pt x="1" y="71"/>
                    </a:cubicBezTo>
                    <a:lnTo>
                      <a:pt x="1" y="516"/>
                    </a:lnTo>
                    <a:cubicBezTo>
                      <a:pt x="1" y="563"/>
                      <a:pt x="36" y="586"/>
                      <a:pt x="72" y="586"/>
                    </a:cubicBezTo>
                    <a:cubicBezTo>
                      <a:pt x="108" y="586"/>
                      <a:pt x="144" y="563"/>
                      <a:pt x="144" y="516"/>
                    </a:cubicBezTo>
                    <a:lnTo>
                      <a:pt x="144" y="71"/>
                    </a:lnTo>
                    <a:cubicBezTo>
                      <a:pt x="144" y="24"/>
                      <a:pt x="108" y="0"/>
                      <a:pt x="72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1044;p34">
                <a:extLst>
                  <a:ext uri="{FF2B5EF4-FFF2-40B4-BE49-F238E27FC236}">
                    <a16:creationId xmlns:a16="http://schemas.microsoft.com/office/drawing/2014/main" id="{E532A048-DD65-2265-1455-690BACDE5D6E}"/>
                  </a:ext>
                </a:extLst>
              </p:cNvPr>
              <p:cNvSpPr/>
              <p:nvPr/>
            </p:nvSpPr>
            <p:spPr>
              <a:xfrm>
                <a:off x="984696" y="4500049"/>
                <a:ext cx="22144" cy="3101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409" extrusionOk="0">
                    <a:moveTo>
                      <a:pt x="103" y="0"/>
                    </a:moveTo>
                    <a:cubicBezTo>
                      <a:pt x="51" y="0"/>
                      <a:pt x="0" y="52"/>
                      <a:pt x="37" y="103"/>
                    </a:cubicBezTo>
                    <a:cubicBezTo>
                      <a:pt x="94" y="183"/>
                      <a:pt x="128" y="263"/>
                      <a:pt x="144" y="356"/>
                    </a:cubicBezTo>
                    <a:cubicBezTo>
                      <a:pt x="151" y="393"/>
                      <a:pt x="176" y="409"/>
                      <a:pt x="204" y="409"/>
                    </a:cubicBezTo>
                    <a:cubicBezTo>
                      <a:pt x="246" y="409"/>
                      <a:pt x="292" y="373"/>
                      <a:pt x="284" y="319"/>
                    </a:cubicBezTo>
                    <a:cubicBezTo>
                      <a:pt x="264" y="212"/>
                      <a:pt x="224" y="120"/>
                      <a:pt x="164" y="33"/>
                    </a:cubicBezTo>
                    <a:cubicBezTo>
                      <a:pt x="148" y="10"/>
                      <a:pt x="126" y="0"/>
                      <a:pt x="103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1045;p34">
                <a:extLst>
                  <a:ext uri="{FF2B5EF4-FFF2-40B4-BE49-F238E27FC236}">
                    <a16:creationId xmlns:a16="http://schemas.microsoft.com/office/drawing/2014/main" id="{79AC8A04-D89A-A581-6BDB-6C43015031DE}"/>
                  </a:ext>
                </a:extLst>
              </p:cNvPr>
              <p:cNvSpPr/>
              <p:nvPr/>
            </p:nvSpPr>
            <p:spPr>
              <a:xfrm>
                <a:off x="1019125" y="4515519"/>
                <a:ext cx="21234" cy="38979"/>
              </a:xfrm>
              <a:custGeom>
                <a:avLst/>
                <a:gdLst/>
                <a:ahLst/>
                <a:cxnLst/>
                <a:rect l="l" t="t" r="r" b="b"/>
                <a:pathLst>
                  <a:path w="280" h="514" extrusionOk="0">
                    <a:moveTo>
                      <a:pt x="85" y="0"/>
                    </a:moveTo>
                    <a:cubicBezTo>
                      <a:pt x="43" y="0"/>
                      <a:pt x="1" y="35"/>
                      <a:pt x="16" y="88"/>
                    </a:cubicBezTo>
                    <a:cubicBezTo>
                      <a:pt x="53" y="212"/>
                      <a:pt x="90" y="338"/>
                      <a:pt x="126" y="461"/>
                    </a:cubicBezTo>
                    <a:cubicBezTo>
                      <a:pt x="137" y="498"/>
                      <a:pt x="165" y="513"/>
                      <a:pt x="194" y="513"/>
                    </a:cubicBezTo>
                    <a:cubicBezTo>
                      <a:pt x="237" y="513"/>
                      <a:pt x="280" y="478"/>
                      <a:pt x="265" y="425"/>
                    </a:cubicBezTo>
                    <a:cubicBezTo>
                      <a:pt x="226" y="298"/>
                      <a:pt x="190" y="175"/>
                      <a:pt x="153" y="52"/>
                    </a:cubicBezTo>
                    <a:cubicBezTo>
                      <a:pt x="142" y="16"/>
                      <a:pt x="113" y="0"/>
                      <a:pt x="85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1046;p34">
                <a:extLst>
                  <a:ext uri="{FF2B5EF4-FFF2-40B4-BE49-F238E27FC236}">
                    <a16:creationId xmlns:a16="http://schemas.microsoft.com/office/drawing/2014/main" id="{85886652-616C-657F-19E6-1C35BA95B819}"/>
                  </a:ext>
                </a:extLst>
              </p:cNvPr>
              <p:cNvSpPr/>
              <p:nvPr/>
            </p:nvSpPr>
            <p:spPr>
              <a:xfrm>
                <a:off x="1043164" y="4440140"/>
                <a:ext cx="14939" cy="23736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13" extrusionOk="0">
                    <a:moveTo>
                      <a:pt x="89" y="0"/>
                    </a:moveTo>
                    <a:cubicBezTo>
                      <a:pt x="47" y="0"/>
                      <a:pt x="0" y="36"/>
                      <a:pt x="12" y="91"/>
                    </a:cubicBezTo>
                    <a:cubicBezTo>
                      <a:pt x="22" y="148"/>
                      <a:pt x="36" y="204"/>
                      <a:pt x="45" y="260"/>
                    </a:cubicBezTo>
                    <a:cubicBezTo>
                      <a:pt x="53" y="297"/>
                      <a:pt x="81" y="312"/>
                      <a:pt x="109" y="312"/>
                    </a:cubicBezTo>
                    <a:cubicBezTo>
                      <a:pt x="152" y="312"/>
                      <a:pt x="197" y="278"/>
                      <a:pt x="185" y="224"/>
                    </a:cubicBezTo>
                    <a:cubicBezTo>
                      <a:pt x="175" y="164"/>
                      <a:pt x="162" y="108"/>
                      <a:pt x="148" y="51"/>
                    </a:cubicBezTo>
                    <a:cubicBezTo>
                      <a:pt x="142" y="15"/>
                      <a:pt x="116" y="0"/>
                      <a:pt x="89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21634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567881-9B74-4680-ADB9-F84F0664CCB1}"/>
              </a:ext>
            </a:extLst>
          </p:cNvPr>
          <p:cNvSpPr txBox="1"/>
          <p:nvPr/>
        </p:nvSpPr>
        <p:spPr>
          <a:xfrm>
            <a:off x="708490" y="506849"/>
            <a:ext cx="64299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400" kern="1200">
                <a:solidFill>
                  <a:prstClr val="white"/>
                </a:solidFill>
                <a:latin typeface="iCiel Cadena" panose="02000503000000020004" pitchFamily="50" charset="0"/>
                <a:ea typeface="+mn-ea"/>
                <a:cs typeface="+mn-cs"/>
              </a:rPr>
              <a:t>BÀI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2F46B-E61C-45D1-9BC3-D22E2CD0338E}"/>
              </a:ext>
            </a:extLst>
          </p:cNvPr>
          <p:cNvGrpSpPr/>
          <p:nvPr/>
        </p:nvGrpSpPr>
        <p:grpSpPr>
          <a:xfrm>
            <a:off x="159489" y="628650"/>
            <a:ext cx="6433900" cy="321183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86000" y="2617906"/>
              <a:ext cx="5955926" cy="14209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Hoạt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2: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làm</a:t>
              </a:r>
              <a:r>
                <a:rPr lang="vi-VN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cụ thể của giữ lời hứa và tự làm lấy việc của mình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. (HS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hoạt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4)</a:t>
              </a:r>
              <a:endParaRPr lang="vi-VN" sz="1800" b="0" i="0" u="none" strike="noStrike" dirty="0">
                <a:effectLst/>
                <a:latin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</a:pPr>
              <a:endParaRPr lang="en-US" sz="27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D00B619-2C91-44E6-823C-92F912E36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700" y="628650"/>
            <a:ext cx="1948251" cy="43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863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0"/>
          <p:cNvSpPr/>
          <p:nvPr/>
        </p:nvSpPr>
        <p:spPr>
          <a:xfrm>
            <a:off x="5032100" y="4540875"/>
            <a:ext cx="930000" cy="1890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40"/>
          <p:cNvSpPr/>
          <p:nvPr/>
        </p:nvSpPr>
        <p:spPr>
          <a:xfrm>
            <a:off x="458888" y="1477188"/>
            <a:ext cx="3339900" cy="3339900"/>
          </a:xfrm>
          <a:prstGeom prst="flowChartConnector">
            <a:avLst/>
          </a:prstGeom>
          <a:solidFill>
            <a:srgbClr val="FFFF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40"/>
          <p:cNvSpPr/>
          <p:nvPr/>
        </p:nvSpPr>
        <p:spPr>
          <a:xfrm>
            <a:off x="3440875" y="4540875"/>
            <a:ext cx="930000" cy="1890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0"/>
          <p:cNvSpPr/>
          <p:nvPr/>
        </p:nvSpPr>
        <p:spPr>
          <a:xfrm>
            <a:off x="5345213" y="1565263"/>
            <a:ext cx="3339900" cy="3339900"/>
          </a:xfrm>
          <a:prstGeom prst="flowChartConnector">
            <a:avLst/>
          </a:prstGeom>
          <a:solidFill>
            <a:srgbClr val="FFFF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5" name="Google Shape;865;p40"/>
          <p:cNvGrpSpPr/>
          <p:nvPr/>
        </p:nvGrpSpPr>
        <p:grpSpPr>
          <a:xfrm>
            <a:off x="4440177" y="1940031"/>
            <a:ext cx="1258360" cy="2751293"/>
            <a:chOff x="4724018" y="1905159"/>
            <a:chExt cx="1638324" cy="2751293"/>
          </a:xfrm>
        </p:grpSpPr>
        <p:grpSp>
          <p:nvGrpSpPr>
            <p:cNvPr id="866" name="Google Shape;866;p40"/>
            <p:cNvGrpSpPr/>
            <p:nvPr/>
          </p:nvGrpSpPr>
          <p:grpSpPr>
            <a:xfrm>
              <a:off x="4724018" y="1905159"/>
              <a:ext cx="1638324" cy="2751293"/>
              <a:chOff x="12153225" y="-1004562"/>
              <a:chExt cx="2247975" cy="3775100"/>
            </a:xfrm>
          </p:grpSpPr>
          <p:sp>
            <p:nvSpPr>
              <p:cNvPr id="867" name="Google Shape;867;p40"/>
              <p:cNvSpPr/>
              <p:nvPr/>
            </p:nvSpPr>
            <p:spPr>
              <a:xfrm>
                <a:off x="12585525" y="1087063"/>
                <a:ext cx="564125" cy="1566325"/>
              </a:xfrm>
              <a:custGeom>
                <a:avLst/>
                <a:gdLst/>
                <a:ahLst/>
                <a:cxnLst/>
                <a:rect l="l" t="t" r="r" b="b"/>
                <a:pathLst>
                  <a:path w="22565" h="62653" extrusionOk="0">
                    <a:moveTo>
                      <a:pt x="12754" y="0"/>
                    </a:moveTo>
                    <a:cubicBezTo>
                      <a:pt x="6940" y="0"/>
                      <a:pt x="2316" y="2281"/>
                      <a:pt x="1724" y="9234"/>
                    </a:cubicBezTo>
                    <a:cubicBezTo>
                      <a:pt x="0" y="29458"/>
                      <a:pt x="8935" y="61128"/>
                      <a:pt x="8935" y="61128"/>
                    </a:cubicBezTo>
                    <a:lnTo>
                      <a:pt x="18572" y="62653"/>
                    </a:lnTo>
                    <a:cubicBezTo>
                      <a:pt x="17474" y="53716"/>
                      <a:pt x="21009" y="24599"/>
                      <a:pt x="21009" y="24599"/>
                    </a:cubicBezTo>
                    <a:lnTo>
                      <a:pt x="22076" y="24284"/>
                    </a:lnTo>
                    <a:cubicBezTo>
                      <a:pt x="22351" y="16709"/>
                      <a:pt x="22565" y="9124"/>
                      <a:pt x="22508" y="1548"/>
                    </a:cubicBezTo>
                    <a:cubicBezTo>
                      <a:pt x="19203" y="632"/>
                      <a:pt x="15814" y="0"/>
                      <a:pt x="12754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0"/>
              <p:cNvSpPr/>
              <p:nvPr/>
            </p:nvSpPr>
            <p:spPr>
              <a:xfrm>
                <a:off x="12602500" y="1087063"/>
                <a:ext cx="547150" cy="1281800"/>
              </a:xfrm>
              <a:custGeom>
                <a:avLst/>
                <a:gdLst/>
                <a:ahLst/>
                <a:cxnLst/>
                <a:rect l="l" t="t" r="r" b="b"/>
                <a:pathLst>
                  <a:path w="21886" h="51272" extrusionOk="0">
                    <a:moveTo>
                      <a:pt x="12075" y="0"/>
                    </a:moveTo>
                    <a:cubicBezTo>
                      <a:pt x="6261" y="0"/>
                      <a:pt x="1637" y="2281"/>
                      <a:pt x="1045" y="9234"/>
                    </a:cubicBezTo>
                    <a:cubicBezTo>
                      <a:pt x="0" y="21481"/>
                      <a:pt x="2865" y="37924"/>
                      <a:pt x="5288" y="48990"/>
                    </a:cubicBezTo>
                    <a:cubicBezTo>
                      <a:pt x="9493" y="49725"/>
                      <a:pt x="13673" y="50605"/>
                      <a:pt x="17892" y="51271"/>
                    </a:cubicBezTo>
                    <a:cubicBezTo>
                      <a:pt x="18519" y="39514"/>
                      <a:pt x="20330" y="24598"/>
                      <a:pt x="20330" y="24598"/>
                    </a:cubicBezTo>
                    <a:lnTo>
                      <a:pt x="21397" y="24284"/>
                    </a:lnTo>
                    <a:cubicBezTo>
                      <a:pt x="21672" y="16710"/>
                      <a:pt x="21886" y="9124"/>
                      <a:pt x="21829" y="1548"/>
                    </a:cubicBezTo>
                    <a:cubicBezTo>
                      <a:pt x="18524" y="632"/>
                      <a:pt x="15135" y="0"/>
                      <a:pt x="120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0"/>
              <p:cNvSpPr/>
              <p:nvPr/>
            </p:nvSpPr>
            <p:spPr>
              <a:xfrm>
                <a:off x="12600475" y="2645663"/>
                <a:ext cx="460925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8437" h="4995" extrusionOk="0">
                    <a:moveTo>
                      <a:pt x="7752" y="1"/>
                    </a:moveTo>
                    <a:cubicBezTo>
                      <a:pt x="7752" y="1"/>
                      <a:pt x="0" y="1360"/>
                      <a:pt x="675" y="3869"/>
                    </a:cubicBezTo>
                    <a:cubicBezTo>
                      <a:pt x="903" y="4714"/>
                      <a:pt x="2969" y="4994"/>
                      <a:pt x="5609" y="4994"/>
                    </a:cubicBezTo>
                    <a:cubicBezTo>
                      <a:pt x="10803" y="4994"/>
                      <a:pt x="18219" y="3909"/>
                      <a:pt x="18219" y="3909"/>
                    </a:cubicBezTo>
                    <a:lnTo>
                      <a:pt x="18437" y="1840"/>
                    </a:lnTo>
                    <a:lnTo>
                      <a:pt x="77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0"/>
              <p:cNvSpPr/>
              <p:nvPr/>
            </p:nvSpPr>
            <p:spPr>
              <a:xfrm>
                <a:off x="12694650" y="2615263"/>
                <a:ext cx="36127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4451" h="6180" extrusionOk="0">
                    <a:moveTo>
                      <a:pt x="4570" y="0"/>
                    </a:moveTo>
                    <a:cubicBezTo>
                      <a:pt x="4570" y="0"/>
                      <a:pt x="1910" y="1582"/>
                      <a:pt x="0" y="2282"/>
                    </a:cubicBezTo>
                    <a:cubicBezTo>
                      <a:pt x="1234" y="3542"/>
                      <a:pt x="2357" y="4836"/>
                      <a:pt x="3369" y="6180"/>
                    </a:cubicBezTo>
                    <a:cubicBezTo>
                      <a:pt x="8375" y="6012"/>
                      <a:pt x="14450" y="5125"/>
                      <a:pt x="14450" y="5125"/>
                    </a:cubicBezTo>
                    <a:lnTo>
                      <a:pt x="14353" y="57"/>
                    </a:lnTo>
                    <a:lnTo>
                      <a:pt x="45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0"/>
              <p:cNvSpPr/>
              <p:nvPr/>
            </p:nvSpPr>
            <p:spPr>
              <a:xfrm>
                <a:off x="12615900" y="2723363"/>
                <a:ext cx="442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1887" extrusionOk="0">
                    <a:moveTo>
                      <a:pt x="17687" y="1"/>
                    </a:moveTo>
                    <a:lnTo>
                      <a:pt x="17687" y="1"/>
                    </a:lnTo>
                    <a:cubicBezTo>
                      <a:pt x="14796" y="367"/>
                      <a:pt x="9496" y="957"/>
                      <a:pt x="5403" y="957"/>
                    </a:cubicBezTo>
                    <a:cubicBezTo>
                      <a:pt x="2900" y="957"/>
                      <a:pt x="848" y="736"/>
                      <a:pt x="72" y="109"/>
                    </a:cubicBezTo>
                    <a:cubicBezTo>
                      <a:pt x="5" y="320"/>
                      <a:pt x="0" y="547"/>
                      <a:pt x="58" y="761"/>
                    </a:cubicBezTo>
                    <a:cubicBezTo>
                      <a:pt x="286" y="1606"/>
                      <a:pt x="2352" y="1886"/>
                      <a:pt x="4992" y="1886"/>
                    </a:cubicBezTo>
                    <a:cubicBezTo>
                      <a:pt x="10186" y="1886"/>
                      <a:pt x="17602" y="801"/>
                      <a:pt x="17602" y="801"/>
                    </a:cubicBezTo>
                    <a:lnTo>
                      <a:pt x="1768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0"/>
              <p:cNvSpPr/>
              <p:nvPr/>
            </p:nvSpPr>
            <p:spPr>
              <a:xfrm>
                <a:off x="12759950" y="2635838"/>
                <a:ext cx="575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2" extrusionOk="0">
                    <a:moveTo>
                      <a:pt x="503" y="0"/>
                    </a:moveTo>
                    <a:cubicBezTo>
                      <a:pt x="238" y="0"/>
                      <a:pt x="0" y="353"/>
                      <a:pt x="239" y="608"/>
                    </a:cubicBezTo>
                    <a:cubicBezTo>
                      <a:pt x="664" y="1060"/>
                      <a:pt x="1142" y="1459"/>
                      <a:pt x="1565" y="1912"/>
                    </a:cubicBezTo>
                    <a:cubicBezTo>
                      <a:pt x="1637" y="1989"/>
                      <a:pt x="1720" y="2021"/>
                      <a:pt x="1800" y="2021"/>
                    </a:cubicBezTo>
                    <a:cubicBezTo>
                      <a:pt x="2064" y="2021"/>
                      <a:pt x="2302" y="1668"/>
                      <a:pt x="2064" y="1414"/>
                    </a:cubicBezTo>
                    <a:cubicBezTo>
                      <a:pt x="1639" y="962"/>
                      <a:pt x="1161" y="563"/>
                      <a:pt x="737" y="109"/>
                    </a:cubicBezTo>
                    <a:cubicBezTo>
                      <a:pt x="665" y="32"/>
                      <a:pt x="583" y="0"/>
                      <a:pt x="5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0"/>
              <p:cNvSpPr/>
              <p:nvPr/>
            </p:nvSpPr>
            <p:spPr>
              <a:xfrm>
                <a:off x="12724375" y="2644238"/>
                <a:ext cx="57550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021" extrusionOk="0">
                    <a:moveTo>
                      <a:pt x="501" y="0"/>
                    </a:moveTo>
                    <a:cubicBezTo>
                      <a:pt x="237" y="0"/>
                      <a:pt x="0" y="353"/>
                      <a:pt x="239" y="607"/>
                    </a:cubicBezTo>
                    <a:cubicBezTo>
                      <a:pt x="663" y="1061"/>
                      <a:pt x="1142" y="1459"/>
                      <a:pt x="1565" y="1912"/>
                    </a:cubicBezTo>
                    <a:cubicBezTo>
                      <a:pt x="1637" y="1989"/>
                      <a:pt x="1720" y="2021"/>
                      <a:pt x="1800" y="2021"/>
                    </a:cubicBezTo>
                    <a:cubicBezTo>
                      <a:pt x="2064" y="2021"/>
                      <a:pt x="2302" y="1667"/>
                      <a:pt x="2063" y="1413"/>
                    </a:cubicBezTo>
                    <a:cubicBezTo>
                      <a:pt x="1639" y="961"/>
                      <a:pt x="1160" y="562"/>
                      <a:pt x="736" y="110"/>
                    </a:cubicBezTo>
                    <a:cubicBezTo>
                      <a:pt x="663" y="33"/>
                      <a:pt x="581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0"/>
              <p:cNvSpPr/>
              <p:nvPr/>
            </p:nvSpPr>
            <p:spPr>
              <a:xfrm>
                <a:off x="13184600" y="1139888"/>
                <a:ext cx="547800" cy="1509850"/>
              </a:xfrm>
              <a:custGeom>
                <a:avLst/>
                <a:gdLst/>
                <a:ahLst/>
                <a:cxnLst/>
                <a:rect l="l" t="t" r="r" b="b"/>
                <a:pathLst>
                  <a:path w="21912" h="60394" extrusionOk="0">
                    <a:moveTo>
                      <a:pt x="470" y="1"/>
                    </a:moveTo>
                    <a:lnTo>
                      <a:pt x="470" y="1"/>
                    </a:lnTo>
                    <a:cubicBezTo>
                      <a:pt x="515" y="7717"/>
                      <a:pt x="285" y="15439"/>
                      <a:pt x="0" y="23151"/>
                    </a:cubicBezTo>
                    <a:cubicBezTo>
                      <a:pt x="1756" y="32318"/>
                      <a:pt x="6066" y="60394"/>
                      <a:pt x="6066" y="60394"/>
                    </a:cubicBezTo>
                    <a:lnTo>
                      <a:pt x="14274" y="59015"/>
                    </a:lnTo>
                    <a:cubicBezTo>
                      <a:pt x="21912" y="27877"/>
                      <a:pt x="15319" y="6197"/>
                      <a:pt x="15319" y="6197"/>
                    </a:cubicBezTo>
                    <a:cubicBezTo>
                      <a:pt x="15319" y="6197"/>
                      <a:pt x="8385" y="2463"/>
                      <a:pt x="470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0"/>
              <p:cNvSpPr/>
              <p:nvPr/>
            </p:nvSpPr>
            <p:spPr>
              <a:xfrm>
                <a:off x="13184600" y="1139863"/>
                <a:ext cx="518250" cy="1244425"/>
              </a:xfrm>
              <a:custGeom>
                <a:avLst/>
                <a:gdLst/>
                <a:ahLst/>
                <a:cxnLst/>
                <a:rect l="l" t="t" r="r" b="b"/>
                <a:pathLst>
                  <a:path w="20730" h="49777" extrusionOk="0">
                    <a:moveTo>
                      <a:pt x="470" y="1"/>
                    </a:moveTo>
                    <a:lnTo>
                      <a:pt x="470" y="1"/>
                    </a:lnTo>
                    <a:cubicBezTo>
                      <a:pt x="515" y="7716"/>
                      <a:pt x="285" y="15439"/>
                      <a:pt x="0" y="23150"/>
                    </a:cubicBezTo>
                    <a:cubicBezTo>
                      <a:pt x="1048" y="28622"/>
                      <a:pt x="3004" y="40824"/>
                      <a:pt x="4413" y="49776"/>
                    </a:cubicBezTo>
                    <a:cubicBezTo>
                      <a:pt x="8201" y="49399"/>
                      <a:pt x="12861" y="48963"/>
                      <a:pt x="16639" y="48498"/>
                    </a:cubicBezTo>
                    <a:cubicBezTo>
                      <a:pt x="20730" y="23230"/>
                      <a:pt x="15319" y="6198"/>
                      <a:pt x="15319" y="6198"/>
                    </a:cubicBezTo>
                    <a:cubicBezTo>
                      <a:pt x="15319" y="6198"/>
                      <a:pt x="8385" y="2464"/>
                      <a:pt x="4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0"/>
              <p:cNvSpPr/>
              <p:nvPr/>
            </p:nvSpPr>
            <p:spPr>
              <a:xfrm>
                <a:off x="13313950" y="2645663"/>
                <a:ext cx="415350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6614" h="4995" extrusionOk="0">
                    <a:moveTo>
                      <a:pt x="9629" y="1"/>
                    </a:moveTo>
                    <a:lnTo>
                      <a:pt x="0" y="1840"/>
                    </a:lnTo>
                    <a:lnTo>
                      <a:pt x="198" y="3909"/>
                    </a:lnTo>
                    <a:cubicBezTo>
                      <a:pt x="198" y="3909"/>
                      <a:pt x="6879" y="4994"/>
                      <a:pt x="11559" y="4994"/>
                    </a:cubicBezTo>
                    <a:cubicBezTo>
                      <a:pt x="13937" y="4994"/>
                      <a:pt x="15799" y="4714"/>
                      <a:pt x="16004" y="3869"/>
                    </a:cubicBezTo>
                    <a:cubicBezTo>
                      <a:pt x="16614" y="1360"/>
                      <a:pt x="9629" y="1"/>
                      <a:pt x="9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0"/>
              <p:cNvSpPr/>
              <p:nvPr/>
            </p:nvSpPr>
            <p:spPr>
              <a:xfrm>
                <a:off x="13318900" y="2615263"/>
                <a:ext cx="32552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3021" h="6180" extrusionOk="0">
                    <a:moveTo>
                      <a:pt x="8902" y="0"/>
                    </a:moveTo>
                    <a:lnTo>
                      <a:pt x="88" y="57"/>
                    </a:lnTo>
                    <a:lnTo>
                      <a:pt x="0" y="5125"/>
                    </a:lnTo>
                    <a:cubicBezTo>
                      <a:pt x="0" y="5125"/>
                      <a:pt x="5475" y="6012"/>
                      <a:pt x="9986" y="6180"/>
                    </a:cubicBezTo>
                    <a:cubicBezTo>
                      <a:pt x="10898" y="4836"/>
                      <a:pt x="11909" y="3542"/>
                      <a:pt x="13020" y="2282"/>
                    </a:cubicBezTo>
                    <a:cubicBezTo>
                      <a:pt x="11301" y="1582"/>
                      <a:pt x="8902" y="0"/>
                      <a:pt x="89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0"/>
              <p:cNvSpPr/>
              <p:nvPr/>
            </p:nvSpPr>
            <p:spPr>
              <a:xfrm>
                <a:off x="13317025" y="2723363"/>
                <a:ext cx="398400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5936" h="1887" extrusionOk="0">
                    <a:moveTo>
                      <a:pt x="0" y="1"/>
                    </a:moveTo>
                    <a:lnTo>
                      <a:pt x="75" y="801"/>
                    </a:lnTo>
                    <a:cubicBezTo>
                      <a:pt x="75" y="801"/>
                      <a:pt x="6756" y="1886"/>
                      <a:pt x="11437" y="1886"/>
                    </a:cubicBezTo>
                    <a:cubicBezTo>
                      <a:pt x="13815" y="1886"/>
                      <a:pt x="15677" y="1606"/>
                      <a:pt x="15882" y="761"/>
                    </a:cubicBezTo>
                    <a:cubicBezTo>
                      <a:pt x="15936" y="547"/>
                      <a:pt x="15931" y="321"/>
                      <a:pt x="15871" y="109"/>
                    </a:cubicBezTo>
                    <a:cubicBezTo>
                      <a:pt x="15172" y="736"/>
                      <a:pt x="13323" y="957"/>
                      <a:pt x="11068" y="957"/>
                    </a:cubicBezTo>
                    <a:cubicBezTo>
                      <a:pt x="7379" y="957"/>
                      <a:pt x="2604" y="36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0"/>
              <p:cNvSpPr/>
              <p:nvPr/>
            </p:nvSpPr>
            <p:spPr>
              <a:xfrm>
                <a:off x="13533525" y="2636088"/>
                <a:ext cx="52275" cy="50025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2001" extrusionOk="0">
                    <a:moveTo>
                      <a:pt x="1626" y="1"/>
                    </a:moveTo>
                    <a:cubicBezTo>
                      <a:pt x="1550" y="1"/>
                      <a:pt x="1473" y="34"/>
                      <a:pt x="1407" y="112"/>
                    </a:cubicBezTo>
                    <a:cubicBezTo>
                      <a:pt x="1025" y="563"/>
                      <a:pt x="593" y="966"/>
                      <a:pt x="212" y="1417"/>
                    </a:cubicBezTo>
                    <a:cubicBezTo>
                      <a:pt x="0" y="1666"/>
                      <a:pt x="223" y="2001"/>
                      <a:pt x="465" y="2001"/>
                    </a:cubicBezTo>
                    <a:cubicBezTo>
                      <a:pt x="540" y="2001"/>
                      <a:pt x="618" y="1968"/>
                      <a:pt x="684" y="1889"/>
                    </a:cubicBezTo>
                    <a:cubicBezTo>
                      <a:pt x="1066" y="1439"/>
                      <a:pt x="1498" y="1035"/>
                      <a:pt x="1879" y="585"/>
                    </a:cubicBezTo>
                    <a:cubicBezTo>
                      <a:pt x="2090" y="336"/>
                      <a:pt x="1868" y="1"/>
                      <a:pt x="1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40"/>
              <p:cNvSpPr/>
              <p:nvPr/>
            </p:nvSpPr>
            <p:spPr>
              <a:xfrm>
                <a:off x="13565600" y="2644488"/>
                <a:ext cx="522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2000" extrusionOk="0">
                    <a:moveTo>
                      <a:pt x="1626" y="0"/>
                    </a:moveTo>
                    <a:cubicBezTo>
                      <a:pt x="1550" y="0"/>
                      <a:pt x="1473" y="33"/>
                      <a:pt x="1407" y="111"/>
                    </a:cubicBezTo>
                    <a:cubicBezTo>
                      <a:pt x="1025" y="564"/>
                      <a:pt x="592" y="965"/>
                      <a:pt x="210" y="1416"/>
                    </a:cubicBezTo>
                    <a:cubicBezTo>
                      <a:pt x="0" y="1665"/>
                      <a:pt x="222" y="2000"/>
                      <a:pt x="464" y="2000"/>
                    </a:cubicBezTo>
                    <a:cubicBezTo>
                      <a:pt x="539" y="2000"/>
                      <a:pt x="616" y="1967"/>
                      <a:pt x="683" y="1889"/>
                    </a:cubicBezTo>
                    <a:cubicBezTo>
                      <a:pt x="1064" y="1438"/>
                      <a:pt x="1498" y="1035"/>
                      <a:pt x="1879" y="585"/>
                    </a:cubicBezTo>
                    <a:cubicBezTo>
                      <a:pt x="2089" y="335"/>
                      <a:pt x="1867" y="0"/>
                      <a:pt x="16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40"/>
              <p:cNvSpPr/>
              <p:nvPr/>
            </p:nvSpPr>
            <p:spPr>
              <a:xfrm>
                <a:off x="12308750" y="-622962"/>
                <a:ext cx="311550" cy="406750"/>
              </a:xfrm>
              <a:custGeom>
                <a:avLst/>
                <a:gdLst/>
                <a:ahLst/>
                <a:cxnLst/>
                <a:rect l="l" t="t" r="r" b="b"/>
                <a:pathLst>
                  <a:path w="12462" h="16270" extrusionOk="0">
                    <a:moveTo>
                      <a:pt x="6669" y="1"/>
                    </a:moveTo>
                    <a:cubicBezTo>
                      <a:pt x="4103" y="1"/>
                      <a:pt x="1321" y="9990"/>
                      <a:pt x="409" y="13983"/>
                    </a:cubicBezTo>
                    <a:cubicBezTo>
                      <a:pt x="1" y="15771"/>
                      <a:pt x="1820" y="16269"/>
                      <a:pt x="3975" y="16269"/>
                    </a:cubicBezTo>
                    <a:cubicBezTo>
                      <a:pt x="6692" y="16269"/>
                      <a:pt x="9944" y="15477"/>
                      <a:pt x="9944" y="15477"/>
                    </a:cubicBezTo>
                    <a:lnTo>
                      <a:pt x="12461" y="8560"/>
                    </a:lnTo>
                    <a:cubicBezTo>
                      <a:pt x="12461" y="8560"/>
                      <a:pt x="9356" y="262"/>
                      <a:pt x="6765" y="5"/>
                    </a:cubicBezTo>
                    <a:cubicBezTo>
                      <a:pt x="6733" y="2"/>
                      <a:pt x="6701" y="1"/>
                      <a:pt x="66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40"/>
              <p:cNvSpPr/>
              <p:nvPr/>
            </p:nvSpPr>
            <p:spPr>
              <a:xfrm>
                <a:off x="12203575" y="-570537"/>
                <a:ext cx="328500" cy="442325"/>
              </a:xfrm>
              <a:custGeom>
                <a:avLst/>
                <a:gdLst/>
                <a:ahLst/>
                <a:cxnLst/>
                <a:rect l="l" t="t" r="r" b="b"/>
                <a:pathLst>
                  <a:path w="13140" h="17693" extrusionOk="0">
                    <a:moveTo>
                      <a:pt x="5797" y="0"/>
                    </a:moveTo>
                    <a:cubicBezTo>
                      <a:pt x="2859" y="0"/>
                      <a:pt x="803" y="11164"/>
                      <a:pt x="215" y="15569"/>
                    </a:cubicBezTo>
                    <a:cubicBezTo>
                      <a:pt x="1" y="17181"/>
                      <a:pt x="1398" y="17693"/>
                      <a:pt x="3256" y="17693"/>
                    </a:cubicBezTo>
                    <a:cubicBezTo>
                      <a:pt x="6477" y="17693"/>
                      <a:pt x="11084" y="16157"/>
                      <a:pt x="11084" y="16157"/>
                    </a:cubicBezTo>
                    <a:lnTo>
                      <a:pt x="13140" y="8519"/>
                    </a:lnTo>
                    <a:cubicBezTo>
                      <a:pt x="13140" y="8519"/>
                      <a:pt x="8733" y="0"/>
                      <a:pt x="57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40"/>
              <p:cNvSpPr/>
              <p:nvPr/>
            </p:nvSpPr>
            <p:spPr>
              <a:xfrm>
                <a:off x="13325225" y="-978887"/>
                <a:ext cx="903275" cy="848975"/>
              </a:xfrm>
              <a:custGeom>
                <a:avLst/>
                <a:gdLst/>
                <a:ahLst/>
                <a:cxnLst/>
                <a:rect l="l" t="t" r="r" b="b"/>
                <a:pathLst>
                  <a:path w="36131" h="33959" extrusionOk="0">
                    <a:moveTo>
                      <a:pt x="8373" y="1"/>
                    </a:moveTo>
                    <a:cubicBezTo>
                      <a:pt x="3651" y="1"/>
                      <a:pt x="0" y="1941"/>
                      <a:pt x="0" y="1941"/>
                    </a:cubicBezTo>
                    <a:lnTo>
                      <a:pt x="19681" y="33959"/>
                    </a:lnTo>
                    <a:cubicBezTo>
                      <a:pt x="19681" y="33959"/>
                      <a:pt x="36131" y="20447"/>
                      <a:pt x="19094" y="4291"/>
                    </a:cubicBezTo>
                    <a:cubicBezTo>
                      <a:pt x="15594" y="972"/>
                      <a:pt x="11715" y="1"/>
                      <a:pt x="83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40"/>
              <p:cNvSpPr/>
              <p:nvPr/>
            </p:nvSpPr>
            <p:spPr>
              <a:xfrm>
                <a:off x="12181925" y="-188212"/>
                <a:ext cx="930350" cy="687525"/>
              </a:xfrm>
              <a:custGeom>
                <a:avLst/>
                <a:gdLst/>
                <a:ahLst/>
                <a:cxnLst/>
                <a:rect l="l" t="t" r="r" b="b"/>
                <a:pathLst>
                  <a:path w="37214" h="27501" extrusionOk="0">
                    <a:moveTo>
                      <a:pt x="9655" y="1"/>
                    </a:moveTo>
                    <a:cubicBezTo>
                      <a:pt x="8617" y="1"/>
                      <a:pt x="7313" y="486"/>
                      <a:pt x="5929" y="2186"/>
                    </a:cubicBezTo>
                    <a:cubicBezTo>
                      <a:pt x="3845" y="4742"/>
                      <a:pt x="4692" y="7115"/>
                      <a:pt x="5950" y="8479"/>
                    </a:cubicBezTo>
                    <a:lnTo>
                      <a:pt x="5950" y="8479"/>
                    </a:lnTo>
                    <a:cubicBezTo>
                      <a:pt x="5872" y="8474"/>
                      <a:pt x="5792" y="8472"/>
                      <a:pt x="5711" y="8472"/>
                    </a:cubicBezTo>
                    <a:cubicBezTo>
                      <a:pt x="4284" y="8472"/>
                      <a:pt x="2577" y="9271"/>
                      <a:pt x="1522" y="12173"/>
                    </a:cubicBezTo>
                    <a:cubicBezTo>
                      <a:pt x="0" y="16358"/>
                      <a:pt x="3468" y="18511"/>
                      <a:pt x="6699" y="18511"/>
                    </a:cubicBezTo>
                    <a:cubicBezTo>
                      <a:pt x="7310" y="18511"/>
                      <a:pt x="7913" y="18434"/>
                      <a:pt x="8471" y="18279"/>
                    </a:cubicBezTo>
                    <a:lnTo>
                      <a:pt x="8471" y="18279"/>
                    </a:lnTo>
                    <a:cubicBezTo>
                      <a:pt x="6925" y="20856"/>
                      <a:pt x="6580" y="24789"/>
                      <a:pt x="14153" y="26862"/>
                    </a:cubicBezTo>
                    <a:cubicBezTo>
                      <a:pt x="15773" y="27305"/>
                      <a:pt x="17327" y="27501"/>
                      <a:pt x="18809" y="27501"/>
                    </a:cubicBezTo>
                    <a:cubicBezTo>
                      <a:pt x="30098" y="27501"/>
                      <a:pt x="37213" y="16139"/>
                      <a:pt x="37213" y="16139"/>
                    </a:cubicBezTo>
                    <a:lnTo>
                      <a:pt x="22818" y="2039"/>
                    </a:lnTo>
                    <a:lnTo>
                      <a:pt x="11950" y="864"/>
                    </a:lnTo>
                    <a:cubicBezTo>
                      <a:pt x="11950" y="864"/>
                      <a:pt x="11039" y="1"/>
                      <a:pt x="96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40"/>
              <p:cNvSpPr/>
              <p:nvPr/>
            </p:nvSpPr>
            <p:spPr>
              <a:xfrm>
                <a:off x="13041400" y="-119212"/>
                <a:ext cx="926700" cy="672875"/>
              </a:xfrm>
              <a:custGeom>
                <a:avLst/>
                <a:gdLst/>
                <a:ahLst/>
                <a:cxnLst/>
                <a:rect l="l" t="t" r="r" b="b"/>
                <a:pathLst>
                  <a:path w="37068" h="26915" extrusionOk="0">
                    <a:moveTo>
                      <a:pt x="18714" y="1"/>
                    </a:moveTo>
                    <a:cubicBezTo>
                      <a:pt x="6792" y="1"/>
                      <a:pt x="1" y="12524"/>
                      <a:pt x="1" y="12524"/>
                    </a:cubicBezTo>
                    <a:lnTo>
                      <a:pt x="15247" y="25697"/>
                    </a:lnTo>
                    <a:lnTo>
                      <a:pt x="26169" y="26189"/>
                    </a:lnTo>
                    <a:cubicBezTo>
                      <a:pt x="26169" y="26189"/>
                      <a:pt x="27037" y="26914"/>
                      <a:pt x="28306" y="26914"/>
                    </a:cubicBezTo>
                    <a:cubicBezTo>
                      <a:pt x="29377" y="26914"/>
                      <a:pt x="30734" y="26398"/>
                      <a:pt x="32096" y="24495"/>
                    </a:cubicBezTo>
                    <a:cubicBezTo>
                      <a:pt x="34016" y="21813"/>
                      <a:pt x="33022" y="19496"/>
                      <a:pt x="31680" y="18214"/>
                    </a:cubicBezTo>
                    <a:lnTo>
                      <a:pt x="31680" y="18214"/>
                    </a:lnTo>
                    <a:cubicBezTo>
                      <a:pt x="33155" y="18213"/>
                      <a:pt x="34949" y="17380"/>
                      <a:pt x="35870" y="14250"/>
                    </a:cubicBezTo>
                    <a:cubicBezTo>
                      <a:pt x="37067" y="10180"/>
                      <a:pt x="33860" y="8235"/>
                      <a:pt x="30765" y="8235"/>
                    </a:cubicBezTo>
                    <a:cubicBezTo>
                      <a:pt x="29997" y="8235"/>
                      <a:pt x="29237" y="8355"/>
                      <a:pt x="28552" y="8591"/>
                    </a:cubicBezTo>
                    <a:lnTo>
                      <a:pt x="28552" y="8591"/>
                    </a:lnTo>
                    <a:cubicBezTo>
                      <a:pt x="29934" y="5923"/>
                      <a:pt x="30032" y="1976"/>
                      <a:pt x="22344" y="381"/>
                    </a:cubicBezTo>
                    <a:cubicBezTo>
                      <a:pt x="21086" y="120"/>
                      <a:pt x="19876" y="1"/>
                      <a:pt x="187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40"/>
              <p:cNvSpPr/>
              <p:nvPr/>
            </p:nvSpPr>
            <p:spPr>
              <a:xfrm>
                <a:off x="12883400" y="185163"/>
                <a:ext cx="48602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19441" h="14642" extrusionOk="0">
                    <a:moveTo>
                      <a:pt x="3762" y="1"/>
                    </a:moveTo>
                    <a:lnTo>
                      <a:pt x="3135" y="6273"/>
                    </a:lnTo>
                    <a:lnTo>
                      <a:pt x="471" y="6429"/>
                    </a:lnTo>
                    <a:cubicBezTo>
                      <a:pt x="471" y="6429"/>
                      <a:pt x="1" y="13798"/>
                      <a:pt x="9250" y="14581"/>
                    </a:cubicBezTo>
                    <a:cubicBezTo>
                      <a:pt x="9737" y="14622"/>
                      <a:pt x="10201" y="14642"/>
                      <a:pt x="10643" y="14642"/>
                    </a:cubicBezTo>
                    <a:cubicBezTo>
                      <a:pt x="18596" y="14642"/>
                      <a:pt x="19440" y="8310"/>
                      <a:pt x="19440" y="8310"/>
                    </a:cubicBezTo>
                    <a:lnTo>
                      <a:pt x="16932" y="8310"/>
                    </a:lnTo>
                    <a:lnTo>
                      <a:pt x="17402" y="1255"/>
                    </a:lnTo>
                    <a:lnTo>
                      <a:pt x="3762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0"/>
              <p:cNvSpPr/>
              <p:nvPr/>
            </p:nvSpPr>
            <p:spPr>
              <a:xfrm>
                <a:off x="12442625" y="-384737"/>
                <a:ext cx="30630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2886" extrusionOk="0">
                    <a:moveTo>
                      <a:pt x="5924" y="1"/>
                    </a:moveTo>
                    <a:cubicBezTo>
                      <a:pt x="5686" y="1"/>
                      <a:pt x="5445" y="18"/>
                      <a:pt x="5203" y="53"/>
                    </a:cubicBezTo>
                    <a:cubicBezTo>
                      <a:pt x="2101" y="501"/>
                      <a:pt x="0" y="3726"/>
                      <a:pt x="510" y="7254"/>
                    </a:cubicBezTo>
                    <a:cubicBezTo>
                      <a:pt x="754" y="8949"/>
                      <a:pt x="1581" y="10489"/>
                      <a:pt x="2808" y="11535"/>
                    </a:cubicBezTo>
                    <a:cubicBezTo>
                      <a:pt x="3838" y="12415"/>
                      <a:pt x="5080" y="12886"/>
                      <a:pt x="6334" y="12886"/>
                    </a:cubicBezTo>
                    <a:cubicBezTo>
                      <a:pt x="6573" y="12886"/>
                      <a:pt x="6812" y="12869"/>
                      <a:pt x="7050" y="12834"/>
                    </a:cubicBezTo>
                    <a:cubicBezTo>
                      <a:pt x="10150" y="12386"/>
                      <a:pt x="12251" y="9161"/>
                      <a:pt x="11743" y="5632"/>
                    </a:cubicBezTo>
                    <a:cubicBezTo>
                      <a:pt x="11272" y="2378"/>
                      <a:pt x="8746" y="1"/>
                      <a:pt x="592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0"/>
              <p:cNvSpPr/>
              <p:nvPr/>
            </p:nvSpPr>
            <p:spPr>
              <a:xfrm>
                <a:off x="12535450" y="-806562"/>
                <a:ext cx="1435550" cy="1140425"/>
              </a:xfrm>
              <a:custGeom>
                <a:avLst/>
                <a:gdLst/>
                <a:ahLst/>
                <a:cxnLst/>
                <a:rect l="l" t="t" r="r" b="b"/>
                <a:pathLst>
                  <a:path w="57422" h="45617" extrusionOk="0">
                    <a:moveTo>
                      <a:pt x="29553" y="1"/>
                    </a:moveTo>
                    <a:cubicBezTo>
                      <a:pt x="28798" y="1"/>
                      <a:pt x="28359" y="41"/>
                      <a:pt x="28359" y="41"/>
                    </a:cubicBezTo>
                    <a:cubicBezTo>
                      <a:pt x="27937" y="16"/>
                      <a:pt x="27514" y="3"/>
                      <a:pt x="27091" y="3"/>
                    </a:cubicBezTo>
                    <a:cubicBezTo>
                      <a:pt x="13780" y="3"/>
                      <a:pt x="1" y="12418"/>
                      <a:pt x="6189" y="30537"/>
                    </a:cubicBezTo>
                    <a:cubicBezTo>
                      <a:pt x="9766" y="41011"/>
                      <a:pt x="20177" y="45617"/>
                      <a:pt x="30286" y="45617"/>
                    </a:cubicBezTo>
                    <a:cubicBezTo>
                      <a:pt x="38223" y="45617"/>
                      <a:pt x="45973" y="42778"/>
                      <a:pt x="50084" y="37710"/>
                    </a:cubicBezTo>
                    <a:cubicBezTo>
                      <a:pt x="57421" y="28668"/>
                      <a:pt x="50769" y="19366"/>
                      <a:pt x="50769" y="19366"/>
                    </a:cubicBezTo>
                    <a:cubicBezTo>
                      <a:pt x="48729" y="1336"/>
                      <a:pt x="33900" y="1"/>
                      <a:pt x="29553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0"/>
              <p:cNvSpPr/>
              <p:nvPr/>
            </p:nvSpPr>
            <p:spPr>
              <a:xfrm>
                <a:off x="12458625" y="-1004562"/>
                <a:ext cx="991425" cy="815850"/>
              </a:xfrm>
              <a:custGeom>
                <a:avLst/>
                <a:gdLst/>
                <a:ahLst/>
                <a:cxnLst/>
                <a:rect l="l" t="t" r="r" b="b"/>
                <a:pathLst>
                  <a:path w="39657" h="32634" extrusionOk="0">
                    <a:moveTo>
                      <a:pt x="25579" y="1"/>
                    </a:moveTo>
                    <a:cubicBezTo>
                      <a:pt x="23368" y="1"/>
                      <a:pt x="20870" y="350"/>
                      <a:pt x="18065" y="1205"/>
                    </a:cubicBezTo>
                    <a:cubicBezTo>
                      <a:pt x="2644" y="5905"/>
                      <a:pt x="0" y="20006"/>
                      <a:pt x="1763" y="26028"/>
                    </a:cubicBezTo>
                    <a:cubicBezTo>
                      <a:pt x="1763" y="26028"/>
                      <a:pt x="3577" y="24677"/>
                      <a:pt x="5571" y="24677"/>
                    </a:cubicBezTo>
                    <a:cubicBezTo>
                      <a:pt x="6418" y="24677"/>
                      <a:pt x="7296" y="24921"/>
                      <a:pt x="8083" y="25613"/>
                    </a:cubicBezTo>
                    <a:cubicBezTo>
                      <a:pt x="8083" y="25613"/>
                      <a:pt x="7702" y="32634"/>
                      <a:pt x="10903" y="32634"/>
                    </a:cubicBezTo>
                    <a:cubicBezTo>
                      <a:pt x="11161" y="32634"/>
                      <a:pt x="11443" y="32588"/>
                      <a:pt x="11750" y="32489"/>
                    </a:cubicBezTo>
                    <a:cubicBezTo>
                      <a:pt x="15863" y="31167"/>
                      <a:pt x="14247" y="22355"/>
                      <a:pt x="14247" y="22355"/>
                    </a:cubicBezTo>
                    <a:lnTo>
                      <a:pt x="14247" y="22355"/>
                    </a:lnTo>
                    <a:cubicBezTo>
                      <a:pt x="14247" y="22355"/>
                      <a:pt x="15732" y="22594"/>
                      <a:pt x="17995" y="22594"/>
                    </a:cubicBezTo>
                    <a:cubicBezTo>
                      <a:pt x="24243" y="22594"/>
                      <a:pt x="36422" y="20773"/>
                      <a:pt x="39656" y="7080"/>
                    </a:cubicBezTo>
                    <a:cubicBezTo>
                      <a:pt x="39656" y="7080"/>
                      <a:pt x="35527" y="1"/>
                      <a:pt x="255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0"/>
              <p:cNvSpPr/>
              <p:nvPr/>
            </p:nvSpPr>
            <p:spPr>
              <a:xfrm>
                <a:off x="12505025" y="-339162"/>
                <a:ext cx="1582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8947" extrusionOk="0">
                    <a:moveTo>
                      <a:pt x="3872" y="864"/>
                    </a:moveTo>
                    <a:cubicBezTo>
                      <a:pt x="3872" y="864"/>
                      <a:pt x="3873" y="864"/>
                      <a:pt x="3873" y="864"/>
                    </a:cubicBezTo>
                    <a:lnTo>
                      <a:pt x="3875" y="865"/>
                    </a:lnTo>
                    <a:lnTo>
                      <a:pt x="3875" y="865"/>
                    </a:lnTo>
                    <a:cubicBezTo>
                      <a:pt x="3873" y="864"/>
                      <a:pt x="3872" y="864"/>
                      <a:pt x="3872" y="864"/>
                    </a:cubicBezTo>
                    <a:close/>
                    <a:moveTo>
                      <a:pt x="3459" y="1"/>
                    </a:moveTo>
                    <a:cubicBezTo>
                      <a:pt x="3355" y="1"/>
                      <a:pt x="3251" y="5"/>
                      <a:pt x="3148" y="8"/>
                    </a:cubicBezTo>
                    <a:cubicBezTo>
                      <a:pt x="2892" y="45"/>
                      <a:pt x="2641" y="91"/>
                      <a:pt x="2405" y="183"/>
                    </a:cubicBezTo>
                    <a:cubicBezTo>
                      <a:pt x="2173" y="266"/>
                      <a:pt x="1951" y="378"/>
                      <a:pt x="1748" y="519"/>
                    </a:cubicBezTo>
                    <a:cubicBezTo>
                      <a:pt x="1339" y="782"/>
                      <a:pt x="996" y="1115"/>
                      <a:pt x="707" y="1479"/>
                    </a:cubicBezTo>
                    <a:cubicBezTo>
                      <a:pt x="420" y="1838"/>
                      <a:pt x="183" y="2235"/>
                      <a:pt x="1" y="2657"/>
                    </a:cubicBezTo>
                    <a:cubicBezTo>
                      <a:pt x="290" y="2317"/>
                      <a:pt x="608" y="2001"/>
                      <a:pt x="952" y="1715"/>
                    </a:cubicBezTo>
                    <a:cubicBezTo>
                      <a:pt x="1118" y="1575"/>
                      <a:pt x="1293" y="1446"/>
                      <a:pt x="1475" y="1329"/>
                    </a:cubicBezTo>
                    <a:cubicBezTo>
                      <a:pt x="1654" y="1214"/>
                      <a:pt x="1836" y="1102"/>
                      <a:pt x="2027" y="1021"/>
                    </a:cubicBezTo>
                    <a:cubicBezTo>
                      <a:pt x="2213" y="930"/>
                      <a:pt x="2409" y="875"/>
                      <a:pt x="2603" y="823"/>
                    </a:cubicBezTo>
                    <a:cubicBezTo>
                      <a:pt x="2795" y="771"/>
                      <a:pt x="2992" y="761"/>
                      <a:pt x="3182" y="753"/>
                    </a:cubicBezTo>
                    <a:cubicBezTo>
                      <a:pt x="3376" y="773"/>
                      <a:pt x="3565" y="782"/>
                      <a:pt x="3749" y="839"/>
                    </a:cubicBezTo>
                    <a:lnTo>
                      <a:pt x="3889" y="873"/>
                    </a:lnTo>
                    <a:lnTo>
                      <a:pt x="3892" y="873"/>
                    </a:lnTo>
                    <a:lnTo>
                      <a:pt x="3892" y="873"/>
                    </a:lnTo>
                    <a:lnTo>
                      <a:pt x="3919" y="886"/>
                    </a:lnTo>
                    <a:lnTo>
                      <a:pt x="3996" y="920"/>
                    </a:lnTo>
                    <a:cubicBezTo>
                      <a:pt x="4093" y="968"/>
                      <a:pt x="4211" y="1013"/>
                      <a:pt x="4291" y="1063"/>
                    </a:cubicBezTo>
                    <a:cubicBezTo>
                      <a:pt x="4402" y="1167"/>
                      <a:pt x="4522" y="1245"/>
                      <a:pt x="4637" y="1403"/>
                    </a:cubicBezTo>
                    <a:cubicBezTo>
                      <a:pt x="4702" y="1469"/>
                      <a:pt x="4757" y="1543"/>
                      <a:pt x="4799" y="1625"/>
                    </a:cubicBezTo>
                    <a:cubicBezTo>
                      <a:pt x="4846" y="1709"/>
                      <a:pt x="4908" y="1776"/>
                      <a:pt x="4941" y="1871"/>
                    </a:cubicBezTo>
                    <a:cubicBezTo>
                      <a:pt x="5028" y="2050"/>
                      <a:pt x="5098" y="2235"/>
                      <a:pt x="5152" y="2427"/>
                    </a:cubicBezTo>
                    <a:cubicBezTo>
                      <a:pt x="5214" y="2618"/>
                      <a:pt x="5249" y="2825"/>
                      <a:pt x="5295" y="3027"/>
                    </a:cubicBezTo>
                    <a:cubicBezTo>
                      <a:pt x="5374" y="3437"/>
                      <a:pt x="5410" y="3868"/>
                      <a:pt x="5425" y="4293"/>
                    </a:cubicBezTo>
                    <a:cubicBezTo>
                      <a:pt x="5436" y="4634"/>
                      <a:pt x="5439" y="4988"/>
                      <a:pt x="5422" y="5327"/>
                    </a:cubicBezTo>
                    <a:lnTo>
                      <a:pt x="5422" y="5327"/>
                    </a:lnTo>
                    <a:cubicBezTo>
                      <a:pt x="5312" y="5366"/>
                      <a:pt x="5203" y="5410"/>
                      <a:pt x="5095" y="5459"/>
                    </a:cubicBezTo>
                    <a:cubicBezTo>
                      <a:pt x="4895" y="5551"/>
                      <a:pt x="4700" y="5658"/>
                      <a:pt x="4515" y="5778"/>
                    </a:cubicBezTo>
                    <a:cubicBezTo>
                      <a:pt x="4422" y="5844"/>
                      <a:pt x="4325" y="5901"/>
                      <a:pt x="4240" y="5980"/>
                    </a:cubicBezTo>
                    <a:cubicBezTo>
                      <a:pt x="4153" y="6060"/>
                      <a:pt x="4061" y="6122"/>
                      <a:pt x="3987" y="6223"/>
                    </a:cubicBezTo>
                    <a:cubicBezTo>
                      <a:pt x="3911" y="6318"/>
                      <a:pt x="3830" y="6403"/>
                      <a:pt x="3776" y="6523"/>
                    </a:cubicBezTo>
                    <a:cubicBezTo>
                      <a:pt x="3714" y="6633"/>
                      <a:pt x="3658" y="6743"/>
                      <a:pt x="3639" y="6875"/>
                    </a:cubicBezTo>
                    <a:lnTo>
                      <a:pt x="3599" y="7062"/>
                    </a:lnTo>
                    <a:lnTo>
                      <a:pt x="3609" y="7252"/>
                    </a:lnTo>
                    <a:lnTo>
                      <a:pt x="3628" y="7437"/>
                    </a:lnTo>
                    <a:lnTo>
                      <a:pt x="3691" y="7604"/>
                    </a:lnTo>
                    <a:cubicBezTo>
                      <a:pt x="3737" y="7713"/>
                      <a:pt x="3772" y="7827"/>
                      <a:pt x="3844" y="7910"/>
                    </a:cubicBezTo>
                    <a:lnTo>
                      <a:pt x="4036" y="8178"/>
                    </a:lnTo>
                    <a:cubicBezTo>
                      <a:pt x="4107" y="8259"/>
                      <a:pt x="4191" y="8327"/>
                      <a:pt x="4268" y="8399"/>
                    </a:cubicBezTo>
                    <a:cubicBezTo>
                      <a:pt x="4346" y="8468"/>
                      <a:pt x="4416" y="8546"/>
                      <a:pt x="4502" y="8605"/>
                    </a:cubicBezTo>
                    <a:lnTo>
                      <a:pt x="5015" y="8946"/>
                    </a:lnTo>
                    <a:lnTo>
                      <a:pt x="4622" y="8483"/>
                    </a:lnTo>
                    <a:cubicBezTo>
                      <a:pt x="4502" y="8325"/>
                      <a:pt x="4398" y="8156"/>
                      <a:pt x="4292" y="7997"/>
                    </a:cubicBezTo>
                    <a:lnTo>
                      <a:pt x="4177" y="7741"/>
                    </a:lnTo>
                    <a:cubicBezTo>
                      <a:pt x="4129" y="7661"/>
                      <a:pt x="4127" y="7571"/>
                      <a:pt x="4109" y="7489"/>
                    </a:cubicBezTo>
                    <a:lnTo>
                      <a:pt x="4086" y="7366"/>
                    </a:lnTo>
                    <a:lnTo>
                      <a:pt x="4099" y="7249"/>
                    </a:lnTo>
                    <a:lnTo>
                      <a:pt x="4107" y="7135"/>
                    </a:lnTo>
                    <a:lnTo>
                      <a:pt x="4152" y="7031"/>
                    </a:lnTo>
                    <a:cubicBezTo>
                      <a:pt x="4171" y="6960"/>
                      <a:pt x="4220" y="6899"/>
                      <a:pt x="4269" y="6838"/>
                    </a:cubicBezTo>
                    <a:cubicBezTo>
                      <a:pt x="4305" y="6773"/>
                      <a:pt x="4377" y="6721"/>
                      <a:pt x="4437" y="6668"/>
                    </a:cubicBezTo>
                    <a:cubicBezTo>
                      <a:pt x="4570" y="6555"/>
                      <a:pt x="4715" y="6461"/>
                      <a:pt x="4872" y="6385"/>
                    </a:cubicBezTo>
                    <a:cubicBezTo>
                      <a:pt x="5035" y="6304"/>
                      <a:pt x="5205" y="6234"/>
                      <a:pt x="5380" y="6178"/>
                    </a:cubicBezTo>
                    <a:cubicBezTo>
                      <a:pt x="5555" y="6126"/>
                      <a:pt x="5744" y="6065"/>
                      <a:pt x="5908" y="6034"/>
                    </a:cubicBezTo>
                    <a:lnTo>
                      <a:pt x="6181" y="5979"/>
                    </a:lnTo>
                    <a:lnTo>
                      <a:pt x="6223" y="5685"/>
                    </a:lnTo>
                    <a:cubicBezTo>
                      <a:pt x="6290" y="5206"/>
                      <a:pt x="6331" y="4751"/>
                      <a:pt x="6329" y="4278"/>
                    </a:cubicBezTo>
                    <a:cubicBezTo>
                      <a:pt x="6324" y="3810"/>
                      <a:pt x="6296" y="3337"/>
                      <a:pt x="6215" y="2862"/>
                    </a:cubicBezTo>
                    <a:cubicBezTo>
                      <a:pt x="6172" y="2625"/>
                      <a:pt x="6123" y="2388"/>
                      <a:pt x="6042" y="2153"/>
                    </a:cubicBezTo>
                    <a:cubicBezTo>
                      <a:pt x="5968" y="1913"/>
                      <a:pt x="5873" y="1680"/>
                      <a:pt x="5759" y="1456"/>
                    </a:cubicBezTo>
                    <a:cubicBezTo>
                      <a:pt x="5711" y="1341"/>
                      <a:pt x="5626" y="1234"/>
                      <a:pt x="5558" y="1124"/>
                    </a:cubicBezTo>
                    <a:cubicBezTo>
                      <a:pt x="5490" y="1010"/>
                      <a:pt x="5409" y="904"/>
                      <a:pt x="5315" y="810"/>
                    </a:cubicBezTo>
                    <a:cubicBezTo>
                      <a:pt x="5214" y="714"/>
                      <a:pt x="5140" y="614"/>
                      <a:pt x="5016" y="527"/>
                    </a:cubicBezTo>
                    <a:cubicBezTo>
                      <a:pt x="4892" y="441"/>
                      <a:pt x="4765" y="358"/>
                      <a:pt x="4639" y="282"/>
                    </a:cubicBezTo>
                    <a:cubicBezTo>
                      <a:pt x="4523" y="224"/>
                      <a:pt x="4425" y="196"/>
                      <a:pt x="4318" y="153"/>
                    </a:cubicBezTo>
                    <a:lnTo>
                      <a:pt x="4239" y="123"/>
                    </a:lnTo>
                    <a:lnTo>
                      <a:pt x="4200" y="108"/>
                    </a:lnTo>
                    <a:lnTo>
                      <a:pt x="4146" y="89"/>
                    </a:lnTo>
                    <a:lnTo>
                      <a:pt x="4133" y="87"/>
                    </a:lnTo>
                    <a:lnTo>
                      <a:pt x="4110" y="82"/>
                    </a:lnTo>
                    <a:lnTo>
                      <a:pt x="3918" y="48"/>
                    </a:lnTo>
                    <a:cubicBezTo>
                      <a:pt x="3768" y="10"/>
                      <a:pt x="3613" y="1"/>
                      <a:pt x="3459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0"/>
              <p:cNvSpPr/>
              <p:nvPr/>
            </p:nvSpPr>
            <p:spPr>
              <a:xfrm>
                <a:off x="12247700" y="292688"/>
                <a:ext cx="779525" cy="1149925"/>
              </a:xfrm>
              <a:custGeom>
                <a:avLst/>
                <a:gdLst/>
                <a:ahLst/>
                <a:cxnLst/>
                <a:rect l="l" t="t" r="r" b="b"/>
                <a:pathLst>
                  <a:path w="31181" h="45997" extrusionOk="0">
                    <a:moveTo>
                      <a:pt x="23829" y="0"/>
                    </a:moveTo>
                    <a:cubicBezTo>
                      <a:pt x="18209" y="0"/>
                      <a:pt x="5139" y="1442"/>
                      <a:pt x="2840" y="14598"/>
                    </a:cubicBezTo>
                    <a:cubicBezTo>
                      <a:pt x="0" y="30846"/>
                      <a:pt x="2637" y="45996"/>
                      <a:pt x="14050" y="45996"/>
                    </a:cubicBezTo>
                    <a:cubicBezTo>
                      <a:pt x="14472" y="45996"/>
                      <a:pt x="14907" y="45976"/>
                      <a:pt x="15354" y="45933"/>
                    </a:cubicBezTo>
                    <a:cubicBezTo>
                      <a:pt x="27869" y="44750"/>
                      <a:pt x="31181" y="14598"/>
                      <a:pt x="26397" y="114"/>
                    </a:cubicBezTo>
                    <a:cubicBezTo>
                      <a:pt x="26397" y="114"/>
                      <a:pt x="25407" y="0"/>
                      <a:pt x="238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0"/>
              <p:cNvSpPr/>
              <p:nvPr/>
            </p:nvSpPr>
            <p:spPr>
              <a:xfrm>
                <a:off x="12443950" y="326938"/>
                <a:ext cx="1578925" cy="1616750"/>
              </a:xfrm>
              <a:custGeom>
                <a:avLst/>
                <a:gdLst/>
                <a:ahLst/>
                <a:cxnLst/>
                <a:rect l="l" t="t" r="r" b="b"/>
                <a:pathLst>
                  <a:path w="63157" h="64670" extrusionOk="0">
                    <a:moveTo>
                      <a:pt x="16361" y="0"/>
                    </a:moveTo>
                    <a:cubicBezTo>
                      <a:pt x="8971" y="0"/>
                      <a:pt x="2408" y="4461"/>
                      <a:pt x="2408" y="4461"/>
                    </a:cubicBezTo>
                    <a:lnTo>
                      <a:pt x="9355" y="16572"/>
                    </a:lnTo>
                    <a:lnTo>
                      <a:pt x="10483" y="15682"/>
                    </a:lnTo>
                    <a:lnTo>
                      <a:pt x="10483" y="15682"/>
                    </a:lnTo>
                    <a:cubicBezTo>
                      <a:pt x="9502" y="19605"/>
                      <a:pt x="7145" y="31032"/>
                      <a:pt x="6166" y="35825"/>
                    </a:cubicBezTo>
                    <a:cubicBezTo>
                      <a:pt x="147" y="48787"/>
                      <a:pt x="1" y="60305"/>
                      <a:pt x="1" y="60305"/>
                    </a:cubicBezTo>
                    <a:cubicBezTo>
                      <a:pt x="11625" y="63457"/>
                      <a:pt x="21248" y="64669"/>
                      <a:pt x="29174" y="64669"/>
                    </a:cubicBezTo>
                    <a:cubicBezTo>
                      <a:pt x="55595" y="64669"/>
                      <a:pt x="63156" y="51198"/>
                      <a:pt x="63156" y="51198"/>
                    </a:cubicBezTo>
                    <a:cubicBezTo>
                      <a:pt x="58376" y="41639"/>
                      <a:pt x="50249" y="34639"/>
                      <a:pt x="46830" y="31971"/>
                    </a:cubicBezTo>
                    <a:cubicBezTo>
                      <a:pt x="46026" y="24319"/>
                      <a:pt x="45215" y="17462"/>
                      <a:pt x="45215" y="17462"/>
                    </a:cubicBezTo>
                    <a:cubicBezTo>
                      <a:pt x="45215" y="17462"/>
                      <a:pt x="44347" y="2314"/>
                      <a:pt x="36234" y="1830"/>
                    </a:cubicBezTo>
                    <a:cubicBezTo>
                      <a:pt x="35930" y="1857"/>
                      <a:pt x="34956" y="1815"/>
                      <a:pt x="34860" y="2289"/>
                    </a:cubicBezTo>
                    <a:cubicBezTo>
                      <a:pt x="34188" y="5560"/>
                      <a:pt x="31963" y="7674"/>
                      <a:pt x="28523" y="7674"/>
                    </a:cubicBezTo>
                    <a:cubicBezTo>
                      <a:pt x="28514" y="7674"/>
                      <a:pt x="28504" y="7674"/>
                      <a:pt x="28495" y="7674"/>
                    </a:cubicBezTo>
                    <a:cubicBezTo>
                      <a:pt x="25033" y="7663"/>
                      <a:pt x="21347" y="5705"/>
                      <a:pt x="19869" y="2619"/>
                    </a:cubicBezTo>
                    <a:cubicBezTo>
                      <a:pt x="19505" y="1863"/>
                      <a:pt x="19268" y="1051"/>
                      <a:pt x="19168" y="219"/>
                    </a:cubicBezTo>
                    <a:cubicBezTo>
                      <a:pt x="18694" y="151"/>
                      <a:pt x="18254" y="97"/>
                      <a:pt x="17904" y="67"/>
                    </a:cubicBezTo>
                    <a:cubicBezTo>
                      <a:pt x="17387" y="22"/>
                      <a:pt x="16872" y="0"/>
                      <a:pt x="163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0"/>
              <p:cNvSpPr/>
              <p:nvPr/>
            </p:nvSpPr>
            <p:spPr>
              <a:xfrm>
                <a:off x="12513675" y="294638"/>
                <a:ext cx="581400" cy="90950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36380" extrusionOk="0">
                    <a:moveTo>
                      <a:pt x="14918" y="1"/>
                    </a:moveTo>
                    <a:cubicBezTo>
                      <a:pt x="13903" y="1"/>
                      <a:pt x="12673" y="171"/>
                      <a:pt x="11597" y="203"/>
                    </a:cubicBezTo>
                    <a:cubicBezTo>
                      <a:pt x="9281" y="273"/>
                      <a:pt x="9494" y="1939"/>
                      <a:pt x="9494" y="1939"/>
                    </a:cubicBezTo>
                    <a:cubicBezTo>
                      <a:pt x="12069" y="13791"/>
                      <a:pt x="8320" y="22888"/>
                      <a:pt x="3508" y="27061"/>
                    </a:cubicBezTo>
                    <a:cubicBezTo>
                      <a:pt x="0" y="30105"/>
                      <a:pt x="2702" y="36380"/>
                      <a:pt x="2702" y="36380"/>
                    </a:cubicBezTo>
                    <a:cubicBezTo>
                      <a:pt x="23255" y="32131"/>
                      <a:pt x="17003" y="1148"/>
                      <a:pt x="17003" y="1148"/>
                    </a:cubicBezTo>
                    <a:cubicBezTo>
                      <a:pt x="16969" y="226"/>
                      <a:pt x="16086" y="1"/>
                      <a:pt x="149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0"/>
              <p:cNvSpPr/>
              <p:nvPr/>
            </p:nvSpPr>
            <p:spPr>
              <a:xfrm>
                <a:off x="12153225" y="448813"/>
                <a:ext cx="732125" cy="717875"/>
              </a:xfrm>
              <a:custGeom>
                <a:avLst/>
                <a:gdLst/>
                <a:ahLst/>
                <a:cxnLst/>
                <a:rect l="l" t="t" r="r" b="b"/>
                <a:pathLst>
                  <a:path w="29285" h="28715" extrusionOk="0">
                    <a:moveTo>
                      <a:pt x="14277" y="1"/>
                    </a:moveTo>
                    <a:cubicBezTo>
                      <a:pt x="14277" y="1"/>
                      <a:pt x="2241" y="8268"/>
                      <a:pt x="1143" y="14696"/>
                    </a:cubicBezTo>
                    <a:cubicBezTo>
                      <a:pt x="1" y="21385"/>
                      <a:pt x="17603" y="28714"/>
                      <a:pt x="22749" y="28714"/>
                    </a:cubicBezTo>
                    <a:cubicBezTo>
                      <a:pt x="23255" y="28714"/>
                      <a:pt x="23641" y="28643"/>
                      <a:pt x="23876" y="28494"/>
                    </a:cubicBezTo>
                    <a:cubicBezTo>
                      <a:pt x="25600" y="27396"/>
                      <a:pt x="24582" y="27082"/>
                      <a:pt x="24581" y="27082"/>
                    </a:cubicBezTo>
                    <a:lnTo>
                      <a:pt x="24581" y="27082"/>
                    </a:lnTo>
                    <a:cubicBezTo>
                      <a:pt x="24582" y="27082"/>
                      <a:pt x="25033" y="27208"/>
                      <a:pt x="25490" y="27208"/>
                    </a:cubicBezTo>
                    <a:cubicBezTo>
                      <a:pt x="26175" y="27208"/>
                      <a:pt x="26870" y="26925"/>
                      <a:pt x="26071" y="25514"/>
                    </a:cubicBezTo>
                    <a:lnTo>
                      <a:pt x="26071" y="25514"/>
                    </a:lnTo>
                    <a:cubicBezTo>
                      <a:pt x="26071" y="25514"/>
                      <a:pt x="26324" y="25552"/>
                      <a:pt x="26628" y="25552"/>
                    </a:cubicBezTo>
                    <a:cubicBezTo>
                      <a:pt x="27297" y="25552"/>
                      <a:pt x="28217" y="25367"/>
                      <a:pt x="27247" y="24182"/>
                    </a:cubicBezTo>
                    <a:cubicBezTo>
                      <a:pt x="27247" y="24182"/>
                      <a:pt x="29285" y="23789"/>
                      <a:pt x="27012" y="22143"/>
                    </a:cubicBezTo>
                    <a:cubicBezTo>
                      <a:pt x="24964" y="20661"/>
                      <a:pt x="14826" y="15756"/>
                      <a:pt x="15567" y="14932"/>
                    </a:cubicBezTo>
                    <a:cubicBezTo>
                      <a:pt x="16273" y="14147"/>
                      <a:pt x="20451" y="10687"/>
                      <a:pt x="20451" y="10687"/>
                    </a:cubicBezTo>
                    <a:lnTo>
                      <a:pt x="14277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0"/>
              <p:cNvSpPr/>
              <p:nvPr/>
            </p:nvSpPr>
            <p:spPr>
              <a:xfrm>
                <a:off x="12675650" y="902063"/>
                <a:ext cx="1332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46" extrusionOk="0">
                    <a:moveTo>
                      <a:pt x="4044" y="1"/>
                    </a:moveTo>
                    <a:cubicBezTo>
                      <a:pt x="2701" y="1"/>
                      <a:pt x="0" y="1819"/>
                      <a:pt x="0" y="1819"/>
                    </a:cubicBezTo>
                    <a:lnTo>
                      <a:pt x="2508" y="2446"/>
                    </a:lnTo>
                    <a:cubicBezTo>
                      <a:pt x="2508" y="2446"/>
                      <a:pt x="5330" y="1583"/>
                      <a:pt x="4703" y="329"/>
                    </a:cubicBezTo>
                    <a:cubicBezTo>
                      <a:pt x="4586" y="96"/>
                      <a:pt x="4350" y="1"/>
                      <a:pt x="404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0"/>
              <p:cNvSpPr/>
              <p:nvPr/>
            </p:nvSpPr>
            <p:spPr>
              <a:xfrm>
                <a:off x="14112700" y="838613"/>
                <a:ext cx="51950" cy="126600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5064" extrusionOk="0">
                    <a:moveTo>
                      <a:pt x="1307" y="1"/>
                    </a:moveTo>
                    <a:cubicBezTo>
                      <a:pt x="725" y="1"/>
                      <a:pt x="1" y="2494"/>
                      <a:pt x="1" y="2494"/>
                    </a:cubicBezTo>
                    <a:cubicBezTo>
                      <a:pt x="1" y="2494"/>
                      <a:pt x="1028" y="5063"/>
                      <a:pt x="1610" y="5063"/>
                    </a:cubicBezTo>
                    <a:cubicBezTo>
                      <a:pt x="1899" y="5063"/>
                      <a:pt x="2078" y="4432"/>
                      <a:pt x="1969" y="2545"/>
                    </a:cubicBezTo>
                    <a:cubicBezTo>
                      <a:pt x="1858" y="635"/>
                      <a:pt x="1601" y="1"/>
                      <a:pt x="130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0"/>
              <p:cNvSpPr/>
              <p:nvPr/>
            </p:nvSpPr>
            <p:spPr>
              <a:xfrm>
                <a:off x="13544575" y="456513"/>
                <a:ext cx="856625" cy="654875"/>
              </a:xfrm>
              <a:custGeom>
                <a:avLst/>
                <a:gdLst/>
                <a:ahLst/>
                <a:cxnLst/>
                <a:rect l="l" t="t" r="r" b="b"/>
                <a:pathLst>
                  <a:path w="34265" h="26195" extrusionOk="0">
                    <a:moveTo>
                      <a:pt x="733" y="0"/>
                    </a:moveTo>
                    <a:cubicBezTo>
                      <a:pt x="488" y="146"/>
                      <a:pt x="247" y="300"/>
                      <a:pt x="1" y="448"/>
                    </a:cubicBezTo>
                    <a:cubicBezTo>
                      <a:pt x="4483" y="5354"/>
                      <a:pt x="4114" y="14900"/>
                      <a:pt x="3164" y="22042"/>
                    </a:cubicBezTo>
                    <a:cubicBezTo>
                      <a:pt x="7369" y="24613"/>
                      <a:pt x="12276" y="26195"/>
                      <a:pt x="17873" y="26195"/>
                    </a:cubicBezTo>
                    <a:cubicBezTo>
                      <a:pt x="21244" y="26195"/>
                      <a:pt x="24866" y="25621"/>
                      <a:pt x="28735" y="24344"/>
                    </a:cubicBezTo>
                    <a:cubicBezTo>
                      <a:pt x="34265" y="22521"/>
                      <a:pt x="29996" y="22429"/>
                      <a:pt x="29085" y="22429"/>
                    </a:cubicBezTo>
                    <a:cubicBezTo>
                      <a:pt x="28984" y="22429"/>
                      <a:pt x="28924" y="22431"/>
                      <a:pt x="28924" y="22431"/>
                    </a:cubicBezTo>
                    <a:cubicBezTo>
                      <a:pt x="31856" y="20456"/>
                      <a:pt x="31953" y="19922"/>
                      <a:pt x="31202" y="19922"/>
                    </a:cubicBezTo>
                    <a:cubicBezTo>
                      <a:pt x="30318" y="19922"/>
                      <a:pt x="28261" y="20661"/>
                      <a:pt x="28261" y="20661"/>
                    </a:cubicBezTo>
                    <a:cubicBezTo>
                      <a:pt x="30931" y="18635"/>
                      <a:pt x="30830" y="18093"/>
                      <a:pt x="29955" y="18093"/>
                    </a:cubicBezTo>
                    <a:cubicBezTo>
                      <a:pt x="28944" y="18093"/>
                      <a:pt x="26903" y="18816"/>
                      <a:pt x="26903" y="18816"/>
                    </a:cubicBezTo>
                    <a:cubicBezTo>
                      <a:pt x="27861" y="17981"/>
                      <a:pt x="29474" y="16424"/>
                      <a:pt x="28195" y="16424"/>
                    </a:cubicBezTo>
                    <a:cubicBezTo>
                      <a:pt x="27705" y="16424"/>
                      <a:pt x="26792" y="16652"/>
                      <a:pt x="25256" y="17236"/>
                    </a:cubicBezTo>
                    <a:cubicBezTo>
                      <a:pt x="23960" y="17730"/>
                      <a:pt x="22675" y="17945"/>
                      <a:pt x="21419" y="17945"/>
                    </a:cubicBezTo>
                    <a:cubicBezTo>
                      <a:pt x="14171" y="17945"/>
                      <a:pt x="7870" y="10772"/>
                      <a:pt x="5870" y="8397"/>
                    </a:cubicBezTo>
                    <a:cubicBezTo>
                      <a:pt x="3581" y="5679"/>
                      <a:pt x="1875" y="2510"/>
                      <a:pt x="733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0"/>
              <p:cNvSpPr/>
              <p:nvPr/>
            </p:nvSpPr>
            <p:spPr>
              <a:xfrm>
                <a:off x="13346850" y="341388"/>
                <a:ext cx="352025" cy="779475"/>
              </a:xfrm>
              <a:custGeom>
                <a:avLst/>
                <a:gdLst/>
                <a:ahLst/>
                <a:cxnLst/>
                <a:rect l="l" t="t" r="r" b="b"/>
                <a:pathLst>
                  <a:path w="14081" h="31179" extrusionOk="0">
                    <a:moveTo>
                      <a:pt x="4434" y="1"/>
                    </a:moveTo>
                    <a:cubicBezTo>
                      <a:pt x="3650" y="1"/>
                      <a:pt x="2847" y="89"/>
                      <a:pt x="2117" y="258"/>
                    </a:cubicBezTo>
                    <a:cubicBezTo>
                      <a:pt x="589" y="612"/>
                      <a:pt x="1" y="964"/>
                      <a:pt x="1" y="964"/>
                    </a:cubicBezTo>
                    <a:cubicBezTo>
                      <a:pt x="503" y="1873"/>
                      <a:pt x="8820" y="21305"/>
                      <a:pt x="10739" y="31178"/>
                    </a:cubicBezTo>
                    <a:cubicBezTo>
                      <a:pt x="13052" y="30594"/>
                      <a:pt x="14081" y="25774"/>
                      <a:pt x="13405" y="20836"/>
                    </a:cubicBezTo>
                    <a:cubicBezTo>
                      <a:pt x="12337" y="13033"/>
                      <a:pt x="8466" y="1669"/>
                      <a:pt x="8466" y="1669"/>
                    </a:cubicBezTo>
                    <a:cubicBezTo>
                      <a:pt x="8097" y="515"/>
                      <a:pt x="6321" y="1"/>
                      <a:pt x="4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9" name="Google Shape;899;p40"/>
            <p:cNvSpPr/>
            <p:nvPr/>
          </p:nvSpPr>
          <p:spPr>
            <a:xfrm>
              <a:off x="5455402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0"/>
            <p:cNvSpPr/>
            <p:nvPr/>
          </p:nvSpPr>
          <p:spPr>
            <a:xfrm>
              <a:off x="5793552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0"/>
            <p:cNvSpPr/>
            <p:nvPr/>
          </p:nvSpPr>
          <p:spPr>
            <a:xfrm rot="-231381">
              <a:off x="5586276" y="2587809"/>
              <a:ext cx="230960" cy="128296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" name="Google Shape;902;p40"/>
          <p:cNvGrpSpPr/>
          <p:nvPr/>
        </p:nvGrpSpPr>
        <p:grpSpPr>
          <a:xfrm>
            <a:off x="3305543" y="1829581"/>
            <a:ext cx="1368904" cy="2930541"/>
            <a:chOff x="2781652" y="1725910"/>
            <a:chExt cx="1726199" cy="2930541"/>
          </a:xfrm>
        </p:grpSpPr>
        <p:grpSp>
          <p:nvGrpSpPr>
            <p:cNvPr id="903" name="Google Shape;903;p40"/>
            <p:cNvGrpSpPr/>
            <p:nvPr/>
          </p:nvGrpSpPr>
          <p:grpSpPr>
            <a:xfrm>
              <a:off x="2781652" y="1725910"/>
              <a:ext cx="1726199" cy="2930541"/>
              <a:chOff x="7187850" y="-1250512"/>
              <a:chExt cx="2368550" cy="4021050"/>
            </a:xfrm>
          </p:grpSpPr>
          <p:sp>
            <p:nvSpPr>
              <p:cNvPr id="904" name="Google Shape;904;p40"/>
              <p:cNvSpPr/>
              <p:nvPr/>
            </p:nvSpPr>
            <p:spPr>
              <a:xfrm>
                <a:off x="8682375" y="292688"/>
                <a:ext cx="779575" cy="1149925"/>
              </a:xfrm>
              <a:custGeom>
                <a:avLst/>
                <a:gdLst/>
                <a:ahLst/>
                <a:cxnLst/>
                <a:rect l="l" t="t" r="r" b="b"/>
                <a:pathLst>
                  <a:path w="31183" h="45997" extrusionOk="0">
                    <a:moveTo>
                      <a:pt x="7354" y="0"/>
                    </a:moveTo>
                    <a:cubicBezTo>
                      <a:pt x="5776" y="0"/>
                      <a:pt x="4786" y="114"/>
                      <a:pt x="4786" y="114"/>
                    </a:cubicBezTo>
                    <a:cubicBezTo>
                      <a:pt x="0" y="14598"/>
                      <a:pt x="3313" y="44750"/>
                      <a:pt x="15829" y="45933"/>
                    </a:cubicBezTo>
                    <a:cubicBezTo>
                      <a:pt x="16275" y="45976"/>
                      <a:pt x="16710" y="45996"/>
                      <a:pt x="17133" y="45996"/>
                    </a:cubicBezTo>
                    <a:cubicBezTo>
                      <a:pt x="28546" y="45996"/>
                      <a:pt x="31182" y="30846"/>
                      <a:pt x="28343" y="14598"/>
                    </a:cubicBezTo>
                    <a:cubicBezTo>
                      <a:pt x="26044" y="1442"/>
                      <a:pt x="12973" y="0"/>
                      <a:pt x="7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0"/>
              <p:cNvSpPr/>
              <p:nvPr/>
            </p:nvSpPr>
            <p:spPr>
              <a:xfrm>
                <a:off x="7628700" y="2433663"/>
                <a:ext cx="436725" cy="211125"/>
              </a:xfrm>
              <a:custGeom>
                <a:avLst/>
                <a:gdLst/>
                <a:ahLst/>
                <a:cxnLst/>
                <a:rect l="l" t="t" r="r" b="b"/>
                <a:pathLst>
                  <a:path w="17469" h="8445" extrusionOk="0">
                    <a:moveTo>
                      <a:pt x="3464" y="1"/>
                    </a:moveTo>
                    <a:cubicBezTo>
                      <a:pt x="1908" y="1"/>
                      <a:pt x="549" y="310"/>
                      <a:pt x="390" y="1355"/>
                    </a:cubicBezTo>
                    <a:cubicBezTo>
                      <a:pt x="0" y="3924"/>
                      <a:pt x="16437" y="8445"/>
                      <a:pt x="16437" y="8445"/>
                    </a:cubicBezTo>
                    <a:lnTo>
                      <a:pt x="17469" y="6639"/>
                    </a:lnTo>
                    <a:lnTo>
                      <a:pt x="8425" y="660"/>
                    </a:lnTo>
                    <a:cubicBezTo>
                      <a:pt x="8425" y="660"/>
                      <a:pt x="5734" y="1"/>
                      <a:pt x="34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0"/>
              <p:cNvSpPr/>
              <p:nvPr/>
            </p:nvSpPr>
            <p:spPr>
              <a:xfrm>
                <a:off x="7737425" y="2434438"/>
                <a:ext cx="361675" cy="210350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841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23" y="1650"/>
                      <a:pt x="1130" y="3287"/>
                      <a:pt x="1517" y="4924"/>
                    </a:cubicBezTo>
                    <a:cubicBezTo>
                      <a:pt x="6168" y="6784"/>
                      <a:pt x="12088" y="8414"/>
                      <a:pt x="12088" y="8414"/>
                    </a:cubicBezTo>
                    <a:lnTo>
                      <a:pt x="14466" y="4134"/>
                    </a:lnTo>
                    <a:lnTo>
                      <a:pt x="4076" y="629"/>
                    </a:lnTo>
                    <a:cubicBezTo>
                      <a:pt x="4076" y="629"/>
                      <a:pt x="2029" y="129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0"/>
              <p:cNvSpPr/>
              <p:nvPr/>
            </p:nvSpPr>
            <p:spPr>
              <a:xfrm>
                <a:off x="7628700" y="2452738"/>
                <a:ext cx="420900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16836" h="7682" extrusionOk="0">
                    <a:moveTo>
                      <a:pt x="665" y="1"/>
                    </a:moveTo>
                    <a:cubicBezTo>
                      <a:pt x="517" y="167"/>
                      <a:pt x="422" y="372"/>
                      <a:pt x="390" y="592"/>
                    </a:cubicBezTo>
                    <a:cubicBezTo>
                      <a:pt x="0" y="3161"/>
                      <a:pt x="16437" y="7682"/>
                      <a:pt x="16437" y="7682"/>
                    </a:cubicBezTo>
                    <a:lnTo>
                      <a:pt x="16836" y="6984"/>
                    </a:lnTo>
                    <a:cubicBezTo>
                      <a:pt x="12335" y="5652"/>
                      <a:pt x="1873" y="2336"/>
                      <a:pt x="6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0"/>
              <p:cNvSpPr/>
              <p:nvPr/>
            </p:nvSpPr>
            <p:spPr>
              <a:xfrm>
                <a:off x="7808625" y="2432038"/>
                <a:ext cx="388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2399" extrusionOk="0">
                    <a:moveTo>
                      <a:pt x="426" y="1"/>
                    </a:moveTo>
                    <a:cubicBezTo>
                      <a:pt x="211" y="1"/>
                      <a:pt x="0" y="170"/>
                      <a:pt x="92" y="429"/>
                    </a:cubicBezTo>
                    <a:cubicBezTo>
                      <a:pt x="299" y="1014"/>
                      <a:pt x="575" y="1571"/>
                      <a:pt x="782" y="2157"/>
                    </a:cubicBezTo>
                    <a:cubicBezTo>
                      <a:pt x="841" y="2325"/>
                      <a:pt x="984" y="2398"/>
                      <a:pt x="1126" y="2398"/>
                    </a:cubicBezTo>
                    <a:cubicBezTo>
                      <a:pt x="1341" y="2398"/>
                      <a:pt x="1552" y="2229"/>
                      <a:pt x="1461" y="1970"/>
                    </a:cubicBezTo>
                    <a:cubicBezTo>
                      <a:pt x="1254" y="1385"/>
                      <a:pt x="978" y="827"/>
                      <a:pt x="770" y="242"/>
                    </a:cubicBezTo>
                    <a:cubicBezTo>
                      <a:pt x="711" y="74"/>
                      <a:pt x="568" y="1"/>
                      <a:pt x="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0"/>
              <p:cNvSpPr/>
              <p:nvPr/>
            </p:nvSpPr>
            <p:spPr>
              <a:xfrm>
                <a:off x="7772650" y="2425413"/>
                <a:ext cx="38850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399" extrusionOk="0">
                    <a:moveTo>
                      <a:pt x="428" y="1"/>
                    </a:moveTo>
                    <a:cubicBezTo>
                      <a:pt x="212" y="1"/>
                      <a:pt x="1" y="170"/>
                      <a:pt x="92" y="429"/>
                    </a:cubicBezTo>
                    <a:cubicBezTo>
                      <a:pt x="300" y="1014"/>
                      <a:pt x="576" y="1572"/>
                      <a:pt x="783" y="2157"/>
                    </a:cubicBezTo>
                    <a:cubicBezTo>
                      <a:pt x="843" y="2325"/>
                      <a:pt x="985" y="2398"/>
                      <a:pt x="1126" y="2398"/>
                    </a:cubicBezTo>
                    <a:cubicBezTo>
                      <a:pt x="1342" y="2398"/>
                      <a:pt x="1554" y="2229"/>
                      <a:pt x="1462" y="1969"/>
                    </a:cubicBezTo>
                    <a:cubicBezTo>
                      <a:pt x="1256" y="1384"/>
                      <a:pt x="980" y="826"/>
                      <a:pt x="771" y="243"/>
                    </a:cubicBezTo>
                    <a:cubicBezTo>
                      <a:pt x="712" y="74"/>
                      <a:pt x="569" y="1"/>
                      <a:pt x="4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0"/>
              <p:cNvSpPr/>
              <p:nvPr/>
            </p:nvSpPr>
            <p:spPr>
              <a:xfrm>
                <a:off x="8648200" y="2645663"/>
                <a:ext cx="460975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8439" h="4995" extrusionOk="0">
                    <a:moveTo>
                      <a:pt x="10687" y="1"/>
                    </a:moveTo>
                    <a:lnTo>
                      <a:pt x="0" y="1840"/>
                    </a:lnTo>
                    <a:lnTo>
                      <a:pt x="220" y="3909"/>
                    </a:lnTo>
                    <a:cubicBezTo>
                      <a:pt x="220" y="3909"/>
                      <a:pt x="7635" y="4994"/>
                      <a:pt x="12829" y="4994"/>
                    </a:cubicBezTo>
                    <a:cubicBezTo>
                      <a:pt x="15469" y="4994"/>
                      <a:pt x="17535" y="4714"/>
                      <a:pt x="17762" y="3869"/>
                    </a:cubicBezTo>
                    <a:cubicBezTo>
                      <a:pt x="18438" y="1360"/>
                      <a:pt x="10687" y="1"/>
                      <a:pt x="106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0"/>
              <p:cNvSpPr/>
              <p:nvPr/>
            </p:nvSpPr>
            <p:spPr>
              <a:xfrm>
                <a:off x="8642275" y="2621463"/>
                <a:ext cx="372700" cy="148300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5932" extrusionOk="0">
                    <a:moveTo>
                      <a:pt x="0" y="1"/>
                    </a:moveTo>
                    <a:lnTo>
                      <a:pt x="457" y="4877"/>
                    </a:lnTo>
                    <a:cubicBezTo>
                      <a:pt x="457" y="4877"/>
                      <a:pt x="6533" y="5764"/>
                      <a:pt x="11538" y="5932"/>
                    </a:cubicBezTo>
                    <a:cubicBezTo>
                      <a:pt x="12550" y="4588"/>
                      <a:pt x="13673" y="3294"/>
                      <a:pt x="14907" y="2034"/>
                    </a:cubicBezTo>
                    <a:cubicBezTo>
                      <a:pt x="12998" y="1334"/>
                      <a:pt x="10924" y="969"/>
                      <a:pt x="10924" y="96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0"/>
              <p:cNvSpPr/>
              <p:nvPr/>
            </p:nvSpPr>
            <p:spPr>
              <a:xfrm>
                <a:off x="8651600" y="2723363"/>
                <a:ext cx="442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1887" extrusionOk="0">
                    <a:moveTo>
                      <a:pt x="0" y="1"/>
                    </a:moveTo>
                    <a:lnTo>
                      <a:pt x="84" y="801"/>
                    </a:lnTo>
                    <a:cubicBezTo>
                      <a:pt x="84" y="801"/>
                      <a:pt x="7499" y="1886"/>
                      <a:pt x="12694" y="1886"/>
                    </a:cubicBezTo>
                    <a:cubicBezTo>
                      <a:pt x="15333" y="1886"/>
                      <a:pt x="17400" y="1606"/>
                      <a:pt x="17628" y="761"/>
                    </a:cubicBezTo>
                    <a:cubicBezTo>
                      <a:pt x="17687" y="547"/>
                      <a:pt x="17681" y="320"/>
                      <a:pt x="17615" y="109"/>
                    </a:cubicBezTo>
                    <a:cubicBezTo>
                      <a:pt x="16839" y="736"/>
                      <a:pt x="14787" y="957"/>
                      <a:pt x="12284" y="957"/>
                    </a:cubicBezTo>
                    <a:cubicBezTo>
                      <a:pt x="8190" y="957"/>
                      <a:pt x="2890" y="36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0"/>
              <p:cNvSpPr/>
              <p:nvPr/>
            </p:nvSpPr>
            <p:spPr>
              <a:xfrm>
                <a:off x="8892125" y="2635813"/>
                <a:ext cx="5757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3" extrusionOk="0">
                    <a:moveTo>
                      <a:pt x="1800" y="1"/>
                    </a:moveTo>
                    <a:cubicBezTo>
                      <a:pt x="1720" y="1"/>
                      <a:pt x="1638" y="33"/>
                      <a:pt x="1565" y="110"/>
                    </a:cubicBezTo>
                    <a:cubicBezTo>
                      <a:pt x="1140" y="562"/>
                      <a:pt x="662" y="961"/>
                      <a:pt x="239" y="1415"/>
                    </a:cubicBezTo>
                    <a:cubicBezTo>
                      <a:pt x="1" y="1669"/>
                      <a:pt x="238" y="2022"/>
                      <a:pt x="502" y="2022"/>
                    </a:cubicBezTo>
                    <a:cubicBezTo>
                      <a:pt x="582" y="2022"/>
                      <a:pt x="665" y="1990"/>
                      <a:pt x="737" y="1912"/>
                    </a:cubicBezTo>
                    <a:cubicBezTo>
                      <a:pt x="1162" y="1460"/>
                      <a:pt x="1639" y="1061"/>
                      <a:pt x="2064" y="609"/>
                    </a:cubicBezTo>
                    <a:cubicBezTo>
                      <a:pt x="2302" y="355"/>
                      <a:pt x="2065" y="1"/>
                      <a:pt x="1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0"/>
              <p:cNvSpPr/>
              <p:nvPr/>
            </p:nvSpPr>
            <p:spPr>
              <a:xfrm>
                <a:off x="8927700" y="2644213"/>
                <a:ext cx="575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2" extrusionOk="0">
                    <a:moveTo>
                      <a:pt x="1801" y="1"/>
                    </a:moveTo>
                    <a:cubicBezTo>
                      <a:pt x="1721" y="1"/>
                      <a:pt x="1638" y="33"/>
                      <a:pt x="1565" y="111"/>
                    </a:cubicBezTo>
                    <a:cubicBezTo>
                      <a:pt x="1141" y="563"/>
                      <a:pt x="664" y="962"/>
                      <a:pt x="239" y="1414"/>
                    </a:cubicBezTo>
                    <a:cubicBezTo>
                      <a:pt x="1" y="1668"/>
                      <a:pt x="238" y="2022"/>
                      <a:pt x="503" y="2022"/>
                    </a:cubicBezTo>
                    <a:cubicBezTo>
                      <a:pt x="583" y="2022"/>
                      <a:pt x="665" y="1990"/>
                      <a:pt x="738" y="1913"/>
                    </a:cubicBezTo>
                    <a:cubicBezTo>
                      <a:pt x="1162" y="1460"/>
                      <a:pt x="1639" y="1062"/>
                      <a:pt x="2064" y="608"/>
                    </a:cubicBezTo>
                    <a:cubicBezTo>
                      <a:pt x="2302" y="354"/>
                      <a:pt x="2065" y="1"/>
                      <a:pt x="1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0"/>
              <p:cNvSpPr/>
              <p:nvPr/>
            </p:nvSpPr>
            <p:spPr>
              <a:xfrm>
                <a:off x="7846825" y="1103838"/>
                <a:ext cx="1277300" cy="1546650"/>
              </a:xfrm>
              <a:custGeom>
                <a:avLst/>
                <a:gdLst/>
                <a:ahLst/>
                <a:cxnLst/>
                <a:rect l="l" t="t" r="r" b="b"/>
                <a:pathLst>
                  <a:path w="51092" h="61866" extrusionOk="0">
                    <a:moveTo>
                      <a:pt x="39956" y="0"/>
                    </a:moveTo>
                    <a:cubicBezTo>
                      <a:pt x="29066" y="0"/>
                      <a:pt x="12681" y="10287"/>
                      <a:pt x="12681" y="10287"/>
                    </a:cubicBezTo>
                    <a:cubicBezTo>
                      <a:pt x="12681" y="10287"/>
                      <a:pt x="3294" y="34146"/>
                      <a:pt x="1" y="53431"/>
                    </a:cubicBezTo>
                    <a:lnTo>
                      <a:pt x="9388" y="60456"/>
                    </a:lnTo>
                    <a:cubicBezTo>
                      <a:pt x="9388" y="60456"/>
                      <a:pt x="23341" y="30355"/>
                      <a:pt x="27419" y="23142"/>
                    </a:cubicBezTo>
                    <a:lnTo>
                      <a:pt x="30083" y="23927"/>
                    </a:lnTo>
                    <a:cubicBezTo>
                      <a:pt x="30083" y="23927"/>
                      <a:pt x="32122" y="52931"/>
                      <a:pt x="31024" y="61866"/>
                    </a:cubicBezTo>
                    <a:lnTo>
                      <a:pt x="42155" y="60456"/>
                    </a:lnTo>
                    <a:cubicBezTo>
                      <a:pt x="42155" y="60456"/>
                      <a:pt x="51091" y="28787"/>
                      <a:pt x="49368" y="8563"/>
                    </a:cubicBezTo>
                    <a:cubicBezTo>
                      <a:pt x="48824" y="2184"/>
                      <a:pt x="44973" y="0"/>
                      <a:pt x="399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0"/>
              <p:cNvSpPr/>
              <p:nvPr/>
            </p:nvSpPr>
            <p:spPr>
              <a:xfrm>
                <a:off x="7835950" y="2377888"/>
                <a:ext cx="301225" cy="237400"/>
              </a:xfrm>
              <a:custGeom>
                <a:avLst/>
                <a:gdLst/>
                <a:ahLst/>
                <a:cxnLst/>
                <a:rect l="l" t="t" r="r" b="b"/>
                <a:pathLst>
                  <a:path w="12049" h="9496" extrusionOk="0">
                    <a:moveTo>
                      <a:pt x="582" y="1"/>
                    </a:moveTo>
                    <a:lnTo>
                      <a:pt x="1" y="2323"/>
                    </a:lnTo>
                    <a:lnTo>
                      <a:pt x="9823" y="9495"/>
                    </a:lnTo>
                    <a:lnTo>
                      <a:pt x="12048" y="5419"/>
                    </a:lnTo>
                    <a:lnTo>
                      <a:pt x="5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0"/>
              <p:cNvSpPr/>
              <p:nvPr/>
            </p:nvSpPr>
            <p:spPr>
              <a:xfrm>
                <a:off x="8617225" y="2575063"/>
                <a:ext cx="316975" cy="124425"/>
              </a:xfrm>
              <a:custGeom>
                <a:avLst/>
                <a:gdLst/>
                <a:ahLst/>
                <a:cxnLst/>
                <a:rect l="l" t="t" r="r" b="b"/>
                <a:pathLst>
                  <a:path w="12679" h="4977" extrusionOk="0">
                    <a:moveTo>
                      <a:pt x="12678" y="0"/>
                    </a:moveTo>
                    <a:lnTo>
                      <a:pt x="1" y="351"/>
                    </a:lnTo>
                    <a:lnTo>
                      <a:pt x="398" y="4976"/>
                    </a:lnTo>
                    <a:lnTo>
                      <a:pt x="12277" y="2361"/>
                    </a:lnTo>
                    <a:lnTo>
                      <a:pt x="1267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0"/>
              <p:cNvSpPr/>
              <p:nvPr/>
            </p:nvSpPr>
            <p:spPr>
              <a:xfrm>
                <a:off x="7842425" y="-724237"/>
                <a:ext cx="292250" cy="387925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15517" extrusionOk="0">
                    <a:moveTo>
                      <a:pt x="3942" y="1"/>
                    </a:moveTo>
                    <a:cubicBezTo>
                      <a:pt x="3942" y="1"/>
                      <a:pt x="0" y="7608"/>
                      <a:pt x="3311" y="15517"/>
                    </a:cubicBezTo>
                    <a:lnTo>
                      <a:pt x="11689" y="623"/>
                    </a:lnTo>
                    <a:lnTo>
                      <a:pt x="39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0"/>
              <p:cNvSpPr/>
              <p:nvPr/>
            </p:nvSpPr>
            <p:spPr>
              <a:xfrm>
                <a:off x="8340225" y="185163"/>
                <a:ext cx="486000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19440" h="14642" extrusionOk="0">
                    <a:moveTo>
                      <a:pt x="15679" y="1"/>
                    </a:moveTo>
                    <a:lnTo>
                      <a:pt x="2039" y="1255"/>
                    </a:lnTo>
                    <a:lnTo>
                      <a:pt x="2509" y="8310"/>
                    </a:lnTo>
                    <a:lnTo>
                      <a:pt x="0" y="8310"/>
                    </a:lnTo>
                    <a:cubicBezTo>
                      <a:pt x="0" y="8310"/>
                      <a:pt x="844" y="14642"/>
                      <a:pt x="8797" y="14642"/>
                    </a:cubicBezTo>
                    <a:cubicBezTo>
                      <a:pt x="9240" y="14642"/>
                      <a:pt x="9704" y="14622"/>
                      <a:pt x="10191" y="14581"/>
                    </a:cubicBezTo>
                    <a:cubicBezTo>
                      <a:pt x="19440" y="13798"/>
                      <a:pt x="18970" y="6429"/>
                      <a:pt x="18970" y="6429"/>
                    </a:cubicBezTo>
                    <a:lnTo>
                      <a:pt x="16306" y="6273"/>
                    </a:lnTo>
                    <a:lnTo>
                      <a:pt x="15679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0"/>
              <p:cNvSpPr/>
              <p:nvPr/>
            </p:nvSpPr>
            <p:spPr>
              <a:xfrm>
                <a:off x="7738650" y="-869962"/>
                <a:ext cx="1436325" cy="1203850"/>
              </a:xfrm>
              <a:custGeom>
                <a:avLst/>
                <a:gdLst/>
                <a:ahLst/>
                <a:cxnLst/>
                <a:rect l="l" t="t" r="r" b="b"/>
                <a:pathLst>
                  <a:path w="57453" h="48154" extrusionOk="0">
                    <a:moveTo>
                      <a:pt x="29956" y="1"/>
                    </a:moveTo>
                    <a:cubicBezTo>
                      <a:pt x="29599" y="1"/>
                      <a:pt x="29242" y="11"/>
                      <a:pt x="28886" y="33"/>
                    </a:cubicBezTo>
                    <a:cubicBezTo>
                      <a:pt x="28886" y="33"/>
                      <a:pt x="9047" y="738"/>
                      <a:pt x="6653" y="21904"/>
                    </a:cubicBezTo>
                    <a:cubicBezTo>
                      <a:pt x="6653" y="21904"/>
                      <a:pt x="0" y="31204"/>
                      <a:pt x="7337" y="40246"/>
                    </a:cubicBezTo>
                    <a:cubicBezTo>
                      <a:pt x="11449" y="45314"/>
                      <a:pt x="19199" y="48153"/>
                      <a:pt x="27136" y="48153"/>
                    </a:cubicBezTo>
                    <a:cubicBezTo>
                      <a:pt x="37245" y="48153"/>
                      <a:pt x="47656" y="43547"/>
                      <a:pt x="51234" y="33074"/>
                    </a:cubicBezTo>
                    <a:cubicBezTo>
                      <a:pt x="57453" y="14865"/>
                      <a:pt x="43338" y="1"/>
                      <a:pt x="29956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0"/>
              <p:cNvSpPr/>
              <p:nvPr/>
            </p:nvSpPr>
            <p:spPr>
              <a:xfrm>
                <a:off x="7734625" y="-1250512"/>
                <a:ext cx="1676850" cy="1101600"/>
              </a:xfrm>
              <a:custGeom>
                <a:avLst/>
                <a:gdLst/>
                <a:ahLst/>
                <a:cxnLst/>
                <a:rect l="l" t="t" r="r" b="b"/>
                <a:pathLst>
                  <a:path w="67074" h="44064" extrusionOk="0">
                    <a:moveTo>
                      <a:pt x="22968" y="1"/>
                    </a:moveTo>
                    <a:cubicBezTo>
                      <a:pt x="21278" y="1"/>
                      <a:pt x="19473" y="70"/>
                      <a:pt x="17543" y="219"/>
                    </a:cubicBezTo>
                    <a:cubicBezTo>
                      <a:pt x="17543" y="219"/>
                      <a:pt x="21395" y="1436"/>
                      <a:pt x="25379" y="2973"/>
                    </a:cubicBezTo>
                    <a:cubicBezTo>
                      <a:pt x="24928" y="2950"/>
                      <a:pt x="24468" y="2938"/>
                      <a:pt x="23999" y="2938"/>
                    </a:cubicBezTo>
                    <a:cubicBezTo>
                      <a:pt x="15284" y="2938"/>
                      <a:pt x="3732" y="7037"/>
                      <a:pt x="1" y="19742"/>
                    </a:cubicBezTo>
                    <a:cubicBezTo>
                      <a:pt x="1" y="19742"/>
                      <a:pt x="10411" y="24662"/>
                      <a:pt x="21590" y="24662"/>
                    </a:cubicBezTo>
                    <a:cubicBezTo>
                      <a:pt x="23141" y="24662"/>
                      <a:pt x="24707" y="24567"/>
                      <a:pt x="26262" y="24352"/>
                    </a:cubicBezTo>
                    <a:lnTo>
                      <a:pt x="26262" y="24352"/>
                    </a:lnTo>
                    <a:cubicBezTo>
                      <a:pt x="26261" y="24352"/>
                      <a:pt x="19877" y="25707"/>
                      <a:pt x="14303" y="25707"/>
                    </a:cubicBezTo>
                    <a:cubicBezTo>
                      <a:pt x="13507" y="25707"/>
                      <a:pt x="12727" y="25679"/>
                      <a:pt x="11985" y="25616"/>
                    </a:cubicBezTo>
                    <a:lnTo>
                      <a:pt x="11985" y="25616"/>
                    </a:lnTo>
                    <a:cubicBezTo>
                      <a:pt x="11985" y="25616"/>
                      <a:pt x="18576" y="29486"/>
                      <a:pt x="27652" y="29486"/>
                    </a:cubicBezTo>
                    <a:cubicBezTo>
                      <a:pt x="31736" y="29486"/>
                      <a:pt x="36323" y="28702"/>
                      <a:pt x="41040" y="26429"/>
                    </a:cubicBezTo>
                    <a:lnTo>
                      <a:pt x="41040" y="26429"/>
                    </a:lnTo>
                    <a:cubicBezTo>
                      <a:pt x="40576" y="29974"/>
                      <a:pt x="40887" y="36240"/>
                      <a:pt x="48500" y="37493"/>
                    </a:cubicBezTo>
                    <a:cubicBezTo>
                      <a:pt x="48500" y="37493"/>
                      <a:pt x="46478" y="42168"/>
                      <a:pt x="50015" y="44064"/>
                    </a:cubicBezTo>
                    <a:cubicBezTo>
                      <a:pt x="50015" y="44064"/>
                      <a:pt x="50384" y="34396"/>
                      <a:pt x="55365" y="34396"/>
                    </a:cubicBezTo>
                    <a:cubicBezTo>
                      <a:pt x="56219" y="34396"/>
                      <a:pt x="57209" y="34680"/>
                      <a:pt x="58355" y="35346"/>
                    </a:cubicBezTo>
                    <a:cubicBezTo>
                      <a:pt x="58355" y="35344"/>
                      <a:pt x="67073" y="23594"/>
                      <a:pt x="58986" y="14370"/>
                    </a:cubicBezTo>
                    <a:cubicBezTo>
                      <a:pt x="56386" y="11404"/>
                      <a:pt x="53851" y="10398"/>
                      <a:pt x="51608" y="10398"/>
                    </a:cubicBezTo>
                    <a:cubicBezTo>
                      <a:pt x="49934" y="10398"/>
                      <a:pt x="48423" y="10959"/>
                      <a:pt x="47169" y="11683"/>
                    </a:cubicBezTo>
                    <a:cubicBezTo>
                      <a:pt x="46332" y="8940"/>
                      <a:pt x="42136" y="1"/>
                      <a:pt x="22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0"/>
              <p:cNvSpPr/>
              <p:nvPr/>
            </p:nvSpPr>
            <p:spPr>
              <a:xfrm>
                <a:off x="8248000" y="-1098962"/>
                <a:ext cx="1163475" cy="950025"/>
              </a:xfrm>
              <a:custGeom>
                <a:avLst/>
                <a:gdLst/>
                <a:ahLst/>
                <a:cxnLst/>
                <a:rect l="l" t="t" r="r" b="b"/>
                <a:pathLst>
                  <a:path w="46539" h="38001" extrusionOk="0">
                    <a:moveTo>
                      <a:pt x="22928" y="0"/>
                    </a:moveTo>
                    <a:cubicBezTo>
                      <a:pt x="20497" y="10262"/>
                      <a:pt x="13329" y="18392"/>
                      <a:pt x="2896" y="21827"/>
                    </a:cubicBezTo>
                    <a:cubicBezTo>
                      <a:pt x="1947" y="22139"/>
                      <a:pt x="980" y="22410"/>
                      <a:pt x="0" y="22644"/>
                    </a:cubicBezTo>
                    <a:cubicBezTo>
                      <a:pt x="2104" y="23101"/>
                      <a:pt x="4510" y="23422"/>
                      <a:pt x="7122" y="23422"/>
                    </a:cubicBezTo>
                    <a:cubicBezTo>
                      <a:pt x="11204" y="23422"/>
                      <a:pt x="15789" y="22638"/>
                      <a:pt x="20505" y="20366"/>
                    </a:cubicBezTo>
                    <a:lnTo>
                      <a:pt x="20505" y="20366"/>
                    </a:lnTo>
                    <a:cubicBezTo>
                      <a:pt x="20041" y="23910"/>
                      <a:pt x="20352" y="30177"/>
                      <a:pt x="27965" y="31431"/>
                    </a:cubicBezTo>
                    <a:cubicBezTo>
                      <a:pt x="27965" y="31431"/>
                      <a:pt x="25943" y="36105"/>
                      <a:pt x="29480" y="38001"/>
                    </a:cubicBezTo>
                    <a:cubicBezTo>
                      <a:pt x="29480" y="38001"/>
                      <a:pt x="29849" y="28332"/>
                      <a:pt x="34830" y="28332"/>
                    </a:cubicBezTo>
                    <a:cubicBezTo>
                      <a:pt x="35684" y="28332"/>
                      <a:pt x="36674" y="28617"/>
                      <a:pt x="37820" y="29282"/>
                    </a:cubicBezTo>
                    <a:cubicBezTo>
                      <a:pt x="37820" y="29282"/>
                      <a:pt x="46538" y="17532"/>
                      <a:pt x="38451" y="8308"/>
                    </a:cubicBezTo>
                    <a:cubicBezTo>
                      <a:pt x="35851" y="5342"/>
                      <a:pt x="33316" y="4336"/>
                      <a:pt x="31073" y="4336"/>
                    </a:cubicBezTo>
                    <a:cubicBezTo>
                      <a:pt x="29399" y="4336"/>
                      <a:pt x="27888" y="4897"/>
                      <a:pt x="26634" y="5621"/>
                    </a:cubicBezTo>
                    <a:cubicBezTo>
                      <a:pt x="26283" y="4468"/>
                      <a:pt x="25329" y="2220"/>
                      <a:pt x="229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0"/>
              <p:cNvSpPr/>
              <p:nvPr/>
            </p:nvSpPr>
            <p:spPr>
              <a:xfrm>
                <a:off x="9046375" y="-339137"/>
                <a:ext cx="15822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8947" extrusionOk="0">
                    <a:moveTo>
                      <a:pt x="2457" y="864"/>
                    </a:moveTo>
                    <a:cubicBezTo>
                      <a:pt x="2457" y="864"/>
                      <a:pt x="2456" y="864"/>
                      <a:pt x="2455" y="865"/>
                    </a:cubicBezTo>
                    <a:lnTo>
                      <a:pt x="2455" y="865"/>
                    </a:lnTo>
                    <a:lnTo>
                      <a:pt x="2456" y="864"/>
                    </a:lnTo>
                    <a:cubicBezTo>
                      <a:pt x="2457" y="864"/>
                      <a:pt x="2457" y="864"/>
                      <a:pt x="2457" y="864"/>
                    </a:cubicBezTo>
                    <a:close/>
                    <a:moveTo>
                      <a:pt x="2880" y="1"/>
                    </a:moveTo>
                    <a:cubicBezTo>
                      <a:pt x="2722" y="1"/>
                      <a:pt x="2564" y="10"/>
                      <a:pt x="2412" y="48"/>
                    </a:cubicBezTo>
                    <a:lnTo>
                      <a:pt x="2221" y="83"/>
                    </a:lnTo>
                    <a:lnTo>
                      <a:pt x="2196" y="87"/>
                    </a:lnTo>
                    <a:lnTo>
                      <a:pt x="2185" y="88"/>
                    </a:lnTo>
                    <a:lnTo>
                      <a:pt x="2131" y="109"/>
                    </a:lnTo>
                    <a:lnTo>
                      <a:pt x="2091" y="123"/>
                    </a:lnTo>
                    <a:lnTo>
                      <a:pt x="2013" y="153"/>
                    </a:lnTo>
                    <a:cubicBezTo>
                      <a:pt x="1904" y="197"/>
                      <a:pt x="1808" y="224"/>
                      <a:pt x="1692" y="281"/>
                    </a:cubicBezTo>
                    <a:cubicBezTo>
                      <a:pt x="1565" y="359"/>
                      <a:pt x="1441" y="441"/>
                      <a:pt x="1315" y="526"/>
                    </a:cubicBezTo>
                    <a:cubicBezTo>
                      <a:pt x="1189" y="613"/>
                      <a:pt x="1116" y="714"/>
                      <a:pt x="1016" y="809"/>
                    </a:cubicBezTo>
                    <a:cubicBezTo>
                      <a:pt x="922" y="903"/>
                      <a:pt x="841" y="1009"/>
                      <a:pt x="773" y="1124"/>
                    </a:cubicBezTo>
                    <a:cubicBezTo>
                      <a:pt x="705" y="1234"/>
                      <a:pt x="620" y="1340"/>
                      <a:pt x="572" y="1457"/>
                    </a:cubicBezTo>
                    <a:cubicBezTo>
                      <a:pt x="457" y="1679"/>
                      <a:pt x="361" y="1913"/>
                      <a:pt x="289" y="2153"/>
                    </a:cubicBezTo>
                    <a:cubicBezTo>
                      <a:pt x="208" y="2387"/>
                      <a:pt x="159" y="2626"/>
                      <a:pt x="116" y="2863"/>
                    </a:cubicBezTo>
                    <a:cubicBezTo>
                      <a:pt x="33" y="3338"/>
                      <a:pt x="7" y="3809"/>
                      <a:pt x="2" y="4279"/>
                    </a:cubicBezTo>
                    <a:cubicBezTo>
                      <a:pt x="0" y="4751"/>
                      <a:pt x="41" y="5206"/>
                      <a:pt x="108" y="5686"/>
                    </a:cubicBezTo>
                    <a:lnTo>
                      <a:pt x="150" y="5979"/>
                    </a:lnTo>
                    <a:lnTo>
                      <a:pt x="423" y="6033"/>
                    </a:lnTo>
                    <a:cubicBezTo>
                      <a:pt x="587" y="6064"/>
                      <a:pt x="776" y="6125"/>
                      <a:pt x="951" y="6177"/>
                    </a:cubicBezTo>
                    <a:cubicBezTo>
                      <a:pt x="1126" y="6233"/>
                      <a:pt x="1295" y="6303"/>
                      <a:pt x="1459" y="6385"/>
                    </a:cubicBezTo>
                    <a:cubicBezTo>
                      <a:pt x="1615" y="6460"/>
                      <a:pt x="1761" y="6556"/>
                      <a:pt x="1893" y="6668"/>
                    </a:cubicBezTo>
                    <a:cubicBezTo>
                      <a:pt x="1954" y="6722"/>
                      <a:pt x="2026" y="6774"/>
                      <a:pt x="2062" y="6837"/>
                    </a:cubicBezTo>
                    <a:cubicBezTo>
                      <a:pt x="2110" y="6898"/>
                      <a:pt x="2159" y="6960"/>
                      <a:pt x="2178" y="7031"/>
                    </a:cubicBezTo>
                    <a:lnTo>
                      <a:pt x="2222" y="7135"/>
                    </a:lnTo>
                    <a:lnTo>
                      <a:pt x="2231" y="7249"/>
                    </a:lnTo>
                    <a:lnTo>
                      <a:pt x="2244" y="7366"/>
                    </a:lnTo>
                    <a:lnTo>
                      <a:pt x="2221" y="7489"/>
                    </a:lnTo>
                    <a:cubicBezTo>
                      <a:pt x="2202" y="7571"/>
                      <a:pt x="2201" y="7661"/>
                      <a:pt x="2153" y="7742"/>
                    </a:cubicBezTo>
                    <a:lnTo>
                      <a:pt x="2037" y="7996"/>
                    </a:lnTo>
                    <a:cubicBezTo>
                      <a:pt x="1933" y="8157"/>
                      <a:pt x="1829" y="8324"/>
                      <a:pt x="1708" y="8483"/>
                    </a:cubicBezTo>
                    <a:lnTo>
                      <a:pt x="1315" y="8947"/>
                    </a:lnTo>
                    <a:lnTo>
                      <a:pt x="1828" y="8604"/>
                    </a:lnTo>
                    <a:cubicBezTo>
                      <a:pt x="1913" y="8545"/>
                      <a:pt x="1984" y="8469"/>
                      <a:pt x="2063" y="8399"/>
                    </a:cubicBezTo>
                    <a:cubicBezTo>
                      <a:pt x="2139" y="8326"/>
                      <a:pt x="2222" y="8259"/>
                      <a:pt x="2293" y="8178"/>
                    </a:cubicBezTo>
                    <a:lnTo>
                      <a:pt x="2485" y="7911"/>
                    </a:lnTo>
                    <a:cubicBezTo>
                      <a:pt x="2559" y="7827"/>
                      <a:pt x="2592" y="7713"/>
                      <a:pt x="2638" y="7605"/>
                    </a:cubicBezTo>
                    <a:lnTo>
                      <a:pt x="2702" y="7437"/>
                    </a:lnTo>
                    <a:lnTo>
                      <a:pt x="2721" y="7252"/>
                    </a:lnTo>
                    <a:lnTo>
                      <a:pt x="2731" y="7063"/>
                    </a:lnTo>
                    <a:lnTo>
                      <a:pt x="2690" y="6875"/>
                    </a:lnTo>
                    <a:cubicBezTo>
                      <a:pt x="2672" y="6743"/>
                      <a:pt x="2615" y="6632"/>
                      <a:pt x="2553" y="6522"/>
                    </a:cubicBezTo>
                    <a:cubicBezTo>
                      <a:pt x="2500" y="6404"/>
                      <a:pt x="2419" y="6319"/>
                      <a:pt x="2342" y="6223"/>
                    </a:cubicBezTo>
                    <a:cubicBezTo>
                      <a:pt x="2270" y="6122"/>
                      <a:pt x="2176" y="6062"/>
                      <a:pt x="2089" y="5981"/>
                    </a:cubicBezTo>
                    <a:cubicBezTo>
                      <a:pt x="2003" y="5898"/>
                      <a:pt x="1907" y="5845"/>
                      <a:pt x="1815" y="5778"/>
                    </a:cubicBezTo>
                    <a:cubicBezTo>
                      <a:pt x="1628" y="5658"/>
                      <a:pt x="1435" y="5551"/>
                      <a:pt x="1234" y="5459"/>
                    </a:cubicBezTo>
                    <a:cubicBezTo>
                      <a:pt x="1127" y="5411"/>
                      <a:pt x="1017" y="5367"/>
                      <a:pt x="907" y="5327"/>
                    </a:cubicBezTo>
                    <a:lnTo>
                      <a:pt x="907" y="5327"/>
                    </a:lnTo>
                    <a:cubicBezTo>
                      <a:pt x="889" y="4989"/>
                      <a:pt x="892" y="4636"/>
                      <a:pt x="905" y="4293"/>
                    </a:cubicBezTo>
                    <a:cubicBezTo>
                      <a:pt x="920" y="3865"/>
                      <a:pt x="954" y="3438"/>
                      <a:pt x="1035" y="3027"/>
                    </a:cubicBezTo>
                    <a:cubicBezTo>
                      <a:pt x="1081" y="2825"/>
                      <a:pt x="1116" y="2618"/>
                      <a:pt x="1178" y="2428"/>
                    </a:cubicBezTo>
                    <a:cubicBezTo>
                      <a:pt x="1230" y="2235"/>
                      <a:pt x="1300" y="2049"/>
                      <a:pt x="1389" y="1871"/>
                    </a:cubicBezTo>
                    <a:cubicBezTo>
                      <a:pt x="1420" y="1776"/>
                      <a:pt x="1483" y="1708"/>
                      <a:pt x="1529" y="1626"/>
                    </a:cubicBezTo>
                    <a:cubicBezTo>
                      <a:pt x="1576" y="1542"/>
                      <a:pt x="1627" y="1464"/>
                      <a:pt x="1692" y="1403"/>
                    </a:cubicBezTo>
                    <a:cubicBezTo>
                      <a:pt x="1808" y="1246"/>
                      <a:pt x="1928" y="1168"/>
                      <a:pt x="2039" y="1064"/>
                    </a:cubicBezTo>
                    <a:cubicBezTo>
                      <a:pt x="2118" y="1013"/>
                      <a:pt x="2237" y="968"/>
                      <a:pt x="2334" y="921"/>
                    </a:cubicBezTo>
                    <a:lnTo>
                      <a:pt x="2410" y="886"/>
                    </a:lnTo>
                    <a:lnTo>
                      <a:pt x="2438" y="874"/>
                    </a:lnTo>
                    <a:lnTo>
                      <a:pt x="2438" y="874"/>
                    </a:lnTo>
                    <a:lnTo>
                      <a:pt x="2440" y="873"/>
                    </a:lnTo>
                    <a:lnTo>
                      <a:pt x="2579" y="840"/>
                    </a:lnTo>
                    <a:cubicBezTo>
                      <a:pt x="2764" y="782"/>
                      <a:pt x="2953" y="773"/>
                      <a:pt x="3146" y="753"/>
                    </a:cubicBezTo>
                    <a:cubicBezTo>
                      <a:pt x="3338" y="762"/>
                      <a:pt x="3536" y="773"/>
                      <a:pt x="3726" y="824"/>
                    </a:cubicBezTo>
                    <a:cubicBezTo>
                      <a:pt x="3919" y="874"/>
                      <a:pt x="4115" y="931"/>
                      <a:pt x="4301" y="1022"/>
                    </a:cubicBezTo>
                    <a:cubicBezTo>
                      <a:pt x="4494" y="1101"/>
                      <a:pt x="4676" y="1213"/>
                      <a:pt x="4855" y="1330"/>
                    </a:cubicBezTo>
                    <a:cubicBezTo>
                      <a:pt x="5037" y="1447"/>
                      <a:pt x="5212" y="1575"/>
                      <a:pt x="5378" y="1715"/>
                    </a:cubicBezTo>
                    <a:cubicBezTo>
                      <a:pt x="5720" y="2001"/>
                      <a:pt x="6038" y="2316"/>
                      <a:pt x="6329" y="2656"/>
                    </a:cubicBezTo>
                    <a:cubicBezTo>
                      <a:pt x="6147" y="2234"/>
                      <a:pt x="5910" y="1838"/>
                      <a:pt x="5624" y="1478"/>
                    </a:cubicBezTo>
                    <a:cubicBezTo>
                      <a:pt x="5335" y="1114"/>
                      <a:pt x="4992" y="782"/>
                      <a:pt x="4583" y="518"/>
                    </a:cubicBezTo>
                    <a:cubicBezTo>
                      <a:pt x="4380" y="379"/>
                      <a:pt x="4158" y="266"/>
                      <a:pt x="3924" y="182"/>
                    </a:cubicBezTo>
                    <a:cubicBezTo>
                      <a:pt x="3689" y="91"/>
                      <a:pt x="3439" y="45"/>
                      <a:pt x="3183" y="7"/>
                    </a:cubicBezTo>
                    <a:cubicBezTo>
                      <a:pt x="3083" y="5"/>
                      <a:pt x="2981" y="1"/>
                      <a:pt x="2880" y="1"/>
                    </a:cubicBezTo>
                    <a:close/>
                  </a:path>
                </a:pathLst>
              </a:custGeom>
              <a:solidFill>
                <a:srgbClr val="D6B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0"/>
              <p:cNvSpPr/>
              <p:nvPr/>
            </p:nvSpPr>
            <p:spPr>
              <a:xfrm>
                <a:off x="7187850" y="129063"/>
                <a:ext cx="983850" cy="619825"/>
              </a:xfrm>
              <a:custGeom>
                <a:avLst/>
                <a:gdLst/>
                <a:ahLst/>
                <a:cxnLst/>
                <a:rect l="l" t="t" r="r" b="b"/>
                <a:pathLst>
                  <a:path w="39354" h="24793" extrusionOk="0">
                    <a:moveTo>
                      <a:pt x="4493" y="1"/>
                    </a:moveTo>
                    <a:cubicBezTo>
                      <a:pt x="4145" y="1"/>
                      <a:pt x="3930" y="808"/>
                      <a:pt x="4077" y="3249"/>
                    </a:cubicBezTo>
                    <a:cubicBezTo>
                      <a:pt x="4077" y="3249"/>
                      <a:pt x="2962" y="325"/>
                      <a:pt x="2415" y="325"/>
                    </a:cubicBezTo>
                    <a:cubicBezTo>
                      <a:pt x="2117" y="325"/>
                      <a:pt x="1988" y="1198"/>
                      <a:pt x="2303" y="3898"/>
                    </a:cubicBezTo>
                    <a:cubicBezTo>
                      <a:pt x="2303" y="3898"/>
                      <a:pt x="912" y="2212"/>
                      <a:pt x="361" y="2212"/>
                    </a:cubicBezTo>
                    <a:cubicBezTo>
                      <a:pt x="3" y="2212"/>
                      <a:pt x="1" y="2927"/>
                      <a:pt x="970" y="5286"/>
                    </a:cubicBezTo>
                    <a:cubicBezTo>
                      <a:pt x="6970" y="19877"/>
                      <a:pt x="18551" y="24793"/>
                      <a:pt x="29918" y="24793"/>
                    </a:cubicBezTo>
                    <a:cubicBezTo>
                      <a:pt x="33124" y="24793"/>
                      <a:pt x="36312" y="24402"/>
                      <a:pt x="39353" y="23727"/>
                    </a:cubicBezTo>
                    <a:cubicBezTo>
                      <a:pt x="38703" y="19397"/>
                      <a:pt x="38430" y="15006"/>
                      <a:pt x="37679" y="10697"/>
                    </a:cubicBezTo>
                    <a:cubicBezTo>
                      <a:pt x="35032" y="11464"/>
                      <a:pt x="31515" y="12232"/>
                      <a:pt x="27962" y="12263"/>
                    </a:cubicBezTo>
                    <a:cubicBezTo>
                      <a:pt x="27807" y="12265"/>
                      <a:pt x="27636" y="12266"/>
                      <a:pt x="27451" y="12266"/>
                    </a:cubicBezTo>
                    <a:cubicBezTo>
                      <a:pt x="23271" y="12266"/>
                      <a:pt x="11673" y="11758"/>
                      <a:pt x="8631" y="3301"/>
                    </a:cubicBezTo>
                    <a:cubicBezTo>
                      <a:pt x="7828" y="1067"/>
                      <a:pt x="7307" y="303"/>
                      <a:pt x="6969" y="303"/>
                    </a:cubicBezTo>
                    <a:cubicBezTo>
                      <a:pt x="6462" y="303"/>
                      <a:pt x="6370" y="2024"/>
                      <a:pt x="6361" y="3078"/>
                    </a:cubicBezTo>
                    <a:cubicBezTo>
                      <a:pt x="6361" y="3078"/>
                      <a:pt x="5173" y="1"/>
                      <a:pt x="4493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0"/>
              <p:cNvSpPr/>
              <p:nvPr/>
            </p:nvSpPr>
            <p:spPr>
              <a:xfrm>
                <a:off x="7348875" y="201088"/>
                <a:ext cx="129725" cy="8167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3267" extrusionOk="0">
                    <a:moveTo>
                      <a:pt x="4267" y="0"/>
                    </a:moveTo>
                    <a:cubicBezTo>
                      <a:pt x="3943" y="0"/>
                      <a:pt x="3287" y="333"/>
                      <a:pt x="2108" y="1232"/>
                    </a:cubicBezTo>
                    <a:cubicBezTo>
                      <a:pt x="1" y="2837"/>
                      <a:pt x="134" y="3267"/>
                      <a:pt x="882" y="3267"/>
                    </a:cubicBezTo>
                    <a:cubicBezTo>
                      <a:pt x="1745" y="3267"/>
                      <a:pt x="3427" y="2694"/>
                      <a:pt x="3427" y="2694"/>
                    </a:cubicBezTo>
                    <a:cubicBezTo>
                      <a:pt x="3427" y="2694"/>
                      <a:pt x="5189" y="0"/>
                      <a:pt x="4267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0"/>
              <p:cNvSpPr/>
              <p:nvPr/>
            </p:nvSpPr>
            <p:spPr>
              <a:xfrm>
                <a:off x="7965900" y="326938"/>
                <a:ext cx="1239575" cy="1135575"/>
              </a:xfrm>
              <a:custGeom>
                <a:avLst/>
                <a:gdLst/>
                <a:ahLst/>
                <a:cxnLst/>
                <a:rect l="l" t="t" r="r" b="b"/>
                <a:pathLst>
                  <a:path w="49583" h="45423" extrusionOk="0">
                    <a:moveTo>
                      <a:pt x="35629" y="0"/>
                    </a:moveTo>
                    <a:cubicBezTo>
                      <a:pt x="35118" y="0"/>
                      <a:pt x="34603" y="22"/>
                      <a:pt x="34086" y="67"/>
                    </a:cubicBezTo>
                    <a:cubicBezTo>
                      <a:pt x="33738" y="97"/>
                      <a:pt x="33297" y="151"/>
                      <a:pt x="32822" y="219"/>
                    </a:cubicBezTo>
                    <a:cubicBezTo>
                      <a:pt x="32722" y="1051"/>
                      <a:pt x="32485" y="1863"/>
                      <a:pt x="32121" y="2619"/>
                    </a:cubicBezTo>
                    <a:cubicBezTo>
                      <a:pt x="30643" y="5705"/>
                      <a:pt x="27393" y="7950"/>
                      <a:pt x="23933" y="7962"/>
                    </a:cubicBezTo>
                    <a:cubicBezTo>
                      <a:pt x="23922" y="7962"/>
                      <a:pt x="23911" y="7962"/>
                      <a:pt x="23900" y="7962"/>
                    </a:cubicBezTo>
                    <a:cubicBezTo>
                      <a:pt x="20459" y="7962"/>
                      <a:pt x="17839" y="6133"/>
                      <a:pt x="16278" y="3153"/>
                    </a:cubicBezTo>
                    <a:cubicBezTo>
                      <a:pt x="16058" y="2731"/>
                      <a:pt x="15884" y="2288"/>
                      <a:pt x="15756" y="1830"/>
                    </a:cubicBezTo>
                    <a:cubicBezTo>
                      <a:pt x="7643" y="2314"/>
                      <a:pt x="234" y="2717"/>
                      <a:pt x="234" y="2717"/>
                    </a:cubicBezTo>
                    <a:cubicBezTo>
                      <a:pt x="234" y="2717"/>
                      <a:pt x="0" y="13301"/>
                      <a:pt x="2586" y="18004"/>
                    </a:cubicBezTo>
                    <a:lnTo>
                      <a:pt x="6775" y="17462"/>
                    </a:lnTo>
                    <a:lnTo>
                      <a:pt x="6775" y="17462"/>
                    </a:lnTo>
                    <a:cubicBezTo>
                      <a:pt x="6775" y="17462"/>
                      <a:pt x="5173" y="31408"/>
                      <a:pt x="4232" y="41049"/>
                    </a:cubicBezTo>
                    <a:cubicBezTo>
                      <a:pt x="4232" y="41049"/>
                      <a:pt x="14631" y="45423"/>
                      <a:pt x="26869" y="45423"/>
                    </a:cubicBezTo>
                    <a:cubicBezTo>
                      <a:pt x="33668" y="45423"/>
                      <a:pt x="41036" y="44073"/>
                      <a:pt x="47503" y="39873"/>
                    </a:cubicBezTo>
                    <a:cubicBezTo>
                      <a:pt x="47503" y="39873"/>
                      <a:pt x="42760" y="20697"/>
                      <a:pt x="41505" y="15680"/>
                    </a:cubicBezTo>
                    <a:lnTo>
                      <a:pt x="41505" y="15680"/>
                    </a:lnTo>
                    <a:lnTo>
                      <a:pt x="42635" y="16572"/>
                    </a:lnTo>
                    <a:lnTo>
                      <a:pt x="49582" y="4461"/>
                    </a:lnTo>
                    <a:cubicBezTo>
                      <a:pt x="49582" y="4461"/>
                      <a:pt x="43021" y="0"/>
                      <a:pt x="356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0"/>
              <p:cNvSpPr/>
              <p:nvPr/>
            </p:nvSpPr>
            <p:spPr>
              <a:xfrm>
                <a:off x="8071725" y="735563"/>
                <a:ext cx="1081800" cy="727000"/>
              </a:xfrm>
              <a:custGeom>
                <a:avLst/>
                <a:gdLst/>
                <a:ahLst/>
                <a:cxnLst/>
                <a:rect l="l" t="t" r="r" b="b"/>
                <a:pathLst>
                  <a:path w="43272" h="29080" extrusionOk="0">
                    <a:moveTo>
                      <a:pt x="37440" y="0"/>
                    </a:moveTo>
                    <a:cubicBezTo>
                      <a:pt x="33974" y="5616"/>
                      <a:pt x="27744" y="9153"/>
                      <a:pt x="21139" y="11698"/>
                    </a:cubicBezTo>
                    <a:cubicBezTo>
                      <a:pt x="16221" y="13591"/>
                      <a:pt x="11110" y="14628"/>
                      <a:pt x="5937" y="15550"/>
                    </a:cubicBezTo>
                    <a:cubicBezTo>
                      <a:pt x="4238" y="15853"/>
                      <a:pt x="2541" y="16200"/>
                      <a:pt x="840" y="16532"/>
                    </a:cubicBezTo>
                    <a:cubicBezTo>
                      <a:pt x="541" y="19332"/>
                      <a:pt x="248" y="22167"/>
                      <a:pt x="0" y="24706"/>
                    </a:cubicBezTo>
                    <a:cubicBezTo>
                      <a:pt x="0" y="24706"/>
                      <a:pt x="10399" y="29079"/>
                      <a:pt x="22638" y="29079"/>
                    </a:cubicBezTo>
                    <a:cubicBezTo>
                      <a:pt x="29437" y="29079"/>
                      <a:pt x="36804" y="27729"/>
                      <a:pt x="43272" y="23530"/>
                    </a:cubicBezTo>
                    <a:cubicBezTo>
                      <a:pt x="43272" y="23530"/>
                      <a:pt x="38898" y="5845"/>
                      <a:pt x="374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0"/>
              <p:cNvSpPr/>
              <p:nvPr/>
            </p:nvSpPr>
            <p:spPr>
              <a:xfrm>
                <a:off x="8010725" y="341388"/>
                <a:ext cx="352050" cy="779475"/>
              </a:xfrm>
              <a:custGeom>
                <a:avLst/>
                <a:gdLst/>
                <a:ahLst/>
                <a:cxnLst/>
                <a:rect l="l" t="t" r="r" b="b"/>
                <a:pathLst>
                  <a:path w="14082" h="31179" extrusionOk="0">
                    <a:moveTo>
                      <a:pt x="9648" y="1"/>
                    </a:moveTo>
                    <a:cubicBezTo>
                      <a:pt x="7761" y="1"/>
                      <a:pt x="5985" y="515"/>
                      <a:pt x="5615" y="1669"/>
                    </a:cubicBezTo>
                    <a:cubicBezTo>
                      <a:pt x="5615" y="1669"/>
                      <a:pt x="1746" y="13033"/>
                      <a:pt x="676" y="20836"/>
                    </a:cubicBezTo>
                    <a:cubicBezTo>
                      <a:pt x="0" y="25774"/>
                      <a:pt x="1030" y="30594"/>
                      <a:pt x="3342" y="31178"/>
                    </a:cubicBezTo>
                    <a:cubicBezTo>
                      <a:pt x="5262" y="21305"/>
                      <a:pt x="13578" y="1873"/>
                      <a:pt x="14082" y="964"/>
                    </a:cubicBezTo>
                    <a:cubicBezTo>
                      <a:pt x="14082" y="964"/>
                      <a:pt x="13494" y="612"/>
                      <a:pt x="11965" y="258"/>
                    </a:cubicBezTo>
                    <a:cubicBezTo>
                      <a:pt x="11235" y="89"/>
                      <a:pt x="10432" y="1"/>
                      <a:pt x="96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0"/>
              <p:cNvSpPr/>
              <p:nvPr/>
            </p:nvSpPr>
            <p:spPr>
              <a:xfrm>
                <a:off x="8010725" y="574888"/>
                <a:ext cx="224150" cy="545975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21839" extrusionOk="0">
                    <a:moveTo>
                      <a:pt x="3258" y="0"/>
                    </a:moveTo>
                    <a:cubicBezTo>
                      <a:pt x="2237" y="3628"/>
                      <a:pt x="1165" y="7933"/>
                      <a:pt x="676" y="11496"/>
                    </a:cubicBezTo>
                    <a:cubicBezTo>
                      <a:pt x="0" y="16434"/>
                      <a:pt x="1029" y="21254"/>
                      <a:pt x="3342" y="21838"/>
                    </a:cubicBezTo>
                    <a:cubicBezTo>
                      <a:pt x="4265" y="17093"/>
                      <a:pt x="6665" y="10140"/>
                      <a:pt x="8966" y="4096"/>
                    </a:cubicBezTo>
                    <a:cubicBezTo>
                      <a:pt x="6860" y="3035"/>
                      <a:pt x="4905" y="1662"/>
                      <a:pt x="32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0"/>
              <p:cNvSpPr/>
              <p:nvPr/>
            </p:nvSpPr>
            <p:spPr>
              <a:xfrm>
                <a:off x="8614575" y="294638"/>
                <a:ext cx="581400" cy="90950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36380" extrusionOk="0">
                    <a:moveTo>
                      <a:pt x="8338" y="1"/>
                    </a:moveTo>
                    <a:cubicBezTo>
                      <a:pt x="7169" y="1"/>
                      <a:pt x="6285" y="226"/>
                      <a:pt x="6252" y="1148"/>
                    </a:cubicBezTo>
                    <a:cubicBezTo>
                      <a:pt x="6252" y="1148"/>
                      <a:pt x="0" y="32131"/>
                      <a:pt x="20555" y="36380"/>
                    </a:cubicBezTo>
                    <a:cubicBezTo>
                      <a:pt x="20555" y="36380"/>
                      <a:pt x="23255" y="30105"/>
                      <a:pt x="19747" y="27061"/>
                    </a:cubicBezTo>
                    <a:cubicBezTo>
                      <a:pt x="14936" y="22888"/>
                      <a:pt x="11186" y="13791"/>
                      <a:pt x="13761" y="1939"/>
                    </a:cubicBezTo>
                    <a:cubicBezTo>
                      <a:pt x="13761" y="1939"/>
                      <a:pt x="13975" y="273"/>
                      <a:pt x="11660" y="203"/>
                    </a:cubicBezTo>
                    <a:cubicBezTo>
                      <a:pt x="10584" y="171"/>
                      <a:pt x="9353" y="1"/>
                      <a:pt x="8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0"/>
              <p:cNvSpPr/>
              <p:nvPr/>
            </p:nvSpPr>
            <p:spPr>
              <a:xfrm>
                <a:off x="8752725" y="659688"/>
                <a:ext cx="443250" cy="544500"/>
              </a:xfrm>
              <a:custGeom>
                <a:avLst/>
                <a:gdLst/>
                <a:ahLst/>
                <a:cxnLst/>
                <a:rect l="l" t="t" r="r" b="b"/>
                <a:pathLst>
                  <a:path w="17730" h="21780" extrusionOk="0">
                    <a:moveTo>
                      <a:pt x="7830" y="1"/>
                    </a:moveTo>
                    <a:cubicBezTo>
                      <a:pt x="5257" y="538"/>
                      <a:pt x="2649" y="865"/>
                      <a:pt x="1" y="921"/>
                    </a:cubicBezTo>
                    <a:cubicBezTo>
                      <a:pt x="729" y="9641"/>
                      <a:pt x="4065" y="19512"/>
                      <a:pt x="15027" y="21779"/>
                    </a:cubicBezTo>
                    <a:cubicBezTo>
                      <a:pt x="15029" y="21778"/>
                      <a:pt x="17729" y="15503"/>
                      <a:pt x="14221" y="12460"/>
                    </a:cubicBezTo>
                    <a:cubicBezTo>
                      <a:pt x="11318" y="9942"/>
                      <a:pt x="8804" y="5629"/>
                      <a:pt x="7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0"/>
              <p:cNvSpPr/>
              <p:nvPr/>
            </p:nvSpPr>
            <p:spPr>
              <a:xfrm>
                <a:off x="8824250" y="448813"/>
                <a:ext cx="732150" cy="717875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8715" extrusionOk="0">
                    <a:moveTo>
                      <a:pt x="15010" y="1"/>
                    </a:moveTo>
                    <a:lnTo>
                      <a:pt x="8836" y="10687"/>
                    </a:lnTo>
                    <a:cubicBezTo>
                      <a:pt x="8836" y="10687"/>
                      <a:pt x="13015" y="14147"/>
                      <a:pt x="13720" y="14932"/>
                    </a:cubicBezTo>
                    <a:cubicBezTo>
                      <a:pt x="14461" y="15756"/>
                      <a:pt x="4322" y="20661"/>
                      <a:pt x="2273" y="22143"/>
                    </a:cubicBezTo>
                    <a:cubicBezTo>
                      <a:pt x="1" y="23789"/>
                      <a:pt x="2039" y="24182"/>
                      <a:pt x="2039" y="24182"/>
                    </a:cubicBezTo>
                    <a:cubicBezTo>
                      <a:pt x="1069" y="25367"/>
                      <a:pt x="1989" y="25552"/>
                      <a:pt x="2659" y="25552"/>
                    </a:cubicBezTo>
                    <a:cubicBezTo>
                      <a:pt x="2963" y="25552"/>
                      <a:pt x="3215" y="25514"/>
                      <a:pt x="3215" y="25514"/>
                    </a:cubicBezTo>
                    <a:lnTo>
                      <a:pt x="3215" y="25514"/>
                    </a:lnTo>
                    <a:cubicBezTo>
                      <a:pt x="2415" y="26925"/>
                      <a:pt x="3111" y="27208"/>
                      <a:pt x="3795" y="27208"/>
                    </a:cubicBezTo>
                    <a:cubicBezTo>
                      <a:pt x="4252" y="27208"/>
                      <a:pt x="4703" y="27082"/>
                      <a:pt x="4704" y="27082"/>
                    </a:cubicBezTo>
                    <a:lnTo>
                      <a:pt x="4704" y="27082"/>
                    </a:lnTo>
                    <a:cubicBezTo>
                      <a:pt x="4703" y="27082"/>
                      <a:pt x="3685" y="27396"/>
                      <a:pt x="5410" y="28494"/>
                    </a:cubicBezTo>
                    <a:cubicBezTo>
                      <a:pt x="5646" y="28643"/>
                      <a:pt x="6031" y="28714"/>
                      <a:pt x="6538" y="28714"/>
                    </a:cubicBezTo>
                    <a:cubicBezTo>
                      <a:pt x="11683" y="28714"/>
                      <a:pt x="29285" y="21385"/>
                      <a:pt x="28142" y="14696"/>
                    </a:cubicBezTo>
                    <a:cubicBezTo>
                      <a:pt x="27046" y="8268"/>
                      <a:pt x="15010" y="1"/>
                      <a:pt x="15010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0"/>
              <p:cNvSpPr/>
              <p:nvPr/>
            </p:nvSpPr>
            <p:spPr>
              <a:xfrm>
                <a:off x="8900725" y="902063"/>
                <a:ext cx="1332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46" extrusionOk="0">
                    <a:moveTo>
                      <a:pt x="1287" y="1"/>
                    </a:moveTo>
                    <a:cubicBezTo>
                      <a:pt x="980" y="1"/>
                      <a:pt x="744" y="96"/>
                      <a:pt x="627" y="329"/>
                    </a:cubicBezTo>
                    <a:cubicBezTo>
                      <a:pt x="0" y="1583"/>
                      <a:pt x="2822" y="2446"/>
                      <a:pt x="2822" y="2446"/>
                    </a:cubicBezTo>
                    <a:lnTo>
                      <a:pt x="5331" y="1819"/>
                    </a:lnTo>
                    <a:cubicBezTo>
                      <a:pt x="5331" y="1819"/>
                      <a:pt x="2630" y="1"/>
                      <a:pt x="128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0"/>
              <p:cNvSpPr/>
              <p:nvPr/>
            </p:nvSpPr>
            <p:spPr>
              <a:xfrm>
                <a:off x="8960575" y="-388373"/>
                <a:ext cx="30635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2254" h="12886" extrusionOk="0">
                    <a:moveTo>
                      <a:pt x="6328" y="1"/>
                    </a:moveTo>
                    <a:cubicBezTo>
                      <a:pt x="3506" y="1"/>
                      <a:pt x="981" y="2378"/>
                      <a:pt x="511" y="5632"/>
                    </a:cubicBezTo>
                    <a:cubicBezTo>
                      <a:pt x="1" y="9161"/>
                      <a:pt x="2101" y="12386"/>
                      <a:pt x="5204" y="12834"/>
                    </a:cubicBezTo>
                    <a:cubicBezTo>
                      <a:pt x="5441" y="12869"/>
                      <a:pt x="5680" y="12886"/>
                      <a:pt x="5919" y="12886"/>
                    </a:cubicBezTo>
                    <a:cubicBezTo>
                      <a:pt x="7173" y="12886"/>
                      <a:pt x="8415" y="12415"/>
                      <a:pt x="9446" y="11535"/>
                    </a:cubicBezTo>
                    <a:cubicBezTo>
                      <a:pt x="10671" y="10489"/>
                      <a:pt x="11497" y="8949"/>
                      <a:pt x="11743" y="7254"/>
                    </a:cubicBezTo>
                    <a:cubicBezTo>
                      <a:pt x="12253" y="3726"/>
                      <a:pt x="10152" y="501"/>
                      <a:pt x="7050" y="53"/>
                    </a:cubicBezTo>
                    <a:cubicBezTo>
                      <a:pt x="6808" y="18"/>
                      <a:pt x="6567" y="1"/>
                      <a:pt x="6328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5" name="Google Shape;935;p40"/>
            <p:cNvSpPr/>
            <p:nvPr/>
          </p:nvSpPr>
          <p:spPr>
            <a:xfrm>
              <a:off x="3440877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3779027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0"/>
            <p:cNvSpPr/>
            <p:nvPr/>
          </p:nvSpPr>
          <p:spPr>
            <a:xfrm rot="-231381">
              <a:off x="3529264" y="2611609"/>
              <a:ext cx="230960" cy="128296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14708D-166D-8149-47E0-18FB8B6B19F5}"/>
              </a:ext>
            </a:extLst>
          </p:cNvPr>
          <p:cNvGraphicFramePr>
            <a:graphicFrameLocks noGrp="1"/>
          </p:cNvGraphicFramePr>
          <p:nvPr/>
        </p:nvGraphicFramePr>
        <p:xfrm>
          <a:off x="126025" y="937217"/>
          <a:ext cx="3241461" cy="605600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241461">
                  <a:extLst>
                    <a:ext uri="{9D8B030D-6E8A-4147-A177-3AD203B41FA5}">
                      <a16:colId xmlns:a16="http://schemas.microsoft.com/office/drawing/2014/main" val="28745349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+ Khi</a:t>
                      </a:r>
                      <a:r>
                        <a:rPr lang="vi-VN" sz="1400" dirty="0">
                          <a:effectLst/>
                        </a:rPr>
                        <a:t> đã </a:t>
                      </a:r>
                      <a:r>
                        <a:rPr lang="en-US" sz="1400" dirty="0" err="1">
                          <a:effectLst/>
                        </a:rPr>
                        <a:t>hứa</a:t>
                      </a:r>
                      <a:r>
                        <a:rPr lang="vi-VN" sz="1400" dirty="0">
                          <a:effectLst/>
                        </a:rPr>
                        <a:t> với một ai đó em cần phải thế nào </a:t>
                      </a:r>
                      <a:r>
                        <a:rPr lang="en-US" sz="1400" dirty="0">
                          <a:effectLst/>
                        </a:rPr>
                        <a:t>?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78501975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A5CB2A-B5A1-1905-89B4-459CE30DA54D}"/>
              </a:ext>
            </a:extLst>
          </p:cNvPr>
          <p:cNvGraphicFramePr>
            <a:graphicFrameLocks noGrp="1"/>
          </p:cNvGraphicFramePr>
          <p:nvPr/>
        </p:nvGraphicFramePr>
        <p:xfrm>
          <a:off x="110526" y="2221730"/>
          <a:ext cx="3241461" cy="925640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241461">
                  <a:extLst>
                    <a:ext uri="{9D8B030D-6E8A-4147-A177-3AD203B41FA5}">
                      <a16:colId xmlns:a16="http://schemas.microsoft.com/office/drawing/2014/main" val="19424191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+ </a:t>
                      </a:r>
                      <a:r>
                        <a:rPr lang="en-US" sz="1400" dirty="0" err="1">
                          <a:effectLst/>
                        </a:rPr>
                        <a:t>Biểu</a:t>
                      </a:r>
                      <a:r>
                        <a:rPr lang="vi-VN" sz="1400" dirty="0">
                          <a:effectLst/>
                        </a:rPr>
                        <a:t> hiện của tự làm lấy việc của mình là gì ? Hãy kể ra một số vệc làm đó.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30473977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B3D2B15-BC30-A079-2CE7-BAE969C97AE0}"/>
              </a:ext>
            </a:extLst>
          </p:cNvPr>
          <p:cNvGraphicFramePr>
            <a:graphicFrameLocks noGrp="1"/>
          </p:cNvGraphicFramePr>
          <p:nvPr/>
        </p:nvGraphicFramePr>
        <p:xfrm>
          <a:off x="5770929" y="639623"/>
          <a:ext cx="3074552" cy="925640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074552">
                  <a:extLst>
                    <a:ext uri="{9D8B030D-6E8A-4147-A177-3AD203B41FA5}">
                      <a16:colId xmlns:a16="http://schemas.microsoft.com/office/drawing/2014/main" val="20397569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+ Khi </a:t>
                      </a:r>
                      <a:r>
                        <a:rPr lang="en-US" sz="1400" dirty="0" err="1">
                          <a:effectLst/>
                        </a:rPr>
                        <a:t>đã</a:t>
                      </a:r>
                      <a:r>
                        <a:rPr lang="vi-VN" sz="1400" dirty="0">
                          <a:effectLst/>
                        </a:rPr>
                        <a:t> hứa với một ai đó em cần phải giữ lời hứa đến cùng, không được chối bỏ trách nhiệm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28564495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2E83FB4-E023-C682-62B6-572307760B0C}"/>
              </a:ext>
            </a:extLst>
          </p:cNvPr>
          <p:cNvGraphicFramePr>
            <a:graphicFrameLocks noGrp="1"/>
          </p:cNvGraphicFramePr>
          <p:nvPr/>
        </p:nvGraphicFramePr>
        <p:xfrm>
          <a:off x="5787714" y="2391759"/>
          <a:ext cx="3220734" cy="2088960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220734">
                  <a:extLst>
                    <a:ext uri="{9D8B030D-6E8A-4147-A177-3AD203B41FA5}">
                      <a16:colId xmlns:a16="http://schemas.microsoft.com/office/drawing/2014/main" val="23736376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dirty="0">
                          <a:effectLst/>
                        </a:rPr>
                        <a:t>+ Khi có nhiệm vụ thì tự giác làm ngay, không nhờ vả hay dựa dẫm</a:t>
                      </a:r>
                      <a:endParaRPr lang="vi-VN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dirty="0">
                          <a:effectLst/>
                        </a:rPr>
                        <a:t>+Cô giáo giao bài thị tự giác chăm  chỉ làm ngay, không quay ngang quay ngửa hay nhờ bạn ..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946903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54194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/>
          <p:nvPr/>
        </p:nvSpPr>
        <p:spPr>
          <a:xfrm>
            <a:off x="3225150" y="1224900"/>
            <a:ext cx="2693700" cy="26937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3976375" y="2838601"/>
            <a:ext cx="1290900" cy="1788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8"/>
          <p:cNvSpPr/>
          <p:nvPr/>
        </p:nvSpPr>
        <p:spPr>
          <a:xfrm rot="-1107974">
            <a:off x="4303134" y="1607199"/>
            <a:ext cx="84507" cy="76287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8"/>
          <p:cNvSpPr/>
          <p:nvPr/>
        </p:nvSpPr>
        <p:spPr>
          <a:xfrm rot="-1107974">
            <a:off x="4712709" y="1607199"/>
            <a:ext cx="84507" cy="76287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8"/>
          <p:cNvSpPr/>
          <p:nvPr/>
        </p:nvSpPr>
        <p:spPr>
          <a:xfrm>
            <a:off x="4483539" y="1799795"/>
            <a:ext cx="122028" cy="67785"/>
          </a:xfrm>
          <a:custGeom>
            <a:avLst/>
            <a:gdLst/>
            <a:ahLst/>
            <a:cxnLst/>
            <a:rect l="l" t="t" r="r" b="b"/>
            <a:pathLst>
              <a:path w="10787" h="5992" extrusionOk="0">
                <a:moveTo>
                  <a:pt x="9905" y="1"/>
                </a:moveTo>
                <a:cubicBezTo>
                  <a:pt x="9498" y="1"/>
                  <a:pt x="9140" y="310"/>
                  <a:pt x="9092" y="729"/>
                </a:cubicBezTo>
                <a:cubicBezTo>
                  <a:pt x="9086" y="760"/>
                  <a:pt x="8703" y="3761"/>
                  <a:pt x="5919" y="4282"/>
                </a:cubicBezTo>
                <a:cubicBezTo>
                  <a:pt x="5700" y="4323"/>
                  <a:pt x="5489" y="4341"/>
                  <a:pt x="5286" y="4341"/>
                </a:cubicBezTo>
                <a:cubicBezTo>
                  <a:pt x="2966" y="4341"/>
                  <a:pt x="1750" y="1865"/>
                  <a:pt x="1697" y="1749"/>
                </a:cubicBezTo>
                <a:cubicBezTo>
                  <a:pt x="1559" y="1444"/>
                  <a:pt x="1258" y="1265"/>
                  <a:pt x="944" y="1265"/>
                </a:cubicBezTo>
                <a:cubicBezTo>
                  <a:pt x="826" y="1265"/>
                  <a:pt x="706" y="1291"/>
                  <a:pt x="592" y="1345"/>
                </a:cubicBezTo>
                <a:cubicBezTo>
                  <a:pt x="174" y="1541"/>
                  <a:pt x="0" y="2041"/>
                  <a:pt x="202" y="2455"/>
                </a:cubicBezTo>
                <a:cubicBezTo>
                  <a:pt x="812" y="3766"/>
                  <a:pt x="2607" y="5992"/>
                  <a:pt x="5287" y="5992"/>
                </a:cubicBezTo>
                <a:cubicBezTo>
                  <a:pt x="5601" y="5992"/>
                  <a:pt x="5914" y="5962"/>
                  <a:pt x="6224" y="5903"/>
                </a:cubicBezTo>
                <a:cubicBezTo>
                  <a:pt x="9397" y="5314"/>
                  <a:pt x="10560" y="2387"/>
                  <a:pt x="10734" y="924"/>
                </a:cubicBezTo>
                <a:cubicBezTo>
                  <a:pt x="10786" y="470"/>
                  <a:pt x="10461" y="60"/>
                  <a:pt x="10009" y="8"/>
                </a:cubicBezTo>
                <a:cubicBezTo>
                  <a:pt x="9974" y="3"/>
                  <a:pt x="9939" y="1"/>
                  <a:pt x="990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951;p34">
            <a:extLst>
              <a:ext uri="{FF2B5EF4-FFF2-40B4-BE49-F238E27FC236}">
                <a16:creationId xmlns:a16="http://schemas.microsoft.com/office/drawing/2014/main" id="{C6B2CBCE-AF38-C337-F2C5-C8EC07E1F0A1}"/>
              </a:ext>
            </a:extLst>
          </p:cNvPr>
          <p:cNvGrpSpPr/>
          <p:nvPr/>
        </p:nvGrpSpPr>
        <p:grpSpPr>
          <a:xfrm>
            <a:off x="3225150" y="228557"/>
            <a:ext cx="2700572" cy="2169600"/>
            <a:chOff x="3449350" y="1879700"/>
            <a:chExt cx="2245310" cy="2788900"/>
          </a:xfrm>
        </p:grpSpPr>
        <p:sp>
          <p:nvSpPr>
            <p:cNvPr id="38" name="Google Shape;952;p34">
              <a:extLst>
                <a:ext uri="{FF2B5EF4-FFF2-40B4-BE49-F238E27FC236}">
                  <a16:creationId xmlns:a16="http://schemas.microsoft.com/office/drawing/2014/main" id="{93E514CF-D4E1-6879-5465-B5F2FB25DC48}"/>
                </a:ext>
              </a:extLst>
            </p:cNvPr>
            <p:cNvSpPr/>
            <p:nvPr/>
          </p:nvSpPr>
          <p:spPr>
            <a:xfrm>
              <a:off x="3561000" y="4505700"/>
              <a:ext cx="2022000" cy="162900"/>
            </a:xfrm>
            <a:prstGeom prst="ellipse">
              <a:avLst/>
            </a:prstGeom>
            <a:solidFill>
              <a:srgbClr val="41294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953;p34">
              <a:extLst>
                <a:ext uri="{FF2B5EF4-FFF2-40B4-BE49-F238E27FC236}">
                  <a16:creationId xmlns:a16="http://schemas.microsoft.com/office/drawing/2014/main" id="{3D8C1CCB-8690-2B88-7FCB-8A7E11D02463}"/>
                </a:ext>
              </a:extLst>
            </p:cNvPr>
            <p:cNvGrpSpPr/>
            <p:nvPr/>
          </p:nvGrpSpPr>
          <p:grpSpPr>
            <a:xfrm>
              <a:off x="3449350" y="1879700"/>
              <a:ext cx="2245310" cy="2729801"/>
              <a:chOff x="316900" y="2352200"/>
              <a:chExt cx="2245310" cy="2729801"/>
            </a:xfrm>
          </p:grpSpPr>
          <p:sp>
            <p:nvSpPr>
              <p:cNvPr id="40" name="Google Shape;954;p34">
                <a:extLst>
                  <a:ext uri="{FF2B5EF4-FFF2-40B4-BE49-F238E27FC236}">
                    <a16:creationId xmlns:a16="http://schemas.microsoft.com/office/drawing/2014/main" id="{B634B975-B2E6-6C22-B934-3448E05037AD}"/>
                  </a:ext>
                </a:extLst>
              </p:cNvPr>
              <p:cNvSpPr/>
              <p:nvPr/>
            </p:nvSpPr>
            <p:spPr>
              <a:xfrm>
                <a:off x="761592" y="3181977"/>
                <a:ext cx="1380728" cy="1899970"/>
              </a:xfrm>
              <a:custGeom>
                <a:avLst/>
                <a:gdLst/>
                <a:ahLst/>
                <a:cxnLst/>
                <a:rect l="l" t="t" r="r" b="b"/>
                <a:pathLst>
                  <a:path w="18207" h="25054" extrusionOk="0">
                    <a:moveTo>
                      <a:pt x="11679" y="1"/>
                    </a:moveTo>
                    <a:lnTo>
                      <a:pt x="6002" y="1016"/>
                    </a:lnTo>
                    <a:cubicBezTo>
                      <a:pt x="6002" y="1016"/>
                      <a:pt x="610" y="4034"/>
                      <a:pt x="97" y="8315"/>
                    </a:cubicBezTo>
                    <a:cubicBezTo>
                      <a:pt x="1" y="9114"/>
                      <a:pt x="11" y="10082"/>
                      <a:pt x="114" y="11143"/>
                    </a:cubicBezTo>
                    <a:cubicBezTo>
                      <a:pt x="231" y="12358"/>
                      <a:pt x="463" y="13699"/>
                      <a:pt x="790" y="15061"/>
                    </a:cubicBezTo>
                    <a:cubicBezTo>
                      <a:pt x="1709" y="18871"/>
                      <a:pt x="3356" y="22845"/>
                      <a:pt x="5203" y="24682"/>
                    </a:cubicBezTo>
                    <a:cubicBezTo>
                      <a:pt x="5203" y="24682"/>
                      <a:pt x="5256" y="24719"/>
                      <a:pt x="5363" y="24766"/>
                    </a:cubicBezTo>
                    <a:lnTo>
                      <a:pt x="5366" y="24769"/>
                    </a:lnTo>
                    <a:cubicBezTo>
                      <a:pt x="5529" y="24842"/>
                      <a:pt x="5805" y="24942"/>
                      <a:pt x="6198" y="25002"/>
                    </a:cubicBezTo>
                    <a:cubicBezTo>
                      <a:pt x="6314" y="25019"/>
                      <a:pt x="6437" y="25035"/>
                      <a:pt x="6574" y="25042"/>
                    </a:cubicBezTo>
                    <a:cubicBezTo>
                      <a:pt x="6670" y="25050"/>
                      <a:pt x="6770" y="25053"/>
                      <a:pt x="6876" y="25053"/>
                    </a:cubicBezTo>
                    <a:cubicBezTo>
                      <a:pt x="7042" y="25053"/>
                      <a:pt x="7221" y="25044"/>
                      <a:pt x="7412" y="25026"/>
                    </a:cubicBezTo>
                    <a:cubicBezTo>
                      <a:pt x="7583" y="25009"/>
                      <a:pt x="7762" y="24986"/>
                      <a:pt x="7952" y="24949"/>
                    </a:cubicBezTo>
                    <a:cubicBezTo>
                      <a:pt x="8178" y="24906"/>
                      <a:pt x="8418" y="24853"/>
                      <a:pt x="8671" y="24776"/>
                    </a:cubicBezTo>
                    <a:cubicBezTo>
                      <a:pt x="8770" y="24746"/>
                      <a:pt x="8873" y="24716"/>
                      <a:pt x="8973" y="24682"/>
                    </a:cubicBezTo>
                    <a:cubicBezTo>
                      <a:pt x="8957" y="23055"/>
                      <a:pt x="8957" y="21521"/>
                      <a:pt x="8957" y="21521"/>
                    </a:cubicBezTo>
                    <a:lnTo>
                      <a:pt x="8957" y="21521"/>
                    </a:lnTo>
                    <a:cubicBezTo>
                      <a:pt x="8957" y="21521"/>
                      <a:pt x="9355" y="21759"/>
                      <a:pt x="10418" y="21759"/>
                    </a:cubicBezTo>
                    <a:cubicBezTo>
                      <a:pt x="10684" y="21759"/>
                      <a:pt x="10992" y="21744"/>
                      <a:pt x="11346" y="21707"/>
                    </a:cubicBezTo>
                    <a:lnTo>
                      <a:pt x="11346" y="21707"/>
                    </a:lnTo>
                    <a:cubicBezTo>
                      <a:pt x="11346" y="23797"/>
                      <a:pt x="11024" y="24682"/>
                      <a:pt x="11024" y="24682"/>
                    </a:cubicBezTo>
                    <a:cubicBezTo>
                      <a:pt x="11024" y="24682"/>
                      <a:pt x="11240" y="24799"/>
                      <a:pt x="11629" y="24882"/>
                    </a:cubicBezTo>
                    <a:cubicBezTo>
                      <a:pt x="11822" y="24926"/>
                      <a:pt x="12052" y="24962"/>
                      <a:pt x="12318" y="24969"/>
                    </a:cubicBezTo>
                    <a:cubicBezTo>
                      <a:pt x="12377" y="24973"/>
                      <a:pt x="12437" y="24975"/>
                      <a:pt x="12499" y="24975"/>
                    </a:cubicBezTo>
                    <a:cubicBezTo>
                      <a:pt x="12596" y="24975"/>
                      <a:pt x="12697" y="24970"/>
                      <a:pt x="12801" y="24962"/>
                    </a:cubicBezTo>
                    <a:cubicBezTo>
                      <a:pt x="12974" y="24949"/>
                      <a:pt x="13160" y="24926"/>
                      <a:pt x="13354" y="24889"/>
                    </a:cubicBezTo>
                    <a:cubicBezTo>
                      <a:pt x="13530" y="24853"/>
                      <a:pt x="13716" y="24806"/>
                      <a:pt x="13906" y="24746"/>
                    </a:cubicBezTo>
                    <a:cubicBezTo>
                      <a:pt x="14085" y="24693"/>
                      <a:pt x="14269" y="24622"/>
                      <a:pt x="14458" y="24543"/>
                    </a:cubicBezTo>
                    <a:cubicBezTo>
                      <a:pt x="14498" y="24523"/>
                      <a:pt x="14541" y="24503"/>
                      <a:pt x="14581" y="24476"/>
                    </a:cubicBezTo>
                    <a:cubicBezTo>
                      <a:pt x="16086" y="23558"/>
                      <a:pt x="17863" y="17637"/>
                      <a:pt x="18159" y="12481"/>
                    </a:cubicBezTo>
                    <a:cubicBezTo>
                      <a:pt x="18193" y="11922"/>
                      <a:pt x="18206" y="11373"/>
                      <a:pt x="18203" y="10841"/>
                    </a:cubicBezTo>
                    <a:cubicBezTo>
                      <a:pt x="18193" y="9659"/>
                      <a:pt x="18083" y="8558"/>
                      <a:pt x="17856" y="7619"/>
                    </a:cubicBezTo>
                    <a:cubicBezTo>
                      <a:pt x="16555" y="2224"/>
                      <a:pt x="11679" y="1"/>
                      <a:pt x="1167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55;p34">
                <a:extLst>
                  <a:ext uri="{FF2B5EF4-FFF2-40B4-BE49-F238E27FC236}">
                    <a16:creationId xmlns:a16="http://schemas.microsoft.com/office/drawing/2014/main" id="{BBB359D2-5BAA-27F4-AD24-33F42D91D02B}"/>
                  </a:ext>
                </a:extLst>
              </p:cNvPr>
              <p:cNvSpPr/>
              <p:nvPr/>
            </p:nvSpPr>
            <p:spPr>
              <a:xfrm>
                <a:off x="376278" y="3188726"/>
                <a:ext cx="1290560" cy="943387"/>
              </a:xfrm>
              <a:custGeom>
                <a:avLst/>
                <a:gdLst/>
                <a:ahLst/>
                <a:cxnLst/>
                <a:rect l="l" t="t" r="r" b="b"/>
                <a:pathLst>
                  <a:path w="17018" h="12440" extrusionOk="0">
                    <a:moveTo>
                      <a:pt x="12913" y="1"/>
                    </a:moveTo>
                    <a:cubicBezTo>
                      <a:pt x="12237" y="1"/>
                      <a:pt x="11245" y="290"/>
                      <a:pt x="9851" y="964"/>
                    </a:cubicBezTo>
                    <a:cubicBezTo>
                      <a:pt x="0" y="5730"/>
                      <a:pt x="5654" y="12439"/>
                      <a:pt x="5654" y="12439"/>
                    </a:cubicBezTo>
                    <a:lnTo>
                      <a:pt x="9492" y="10652"/>
                    </a:lnTo>
                    <a:cubicBezTo>
                      <a:pt x="9492" y="10652"/>
                      <a:pt x="17018" y="1"/>
                      <a:pt x="1291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56;p34">
                <a:extLst>
                  <a:ext uri="{FF2B5EF4-FFF2-40B4-BE49-F238E27FC236}">
                    <a16:creationId xmlns:a16="http://schemas.microsoft.com/office/drawing/2014/main" id="{074FD711-C765-B2DF-F37C-0341FF99F57B}"/>
                  </a:ext>
                </a:extLst>
              </p:cNvPr>
              <p:cNvSpPr/>
              <p:nvPr/>
            </p:nvSpPr>
            <p:spPr>
              <a:xfrm>
                <a:off x="972335" y="3498736"/>
                <a:ext cx="999809" cy="1114926"/>
              </a:xfrm>
              <a:custGeom>
                <a:avLst/>
                <a:gdLst/>
                <a:ahLst/>
                <a:cxnLst/>
                <a:rect l="l" t="t" r="r" b="b"/>
                <a:pathLst>
                  <a:path w="13184" h="14702" extrusionOk="0">
                    <a:moveTo>
                      <a:pt x="6923" y="1"/>
                    </a:moveTo>
                    <a:cubicBezTo>
                      <a:pt x="4412" y="1"/>
                      <a:pt x="1805" y="983"/>
                      <a:pt x="986" y="3339"/>
                    </a:cubicBezTo>
                    <a:cubicBezTo>
                      <a:pt x="1" y="6164"/>
                      <a:pt x="517" y="9067"/>
                      <a:pt x="1988" y="11616"/>
                    </a:cubicBezTo>
                    <a:cubicBezTo>
                      <a:pt x="3064" y="13481"/>
                      <a:pt x="5170" y="14701"/>
                      <a:pt x="7224" y="14701"/>
                    </a:cubicBezTo>
                    <a:cubicBezTo>
                      <a:pt x="8489" y="14701"/>
                      <a:pt x="9734" y="14239"/>
                      <a:pt x="10707" y="13181"/>
                    </a:cubicBezTo>
                    <a:cubicBezTo>
                      <a:pt x="12891" y="10804"/>
                      <a:pt x="13183" y="7376"/>
                      <a:pt x="12848" y="4318"/>
                    </a:cubicBezTo>
                    <a:cubicBezTo>
                      <a:pt x="12658" y="2597"/>
                      <a:pt x="12059" y="1475"/>
                      <a:pt x="10448" y="720"/>
                    </a:cubicBezTo>
                    <a:cubicBezTo>
                      <a:pt x="9466" y="258"/>
                      <a:pt x="8207" y="1"/>
                      <a:pt x="692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57;p34">
                <a:extLst>
                  <a:ext uri="{FF2B5EF4-FFF2-40B4-BE49-F238E27FC236}">
                    <a16:creationId xmlns:a16="http://schemas.microsoft.com/office/drawing/2014/main" id="{D7DA3AE3-39CB-3ECF-6A97-8F42387A3A46}"/>
                  </a:ext>
                </a:extLst>
              </p:cNvPr>
              <p:cNvSpPr/>
              <p:nvPr/>
            </p:nvSpPr>
            <p:spPr>
              <a:xfrm>
                <a:off x="1676607" y="3218529"/>
                <a:ext cx="608045" cy="867628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11441" extrusionOk="0">
                    <a:moveTo>
                      <a:pt x="1029" y="1"/>
                    </a:moveTo>
                    <a:cubicBezTo>
                      <a:pt x="700" y="1"/>
                      <a:pt x="502" y="38"/>
                      <a:pt x="502" y="38"/>
                    </a:cubicBezTo>
                    <a:cubicBezTo>
                      <a:pt x="0" y="2168"/>
                      <a:pt x="3228" y="11441"/>
                      <a:pt x="5273" y="11441"/>
                    </a:cubicBezTo>
                    <a:cubicBezTo>
                      <a:pt x="5426" y="11441"/>
                      <a:pt x="5572" y="11388"/>
                      <a:pt x="5710" y="11277"/>
                    </a:cubicBezTo>
                    <a:cubicBezTo>
                      <a:pt x="7687" y="9680"/>
                      <a:pt x="8017" y="7490"/>
                      <a:pt x="5957" y="3423"/>
                    </a:cubicBezTo>
                    <a:cubicBezTo>
                      <a:pt x="4406" y="369"/>
                      <a:pt x="2067" y="1"/>
                      <a:pt x="102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58;p34">
                <a:extLst>
                  <a:ext uri="{FF2B5EF4-FFF2-40B4-BE49-F238E27FC236}">
                    <a16:creationId xmlns:a16="http://schemas.microsoft.com/office/drawing/2014/main" id="{092DCF21-9F1A-29C3-F705-CC7C48476FD9}"/>
                  </a:ext>
                </a:extLst>
              </p:cNvPr>
              <p:cNvSpPr/>
              <p:nvPr/>
            </p:nvSpPr>
            <p:spPr>
              <a:xfrm>
                <a:off x="858735" y="2419920"/>
                <a:ext cx="1135250" cy="918665"/>
              </a:xfrm>
              <a:custGeom>
                <a:avLst/>
                <a:gdLst/>
                <a:ahLst/>
                <a:cxnLst/>
                <a:rect l="l" t="t" r="r" b="b"/>
                <a:pathLst>
                  <a:path w="14970" h="12114" extrusionOk="0">
                    <a:moveTo>
                      <a:pt x="8140" y="0"/>
                    </a:moveTo>
                    <a:cubicBezTo>
                      <a:pt x="8102" y="0"/>
                      <a:pt x="8064" y="1"/>
                      <a:pt x="8025" y="2"/>
                    </a:cubicBezTo>
                    <a:cubicBezTo>
                      <a:pt x="3755" y="122"/>
                      <a:pt x="1" y="5564"/>
                      <a:pt x="2607" y="9937"/>
                    </a:cubicBezTo>
                    <a:cubicBezTo>
                      <a:pt x="3393" y="11258"/>
                      <a:pt x="4830" y="12060"/>
                      <a:pt x="6368" y="12103"/>
                    </a:cubicBezTo>
                    <a:cubicBezTo>
                      <a:pt x="6593" y="12110"/>
                      <a:pt x="6830" y="12114"/>
                      <a:pt x="7077" y="12114"/>
                    </a:cubicBezTo>
                    <a:cubicBezTo>
                      <a:pt x="8928" y="12114"/>
                      <a:pt x="11293" y="11889"/>
                      <a:pt x="12609" y="10882"/>
                    </a:cubicBezTo>
                    <a:cubicBezTo>
                      <a:pt x="14970" y="9079"/>
                      <a:pt x="13025" y="0"/>
                      <a:pt x="8140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59;p34">
                <a:extLst>
                  <a:ext uri="{FF2B5EF4-FFF2-40B4-BE49-F238E27FC236}">
                    <a16:creationId xmlns:a16="http://schemas.microsoft.com/office/drawing/2014/main" id="{DDF6003D-A9D8-DB8A-A3C7-3ADEFCA71ABD}"/>
                  </a:ext>
                </a:extLst>
              </p:cNvPr>
              <p:cNvSpPr/>
              <p:nvPr/>
            </p:nvSpPr>
            <p:spPr>
              <a:xfrm>
                <a:off x="1531688" y="2352200"/>
                <a:ext cx="192090" cy="138854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1831" extrusionOk="0">
                    <a:moveTo>
                      <a:pt x="1514" y="0"/>
                    </a:moveTo>
                    <a:cubicBezTo>
                      <a:pt x="949" y="0"/>
                      <a:pt x="0" y="1584"/>
                      <a:pt x="0" y="1584"/>
                    </a:cubicBezTo>
                    <a:lnTo>
                      <a:pt x="615" y="1830"/>
                    </a:lnTo>
                    <a:cubicBezTo>
                      <a:pt x="615" y="1830"/>
                      <a:pt x="2532" y="905"/>
                      <a:pt x="2377" y="595"/>
                    </a:cubicBezTo>
                    <a:cubicBezTo>
                      <a:pt x="2354" y="551"/>
                      <a:pt x="2305" y="531"/>
                      <a:pt x="2236" y="531"/>
                    </a:cubicBezTo>
                    <a:cubicBezTo>
                      <a:pt x="1830" y="531"/>
                      <a:pt x="759" y="1198"/>
                      <a:pt x="759" y="1198"/>
                    </a:cubicBezTo>
                    <a:cubicBezTo>
                      <a:pt x="759" y="1198"/>
                      <a:pt x="2130" y="130"/>
                      <a:pt x="1574" y="7"/>
                    </a:cubicBezTo>
                    <a:cubicBezTo>
                      <a:pt x="1555" y="2"/>
                      <a:pt x="1535" y="0"/>
                      <a:pt x="1514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60;p34">
                <a:extLst>
                  <a:ext uri="{FF2B5EF4-FFF2-40B4-BE49-F238E27FC236}">
                    <a16:creationId xmlns:a16="http://schemas.microsoft.com/office/drawing/2014/main" id="{4410DE10-32EE-159E-4C23-E8D25515230F}"/>
                  </a:ext>
                </a:extLst>
              </p:cNvPr>
              <p:cNvSpPr/>
              <p:nvPr/>
            </p:nvSpPr>
            <p:spPr>
              <a:xfrm>
                <a:off x="316900" y="2503337"/>
                <a:ext cx="859211" cy="69229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9129" extrusionOk="0">
                    <a:moveTo>
                      <a:pt x="7037" y="0"/>
                    </a:moveTo>
                    <a:cubicBezTo>
                      <a:pt x="6213" y="0"/>
                      <a:pt x="5275" y="175"/>
                      <a:pt x="4238" y="639"/>
                    </a:cubicBezTo>
                    <a:cubicBezTo>
                      <a:pt x="0" y="2530"/>
                      <a:pt x="1315" y="7699"/>
                      <a:pt x="2696" y="8275"/>
                    </a:cubicBezTo>
                    <a:cubicBezTo>
                      <a:pt x="2915" y="8366"/>
                      <a:pt x="3123" y="8405"/>
                      <a:pt x="3320" y="8405"/>
                    </a:cubicBezTo>
                    <a:cubicBezTo>
                      <a:pt x="4367" y="8405"/>
                      <a:pt x="5072" y="7312"/>
                      <a:pt x="5072" y="7312"/>
                    </a:cubicBezTo>
                    <a:lnTo>
                      <a:pt x="5072" y="7312"/>
                    </a:lnTo>
                    <a:cubicBezTo>
                      <a:pt x="5072" y="7312"/>
                      <a:pt x="4880" y="8917"/>
                      <a:pt x="5711" y="9109"/>
                    </a:cubicBezTo>
                    <a:cubicBezTo>
                      <a:pt x="5767" y="9122"/>
                      <a:pt x="5822" y="9128"/>
                      <a:pt x="5876" y="9128"/>
                    </a:cubicBezTo>
                    <a:cubicBezTo>
                      <a:pt x="6630" y="9128"/>
                      <a:pt x="7189" y="7955"/>
                      <a:pt x="7189" y="7955"/>
                    </a:cubicBezTo>
                    <a:cubicBezTo>
                      <a:pt x="7189" y="7955"/>
                      <a:pt x="7823" y="9091"/>
                      <a:pt x="8662" y="9091"/>
                    </a:cubicBezTo>
                    <a:cubicBezTo>
                      <a:pt x="9060" y="9091"/>
                      <a:pt x="9504" y="8835"/>
                      <a:pt x="9949" y="8081"/>
                    </a:cubicBezTo>
                    <a:cubicBezTo>
                      <a:pt x="11330" y="5742"/>
                      <a:pt x="11040" y="1665"/>
                      <a:pt x="11040" y="1665"/>
                    </a:cubicBezTo>
                    <a:cubicBezTo>
                      <a:pt x="11040" y="1665"/>
                      <a:pt x="9577" y="0"/>
                      <a:pt x="7037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61;p34">
                <a:extLst>
                  <a:ext uri="{FF2B5EF4-FFF2-40B4-BE49-F238E27FC236}">
                    <a16:creationId xmlns:a16="http://schemas.microsoft.com/office/drawing/2014/main" id="{5D65EC00-9795-EC75-8186-1C0AE427F574}"/>
                  </a:ext>
                </a:extLst>
              </p:cNvPr>
              <p:cNvSpPr/>
              <p:nvPr/>
            </p:nvSpPr>
            <p:spPr>
              <a:xfrm>
                <a:off x="1544580" y="2456927"/>
                <a:ext cx="1017630" cy="665452"/>
              </a:xfrm>
              <a:custGeom>
                <a:avLst/>
                <a:gdLst/>
                <a:ahLst/>
                <a:cxnLst/>
                <a:rect l="l" t="t" r="r" b="b"/>
                <a:pathLst>
                  <a:path w="13419" h="8775" extrusionOk="0">
                    <a:moveTo>
                      <a:pt x="6320" y="1"/>
                    </a:moveTo>
                    <a:cubicBezTo>
                      <a:pt x="3445" y="1"/>
                      <a:pt x="981" y="2786"/>
                      <a:pt x="981" y="2786"/>
                    </a:cubicBezTo>
                    <a:cubicBezTo>
                      <a:pt x="0" y="6029"/>
                      <a:pt x="3323" y="8775"/>
                      <a:pt x="4809" y="8775"/>
                    </a:cubicBezTo>
                    <a:cubicBezTo>
                      <a:pt x="4926" y="8775"/>
                      <a:pt x="5031" y="8758"/>
                      <a:pt x="5122" y="8723"/>
                    </a:cubicBezTo>
                    <a:cubicBezTo>
                      <a:pt x="6167" y="8320"/>
                      <a:pt x="6789" y="6926"/>
                      <a:pt x="6789" y="6926"/>
                    </a:cubicBezTo>
                    <a:cubicBezTo>
                      <a:pt x="6789" y="6926"/>
                      <a:pt x="7465" y="8723"/>
                      <a:pt x="8813" y="8723"/>
                    </a:cubicBezTo>
                    <a:cubicBezTo>
                      <a:pt x="10161" y="8723"/>
                      <a:pt x="9582" y="6091"/>
                      <a:pt x="9582" y="6091"/>
                    </a:cubicBezTo>
                    <a:lnTo>
                      <a:pt x="9582" y="6091"/>
                    </a:lnTo>
                    <a:cubicBezTo>
                      <a:pt x="9582" y="6091"/>
                      <a:pt x="10720" y="7140"/>
                      <a:pt x="11549" y="7140"/>
                    </a:cubicBezTo>
                    <a:cubicBezTo>
                      <a:pt x="11629" y="7140"/>
                      <a:pt x="11706" y="7131"/>
                      <a:pt x="11778" y="7109"/>
                    </a:cubicBezTo>
                    <a:cubicBezTo>
                      <a:pt x="12591" y="6870"/>
                      <a:pt x="13419" y="6227"/>
                      <a:pt x="10250" y="2180"/>
                    </a:cubicBezTo>
                    <a:cubicBezTo>
                      <a:pt x="8980" y="560"/>
                      <a:pt x="7609" y="1"/>
                      <a:pt x="6320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62;p34">
                <a:extLst>
                  <a:ext uri="{FF2B5EF4-FFF2-40B4-BE49-F238E27FC236}">
                    <a16:creationId xmlns:a16="http://schemas.microsoft.com/office/drawing/2014/main" id="{2B139C8C-6942-2AC6-4152-1C7720A7A6A0}"/>
                  </a:ext>
                </a:extLst>
              </p:cNvPr>
              <p:cNvSpPr/>
              <p:nvPr/>
            </p:nvSpPr>
            <p:spPr>
              <a:xfrm>
                <a:off x="1026405" y="3529524"/>
                <a:ext cx="846849" cy="227505"/>
              </a:xfrm>
              <a:custGeom>
                <a:avLst/>
                <a:gdLst/>
                <a:ahLst/>
                <a:cxnLst/>
                <a:rect l="l" t="t" r="r" b="b"/>
                <a:pathLst>
                  <a:path w="11167" h="3000" extrusionOk="0">
                    <a:moveTo>
                      <a:pt x="10398" y="0"/>
                    </a:moveTo>
                    <a:cubicBezTo>
                      <a:pt x="9160" y="0"/>
                      <a:pt x="6987" y="833"/>
                      <a:pt x="6024" y="1861"/>
                    </a:cubicBezTo>
                    <a:cubicBezTo>
                      <a:pt x="4494" y="363"/>
                      <a:pt x="2630" y="97"/>
                      <a:pt x="1501" y="97"/>
                    </a:cubicBezTo>
                    <a:cubicBezTo>
                      <a:pt x="879" y="97"/>
                      <a:pt x="479" y="177"/>
                      <a:pt x="479" y="177"/>
                    </a:cubicBezTo>
                    <a:lnTo>
                      <a:pt x="0" y="1023"/>
                    </a:lnTo>
                    <a:lnTo>
                      <a:pt x="1777" y="2007"/>
                    </a:lnTo>
                    <a:lnTo>
                      <a:pt x="6570" y="2999"/>
                    </a:lnTo>
                    <a:lnTo>
                      <a:pt x="9146" y="2503"/>
                    </a:lnTo>
                    <a:lnTo>
                      <a:pt x="10108" y="2041"/>
                    </a:lnTo>
                    <a:lnTo>
                      <a:pt x="11066" y="1133"/>
                    </a:lnTo>
                    <a:cubicBezTo>
                      <a:pt x="11120" y="883"/>
                      <a:pt x="11166" y="557"/>
                      <a:pt x="11156" y="197"/>
                    </a:cubicBezTo>
                    <a:cubicBezTo>
                      <a:pt x="11001" y="62"/>
                      <a:pt x="10734" y="0"/>
                      <a:pt x="10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963;p34">
                <a:extLst>
                  <a:ext uri="{FF2B5EF4-FFF2-40B4-BE49-F238E27FC236}">
                    <a16:creationId xmlns:a16="http://schemas.microsoft.com/office/drawing/2014/main" id="{7D7FED37-7E94-4A6B-0308-572DFFC64E14}"/>
                  </a:ext>
                </a:extLst>
              </p:cNvPr>
              <p:cNvSpPr/>
              <p:nvPr/>
            </p:nvSpPr>
            <p:spPr>
              <a:xfrm>
                <a:off x="1131359" y="4963850"/>
                <a:ext cx="100254" cy="114132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505" extrusionOk="0">
                    <a:moveTo>
                      <a:pt x="495" y="1"/>
                    </a:moveTo>
                    <a:cubicBezTo>
                      <a:pt x="493" y="1"/>
                      <a:pt x="490" y="1"/>
                      <a:pt x="487" y="1"/>
                    </a:cubicBezTo>
                    <a:cubicBezTo>
                      <a:pt x="0" y="21"/>
                      <a:pt x="487" y="1269"/>
                      <a:pt x="487" y="1269"/>
                    </a:cubicBezTo>
                    <a:lnTo>
                      <a:pt x="490" y="1272"/>
                    </a:lnTo>
                    <a:lnTo>
                      <a:pt x="1322" y="1505"/>
                    </a:lnTo>
                    <a:cubicBezTo>
                      <a:pt x="1256" y="1241"/>
                      <a:pt x="923" y="1"/>
                      <a:pt x="4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64;p34">
                <a:extLst>
                  <a:ext uri="{FF2B5EF4-FFF2-40B4-BE49-F238E27FC236}">
                    <a16:creationId xmlns:a16="http://schemas.microsoft.com/office/drawing/2014/main" id="{3FBA8969-2F6C-9CA7-961A-F5DDA6674644}"/>
                  </a:ext>
                </a:extLst>
              </p:cNvPr>
              <p:cNvSpPr/>
              <p:nvPr/>
            </p:nvSpPr>
            <p:spPr>
              <a:xfrm>
                <a:off x="1228048" y="4953537"/>
                <a:ext cx="95704" cy="128464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694" extrusionOk="0">
                    <a:moveTo>
                      <a:pt x="654" y="0"/>
                    </a:moveTo>
                    <a:cubicBezTo>
                      <a:pt x="640" y="0"/>
                      <a:pt x="627" y="1"/>
                      <a:pt x="613" y="3"/>
                    </a:cubicBezTo>
                    <a:cubicBezTo>
                      <a:pt x="0" y="97"/>
                      <a:pt x="423" y="1681"/>
                      <a:pt x="423" y="1681"/>
                    </a:cubicBezTo>
                    <a:cubicBezTo>
                      <a:pt x="523" y="1689"/>
                      <a:pt x="630" y="1693"/>
                      <a:pt x="741" y="1693"/>
                    </a:cubicBezTo>
                    <a:cubicBezTo>
                      <a:pt x="903" y="1693"/>
                      <a:pt x="1077" y="1684"/>
                      <a:pt x="1261" y="1665"/>
                    </a:cubicBezTo>
                    <a:cubicBezTo>
                      <a:pt x="1223" y="1116"/>
                      <a:pt x="1084" y="0"/>
                      <a:pt x="6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65;p34">
                <a:extLst>
                  <a:ext uri="{FF2B5EF4-FFF2-40B4-BE49-F238E27FC236}">
                    <a16:creationId xmlns:a16="http://schemas.microsoft.com/office/drawing/2014/main" id="{B0235FD0-FE2F-43CF-5D8D-73C21D2024F2}"/>
                  </a:ext>
                </a:extLst>
              </p:cNvPr>
              <p:cNvSpPr/>
              <p:nvPr/>
            </p:nvSpPr>
            <p:spPr>
              <a:xfrm>
                <a:off x="1333761" y="4963168"/>
                <a:ext cx="85390" cy="110871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462" extrusionOk="0">
                    <a:moveTo>
                      <a:pt x="596" y="1"/>
                    </a:moveTo>
                    <a:cubicBezTo>
                      <a:pt x="576" y="1"/>
                      <a:pt x="555" y="4"/>
                      <a:pt x="534" y="10"/>
                    </a:cubicBezTo>
                    <a:cubicBezTo>
                      <a:pt x="1" y="160"/>
                      <a:pt x="407" y="1461"/>
                      <a:pt x="407" y="1461"/>
                    </a:cubicBezTo>
                    <a:cubicBezTo>
                      <a:pt x="633" y="1418"/>
                      <a:pt x="873" y="1365"/>
                      <a:pt x="1126" y="1288"/>
                    </a:cubicBezTo>
                    <a:cubicBezTo>
                      <a:pt x="1066" y="783"/>
                      <a:pt x="921" y="1"/>
                      <a:pt x="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66;p34">
                <a:extLst>
                  <a:ext uri="{FF2B5EF4-FFF2-40B4-BE49-F238E27FC236}">
                    <a16:creationId xmlns:a16="http://schemas.microsoft.com/office/drawing/2014/main" id="{03FCF9A7-BF72-A05D-4AB6-4AD12033C8CA}"/>
                  </a:ext>
                </a:extLst>
              </p:cNvPr>
              <p:cNvSpPr/>
              <p:nvPr/>
            </p:nvSpPr>
            <p:spPr>
              <a:xfrm>
                <a:off x="1643468" y="4975150"/>
                <a:ext cx="70982" cy="10063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1327" extrusionOk="0">
                    <a:moveTo>
                      <a:pt x="485" y="0"/>
                    </a:moveTo>
                    <a:cubicBezTo>
                      <a:pt x="74" y="0"/>
                      <a:pt x="10" y="866"/>
                      <a:pt x="0" y="1240"/>
                    </a:cubicBezTo>
                    <a:cubicBezTo>
                      <a:pt x="190" y="1280"/>
                      <a:pt x="423" y="1316"/>
                      <a:pt x="689" y="1326"/>
                    </a:cubicBezTo>
                    <a:cubicBezTo>
                      <a:pt x="786" y="907"/>
                      <a:pt x="935" y="48"/>
                      <a:pt x="516" y="2"/>
                    </a:cubicBezTo>
                    <a:cubicBezTo>
                      <a:pt x="506" y="1"/>
                      <a:pt x="495" y="0"/>
                      <a:pt x="4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967;p34">
                <a:extLst>
                  <a:ext uri="{FF2B5EF4-FFF2-40B4-BE49-F238E27FC236}">
                    <a16:creationId xmlns:a16="http://schemas.microsoft.com/office/drawing/2014/main" id="{70F13555-EA64-D510-0D7B-071301DC713A}"/>
                  </a:ext>
                </a:extLst>
              </p:cNvPr>
              <p:cNvSpPr/>
              <p:nvPr/>
            </p:nvSpPr>
            <p:spPr>
              <a:xfrm>
                <a:off x="1727795" y="4975225"/>
                <a:ext cx="71512" cy="99723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315" extrusionOk="0">
                    <a:moveTo>
                      <a:pt x="531" y="0"/>
                    </a:moveTo>
                    <a:cubicBezTo>
                      <a:pt x="524" y="0"/>
                      <a:pt x="517" y="1"/>
                      <a:pt x="510" y="1"/>
                    </a:cubicBezTo>
                    <a:cubicBezTo>
                      <a:pt x="0" y="34"/>
                      <a:pt x="37" y="995"/>
                      <a:pt x="60" y="1315"/>
                    </a:cubicBezTo>
                    <a:cubicBezTo>
                      <a:pt x="233" y="1302"/>
                      <a:pt x="419" y="1279"/>
                      <a:pt x="613" y="1242"/>
                    </a:cubicBezTo>
                    <a:cubicBezTo>
                      <a:pt x="753" y="791"/>
                      <a:pt x="943" y="0"/>
                      <a:pt x="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968;p34">
                <a:extLst>
                  <a:ext uri="{FF2B5EF4-FFF2-40B4-BE49-F238E27FC236}">
                    <a16:creationId xmlns:a16="http://schemas.microsoft.com/office/drawing/2014/main" id="{70FDD2A8-C011-689D-FD11-AA8388C6B0F9}"/>
                  </a:ext>
                </a:extLst>
              </p:cNvPr>
              <p:cNvSpPr/>
              <p:nvPr/>
            </p:nvSpPr>
            <p:spPr>
              <a:xfrm>
                <a:off x="1816066" y="4953385"/>
                <a:ext cx="61426" cy="10525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388" extrusionOk="0">
                    <a:moveTo>
                      <a:pt x="515" y="1"/>
                    </a:moveTo>
                    <a:cubicBezTo>
                      <a:pt x="507" y="1"/>
                      <a:pt x="499" y="1"/>
                      <a:pt x="490" y="2"/>
                    </a:cubicBezTo>
                    <a:cubicBezTo>
                      <a:pt x="104" y="42"/>
                      <a:pt x="17" y="984"/>
                      <a:pt x="1" y="1387"/>
                    </a:cubicBezTo>
                    <a:cubicBezTo>
                      <a:pt x="180" y="1334"/>
                      <a:pt x="364" y="1263"/>
                      <a:pt x="553" y="1184"/>
                    </a:cubicBezTo>
                    <a:cubicBezTo>
                      <a:pt x="593" y="1164"/>
                      <a:pt x="636" y="1144"/>
                      <a:pt x="676" y="1117"/>
                    </a:cubicBezTo>
                    <a:cubicBezTo>
                      <a:pt x="751" y="654"/>
                      <a:pt x="810" y="1"/>
                      <a:pt x="5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969;p34">
                <a:extLst>
                  <a:ext uri="{FF2B5EF4-FFF2-40B4-BE49-F238E27FC236}">
                    <a16:creationId xmlns:a16="http://schemas.microsoft.com/office/drawing/2014/main" id="{2D40B857-EF55-0ED8-6097-9A7ED0150114}"/>
                  </a:ext>
                </a:extLst>
              </p:cNvPr>
              <p:cNvSpPr/>
              <p:nvPr/>
            </p:nvSpPr>
            <p:spPr>
              <a:xfrm>
                <a:off x="1216369" y="3183266"/>
                <a:ext cx="53615" cy="53843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0" extrusionOk="0">
                    <a:moveTo>
                      <a:pt x="354" y="0"/>
                    </a:moveTo>
                    <a:cubicBezTo>
                      <a:pt x="157" y="0"/>
                      <a:pt x="1" y="160"/>
                      <a:pt x="1" y="357"/>
                    </a:cubicBezTo>
                    <a:cubicBezTo>
                      <a:pt x="1" y="550"/>
                      <a:pt x="157" y="710"/>
                      <a:pt x="354" y="710"/>
                    </a:cubicBezTo>
                    <a:cubicBezTo>
                      <a:pt x="547" y="710"/>
                      <a:pt x="707" y="550"/>
                      <a:pt x="707" y="357"/>
                    </a:cubicBezTo>
                    <a:cubicBezTo>
                      <a:pt x="707" y="160"/>
                      <a:pt x="547" y="0"/>
                      <a:pt x="354" y="0"/>
                    </a:cubicBezTo>
                    <a:close/>
                  </a:path>
                </a:pathLst>
              </a:custGeom>
              <a:solidFill>
                <a:srgbClr val="20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970;p34">
                <a:extLst>
                  <a:ext uri="{FF2B5EF4-FFF2-40B4-BE49-F238E27FC236}">
                    <a16:creationId xmlns:a16="http://schemas.microsoft.com/office/drawing/2014/main" id="{C41787A9-C156-EA97-FB7C-0AFA2E0FF933}"/>
                  </a:ext>
                </a:extLst>
              </p:cNvPr>
              <p:cNvSpPr/>
              <p:nvPr/>
            </p:nvSpPr>
            <p:spPr>
              <a:xfrm>
                <a:off x="1671981" y="3183266"/>
                <a:ext cx="53615" cy="53843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0" extrusionOk="0">
                    <a:moveTo>
                      <a:pt x="353" y="0"/>
                    </a:moveTo>
                    <a:cubicBezTo>
                      <a:pt x="160" y="0"/>
                      <a:pt x="0" y="160"/>
                      <a:pt x="0" y="357"/>
                    </a:cubicBezTo>
                    <a:cubicBezTo>
                      <a:pt x="0" y="550"/>
                      <a:pt x="160" y="710"/>
                      <a:pt x="353" y="710"/>
                    </a:cubicBezTo>
                    <a:cubicBezTo>
                      <a:pt x="550" y="710"/>
                      <a:pt x="706" y="550"/>
                      <a:pt x="706" y="357"/>
                    </a:cubicBezTo>
                    <a:cubicBezTo>
                      <a:pt x="706" y="160"/>
                      <a:pt x="550" y="0"/>
                      <a:pt x="353" y="0"/>
                    </a:cubicBezTo>
                    <a:close/>
                  </a:path>
                </a:pathLst>
              </a:custGeom>
              <a:solidFill>
                <a:srgbClr val="20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971;p34">
                <a:extLst>
                  <a:ext uri="{FF2B5EF4-FFF2-40B4-BE49-F238E27FC236}">
                    <a16:creationId xmlns:a16="http://schemas.microsoft.com/office/drawing/2014/main" id="{29CE2F1F-D389-9C8F-0018-AA12FDE1B55F}"/>
                  </a:ext>
                </a:extLst>
              </p:cNvPr>
              <p:cNvSpPr/>
              <p:nvPr/>
            </p:nvSpPr>
            <p:spPr>
              <a:xfrm>
                <a:off x="2029388" y="4496940"/>
                <a:ext cx="197171" cy="260569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3436" extrusionOk="0">
                    <a:moveTo>
                      <a:pt x="7" y="1"/>
                    </a:moveTo>
                    <a:lnTo>
                      <a:pt x="7" y="1"/>
                    </a:lnTo>
                    <a:cubicBezTo>
                      <a:pt x="0" y="407"/>
                      <a:pt x="50" y="813"/>
                      <a:pt x="133" y="1212"/>
                    </a:cubicBezTo>
                    <a:cubicBezTo>
                      <a:pt x="217" y="1611"/>
                      <a:pt x="343" y="2007"/>
                      <a:pt x="539" y="2374"/>
                    </a:cubicBezTo>
                    <a:cubicBezTo>
                      <a:pt x="636" y="2557"/>
                      <a:pt x="752" y="2734"/>
                      <a:pt x="892" y="2889"/>
                    </a:cubicBezTo>
                    <a:cubicBezTo>
                      <a:pt x="1032" y="3046"/>
                      <a:pt x="1198" y="3186"/>
                      <a:pt x="1388" y="3279"/>
                    </a:cubicBezTo>
                    <a:cubicBezTo>
                      <a:pt x="1578" y="3376"/>
                      <a:pt x="1788" y="3428"/>
                      <a:pt x="1997" y="3436"/>
                    </a:cubicBezTo>
                    <a:cubicBezTo>
                      <a:pt x="2207" y="3436"/>
                      <a:pt x="2410" y="3396"/>
                      <a:pt x="2599" y="3325"/>
                    </a:cubicBezTo>
                    <a:lnTo>
                      <a:pt x="2599" y="3325"/>
                    </a:lnTo>
                    <a:cubicBezTo>
                      <a:pt x="2471" y="3343"/>
                      <a:pt x="2342" y="3357"/>
                      <a:pt x="2214" y="3357"/>
                    </a:cubicBezTo>
                    <a:cubicBezTo>
                      <a:pt x="2144" y="3357"/>
                      <a:pt x="2074" y="3353"/>
                      <a:pt x="2004" y="3342"/>
                    </a:cubicBezTo>
                    <a:cubicBezTo>
                      <a:pt x="1811" y="3316"/>
                      <a:pt x="1625" y="3253"/>
                      <a:pt x="1461" y="3149"/>
                    </a:cubicBezTo>
                    <a:cubicBezTo>
                      <a:pt x="1132" y="2949"/>
                      <a:pt x="889" y="2630"/>
                      <a:pt x="709" y="2284"/>
                    </a:cubicBezTo>
                    <a:cubicBezTo>
                      <a:pt x="519" y="1938"/>
                      <a:pt x="393" y="1559"/>
                      <a:pt x="276" y="1176"/>
                    </a:cubicBezTo>
                    <a:cubicBezTo>
                      <a:pt x="220" y="986"/>
                      <a:pt x="170" y="789"/>
                      <a:pt x="127" y="593"/>
                    </a:cubicBezTo>
                    <a:cubicBezTo>
                      <a:pt x="80" y="397"/>
                      <a:pt x="43" y="201"/>
                      <a:pt x="7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72;p34">
                <a:extLst>
                  <a:ext uri="{FF2B5EF4-FFF2-40B4-BE49-F238E27FC236}">
                    <a16:creationId xmlns:a16="http://schemas.microsoft.com/office/drawing/2014/main" id="{0E70D368-86D0-52FD-4963-73C0C8ACDB18}"/>
                  </a:ext>
                </a:extLst>
              </p:cNvPr>
              <p:cNvSpPr/>
              <p:nvPr/>
            </p:nvSpPr>
            <p:spPr>
              <a:xfrm>
                <a:off x="1083887" y="3538169"/>
                <a:ext cx="18731" cy="182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4" extrusionOk="0">
                    <a:moveTo>
                      <a:pt x="247" y="0"/>
                    </a:moveTo>
                    <a:lnTo>
                      <a:pt x="247" y="0"/>
                    </a:lnTo>
                    <a:cubicBezTo>
                      <a:pt x="154" y="7"/>
                      <a:pt x="70" y="13"/>
                      <a:pt x="1" y="23"/>
                    </a:cubicBezTo>
                    <a:cubicBezTo>
                      <a:pt x="84" y="13"/>
                      <a:pt x="164" y="7"/>
                      <a:pt x="247" y="0"/>
                    </a:cubicBezTo>
                    <a:close/>
                  </a:path>
                </a:pathLst>
              </a:custGeom>
              <a:solidFill>
                <a:srgbClr val="8DA5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73;p34">
                <a:extLst>
                  <a:ext uri="{FF2B5EF4-FFF2-40B4-BE49-F238E27FC236}">
                    <a16:creationId xmlns:a16="http://schemas.microsoft.com/office/drawing/2014/main" id="{509538E7-4C4E-69DB-78B3-69189674BC5A}"/>
                  </a:ext>
                </a:extLst>
              </p:cNvPr>
              <p:cNvSpPr/>
              <p:nvPr/>
            </p:nvSpPr>
            <p:spPr>
              <a:xfrm>
                <a:off x="1042557" y="3537335"/>
                <a:ext cx="830166" cy="118454"/>
              </a:xfrm>
              <a:custGeom>
                <a:avLst/>
                <a:gdLst/>
                <a:ahLst/>
                <a:cxnLst/>
                <a:rect l="l" t="t" r="r" b="b"/>
                <a:pathLst>
                  <a:path w="10947" h="1562" extrusionOk="0">
                    <a:moveTo>
                      <a:pt x="10943" y="94"/>
                    </a:moveTo>
                    <a:cubicBezTo>
                      <a:pt x="10943" y="94"/>
                      <a:pt x="8177" y="474"/>
                      <a:pt x="6706" y="1409"/>
                    </a:cubicBezTo>
                    <a:lnTo>
                      <a:pt x="10933" y="497"/>
                    </a:lnTo>
                    <a:cubicBezTo>
                      <a:pt x="10939" y="400"/>
                      <a:pt x="10943" y="297"/>
                      <a:pt x="10943" y="194"/>
                    </a:cubicBezTo>
                    <a:cubicBezTo>
                      <a:pt x="10947" y="161"/>
                      <a:pt x="10943" y="127"/>
                      <a:pt x="10943" y="94"/>
                    </a:cubicBezTo>
                    <a:close/>
                    <a:moveTo>
                      <a:pt x="1131" y="1"/>
                    </a:moveTo>
                    <a:cubicBezTo>
                      <a:pt x="1019" y="1"/>
                      <a:pt x="905" y="4"/>
                      <a:pt x="792" y="11"/>
                    </a:cubicBezTo>
                    <a:cubicBezTo>
                      <a:pt x="699" y="18"/>
                      <a:pt x="615" y="24"/>
                      <a:pt x="546" y="34"/>
                    </a:cubicBezTo>
                    <a:cubicBezTo>
                      <a:pt x="453" y="44"/>
                      <a:pt x="360" y="58"/>
                      <a:pt x="266" y="74"/>
                    </a:cubicBezTo>
                    <a:lnTo>
                      <a:pt x="0" y="543"/>
                    </a:lnTo>
                    <a:lnTo>
                      <a:pt x="4902" y="1412"/>
                    </a:lnTo>
                    <a:cubicBezTo>
                      <a:pt x="4909" y="1412"/>
                      <a:pt x="4919" y="1419"/>
                      <a:pt x="4936" y="1429"/>
                    </a:cubicBezTo>
                    <a:cubicBezTo>
                      <a:pt x="4477" y="1053"/>
                      <a:pt x="3022" y="1"/>
                      <a:pt x="1131" y="1"/>
                    </a:cubicBezTo>
                    <a:close/>
                    <a:moveTo>
                      <a:pt x="6656" y="1442"/>
                    </a:moveTo>
                    <a:lnTo>
                      <a:pt x="6656" y="1442"/>
                    </a:lnTo>
                    <a:cubicBezTo>
                      <a:pt x="6597" y="1482"/>
                      <a:pt x="6537" y="1522"/>
                      <a:pt x="6483" y="1562"/>
                    </a:cubicBezTo>
                    <a:cubicBezTo>
                      <a:pt x="6540" y="1529"/>
                      <a:pt x="6600" y="1489"/>
                      <a:pt x="6656" y="1442"/>
                    </a:cubicBezTo>
                    <a:close/>
                  </a:path>
                </a:pathLst>
              </a:custGeom>
              <a:solidFill>
                <a:srgbClr val="E4E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74;p34">
                <a:extLst>
                  <a:ext uri="{FF2B5EF4-FFF2-40B4-BE49-F238E27FC236}">
                    <a16:creationId xmlns:a16="http://schemas.microsoft.com/office/drawing/2014/main" id="{3F43787D-B351-B440-0167-BFF643922D42}"/>
                  </a:ext>
                </a:extLst>
              </p:cNvPr>
              <p:cNvSpPr/>
              <p:nvPr/>
            </p:nvSpPr>
            <p:spPr>
              <a:xfrm>
                <a:off x="1689423" y="3243554"/>
                <a:ext cx="50279" cy="5058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7" extrusionOk="0">
                    <a:moveTo>
                      <a:pt x="333" y="1"/>
                    </a:moveTo>
                    <a:cubicBezTo>
                      <a:pt x="150" y="1"/>
                      <a:pt x="0" y="151"/>
                      <a:pt x="0" y="334"/>
                    </a:cubicBezTo>
                    <a:cubicBezTo>
                      <a:pt x="0" y="517"/>
                      <a:pt x="150" y="666"/>
                      <a:pt x="333" y="666"/>
                    </a:cubicBezTo>
                    <a:cubicBezTo>
                      <a:pt x="516" y="666"/>
                      <a:pt x="663" y="517"/>
                      <a:pt x="663" y="334"/>
                    </a:cubicBezTo>
                    <a:cubicBezTo>
                      <a:pt x="663" y="151"/>
                      <a:pt x="516" y="1"/>
                      <a:pt x="333" y="1"/>
                    </a:cubicBezTo>
                    <a:close/>
                  </a:path>
                </a:pathLst>
              </a:custGeom>
              <a:solidFill>
                <a:srgbClr val="BBA1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75;p34">
                <a:extLst>
                  <a:ext uri="{FF2B5EF4-FFF2-40B4-BE49-F238E27FC236}">
                    <a16:creationId xmlns:a16="http://schemas.microsoft.com/office/drawing/2014/main" id="{E4C3C540-8720-18D2-861A-29B713B4E0BD}"/>
                  </a:ext>
                </a:extLst>
              </p:cNvPr>
              <p:cNvSpPr/>
              <p:nvPr/>
            </p:nvSpPr>
            <p:spPr>
              <a:xfrm>
                <a:off x="1226759" y="3243554"/>
                <a:ext cx="50279" cy="5058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7" extrusionOk="0">
                    <a:moveTo>
                      <a:pt x="330" y="1"/>
                    </a:moveTo>
                    <a:cubicBezTo>
                      <a:pt x="147" y="1"/>
                      <a:pt x="0" y="151"/>
                      <a:pt x="0" y="334"/>
                    </a:cubicBezTo>
                    <a:cubicBezTo>
                      <a:pt x="0" y="517"/>
                      <a:pt x="147" y="666"/>
                      <a:pt x="330" y="666"/>
                    </a:cubicBezTo>
                    <a:cubicBezTo>
                      <a:pt x="513" y="666"/>
                      <a:pt x="663" y="517"/>
                      <a:pt x="663" y="334"/>
                    </a:cubicBezTo>
                    <a:cubicBezTo>
                      <a:pt x="663" y="151"/>
                      <a:pt x="513" y="1"/>
                      <a:pt x="330" y="1"/>
                    </a:cubicBezTo>
                    <a:close/>
                  </a:path>
                </a:pathLst>
              </a:custGeom>
              <a:solidFill>
                <a:srgbClr val="BBA1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76;p34">
                <a:extLst>
                  <a:ext uri="{FF2B5EF4-FFF2-40B4-BE49-F238E27FC236}">
                    <a16:creationId xmlns:a16="http://schemas.microsoft.com/office/drawing/2014/main" id="{2CEDB841-2059-5FA1-80EF-A79533287B26}"/>
                  </a:ext>
                </a:extLst>
              </p:cNvPr>
              <p:cNvSpPr/>
              <p:nvPr/>
            </p:nvSpPr>
            <p:spPr>
              <a:xfrm>
                <a:off x="954438" y="3716076"/>
                <a:ext cx="58165" cy="241838"/>
              </a:xfrm>
              <a:custGeom>
                <a:avLst/>
                <a:gdLst/>
                <a:ahLst/>
                <a:cxnLst/>
                <a:rect l="l" t="t" r="r" b="b"/>
                <a:pathLst>
                  <a:path w="767" h="3189" extrusionOk="0">
                    <a:moveTo>
                      <a:pt x="317" y="0"/>
                    </a:moveTo>
                    <a:cubicBezTo>
                      <a:pt x="0" y="1375"/>
                      <a:pt x="233" y="3189"/>
                      <a:pt x="233" y="3189"/>
                    </a:cubicBezTo>
                    <a:lnTo>
                      <a:pt x="726" y="3019"/>
                    </a:lnTo>
                    <a:cubicBezTo>
                      <a:pt x="736" y="2849"/>
                      <a:pt x="746" y="2683"/>
                      <a:pt x="766" y="2513"/>
                    </a:cubicBezTo>
                    <a:cubicBezTo>
                      <a:pt x="606" y="1655"/>
                      <a:pt x="450" y="762"/>
                      <a:pt x="317" y="0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77;p34">
                <a:extLst>
                  <a:ext uri="{FF2B5EF4-FFF2-40B4-BE49-F238E27FC236}">
                    <a16:creationId xmlns:a16="http://schemas.microsoft.com/office/drawing/2014/main" id="{1CDDF024-1381-65F2-54A9-65E8D2A5DD45}"/>
                  </a:ext>
                </a:extLst>
              </p:cNvPr>
              <p:cNvSpPr/>
              <p:nvPr/>
            </p:nvSpPr>
            <p:spPr>
              <a:xfrm>
                <a:off x="1009494" y="3906647"/>
                <a:ext cx="9404" cy="3837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06" extrusionOk="0">
                    <a:moveTo>
                      <a:pt x="40" y="0"/>
                    </a:moveTo>
                    <a:cubicBezTo>
                      <a:pt x="20" y="170"/>
                      <a:pt x="10" y="336"/>
                      <a:pt x="0" y="506"/>
                    </a:cubicBezTo>
                    <a:lnTo>
                      <a:pt x="123" y="463"/>
                    </a:lnTo>
                    <a:cubicBezTo>
                      <a:pt x="97" y="309"/>
                      <a:pt x="67" y="157"/>
                      <a:pt x="40" y="0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978;p34">
                <a:extLst>
                  <a:ext uri="{FF2B5EF4-FFF2-40B4-BE49-F238E27FC236}">
                    <a16:creationId xmlns:a16="http://schemas.microsoft.com/office/drawing/2014/main" id="{B3922D33-D0F2-9F03-549B-F2ADD7EECBED}"/>
                  </a:ext>
                </a:extLst>
              </p:cNvPr>
              <p:cNvSpPr/>
              <p:nvPr/>
            </p:nvSpPr>
            <p:spPr>
              <a:xfrm>
                <a:off x="801784" y="4234478"/>
                <a:ext cx="19717" cy="8971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118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7" y="336"/>
                      <a:pt x="150" y="719"/>
                      <a:pt x="260" y="1182"/>
                    </a:cubicBezTo>
                    <a:cubicBezTo>
                      <a:pt x="166" y="786"/>
                      <a:pt x="80" y="390"/>
                      <a:pt x="0" y="0"/>
                    </a:cubicBezTo>
                    <a:close/>
                  </a:path>
                </a:pathLst>
              </a:custGeom>
              <a:solidFill>
                <a:srgbClr val="E0E8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979;p34">
                <a:extLst>
                  <a:ext uri="{FF2B5EF4-FFF2-40B4-BE49-F238E27FC236}">
                    <a16:creationId xmlns:a16="http://schemas.microsoft.com/office/drawing/2014/main" id="{D47139AB-8EDC-CCAB-1D5F-C067DA5BAF98}"/>
                  </a:ext>
                </a:extLst>
              </p:cNvPr>
              <p:cNvSpPr/>
              <p:nvPr/>
            </p:nvSpPr>
            <p:spPr>
              <a:xfrm>
                <a:off x="782294" y="4064837"/>
                <a:ext cx="301672" cy="260342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433" extrusionOk="0">
                    <a:moveTo>
                      <a:pt x="3056" y="1"/>
                    </a:moveTo>
                    <a:lnTo>
                      <a:pt x="1052" y="1232"/>
                    </a:lnTo>
                    <a:lnTo>
                      <a:pt x="443" y="819"/>
                    </a:lnTo>
                    <a:lnTo>
                      <a:pt x="300" y="886"/>
                    </a:lnTo>
                    <a:cubicBezTo>
                      <a:pt x="300" y="886"/>
                      <a:pt x="204" y="770"/>
                      <a:pt x="61" y="560"/>
                    </a:cubicBezTo>
                    <a:lnTo>
                      <a:pt x="1" y="524"/>
                    </a:lnTo>
                    <a:lnTo>
                      <a:pt x="1" y="524"/>
                    </a:lnTo>
                    <a:cubicBezTo>
                      <a:pt x="64" y="1099"/>
                      <a:pt x="127" y="1582"/>
                      <a:pt x="257" y="2237"/>
                    </a:cubicBezTo>
                    <a:cubicBezTo>
                      <a:pt x="337" y="2627"/>
                      <a:pt x="423" y="3023"/>
                      <a:pt x="517" y="3419"/>
                    </a:cubicBezTo>
                    <a:cubicBezTo>
                      <a:pt x="733" y="3426"/>
                      <a:pt x="963" y="3432"/>
                      <a:pt x="1199" y="3432"/>
                    </a:cubicBezTo>
                    <a:cubicBezTo>
                      <a:pt x="2071" y="3432"/>
                      <a:pt x="3069" y="3366"/>
                      <a:pt x="3978" y="3156"/>
                    </a:cubicBezTo>
                    <a:cubicBezTo>
                      <a:pt x="3508" y="2141"/>
                      <a:pt x="3189" y="1083"/>
                      <a:pt x="3056" y="1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980;p34">
                <a:extLst>
                  <a:ext uri="{FF2B5EF4-FFF2-40B4-BE49-F238E27FC236}">
                    <a16:creationId xmlns:a16="http://schemas.microsoft.com/office/drawing/2014/main" id="{19B538D8-4057-EACA-A526-28399A4B8CB9}"/>
                  </a:ext>
                </a:extLst>
              </p:cNvPr>
              <p:cNvSpPr/>
              <p:nvPr/>
            </p:nvSpPr>
            <p:spPr>
              <a:xfrm>
                <a:off x="786845" y="4107228"/>
                <a:ext cx="29121" cy="24874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8" extrusionOk="0">
                    <a:moveTo>
                      <a:pt x="1" y="1"/>
                    </a:moveTo>
                    <a:cubicBezTo>
                      <a:pt x="144" y="211"/>
                      <a:pt x="240" y="327"/>
                      <a:pt x="240" y="327"/>
                    </a:cubicBezTo>
                    <a:lnTo>
                      <a:pt x="383" y="26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981;p34">
                <a:extLst>
                  <a:ext uri="{FF2B5EF4-FFF2-40B4-BE49-F238E27FC236}">
                    <a16:creationId xmlns:a16="http://schemas.microsoft.com/office/drawing/2014/main" id="{086AA022-078C-4E79-A6F7-553A739065A1}"/>
                  </a:ext>
                </a:extLst>
              </p:cNvPr>
              <p:cNvSpPr/>
              <p:nvPr/>
            </p:nvSpPr>
            <p:spPr>
              <a:xfrm>
                <a:off x="1014044" y="4049443"/>
                <a:ext cx="246085" cy="25473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359" extrusionOk="0">
                    <a:moveTo>
                      <a:pt x="332" y="1"/>
                    </a:moveTo>
                    <a:lnTo>
                      <a:pt x="0" y="204"/>
                    </a:lnTo>
                    <a:cubicBezTo>
                      <a:pt x="133" y="1286"/>
                      <a:pt x="452" y="2344"/>
                      <a:pt x="922" y="3359"/>
                    </a:cubicBezTo>
                    <a:cubicBezTo>
                      <a:pt x="1884" y="3136"/>
                      <a:pt x="2746" y="2744"/>
                      <a:pt x="3245" y="2088"/>
                    </a:cubicBezTo>
                    <a:cubicBezTo>
                      <a:pt x="2010" y="1888"/>
                      <a:pt x="809" y="1695"/>
                      <a:pt x="729" y="1695"/>
                    </a:cubicBezTo>
                    <a:cubicBezTo>
                      <a:pt x="682" y="1695"/>
                      <a:pt x="526" y="993"/>
                      <a:pt x="332" y="1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982;p34">
                <a:extLst>
                  <a:ext uri="{FF2B5EF4-FFF2-40B4-BE49-F238E27FC236}">
                    <a16:creationId xmlns:a16="http://schemas.microsoft.com/office/drawing/2014/main" id="{89A6C5EB-0BDD-4F61-D6FB-AC43C57B5DF5}"/>
                  </a:ext>
                </a:extLst>
              </p:cNvPr>
              <p:cNvSpPr/>
              <p:nvPr/>
            </p:nvSpPr>
            <p:spPr>
              <a:xfrm>
                <a:off x="1140459" y="4718755"/>
                <a:ext cx="199977" cy="17525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311" extrusionOk="0">
                    <a:moveTo>
                      <a:pt x="1499" y="0"/>
                    </a:moveTo>
                    <a:cubicBezTo>
                      <a:pt x="1306" y="0"/>
                      <a:pt x="1122" y="33"/>
                      <a:pt x="942" y="81"/>
                    </a:cubicBezTo>
                    <a:cubicBezTo>
                      <a:pt x="746" y="134"/>
                      <a:pt x="556" y="204"/>
                      <a:pt x="373" y="321"/>
                    </a:cubicBezTo>
                    <a:cubicBezTo>
                      <a:pt x="287" y="380"/>
                      <a:pt x="200" y="460"/>
                      <a:pt x="147" y="563"/>
                    </a:cubicBezTo>
                    <a:cubicBezTo>
                      <a:pt x="94" y="670"/>
                      <a:pt x="80" y="797"/>
                      <a:pt x="107" y="907"/>
                    </a:cubicBezTo>
                    <a:cubicBezTo>
                      <a:pt x="154" y="1130"/>
                      <a:pt x="333" y="1306"/>
                      <a:pt x="530" y="1382"/>
                    </a:cubicBezTo>
                    <a:cubicBezTo>
                      <a:pt x="699" y="1450"/>
                      <a:pt x="875" y="1468"/>
                      <a:pt x="1046" y="1468"/>
                    </a:cubicBezTo>
                    <a:cubicBezTo>
                      <a:pt x="1077" y="1468"/>
                      <a:pt x="1108" y="1467"/>
                      <a:pt x="1138" y="1466"/>
                    </a:cubicBezTo>
                    <a:cubicBezTo>
                      <a:pt x="1238" y="1462"/>
                      <a:pt x="1338" y="1452"/>
                      <a:pt x="1438" y="1436"/>
                    </a:cubicBezTo>
                    <a:cubicBezTo>
                      <a:pt x="1535" y="1416"/>
                      <a:pt x="1638" y="1399"/>
                      <a:pt x="1731" y="1346"/>
                    </a:cubicBezTo>
                    <a:cubicBezTo>
                      <a:pt x="1828" y="1296"/>
                      <a:pt x="1911" y="1186"/>
                      <a:pt x="1897" y="1070"/>
                    </a:cubicBezTo>
                    <a:cubicBezTo>
                      <a:pt x="1888" y="956"/>
                      <a:pt x="1821" y="863"/>
                      <a:pt x="1738" y="803"/>
                    </a:cubicBezTo>
                    <a:cubicBezTo>
                      <a:pt x="1645" y="741"/>
                      <a:pt x="1545" y="721"/>
                      <a:pt x="1444" y="721"/>
                    </a:cubicBezTo>
                    <a:cubicBezTo>
                      <a:pt x="1345" y="721"/>
                      <a:pt x="1246" y="740"/>
                      <a:pt x="1152" y="757"/>
                    </a:cubicBezTo>
                    <a:cubicBezTo>
                      <a:pt x="1217" y="751"/>
                      <a:pt x="1284" y="746"/>
                      <a:pt x="1350" y="746"/>
                    </a:cubicBezTo>
                    <a:cubicBezTo>
                      <a:pt x="1481" y="746"/>
                      <a:pt x="1608" y="766"/>
                      <a:pt x="1708" y="843"/>
                    </a:cubicBezTo>
                    <a:cubicBezTo>
                      <a:pt x="1777" y="900"/>
                      <a:pt x="1825" y="990"/>
                      <a:pt x="1825" y="1073"/>
                    </a:cubicBezTo>
                    <a:cubicBezTo>
                      <a:pt x="1828" y="1159"/>
                      <a:pt x="1768" y="1226"/>
                      <a:pt x="1688" y="1262"/>
                    </a:cubicBezTo>
                    <a:cubicBezTo>
                      <a:pt x="1528" y="1333"/>
                      <a:pt x="1321" y="1342"/>
                      <a:pt x="1135" y="1346"/>
                    </a:cubicBezTo>
                    <a:cubicBezTo>
                      <a:pt x="946" y="1342"/>
                      <a:pt x="753" y="1322"/>
                      <a:pt x="590" y="1246"/>
                    </a:cubicBezTo>
                    <a:cubicBezTo>
                      <a:pt x="427" y="1176"/>
                      <a:pt x="303" y="1033"/>
                      <a:pt x="270" y="873"/>
                    </a:cubicBezTo>
                    <a:cubicBezTo>
                      <a:pt x="230" y="710"/>
                      <a:pt x="320" y="560"/>
                      <a:pt x="473" y="464"/>
                    </a:cubicBezTo>
                    <a:cubicBezTo>
                      <a:pt x="768" y="292"/>
                      <a:pt x="1141" y="194"/>
                      <a:pt x="1489" y="194"/>
                    </a:cubicBezTo>
                    <a:cubicBezTo>
                      <a:pt x="1507" y="194"/>
                      <a:pt x="1524" y="194"/>
                      <a:pt x="1541" y="194"/>
                    </a:cubicBezTo>
                    <a:cubicBezTo>
                      <a:pt x="1721" y="201"/>
                      <a:pt x="1874" y="264"/>
                      <a:pt x="1991" y="404"/>
                    </a:cubicBezTo>
                    <a:cubicBezTo>
                      <a:pt x="2104" y="540"/>
                      <a:pt x="2214" y="714"/>
                      <a:pt x="2307" y="873"/>
                    </a:cubicBezTo>
                    <a:cubicBezTo>
                      <a:pt x="2396" y="1036"/>
                      <a:pt x="2464" y="1213"/>
                      <a:pt x="2453" y="1386"/>
                    </a:cubicBezTo>
                    <a:cubicBezTo>
                      <a:pt x="2444" y="1555"/>
                      <a:pt x="2347" y="1712"/>
                      <a:pt x="2207" y="1825"/>
                    </a:cubicBezTo>
                    <a:cubicBezTo>
                      <a:pt x="2064" y="1938"/>
                      <a:pt x="1884" y="2015"/>
                      <a:pt x="1705" y="2075"/>
                    </a:cubicBezTo>
                    <a:cubicBezTo>
                      <a:pt x="1521" y="2131"/>
                      <a:pt x="1332" y="2178"/>
                      <a:pt x="1142" y="2208"/>
                    </a:cubicBezTo>
                    <a:cubicBezTo>
                      <a:pt x="1015" y="2228"/>
                      <a:pt x="886" y="2239"/>
                      <a:pt x="757" y="2239"/>
                    </a:cubicBezTo>
                    <a:cubicBezTo>
                      <a:pt x="499" y="2239"/>
                      <a:pt x="240" y="2195"/>
                      <a:pt x="0" y="2088"/>
                    </a:cubicBezTo>
                    <a:lnTo>
                      <a:pt x="0" y="2088"/>
                    </a:lnTo>
                    <a:cubicBezTo>
                      <a:pt x="277" y="2249"/>
                      <a:pt x="601" y="2311"/>
                      <a:pt x="923" y="2311"/>
                    </a:cubicBezTo>
                    <a:cubicBezTo>
                      <a:pt x="1000" y="2311"/>
                      <a:pt x="1076" y="2307"/>
                      <a:pt x="1152" y="2301"/>
                    </a:cubicBezTo>
                    <a:cubicBezTo>
                      <a:pt x="1352" y="2281"/>
                      <a:pt x="1548" y="2241"/>
                      <a:pt x="1738" y="2191"/>
                    </a:cubicBezTo>
                    <a:cubicBezTo>
                      <a:pt x="1931" y="2138"/>
                      <a:pt x="2124" y="2065"/>
                      <a:pt x="2297" y="1941"/>
                    </a:cubicBezTo>
                    <a:cubicBezTo>
                      <a:pt x="2467" y="1821"/>
                      <a:pt x="2607" y="1622"/>
                      <a:pt x="2619" y="1396"/>
                    </a:cubicBezTo>
                    <a:cubicBezTo>
                      <a:pt x="2636" y="1173"/>
                      <a:pt x="2556" y="970"/>
                      <a:pt x="2460" y="790"/>
                    </a:cubicBezTo>
                    <a:cubicBezTo>
                      <a:pt x="2360" y="610"/>
                      <a:pt x="2264" y="448"/>
                      <a:pt x="2131" y="281"/>
                    </a:cubicBezTo>
                    <a:cubicBezTo>
                      <a:pt x="2060" y="201"/>
                      <a:pt x="1974" y="124"/>
                      <a:pt x="1871" y="78"/>
                    </a:cubicBezTo>
                    <a:cubicBezTo>
                      <a:pt x="1768" y="28"/>
                      <a:pt x="1658" y="8"/>
                      <a:pt x="1551" y="1"/>
                    </a:cubicBezTo>
                    <a:cubicBezTo>
                      <a:pt x="1534" y="1"/>
                      <a:pt x="1517" y="0"/>
                      <a:pt x="1499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983;p34">
                <a:extLst>
                  <a:ext uri="{FF2B5EF4-FFF2-40B4-BE49-F238E27FC236}">
                    <a16:creationId xmlns:a16="http://schemas.microsoft.com/office/drawing/2014/main" id="{8D5475E4-6919-849F-F4D9-319AA50EC441}"/>
                  </a:ext>
                </a:extLst>
              </p:cNvPr>
              <p:cNvSpPr/>
              <p:nvPr/>
            </p:nvSpPr>
            <p:spPr>
              <a:xfrm>
                <a:off x="1708533" y="4718755"/>
                <a:ext cx="199977" cy="17525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311" extrusionOk="0">
                    <a:moveTo>
                      <a:pt x="1138" y="0"/>
                    </a:moveTo>
                    <a:cubicBezTo>
                      <a:pt x="1121" y="0"/>
                      <a:pt x="1104" y="1"/>
                      <a:pt x="1086" y="1"/>
                    </a:cubicBezTo>
                    <a:cubicBezTo>
                      <a:pt x="979" y="8"/>
                      <a:pt x="870" y="28"/>
                      <a:pt x="767" y="78"/>
                    </a:cubicBezTo>
                    <a:cubicBezTo>
                      <a:pt x="664" y="124"/>
                      <a:pt x="577" y="201"/>
                      <a:pt x="507" y="281"/>
                    </a:cubicBezTo>
                    <a:cubicBezTo>
                      <a:pt x="374" y="448"/>
                      <a:pt x="277" y="610"/>
                      <a:pt x="177" y="790"/>
                    </a:cubicBezTo>
                    <a:cubicBezTo>
                      <a:pt x="81" y="970"/>
                      <a:pt x="1" y="1173"/>
                      <a:pt x="18" y="1396"/>
                    </a:cubicBezTo>
                    <a:cubicBezTo>
                      <a:pt x="31" y="1622"/>
                      <a:pt x="171" y="1821"/>
                      <a:pt x="340" y="1941"/>
                    </a:cubicBezTo>
                    <a:cubicBezTo>
                      <a:pt x="514" y="2065"/>
                      <a:pt x="707" y="2138"/>
                      <a:pt x="899" y="2191"/>
                    </a:cubicBezTo>
                    <a:cubicBezTo>
                      <a:pt x="1090" y="2241"/>
                      <a:pt x="1286" y="2281"/>
                      <a:pt x="1486" y="2301"/>
                    </a:cubicBezTo>
                    <a:cubicBezTo>
                      <a:pt x="1561" y="2307"/>
                      <a:pt x="1638" y="2311"/>
                      <a:pt x="1715" y="2311"/>
                    </a:cubicBezTo>
                    <a:cubicBezTo>
                      <a:pt x="2036" y="2311"/>
                      <a:pt x="2360" y="2249"/>
                      <a:pt x="2637" y="2088"/>
                    </a:cubicBezTo>
                    <a:lnTo>
                      <a:pt x="2637" y="2088"/>
                    </a:lnTo>
                    <a:cubicBezTo>
                      <a:pt x="2397" y="2195"/>
                      <a:pt x="2138" y="2239"/>
                      <a:pt x="1880" y="2239"/>
                    </a:cubicBezTo>
                    <a:cubicBezTo>
                      <a:pt x="1751" y="2239"/>
                      <a:pt x="1622" y="2228"/>
                      <a:pt x="1495" y="2208"/>
                    </a:cubicBezTo>
                    <a:cubicBezTo>
                      <a:pt x="1306" y="2178"/>
                      <a:pt x="1116" y="2131"/>
                      <a:pt x="933" y="2075"/>
                    </a:cubicBezTo>
                    <a:cubicBezTo>
                      <a:pt x="753" y="2015"/>
                      <a:pt x="574" y="1938"/>
                      <a:pt x="431" y="1825"/>
                    </a:cubicBezTo>
                    <a:cubicBezTo>
                      <a:pt x="291" y="1712"/>
                      <a:pt x="194" y="1555"/>
                      <a:pt x="185" y="1386"/>
                    </a:cubicBezTo>
                    <a:cubicBezTo>
                      <a:pt x="174" y="1213"/>
                      <a:pt x="240" y="1036"/>
                      <a:pt x="331" y="873"/>
                    </a:cubicBezTo>
                    <a:cubicBezTo>
                      <a:pt x="424" y="714"/>
                      <a:pt x="534" y="540"/>
                      <a:pt x="647" y="404"/>
                    </a:cubicBezTo>
                    <a:cubicBezTo>
                      <a:pt x="764" y="264"/>
                      <a:pt x="916" y="201"/>
                      <a:pt x="1096" y="194"/>
                    </a:cubicBezTo>
                    <a:cubicBezTo>
                      <a:pt x="1113" y="194"/>
                      <a:pt x="1130" y="194"/>
                      <a:pt x="1148" y="194"/>
                    </a:cubicBezTo>
                    <a:cubicBezTo>
                      <a:pt x="1496" y="194"/>
                      <a:pt x="1869" y="292"/>
                      <a:pt x="2165" y="464"/>
                    </a:cubicBezTo>
                    <a:cubicBezTo>
                      <a:pt x="2317" y="560"/>
                      <a:pt x="2407" y="710"/>
                      <a:pt x="2368" y="873"/>
                    </a:cubicBezTo>
                    <a:cubicBezTo>
                      <a:pt x="2334" y="1033"/>
                      <a:pt x="2211" y="1176"/>
                      <a:pt x="2048" y="1246"/>
                    </a:cubicBezTo>
                    <a:cubicBezTo>
                      <a:pt x="1885" y="1322"/>
                      <a:pt x="1692" y="1342"/>
                      <a:pt x="1502" y="1346"/>
                    </a:cubicBezTo>
                    <a:cubicBezTo>
                      <a:pt x="1316" y="1342"/>
                      <a:pt x="1109" y="1333"/>
                      <a:pt x="950" y="1262"/>
                    </a:cubicBezTo>
                    <a:cubicBezTo>
                      <a:pt x="870" y="1226"/>
                      <a:pt x="810" y="1159"/>
                      <a:pt x="813" y="1073"/>
                    </a:cubicBezTo>
                    <a:cubicBezTo>
                      <a:pt x="813" y="990"/>
                      <a:pt x="859" y="900"/>
                      <a:pt x="930" y="843"/>
                    </a:cubicBezTo>
                    <a:cubicBezTo>
                      <a:pt x="1029" y="766"/>
                      <a:pt x="1156" y="746"/>
                      <a:pt x="1287" y="746"/>
                    </a:cubicBezTo>
                    <a:cubicBezTo>
                      <a:pt x="1353" y="746"/>
                      <a:pt x="1421" y="751"/>
                      <a:pt x="1486" y="757"/>
                    </a:cubicBezTo>
                    <a:cubicBezTo>
                      <a:pt x="1392" y="740"/>
                      <a:pt x="1292" y="721"/>
                      <a:pt x="1193" y="721"/>
                    </a:cubicBezTo>
                    <a:cubicBezTo>
                      <a:pt x="1092" y="721"/>
                      <a:pt x="992" y="741"/>
                      <a:pt x="899" y="803"/>
                    </a:cubicBezTo>
                    <a:cubicBezTo>
                      <a:pt x="816" y="863"/>
                      <a:pt x="750" y="956"/>
                      <a:pt x="740" y="1070"/>
                    </a:cubicBezTo>
                    <a:cubicBezTo>
                      <a:pt x="727" y="1186"/>
                      <a:pt x="810" y="1296"/>
                      <a:pt x="907" y="1346"/>
                    </a:cubicBezTo>
                    <a:cubicBezTo>
                      <a:pt x="999" y="1399"/>
                      <a:pt x="1103" y="1416"/>
                      <a:pt x="1199" y="1436"/>
                    </a:cubicBezTo>
                    <a:cubicBezTo>
                      <a:pt x="1299" y="1452"/>
                      <a:pt x="1399" y="1462"/>
                      <a:pt x="1498" y="1466"/>
                    </a:cubicBezTo>
                    <a:cubicBezTo>
                      <a:pt x="1529" y="1467"/>
                      <a:pt x="1560" y="1468"/>
                      <a:pt x="1591" y="1468"/>
                    </a:cubicBezTo>
                    <a:cubicBezTo>
                      <a:pt x="1762" y="1468"/>
                      <a:pt x="1939" y="1450"/>
                      <a:pt x="2108" y="1382"/>
                    </a:cubicBezTo>
                    <a:cubicBezTo>
                      <a:pt x="2304" y="1306"/>
                      <a:pt x="2484" y="1130"/>
                      <a:pt x="2530" y="907"/>
                    </a:cubicBezTo>
                    <a:cubicBezTo>
                      <a:pt x="2557" y="797"/>
                      <a:pt x="2544" y="670"/>
                      <a:pt x="2491" y="563"/>
                    </a:cubicBezTo>
                    <a:cubicBezTo>
                      <a:pt x="2437" y="460"/>
                      <a:pt x="2351" y="380"/>
                      <a:pt x="2264" y="321"/>
                    </a:cubicBezTo>
                    <a:cubicBezTo>
                      <a:pt x="2082" y="204"/>
                      <a:pt x="1895" y="134"/>
                      <a:pt x="1695" y="81"/>
                    </a:cubicBezTo>
                    <a:cubicBezTo>
                      <a:pt x="1515" y="33"/>
                      <a:pt x="1331" y="0"/>
                      <a:pt x="1138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984;p34">
                <a:extLst>
                  <a:ext uri="{FF2B5EF4-FFF2-40B4-BE49-F238E27FC236}">
                    <a16:creationId xmlns:a16="http://schemas.microsoft.com/office/drawing/2014/main" id="{27FB2452-78F3-23E0-1E1F-5EE2CB7D98FA}"/>
                  </a:ext>
                </a:extLst>
              </p:cNvPr>
              <p:cNvSpPr/>
              <p:nvPr/>
            </p:nvSpPr>
            <p:spPr>
              <a:xfrm>
                <a:off x="1086693" y="3036375"/>
                <a:ext cx="760322" cy="291358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842" extrusionOk="0">
                    <a:moveTo>
                      <a:pt x="1921" y="194"/>
                    </a:moveTo>
                    <a:cubicBezTo>
                      <a:pt x="2873" y="194"/>
                      <a:pt x="3648" y="969"/>
                      <a:pt x="3648" y="1921"/>
                    </a:cubicBezTo>
                    <a:cubicBezTo>
                      <a:pt x="3648" y="2873"/>
                      <a:pt x="2873" y="3648"/>
                      <a:pt x="1921" y="3648"/>
                    </a:cubicBezTo>
                    <a:cubicBezTo>
                      <a:pt x="966" y="3648"/>
                      <a:pt x="190" y="2873"/>
                      <a:pt x="190" y="1921"/>
                    </a:cubicBezTo>
                    <a:cubicBezTo>
                      <a:pt x="190" y="969"/>
                      <a:pt x="966" y="194"/>
                      <a:pt x="1921" y="194"/>
                    </a:cubicBezTo>
                    <a:close/>
                    <a:moveTo>
                      <a:pt x="8105" y="194"/>
                    </a:moveTo>
                    <a:cubicBezTo>
                      <a:pt x="9059" y="194"/>
                      <a:pt x="9832" y="969"/>
                      <a:pt x="9832" y="1921"/>
                    </a:cubicBezTo>
                    <a:cubicBezTo>
                      <a:pt x="9832" y="2873"/>
                      <a:pt x="9059" y="3648"/>
                      <a:pt x="8105" y="3648"/>
                    </a:cubicBezTo>
                    <a:cubicBezTo>
                      <a:pt x="7153" y="3648"/>
                      <a:pt x="6377" y="2873"/>
                      <a:pt x="6377" y="1921"/>
                    </a:cubicBezTo>
                    <a:cubicBezTo>
                      <a:pt x="6377" y="969"/>
                      <a:pt x="7153" y="194"/>
                      <a:pt x="8105" y="194"/>
                    </a:cubicBezTo>
                    <a:close/>
                    <a:moveTo>
                      <a:pt x="1921" y="0"/>
                    </a:moveTo>
                    <a:cubicBezTo>
                      <a:pt x="859" y="0"/>
                      <a:pt x="1" y="862"/>
                      <a:pt x="1" y="1921"/>
                    </a:cubicBezTo>
                    <a:cubicBezTo>
                      <a:pt x="1" y="2979"/>
                      <a:pt x="859" y="3842"/>
                      <a:pt x="1921" y="3842"/>
                    </a:cubicBezTo>
                    <a:cubicBezTo>
                      <a:pt x="2816" y="3842"/>
                      <a:pt x="3572" y="3223"/>
                      <a:pt x="3781" y="2387"/>
                    </a:cubicBezTo>
                    <a:lnTo>
                      <a:pt x="6244" y="2387"/>
                    </a:lnTo>
                    <a:cubicBezTo>
                      <a:pt x="6454" y="3223"/>
                      <a:pt x="7210" y="3842"/>
                      <a:pt x="8105" y="3842"/>
                    </a:cubicBezTo>
                    <a:cubicBezTo>
                      <a:pt x="9163" y="3842"/>
                      <a:pt x="10025" y="2979"/>
                      <a:pt x="10025" y="1921"/>
                    </a:cubicBezTo>
                    <a:cubicBezTo>
                      <a:pt x="10025" y="862"/>
                      <a:pt x="9163" y="0"/>
                      <a:pt x="8105" y="0"/>
                    </a:cubicBezTo>
                    <a:cubicBezTo>
                      <a:pt x="7047" y="0"/>
                      <a:pt x="6184" y="862"/>
                      <a:pt x="6184" y="1921"/>
                    </a:cubicBezTo>
                    <a:cubicBezTo>
                      <a:pt x="6184" y="2014"/>
                      <a:pt x="6194" y="2108"/>
                      <a:pt x="6208" y="2197"/>
                    </a:cubicBezTo>
                    <a:lnTo>
                      <a:pt x="3818" y="2197"/>
                    </a:lnTo>
                    <a:cubicBezTo>
                      <a:pt x="3832" y="2108"/>
                      <a:pt x="3841" y="2014"/>
                      <a:pt x="3841" y="1921"/>
                    </a:cubicBezTo>
                    <a:cubicBezTo>
                      <a:pt x="3841" y="862"/>
                      <a:pt x="2979" y="0"/>
                      <a:pt x="19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985;p34">
                <a:extLst>
                  <a:ext uri="{FF2B5EF4-FFF2-40B4-BE49-F238E27FC236}">
                    <a16:creationId xmlns:a16="http://schemas.microsoft.com/office/drawing/2014/main" id="{EE7DB96E-2773-B75F-5CB4-7279C6326325}"/>
                  </a:ext>
                </a:extLst>
              </p:cNvPr>
              <p:cNvSpPr/>
              <p:nvPr/>
            </p:nvSpPr>
            <p:spPr>
              <a:xfrm>
                <a:off x="1922386" y="3602704"/>
                <a:ext cx="210594" cy="283016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3732" extrusionOk="0">
                    <a:moveTo>
                      <a:pt x="1611" y="1"/>
                    </a:moveTo>
                    <a:cubicBezTo>
                      <a:pt x="1764" y="756"/>
                      <a:pt x="1681" y="1582"/>
                      <a:pt x="1145" y="2138"/>
                    </a:cubicBezTo>
                    <a:cubicBezTo>
                      <a:pt x="1092" y="2194"/>
                      <a:pt x="233" y="2864"/>
                      <a:pt x="10" y="2930"/>
                    </a:cubicBezTo>
                    <a:lnTo>
                      <a:pt x="0" y="3283"/>
                    </a:lnTo>
                    <a:lnTo>
                      <a:pt x="1131" y="3732"/>
                    </a:lnTo>
                    <a:cubicBezTo>
                      <a:pt x="1131" y="3732"/>
                      <a:pt x="2776" y="1975"/>
                      <a:pt x="1611" y="1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986;p34">
                <a:extLst>
                  <a:ext uri="{FF2B5EF4-FFF2-40B4-BE49-F238E27FC236}">
                    <a16:creationId xmlns:a16="http://schemas.microsoft.com/office/drawing/2014/main" id="{6EDB4E43-6619-FD63-711F-BEE1279A4C41}"/>
                  </a:ext>
                </a:extLst>
              </p:cNvPr>
              <p:cNvSpPr/>
              <p:nvPr/>
            </p:nvSpPr>
            <p:spPr>
              <a:xfrm>
                <a:off x="1344908" y="3225885"/>
                <a:ext cx="719143" cy="599248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7902" extrusionOk="0">
                    <a:moveTo>
                      <a:pt x="2863" y="1"/>
                    </a:moveTo>
                    <a:lnTo>
                      <a:pt x="499" y="919"/>
                    </a:lnTo>
                    <a:cubicBezTo>
                      <a:pt x="499" y="919"/>
                      <a:pt x="0" y="3306"/>
                      <a:pt x="2310" y="3386"/>
                    </a:cubicBezTo>
                    <a:cubicBezTo>
                      <a:pt x="4620" y="3466"/>
                      <a:pt x="7771" y="3256"/>
                      <a:pt x="8008" y="5013"/>
                    </a:cubicBezTo>
                    <a:cubicBezTo>
                      <a:pt x="8244" y="6770"/>
                      <a:pt x="7429" y="6904"/>
                      <a:pt x="7429" y="6904"/>
                    </a:cubicBezTo>
                    <a:lnTo>
                      <a:pt x="7572" y="7885"/>
                    </a:lnTo>
                    <a:cubicBezTo>
                      <a:pt x="7573" y="7896"/>
                      <a:pt x="7582" y="7901"/>
                      <a:pt x="7595" y="7901"/>
                    </a:cubicBezTo>
                    <a:cubicBezTo>
                      <a:pt x="7759" y="7901"/>
                      <a:pt x="8705" y="7165"/>
                      <a:pt x="8760" y="7107"/>
                    </a:cubicBezTo>
                    <a:cubicBezTo>
                      <a:pt x="9482" y="6358"/>
                      <a:pt x="9382" y="5113"/>
                      <a:pt x="8989" y="4228"/>
                    </a:cubicBezTo>
                    <a:cubicBezTo>
                      <a:pt x="8357" y="2793"/>
                      <a:pt x="6996" y="2197"/>
                      <a:pt x="5508" y="2128"/>
                    </a:cubicBezTo>
                    <a:cubicBezTo>
                      <a:pt x="4693" y="2088"/>
                      <a:pt x="3515" y="2125"/>
                      <a:pt x="3066" y="1303"/>
                    </a:cubicBezTo>
                    <a:cubicBezTo>
                      <a:pt x="2859" y="923"/>
                      <a:pt x="2793" y="427"/>
                      <a:pt x="286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987;p34">
                <a:extLst>
                  <a:ext uri="{FF2B5EF4-FFF2-40B4-BE49-F238E27FC236}">
                    <a16:creationId xmlns:a16="http://schemas.microsoft.com/office/drawing/2014/main" id="{9925386B-FBE5-A519-BF85-A99DBD1F99B6}"/>
                  </a:ext>
                </a:extLst>
              </p:cNvPr>
              <p:cNvSpPr/>
              <p:nvPr/>
            </p:nvSpPr>
            <p:spPr>
              <a:xfrm>
                <a:off x="1449332" y="3344868"/>
                <a:ext cx="135138" cy="54298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716" extrusionOk="0">
                    <a:moveTo>
                      <a:pt x="1412" y="0"/>
                    </a:moveTo>
                    <a:cubicBezTo>
                      <a:pt x="1027" y="0"/>
                      <a:pt x="422" y="110"/>
                      <a:pt x="1" y="715"/>
                    </a:cubicBezTo>
                    <a:lnTo>
                      <a:pt x="1781" y="36"/>
                    </a:lnTo>
                    <a:cubicBezTo>
                      <a:pt x="1781" y="36"/>
                      <a:pt x="1633" y="0"/>
                      <a:pt x="141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988;p34">
                <a:extLst>
                  <a:ext uri="{FF2B5EF4-FFF2-40B4-BE49-F238E27FC236}">
                    <a16:creationId xmlns:a16="http://schemas.microsoft.com/office/drawing/2014/main" id="{473AA649-41F1-53E4-8933-DD1E8940D55D}"/>
                  </a:ext>
                </a:extLst>
              </p:cNvPr>
              <p:cNvSpPr/>
              <p:nvPr/>
            </p:nvSpPr>
            <p:spPr>
              <a:xfrm>
                <a:off x="1584393" y="3399090"/>
                <a:ext cx="101012" cy="61578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812" extrusionOk="0">
                    <a:moveTo>
                      <a:pt x="1332" y="0"/>
                    </a:moveTo>
                    <a:cubicBezTo>
                      <a:pt x="1332" y="0"/>
                      <a:pt x="433" y="283"/>
                      <a:pt x="0" y="812"/>
                    </a:cubicBezTo>
                    <a:lnTo>
                      <a:pt x="1332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989;p34">
                <a:extLst>
                  <a:ext uri="{FF2B5EF4-FFF2-40B4-BE49-F238E27FC236}">
                    <a16:creationId xmlns:a16="http://schemas.microsoft.com/office/drawing/2014/main" id="{0C389DAE-E0A0-220A-374F-B7C88BDB6630}"/>
                  </a:ext>
                </a:extLst>
              </p:cNvPr>
              <p:cNvSpPr/>
              <p:nvPr/>
            </p:nvSpPr>
            <p:spPr>
              <a:xfrm>
                <a:off x="1773447" y="3429878"/>
                <a:ext cx="77503" cy="43226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570" extrusionOk="0">
                    <a:moveTo>
                      <a:pt x="1022" y="0"/>
                    </a:moveTo>
                    <a:lnTo>
                      <a:pt x="1022" y="0"/>
                    </a:lnTo>
                    <a:cubicBezTo>
                      <a:pt x="559" y="60"/>
                      <a:pt x="0" y="570"/>
                      <a:pt x="0" y="570"/>
                    </a:cubicBezTo>
                    <a:lnTo>
                      <a:pt x="1022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990;p34">
                <a:extLst>
                  <a:ext uri="{FF2B5EF4-FFF2-40B4-BE49-F238E27FC236}">
                    <a16:creationId xmlns:a16="http://schemas.microsoft.com/office/drawing/2014/main" id="{24674122-10FE-4C21-DA8D-D83F5C37D1DE}"/>
                  </a:ext>
                </a:extLst>
              </p:cNvPr>
              <p:cNvSpPr/>
              <p:nvPr/>
            </p:nvSpPr>
            <p:spPr>
              <a:xfrm>
                <a:off x="1927163" y="3983391"/>
                <a:ext cx="214537" cy="245099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3232" extrusionOk="0">
                    <a:moveTo>
                      <a:pt x="373" y="0"/>
                    </a:moveTo>
                    <a:cubicBezTo>
                      <a:pt x="370" y="1075"/>
                      <a:pt x="263" y="2157"/>
                      <a:pt x="1" y="3188"/>
                    </a:cubicBezTo>
                    <a:cubicBezTo>
                      <a:pt x="183" y="3218"/>
                      <a:pt x="357" y="3231"/>
                      <a:pt x="523" y="3231"/>
                    </a:cubicBezTo>
                    <a:cubicBezTo>
                      <a:pt x="1707" y="3231"/>
                      <a:pt x="2406" y="2526"/>
                      <a:pt x="2789" y="1913"/>
                    </a:cubicBezTo>
                    <a:cubicBezTo>
                      <a:pt x="2813" y="1544"/>
                      <a:pt x="2826" y="1174"/>
                      <a:pt x="2829" y="812"/>
                    </a:cubicBezTo>
                    <a:lnTo>
                      <a:pt x="2829" y="812"/>
                    </a:lnTo>
                    <a:cubicBezTo>
                      <a:pt x="2700" y="942"/>
                      <a:pt x="2557" y="1068"/>
                      <a:pt x="2406" y="1191"/>
                    </a:cubicBezTo>
                    <a:cubicBezTo>
                      <a:pt x="2267" y="1301"/>
                      <a:pt x="2120" y="1354"/>
                      <a:pt x="1967" y="1354"/>
                    </a:cubicBezTo>
                    <a:cubicBezTo>
                      <a:pt x="1481" y="1354"/>
                      <a:pt x="926" y="829"/>
                      <a:pt x="373" y="0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991;p34">
                <a:extLst>
                  <a:ext uri="{FF2B5EF4-FFF2-40B4-BE49-F238E27FC236}">
                    <a16:creationId xmlns:a16="http://schemas.microsoft.com/office/drawing/2014/main" id="{582872CE-C259-4643-C8C0-73A0F32027CD}"/>
                  </a:ext>
                </a:extLst>
              </p:cNvPr>
              <p:cNvSpPr/>
              <p:nvPr/>
            </p:nvSpPr>
            <p:spPr>
              <a:xfrm>
                <a:off x="1789600" y="3976794"/>
                <a:ext cx="165851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276" extrusionOk="0">
                    <a:moveTo>
                      <a:pt x="2131" y="0"/>
                    </a:moveTo>
                    <a:cubicBezTo>
                      <a:pt x="2001" y="7"/>
                      <a:pt x="1858" y="14"/>
                      <a:pt x="1704" y="23"/>
                    </a:cubicBezTo>
                    <a:lnTo>
                      <a:pt x="1658" y="1774"/>
                    </a:lnTo>
                    <a:cubicBezTo>
                      <a:pt x="1652" y="2051"/>
                      <a:pt x="1452" y="2290"/>
                      <a:pt x="1179" y="2347"/>
                    </a:cubicBezTo>
                    <a:lnTo>
                      <a:pt x="1" y="2599"/>
                    </a:lnTo>
                    <a:cubicBezTo>
                      <a:pt x="693" y="2983"/>
                      <a:pt x="1292" y="3192"/>
                      <a:pt x="1815" y="3275"/>
                    </a:cubicBezTo>
                    <a:cubicBezTo>
                      <a:pt x="2077" y="2244"/>
                      <a:pt x="2184" y="1162"/>
                      <a:pt x="2187" y="87"/>
                    </a:cubicBezTo>
                    <a:cubicBezTo>
                      <a:pt x="2167" y="57"/>
                      <a:pt x="2151" y="31"/>
                      <a:pt x="2131" y="0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992;p34">
                <a:extLst>
                  <a:ext uri="{FF2B5EF4-FFF2-40B4-BE49-F238E27FC236}">
                    <a16:creationId xmlns:a16="http://schemas.microsoft.com/office/drawing/2014/main" id="{D31BF79C-E688-C5E6-856D-7D21836131D3}"/>
                  </a:ext>
                </a:extLst>
              </p:cNvPr>
              <p:cNvSpPr/>
              <p:nvPr/>
            </p:nvSpPr>
            <p:spPr>
              <a:xfrm>
                <a:off x="1951127" y="3975050"/>
                <a:ext cx="190877" cy="111098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1465" extrusionOk="0">
                    <a:moveTo>
                      <a:pt x="752" y="0"/>
                    </a:moveTo>
                    <a:cubicBezTo>
                      <a:pt x="752" y="0"/>
                      <a:pt x="447" y="0"/>
                      <a:pt x="1" y="23"/>
                    </a:cubicBezTo>
                    <a:cubicBezTo>
                      <a:pt x="21" y="54"/>
                      <a:pt x="37" y="80"/>
                      <a:pt x="57" y="110"/>
                    </a:cubicBezTo>
                    <a:cubicBezTo>
                      <a:pt x="610" y="939"/>
                      <a:pt x="1165" y="1464"/>
                      <a:pt x="1651" y="1464"/>
                    </a:cubicBezTo>
                    <a:cubicBezTo>
                      <a:pt x="1804" y="1464"/>
                      <a:pt x="1951" y="1411"/>
                      <a:pt x="2090" y="1301"/>
                    </a:cubicBezTo>
                    <a:cubicBezTo>
                      <a:pt x="2241" y="1178"/>
                      <a:pt x="2384" y="1052"/>
                      <a:pt x="2513" y="922"/>
                    </a:cubicBezTo>
                    <a:cubicBezTo>
                      <a:pt x="2517" y="742"/>
                      <a:pt x="2517" y="559"/>
                      <a:pt x="2517" y="383"/>
                    </a:cubicBezTo>
                    <a:lnTo>
                      <a:pt x="2337" y="0"/>
                    </a:ln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993;p34">
                <a:extLst>
                  <a:ext uri="{FF2B5EF4-FFF2-40B4-BE49-F238E27FC236}">
                    <a16:creationId xmlns:a16="http://schemas.microsoft.com/office/drawing/2014/main" id="{FF967243-570E-1920-5912-69C35510E109}"/>
                  </a:ext>
                </a:extLst>
              </p:cNvPr>
              <p:cNvSpPr/>
              <p:nvPr/>
            </p:nvSpPr>
            <p:spPr>
              <a:xfrm>
                <a:off x="959974" y="3572901"/>
                <a:ext cx="969550" cy="668637"/>
              </a:xfrm>
              <a:custGeom>
                <a:avLst/>
                <a:gdLst/>
                <a:ahLst/>
                <a:cxnLst/>
                <a:rect l="l" t="t" r="r" b="b"/>
                <a:pathLst>
                  <a:path w="12785" h="8817" extrusionOk="0">
                    <a:moveTo>
                      <a:pt x="627" y="1"/>
                    </a:moveTo>
                    <a:cubicBezTo>
                      <a:pt x="471" y="1"/>
                      <a:pt x="328" y="61"/>
                      <a:pt x="220" y="161"/>
                    </a:cubicBezTo>
                    <a:cubicBezTo>
                      <a:pt x="217" y="168"/>
                      <a:pt x="211" y="174"/>
                      <a:pt x="204" y="181"/>
                    </a:cubicBezTo>
                    <a:cubicBezTo>
                      <a:pt x="74" y="311"/>
                      <a:pt x="1" y="504"/>
                      <a:pt x="37" y="710"/>
                    </a:cubicBezTo>
                    <a:cubicBezTo>
                      <a:pt x="397" y="2793"/>
                      <a:pt x="1312" y="7979"/>
                      <a:pt x="1442" y="7979"/>
                    </a:cubicBezTo>
                    <a:cubicBezTo>
                      <a:pt x="1598" y="7979"/>
                      <a:pt x="5882" y="8684"/>
                      <a:pt x="6634" y="8808"/>
                    </a:cubicBezTo>
                    <a:cubicBezTo>
                      <a:pt x="6665" y="8814"/>
                      <a:pt x="6698" y="8816"/>
                      <a:pt x="6730" y="8816"/>
                    </a:cubicBezTo>
                    <a:cubicBezTo>
                      <a:pt x="6773" y="8816"/>
                      <a:pt x="6815" y="8812"/>
                      <a:pt x="6856" y="8804"/>
                    </a:cubicBezTo>
                    <a:lnTo>
                      <a:pt x="7389" y="8691"/>
                    </a:lnTo>
                    <a:lnTo>
                      <a:pt x="7546" y="8655"/>
                    </a:lnTo>
                    <a:lnTo>
                      <a:pt x="12119" y="7673"/>
                    </a:lnTo>
                    <a:cubicBezTo>
                      <a:pt x="12392" y="7616"/>
                      <a:pt x="12592" y="7377"/>
                      <a:pt x="12598" y="7100"/>
                    </a:cubicBezTo>
                    <a:lnTo>
                      <a:pt x="12775" y="630"/>
                    </a:lnTo>
                    <a:cubicBezTo>
                      <a:pt x="12784" y="384"/>
                      <a:pt x="12641" y="174"/>
                      <a:pt x="12441" y="71"/>
                    </a:cubicBezTo>
                    <a:cubicBezTo>
                      <a:pt x="12392" y="48"/>
                      <a:pt x="12342" y="31"/>
                      <a:pt x="12285" y="22"/>
                    </a:cubicBezTo>
                    <a:cubicBezTo>
                      <a:pt x="12247" y="13"/>
                      <a:pt x="12207" y="9"/>
                      <a:pt x="12166" y="9"/>
                    </a:cubicBezTo>
                    <a:cubicBezTo>
                      <a:pt x="12125" y="9"/>
                      <a:pt x="12084" y="13"/>
                      <a:pt x="12042" y="22"/>
                    </a:cubicBezTo>
                    <a:lnTo>
                      <a:pt x="7779" y="943"/>
                    </a:lnTo>
                    <a:cubicBezTo>
                      <a:pt x="7655" y="1050"/>
                      <a:pt x="7529" y="1126"/>
                      <a:pt x="7406" y="1173"/>
                    </a:cubicBezTo>
                    <a:cubicBezTo>
                      <a:pt x="7263" y="1228"/>
                      <a:pt x="7119" y="1249"/>
                      <a:pt x="6981" y="1249"/>
                    </a:cubicBezTo>
                    <a:cubicBezTo>
                      <a:pt x="6750" y="1249"/>
                      <a:pt x="6535" y="1188"/>
                      <a:pt x="6364" y="1120"/>
                    </a:cubicBezTo>
                    <a:cubicBezTo>
                      <a:pt x="6162" y="1040"/>
                      <a:pt x="6018" y="950"/>
                      <a:pt x="5991" y="943"/>
                    </a:cubicBezTo>
                    <a:lnTo>
                      <a:pt x="740" y="11"/>
                    </a:lnTo>
                    <a:cubicBezTo>
                      <a:pt x="701" y="4"/>
                      <a:pt x="664" y="1"/>
                      <a:pt x="627" y="1"/>
                    </a:cubicBezTo>
                    <a:close/>
                  </a:path>
                </a:pathLst>
              </a:custGeom>
              <a:solidFill>
                <a:srgbClr val="FEC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994;p34">
                <a:extLst>
                  <a:ext uri="{FF2B5EF4-FFF2-40B4-BE49-F238E27FC236}">
                    <a16:creationId xmlns:a16="http://schemas.microsoft.com/office/drawing/2014/main" id="{FEABBCA3-EA90-1AE0-B027-3839986A01E3}"/>
                  </a:ext>
                </a:extLst>
              </p:cNvPr>
              <p:cNvSpPr/>
              <p:nvPr/>
            </p:nvSpPr>
            <p:spPr>
              <a:xfrm>
                <a:off x="976658" y="3572977"/>
                <a:ext cx="466006" cy="84859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1119" extrusionOk="0">
                    <a:moveTo>
                      <a:pt x="413" y="1"/>
                    </a:moveTo>
                    <a:cubicBezTo>
                      <a:pt x="254" y="1"/>
                      <a:pt x="111" y="61"/>
                      <a:pt x="0" y="160"/>
                    </a:cubicBezTo>
                    <a:cubicBezTo>
                      <a:pt x="94" y="133"/>
                      <a:pt x="206" y="113"/>
                      <a:pt x="346" y="113"/>
                    </a:cubicBezTo>
                    <a:cubicBezTo>
                      <a:pt x="417" y="113"/>
                      <a:pt x="493" y="116"/>
                      <a:pt x="576" y="130"/>
                    </a:cubicBezTo>
                    <a:cubicBezTo>
                      <a:pt x="1145" y="207"/>
                      <a:pt x="4853" y="882"/>
                      <a:pt x="6144" y="1119"/>
                    </a:cubicBezTo>
                    <a:cubicBezTo>
                      <a:pt x="5985" y="1055"/>
                      <a:pt x="5865" y="989"/>
                      <a:pt x="5805" y="959"/>
                    </a:cubicBezTo>
                    <a:cubicBezTo>
                      <a:pt x="5788" y="949"/>
                      <a:pt x="5778" y="942"/>
                      <a:pt x="5771" y="942"/>
                    </a:cubicBezTo>
                    <a:lnTo>
                      <a:pt x="869" y="73"/>
                    </a:lnTo>
                    <a:lnTo>
                      <a:pt x="520" y="10"/>
                    </a:lnTo>
                    <a:cubicBezTo>
                      <a:pt x="483" y="4"/>
                      <a:pt x="446" y="1"/>
                      <a:pt x="413" y="1"/>
                    </a:cubicBezTo>
                    <a:close/>
                  </a:path>
                </a:pathLst>
              </a:custGeom>
              <a:solidFill>
                <a:srgbClr val="FD9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995;p34">
                <a:extLst>
                  <a:ext uri="{FF2B5EF4-FFF2-40B4-BE49-F238E27FC236}">
                    <a16:creationId xmlns:a16="http://schemas.microsoft.com/office/drawing/2014/main" id="{9C2D2452-590A-D399-F3EE-51E1C26A7745}"/>
                  </a:ext>
                </a:extLst>
              </p:cNvPr>
              <p:cNvSpPr/>
              <p:nvPr/>
            </p:nvSpPr>
            <p:spPr>
              <a:xfrm>
                <a:off x="1873169" y="3573508"/>
                <a:ext cx="25329" cy="2806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7" extrusionOk="0">
                    <a:moveTo>
                      <a:pt x="118" y="0"/>
                    </a:moveTo>
                    <a:lnTo>
                      <a:pt x="118" y="0"/>
                    </a:lnTo>
                    <a:cubicBezTo>
                      <a:pt x="78" y="1"/>
                      <a:pt x="39" y="4"/>
                      <a:pt x="0" y="14"/>
                    </a:cubicBezTo>
                    <a:cubicBezTo>
                      <a:pt x="40" y="7"/>
                      <a:pt x="81" y="1"/>
                      <a:pt x="118" y="0"/>
                    </a:cubicBezTo>
                    <a:close/>
                    <a:moveTo>
                      <a:pt x="126" y="0"/>
                    </a:moveTo>
                    <a:cubicBezTo>
                      <a:pt x="124" y="0"/>
                      <a:pt x="121" y="0"/>
                      <a:pt x="118" y="0"/>
                    </a:cubicBezTo>
                    <a:lnTo>
                      <a:pt x="118" y="0"/>
                    </a:lnTo>
                    <a:cubicBezTo>
                      <a:pt x="122" y="0"/>
                      <a:pt x="125" y="0"/>
                      <a:pt x="128" y="0"/>
                    </a:cubicBezTo>
                    <a:lnTo>
                      <a:pt x="128" y="0"/>
                    </a:lnTo>
                    <a:cubicBezTo>
                      <a:pt x="167" y="0"/>
                      <a:pt x="207" y="3"/>
                      <a:pt x="243" y="14"/>
                    </a:cubicBezTo>
                    <a:cubicBezTo>
                      <a:pt x="273" y="17"/>
                      <a:pt x="303" y="26"/>
                      <a:pt x="333" y="37"/>
                    </a:cubicBezTo>
                    <a:cubicBezTo>
                      <a:pt x="270" y="14"/>
                      <a:pt x="200" y="0"/>
                      <a:pt x="130" y="0"/>
                    </a:cubicBezTo>
                    <a:cubicBezTo>
                      <a:pt x="130" y="0"/>
                      <a:pt x="129" y="0"/>
                      <a:pt x="128" y="0"/>
                    </a:cubicBezTo>
                    <a:lnTo>
                      <a:pt x="128" y="0"/>
                    </a:lnTo>
                    <a:cubicBezTo>
                      <a:pt x="128" y="0"/>
                      <a:pt x="127" y="0"/>
                      <a:pt x="126" y="0"/>
                    </a:cubicBezTo>
                    <a:close/>
                  </a:path>
                </a:pathLst>
              </a:custGeom>
              <a:solidFill>
                <a:srgbClr val="9D87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996;p34">
                <a:extLst>
                  <a:ext uri="{FF2B5EF4-FFF2-40B4-BE49-F238E27FC236}">
                    <a16:creationId xmlns:a16="http://schemas.microsoft.com/office/drawing/2014/main" id="{F7A42091-0A36-7DB4-33F9-C9C308DD2A72}"/>
                  </a:ext>
                </a:extLst>
              </p:cNvPr>
              <p:cNvSpPr/>
              <p:nvPr/>
            </p:nvSpPr>
            <p:spPr>
              <a:xfrm>
                <a:off x="1521602" y="3573508"/>
                <a:ext cx="369999" cy="88348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165" extrusionOk="0">
                    <a:moveTo>
                      <a:pt x="4762" y="0"/>
                    </a:moveTo>
                    <a:cubicBezTo>
                      <a:pt x="4722" y="0"/>
                      <a:pt x="4679" y="6"/>
                      <a:pt x="4636" y="14"/>
                    </a:cubicBezTo>
                    <a:lnTo>
                      <a:pt x="4616" y="20"/>
                    </a:lnTo>
                    <a:lnTo>
                      <a:pt x="389" y="932"/>
                    </a:lnTo>
                    <a:lnTo>
                      <a:pt x="373" y="935"/>
                    </a:lnTo>
                    <a:cubicBezTo>
                      <a:pt x="249" y="1042"/>
                      <a:pt x="123" y="1118"/>
                      <a:pt x="0" y="1165"/>
                    </a:cubicBezTo>
                    <a:lnTo>
                      <a:pt x="373" y="1145"/>
                    </a:lnTo>
                    <a:cubicBezTo>
                      <a:pt x="373" y="1145"/>
                      <a:pt x="3318" y="396"/>
                      <a:pt x="4829" y="103"/>
                    </a:cubicBezTo>
                    <a:lnTo>
                      <a:pt x="4879" y="14"/>
                    </a:lnTo>
                    <a:cubicBezTo>
                      <a:pt x="4842" y="3"/>
                      <a:pt x="4802" y="0"/>
                      <a:pt x="4762" y="0"/>
                    </a:cubicBezTo>
                    <a:close/>
                  </a:path>
                </a:pathLst>
              </a:custGeom>
              <a:solidFill>
                <a:srgbClr val="FD9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997;p34">
                <a:extLst>
                  <a:ext uri="{FF2B5EF4-FFF2-40B4-BE49-F238E27FC236}">
                    <a16:creationId xmlns:a16="http://schemas.microsoft.com/office/drawing/2014/main" id="{36BCED09-D768-8072-1B45-E412C2D999DC}"/>
                  </a:ext>
                </a:extLst>
              </p:cNvPr>
              <p:cNvSpPr/>
              <p:nvPr/>
            </p:nvSpPr>
            <p:spPr>
              <a:xfrm>
                <a:off x="1532143" y="3578286"/>
                <a:ext cx="396617" cy="650968"/>
              </a:xfrm>
              <a:custGeom>
                <a:avLst/>
                <a:gdLst/>
                <a:ahLst/>
                <a:cxnLst/>
                <a:rect l="l" t="t" r="r" b="b"/>
                <a:pathLst>
                  <a:path w="5230" h="8584" extrusionOk="0">
                    <a:moveTo>
                      <a:pt x="4896" y="0"/>
                    </a:moveTo>
                    <a:cubicBezTo>
                      <a:pt x="4830" y="14"/>
                      <a:pt x="4760" y="26"/>
                      <a:pt x="4690" y="40"/>
                    </a:cubicBezTo>
                    <a:lnTo>
                      <a:pt x="1" y="8584"/>
                    </a:lnTo>
                    <a:lnTo>
                      <a:pt x="4574" y="7602"/>
                    </a:lnTo>
                    <a:cubicBezTo>
                      <a:pt x="4847" y="7545"/>
                      <a:pt x="5047" y="7306"/>
                      <a:pt x="5053" y="7029"/>
                    </a:cubicBezTo>
                    <a:lnTo>
                      <a:pt x="5230" y="559"/>
                    </a:lnTo>
                    <a:lnTo>
                      <a:pt x="5230" y="539"/>
                    </a:lnTo>
                    <a:cubicBezTo>
                      <a:pt x="5230" y="300"/>
                      <a:pt x="5090" y="100"/>
                      <a:pt x="4896" y="0"/>
                    </a:cubicBezTo>
                    <a:close/>
                  </a:path>
                </a:pathLst>
              </a:custGeom>
              <a:solidFill>
                <a:srgbClr val="FEA8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998;p34">
                <a:extLst>
                  <a:ext uri="{FF2B5EF4-FFF2-40B4-BE49-F238E27FC236}">
                    <a16:creationId xmlns:a16="http://schemas.microsoft.com/office/drawing/2014/main" id="{D032F7F3-E331-5F90-6A04-BEB7C6FBBF4A}"/>
                  </a:ext>
                </a:extLst>
              </p:cNvPr>
              <p:cNvSpPr/>
              <p:nvPr/>
            </p:nvSpPr>
            <p:spPr>
              <a:xfrm>
                <a:off x="1887805" y="3574494"/>
                <a:ext cx="15698" cy="6901"/>
              </a:xfrm>
              <a:custGeom>
                <a:avLst/>
                <a:gdLst/>
                <a:ahLst/>
                <a:cxnLst/>
                <a:rect l="l" t="t" r="r" b="b"/>
                <a:pathLst>
                  <a:path w="207" h="91" extrusionOk="0">
                    <a:moveTo>
                      <a:pt x="50" y="1"/>
                    </a:moveTo>
                    <a:lnTo>
                      <a:pt x="0" y="90"/>
                    </a:lnTo>
                    <a:cubicBezTo>
                      <a:pt x="70" y="76"/>
                      <a:pt x="140" y="64"/>
                      <a:pt x="206" y="50"/>
                    </a:cubicBezTo>
                    <a:cubicBezTo>
                      <a:pt x="183" y="41"/>
                      <a:pt x="163" y="30"/>
                      <a:pt x="140" y="24"/>
                    </a:cubicBezTo>
                    <a:cubicBezTo>
                      <a:pt x="110" y="13"/>
                      <a:pt x="80" y="4"/>
                      <a:pt x="50" y="1"/>
                    </a:cubicBezTo>
                    <a:close/>
                  </a:path>
                </a:pathLst>
              </a:custGeom>
              <a:solidFill>
                <a:srgbClr val="FD7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999;p34">
                <a:extLst>
                  <a:ext uri="{FF2B5EF4-FFF2-40B4-BE49-F238E27FC236}">
                    <a16:creationId xmlns:a16="http://schemas.microsoft.com/office/drawing/2014/main" id="{A9627FA6-8FA3-0CDB-BEE3-32FB4E8478DF}"/>
                  </a:ext>
                </a:extLst>
              </p:cNvPr>
              <p:cNvSpPr/>
              <p:nvPr/>
            </p:nvSpPr>
            <p:spPr>
              <a:xfrm>
                <a:off x="1650975" y="3785237"/>
                <a:ext cx="530466" cy="362188"/>
              </a:xfrm>
              <a:custGeom>
                <a:avLst/>
                <a:gdLst/>
                <a:ahLst/>
                <a:cxnLst/>
                <a:rect l="l" t="t" r="r" b="b"/>
                <a:pathLst>
                  <a:path w="6995" h="4776" extrusionOk="0">
                    <a:moveTo>
                      <a:pt x="2574" y="0"/>
                    </a:moveTo>
                    <a:cubicBezTo>
                      <a:pt x="2574" y="0"/>
                      <a:pt x="2285" y="113"/>
                      <a:pt x="1898" y="340"/>
                    </a:cubicBezTo>
                    <a:cubicBezTo>
                      <a:pt x="1772" y="413"/>
                      <a:pt x="1632" y="500"/>
                      <a:pt x="1495" y="600"/>
                    </a:cubicBezTo>
                    <a:cubicBezTo>
                      <a:pt x="1216" y="792"/>
                      <a:pt x="927" y="1032"/>
                      <a:pt x="674" y="1318"/>
                    </a:cubicBezTo>
                    <a:cubicBezTo>
                      <a:pt x="597" y="1408"/>
                      <a:pt x="520" y="1505"/>
                      <a:pt x="451" y="1604"/>
                    </a:cubicBezTo>
                    <a:cubicBezTo>
                      <a:pt x="265" y="1867"/>
                      <a:pt x="121" y="2160"/>
                      <a:pt x="48" y="2483"/>
                    </a:cubicBezTo>
                    <a:cubicBezTo>
                      <a:pt x="25" y="2569"/>
                      <a:pt x="11" y="2656"/>
                      <a:pt x="1" y="2746"/>
                    </a:cubicBezTo>
                    <a:cubicBezTo>
                      <a:pt x="1152" y="3861"/>
                      <a:pt x="2416" y="4775"/>
                      <a:pt x="3749" y="4775"/>
                    </a:cubicBezTo>
                    <a:cubicBezTo>
                      <a:pt x="4795" y="4775"/>
                      <a:pt x="5884" y="4213"/>
                      <a:pt x="6994" y="2746"/>
                    </a:cubicBezTo>
                    <a:lnTo>
                      <a:pt x="2900" y="200"/>
                    </a:lnTo>
                    <a:lnTo>
                      <a:pt x="2574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1000;p34">
                <a:extLst>
                  <a:ext uri="{FF2B5EF4-FFF2-40B4-BE49-F238E27FC236}">
                    <a16:creationId xmlns:a16="http://schemas.microsoft.com/office/drawing/2014/main" id="{57725AFC-6069-CF47-1986-45ABE33562EA}"/>
                  </a:ext>
                </a:extLst>
              </p:cNvPr>
              <p:cNvSpPr/>
              <p:nvPr/>
            </p:nvSpPr>
            <p:spPr>
              <a:xfrm>
                <a:off x="1654615" y="3906875"/>
                <a:ext cx="106017" cy="98737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302" extrusionOk="0">
                    <a:moveTo>
                      <a:pt x="403" y="0"/>
                    </a:moveTo>
                    <a:cubicBezTo>
                      <a:pt x="217" y="263"/>
                      <a:pt x="73" y="556"/>
                      <a:pt x="0" y="879"/>
                    </a:cubicBezTo>
                    <a:cubicBezTo>
                      <a:pt x="186" y="1062"/>
                      <a:pt x="489" y="1302"/>
                      <a:pt x="793" y="1302"/>
                    </a:cubicBezTo>
                    <a:cubicBezTo>
                      <a:pt x="860" y="1302"/>
                      <a:pt x="926" y="1291"/>
                      <a:pt x="991" y="1265"/>
                    </a:cubicBezTo>
                    <a:cubicBezTo>
                      <a:pt x="1398" y="1109"/>
                      <a:pt x="762" y="373"/>
                      <a:pt x="4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1001;p34">
                <a:extLst>
                  <a:ext uri="{FF2B5EF4-FFF2-40B4-BE49-F238E27FC236}">
                    <a16:creationId xmlns:a16="http://schemas.microsoft.com/office/drawing/2014/main" id="{AAE3355D-B5E1-ABC5-1392-A71E95B56869}"/>
                  </a:ext>
                </a:extLst>
              </p:cNvPr>
              <p:cNvSpPr/>
              <p:nvPr/>
            </p:nvSpPr>
            <p:spPr>
              <a:xfrm>
                <a:off x="1702012" y="3830662"/>
                <a:ext cx="131574" cy="11034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55" extrusionOk="0">
                    <a:moveTo>
                      <a:pt x="822" y="1"/>
                    </a:moveTo>
                    <a:cubicBezTo>
                      <a:pt x="543" y="193"/>
                      <a:pt x="254" y="433"/>
                      <a:pt x="1" y="719"/>
                    </a:cubicBezTo>
                    <a:cubicBezTo>
                      <a:pt x="330" y="1043"/>
                      <a:pt x="810" y="1455"/>
                      <a:pt x="1160" y="1455"/>
                    </a:cubicBezTo>
                    <a:cubicBezTo>
                      <a:pt x="1213" y="1455"/>
                      <a:pt x="1263" y="1445"/>
                      <a:pt x="1309" y="1425"/>
                    </a:cubicBezTo>
                    <a:cubicBezTo>
                      <a:pt x="1735" y="1235"/>
                      <a:pt x="1116" y="373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1002;p34">
                <a:extLst>
                  <a:ext uri="{FF2B5EF4-FFF2-40B4-BE49-F238E27FC236}">
                    <a16:creationId xmlns:a16="http://schemas.microsoft.com/office/drawing/2014/main" id="{0A4C2FED-5A32-2787-CF3F-A135F5AC3788}"/>
                  </a:ext>
                </a:extLst>
              </p:cNvPr>
              <p:cNvSpPr/>
              <p:nvPr/>
            </p:nvSpPr>
            <p:spPr>
              <a:xfrm>
                <a:off x="1794908" y="3785237"/>
                <a:ext cx="83115" cy="9426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243" extrusionOk="0">
                    <a:moveTo>
                      <a:pt x="676" y="0"/>
                    </a:moveTo>
                    <a:cubicBezTo>
                      <a:pt x="676" y="0"/>
                      <a:pt x="387" y="113"/>
                      <a:pt x="0" y="340"/>
                    </a:cubicBezTo>
                    <a:cubicBezTo>
                      <a:pt x="222" y="732"/>
                      <a:pt x="561" y="1243"/>
                      <a:pt x="823" y="1243"/>
                    </a:cubicBezTo>
                    <a:cubicBezTo>
                      <a:pt x="836" y="1243"/>
                      <a:pt x="850" y="1241"/>
                      <a:pt x="863" y="1239"/>
                    </a:cubicBezTo>
                    <a:cubicBezTo>
                      <a:pt x="1095" y="1188"/>
                      <a:pt x="1072" y="663"/>
                      <a:pt x="1002" y="200"/>
                    </a:cubicBezTo>
                    <a:lnTo>
                      <a:pt x="6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1003;p34">
                <a:extLst>
                  <a:ext uri="{FF2B5EF4-FFF2-40B4-BE49-F238E27FC236}">
                    <a16:creationId xmlns:a16="http://schemas.microsoft.com/office/drawing/2014/main" id="{0DE359A6-A513-2E30-8703-C6681FF93FE0}"/>
                  </a:ext>
                </a:extLst>
              </p:cNvPr>
              <p:cNvSpPr/>
              <p:nvPr/>
            </p:nvSpPr>
            <p:spPr>
              <a:xfrm>
                <a:off x="2080803" y="3953968"/>
                <a:ext cx="77883" cy="83343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099" extrusionOk="0">
                    <a:moveTo>
                      <a:pt x="624" y="0"/>
                    </a:moveTo>
                    <a:cubicBezTo>
                      <a:pt x="505" y="0"/>
                      <a:pt x="390" y="37"/>
                      <a:pt x="288" y="82"/>
                    </a:cubicBezTo>
                    <a:lnTo>
                      <a:pt x="191" y="125"/>
                    </a:lnTo>
                    <a:cubicBezTo>
                      <a:pt x="161" y="138"/>
                      <a:pt x="131" y="152"/>
                      <a:pt x="88" y="185"/>
                    </a:cubicBezTo>
                    <a:cubicBezTo>
                      <a:pt x="48" y="215"/>
                      <a:pt x="15" y="278"/>
                      <a:pt x="11" y="321"/>
                    </a:cubicBezTo>
                    <a:cubicBezTo>
                      <a:pt x="1" y="368"/>
                      <a:pt x="1" y="401"/>
                      <a:pt x="1" y="438"/>
                    </a:cubicBezTo>
                    <a:cubicBezTo>
                      <a:pt x="1" y="588"/>
                      <a:pt x="15" y="724"/>
                      <a:pt x="74" y="877"/>
                    </a:cubicBezTo>
                    <a:cubicBezTo>
                      <a:pt x="108" y="954"/>
                      <a:pt x="178" y="1034"/>
                      <a:pt x="264" y="1067"/>
                    </a:cubicBezTo>
                    <a:cubicBezTo>
                      <a:pt x="324" y="1090"/>
                      <a:pt x="382" y="1098"/>
                      <a:pt x="437" y="1098"/>
                    </a:cubicBezTo>
                    <a:cubicBezTo>
                      <a:pt x="462" y="1098"/>
                      <a:pt x="487" y="1097"/>
                      <a:pt x="511" y="1094"/>
                    </a:cubicBezTo>
                    <a:cubicBezTo>
                      <a:pt x="587" y="1083"/>
                      <a:pt x="654" y="1074"/>
                      <a:pt x="730" y="1047"/>
                    </a:cubicBezTo>
                    <a:cubicBezTo>
                      <a:pt x="803" y="1023"/>
                      <a:pt x="890" y="971"/>
                      <a:pt x="930" y="883"/>
                    </a:cubicBezTo>
                    <a:cubicBezTo>
                      <a:pt x="970" y="797"/>
                      <a:pt x="963" y="708"/>
                      <a:pt x="936" y="634"/>
                    </a:cubicBezTo>
                    <a:cubicBezTo>
                      <a:pt x="910" y="558"/>
                      <a:pt x="867" y="494"/>
                      <a:pt x="810" y="441"/>
                    </a:cubicBezTo>
                    <a:cubicBezTo>
                      <a:pt x="783" y="418"/>
                      <a:pt x="747" y="391"/>
                      <a:pt x="700" y="381"/>
                    </a:cubicBezTo>
                    <a:cubicBezTo>
                      <a:pt x="695" y="380"/>
                      <a:pt x="691" y="380"/>
                      <a:pt x="686" y="380"/>
                    </a:cubicBezTo>
                    <a:cubicBezTo>
                      <a:pt x="642" y="380"/>
                      <a:pt x="601" y="407"/>
                      <a:pt x="583" y="438"/>
                    </a:cubicBezTo>
                    <a:cubicBezTo>
                      <a:pt x="534" y="511"/>
                      <a:pt x="567" y="591"/>
                      <a:pt x="594" y="651"/>
                    </a:cubicBezTo>
                    <a:cubicBezTo>
                      <a:pt x="583" y="584"/>
                      <a:pt x="580" y="508"/>
                      <a:pt x="623" y="468"/>
                    </a:cubicBezTo>
                    <a:cubicBezTo>
                      <a:pt x="638" y="455"/>
                      <a:pt x="653" y="449"/>
                      <a:pt x="666" y="449"/>
                    </a:cubicBezTo>
                    <a:cubicBezTo>
                      <a:pt x="693" y="449"/>
                      <a:pt x="718" y="471"/>
                      <a:pt x="740" y="504"/>
                    </a:cubicBezTo>
                    <a:cubicBezTo>
                      <a:pt x="813" y="601"/>
                      <a:pt x="847" y="741"/>
                      <a:pt x="797" y="814"/>
                    </a:cubicBezTo>
                    <a:cubicBezTo>
                      <a:pt x="757" y="883"/>
                      <a:pt x="620" y="903"/>
                      <a:pt x="494" y="914"/>
                    </a:cubicBezTo>
                    <a:cubicBezTo>
                      <a:pt x="481" y="915"/>
                      <a:pt x="469" y="915"/>
                      <a:pt x="456" y="915"/>
                    </a:cubicBezTo>
                    <a:cubicBezTo>
                      <a:pt x="412" y="915"/>
                      <a:pt x="371" y="910"/>
                      <a:pt x="337" y="894"/>
                    </a:cubicBezTo>
                    <a:cubicBezTo>
                      <a:pt x="297" y="877"/>
                      <a:pt x="274" y="848"/>
                      <a:pt x="251" y="797"/>
                    </a:cubicBezTo>
                    <a:cubicBezTo>
                      <a:pt x="208" y="697"/>
                      <a:pt x="188" y="561"/>
                      <a:pt x="184" y="438"/>
                    </a:cubicBezTo>
                    <a:cubicBezTo>
                      <a:pt x="181" y="408"/>
                      <a:pt x="181" y="371"/>
                      <a:pt x="184" y="348"/>
                    </a:cubicBezTo>
                    <a:cubicBezTo>
                      <a:pt x="188" y="324"/>
                      <a:pt x="184" y="324"/>
                      <a:pt x="197" y="312"/>
                    </a:cubicBezTo>
                    <a:cubicBezTo>
                      <a:pt x="208" y="301"/>
                      <a:pt x="237" y="284"/>
                      <a:pt x="268" y="264"/>
                    </a:cubicBezTo>
                    <a:lnTo>
                      <a:pt x="354" y="215"/>
                    </a:lnTo>
                    <a:cubicBezTo>
                      <a:pt x="467" y="155"/>
                      <a:pt x="587" y="101"/>
                      <a:pt x="707" y="101"/>
                    </a:cubicBezTo>
                    <a:cubicBezTo>
                      <a:pt x="830" y="101"/>
                      <a:pt x="963" y="158"/>
                      <a:pt x="1027" y="281"/>
                    </a:cubicBezTo>
                    <a:cubicBezTo>
                      <a:pt x="1007" y="138"/>
                      <a:pt x="863" y="38"/>
                      <a:pt x="720" y="9"/>
                    </a:cubicBezTo>
                    <a:cubicBezTo>
                      <a:pt x="688" y="3"/>
                      <a:pt x="656" y="0"/>
                      <a:pt x="624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1004;p34">
                <a:extLst>
                  <a:ext uri="{FF2B5EF4-FFF2-40B4-BE49-F238E27FC236}">
                    <a16:creationId xmlns:a16="http://schemas.microsoft.com/office/drawing/2014/main" id="{85989E66-D23B-F202-F9B6-419DB52441EB}"/>
                  </a:ext>
                </a:extLst>
              </p:cNvPr>
              <p:cNvSpPr/>
              <p:nvPr/>
            </p:nvSpPr>
            <p:spPr>
              <a:xfrm>
                <a:off x="962022" y="3586627"/>
                <a:ext cx="559662" cy="654987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8637" extrusionOk="0">
                    <a:moveTo>
                      <a:pt x="177" y="0"/>
                    </a:moveTo>
                    <a:cubicBezTo>
                      <a:pt x="70" y="107"/>
                      <a:pt x="0" y="260"/>
                      <a:pt x="0" y="426"/>
                    </a:cubicBezTo>
                    <a:cubicBezTo>
                      <a:pt x="0" y="460"/>
                      <a:pt x="4" y="496"/>
                      <a:pt x="10" y="529"/>
                    </a:cubicBezTo>
                    <a:cubicBezTo>
                      <a:pt x="370" y="2612"/>
                      <a:pt x="1285" y="7798"/>
                      <a:pt x="1415" y="7798"/>
                    </a:cubicBezTo>
                    <a:cubicBezTo>
                      <a:pt x="1571" y="7798"/>
                      <a:pt x="5855" y="8503"/>
                      <a:pt x="6607" y="8627"/>
                    </a:cubicBezTo>
                    <a:cubicBezTo>
                      <a:pt x="6637" y="8633"/>
                      <a:pt x="6670" y="8637"/>
                      <a:pt x="6703" y="8637"/>
                    </a:cubicBezTo>
                    <a:cubicBezTo>
                      <a:pt x="6746" y="8637"/>
                      <a:pt x="6790" y="8630"/>
                      <a:pt x="6829" y="8623"/>
                    </a:cubicBezTo>
                    <a:lnTo>
                      <a:pt x="7362" y="8510"/>
                    </a:lnTo>
                    <a:lnTo>
                      <a:pt x="7379" y="846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FEA8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1005;p34">
                <a:extLst>
                  <a:ext uri="{FF2B5EF4-FFF2-40B4-BE49-F238E27FC236}">
                    <a16:creationId xmlns:a16="http://schemas.microsoft.com/office/drawing/2014/main" id="{1B8FCDFA-900A-2614-814E-F89E6931C47B}"/>
                  </a:ext>
                </a:extLst>
              </p:cNvPr>
              <p:cNvSpPr/>
              <p:nvPr/>
            </p:nvSpPr>
            <p:spPr>
              <a:xfrm>
                <a:off x="1414297" y="3644413"/>
                <a:ext cx="145679" cy="611154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8059" extrusionOk="0">
                    <a:moveTo>
                      <a:pt x="1788" y="0"/>
                    </a:moveTo>
                    <a:cubicBezTo>
                      <a:pt x="1512" y="199"/>
                      <a:pt x="1221" y="265"/>
                      <a:pt x="956" y="265"/>
                    </a:cubicBezTo>
                    <a:cubicBezTo>
                      <a:pt x="426" y="265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1"/>
                      <a:pt x="343" y="6693"/>
                      <a:pt x="343" y="7815"/>
                    </a:cubicBezTo>
                    <a:cubicBezTo>
                      <a:pt x="561" y="7994"/>
                      <a:pt x="781" y="8059"/>
                      <a:pt x="984" y="8059"/>
                    </a:cubicBezTo>
                    <a:cubicBezTo>
                      <a:pt x="1506" y="8059"/>
                      <a:pt x="1921" y="7635"/>
                      <a:pt x="1921" y="7635"/>
                    </a:cubicBezTo>
                    <a:cubicBezTo>
                      <a:pt x="1921" y="7635"/>
                      <a:pt x="1788" y="1611"/>
                      <a:pt x="1788" y="0"/>
                    </a:cubicBezTo>
                    <a:close/>
                  </a:path>
                </a:pathLst>
              </a:custGeom>
              <a:solidFill>
                <a:srgbClr val="FB9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1006;p34">
                <a:extLst>
                  <a:ext uri="{FF2B5EF4-FFF2-40B4-BE49-F238E27FC236}">
                    <a16:creationId xmlns:a16="http://schemas.microsoft.com/office/drawing/2014/main" id="{231DB5D1-724E-FFF3-5F87-67D5FC23391D}"/>
                  </a:ext>
                </a:extLst>
              </p:cNvPr>
              <p:cNvSpPr/>
              <p:nvPr/>
            </p:nvSpPr>
            <p:spPr>
              <a:xfrm>
                <a:off x="1416572" y="3689610"/>
                <a:ext cx="133394" cy="24267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320" extrusionOk="0">
                    <a:moveTo>
                      <a:pt x="1758" y="0"/>
                    </a:moveTo>
                    <a:lnTo>
                      <a:pt x="1758" y="0"/>
                    </a:lnTo>
                    <a:cubicBezTo>
                      <a:pt x="1601" y="33"/>
                      <a:pt x="1459" y="73"/>
                      <a:pt x="1312" y="93"/>
                    </a:cubicBezTo>
                    <a:cubicBezTo>
                      <a:pt x="1169" y="116"/>
                      <a:pt x="1022" y="126"/>
                      <a:pt x="879" y="126"/>
                    </a:cubicBezTo>
                    <a:cubicBezTo>
                      <a:pt x="870" y="127"/>
                      <a:pt x="861" y="127"/>
                      <a:pt x="851" y="127"/>
                    </a:cubicBezTo>
                    <a:cubicBezTo>
                      <a:pt x="571" y="127"/>
                      <a:pt x="294" y="81"/>
                      <a:pt x="1" y="0"/>
                    </a:cubicBezTo>
                    <a:lnTo>
                      <a:pt x="1" y="0"/>
                    </a:lnTo>
                    <a:cubicBezTo>
                      <a:pt x="113" y="113"/>
                      <a:pt x="256" y="190"/>
                      <a:pt x="407" y="240"/>
                    </a:cubicBezTo>
                    <a:cubicBezTo>
                      <a:pt x="556" y="293"/>
                      <a:pt x="720" y="320"/>
                      <a:pt x="879" y="320"/>
                    </a:cubicBezTo>
                    <a:cubicBezTo>
                      <a:pt x="1039" y="316"/>
                      <a:pt x="1202" y="296"/>
                      <a:pt x="1351" y="236"/>
                    </a:cubicBezTo>
                    <a:cubicBezTo>
                      <a:pt x="1502" y="186"/>
                      <a:pt x="1638" y="103"/>
                      <a:pt x="17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1007;p34">
                <a:extLst>
                  <a:ext uri="{FF2B5EF4-FFF2-40B4-BE49-F238E27FC236}">
                    <a16:creationId xmlns:a16="http://schemas.microsoft.com/office/drawing/2014/main" id="{E51D3924-F37B-FB24-F49B-ED4A33CA84F4}"/>
                  </a:ext>
                </a:extLst>
              </p:cNvPr>
              <p:cNvSpPr/>
              <p:nvPr/>
            </p:nvSpPr>
            <p:spPr>
              <a:xfrm>
                <a:off x="1439019" y="4177678"/>
                <a:ext cx="120957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84" extrusionOk="0">
                    <a:moveTo>
                      <a:pt x="1595" y="1"/>
                    </a:moveTo>
                    <a:lnTo>
                      <a:pt x="1595" y="1"/>
                    </a:lnTo>
                    <a:cubicBezTo>
                      <a:pt x="1462" y="61"/>
                      <a:pt x="1338" y="110"/>
                      <a:pt x="1212" y="140"/>
                    </a:cubicBezTo>
                    <a:cubicBezTo>
                      <a:pt x="1083" y="167"/>
                      <a:pt x="952" y="187"/>
                      <a:pt x="823" y="190"/>
                    </a:cubicBezTo>
                    <a:cubicBezTo>
                      <a:pt x="773" y="193"/>
                      <a:pt x="722" y="194"/>
                      <a:pt x="671" y="194"/>
                    </a:cubicBezTo>
                    <a:cubicBezTo>
                      <a:pt x="455" y="194"/>
                      <a:pt x="235" y="173"/>
                      <a:pt x="0" y="154"/>
                    </a:cubicBezTo>
                    <a:lnTo>
                      <a:pt x="0" y="154"/>
                    </a:lnTo>
                    <a:cubicBezTo>
                      <a:pt x="120" y="240"/>
                      <a:pt x="257" y="294"/>
                      <a:pt x="396" y="334"/>
                    </a:cubicBezTo>
                    <a:cubicBezTo>
                      <a:pt x="525" y="367"/>
                      <a:pt x="660" y="384"/>
                      <a:pt x="794" y="384"/>
                    </a:cubicBezTo>
                    <a:cubicBezTo>
                      <a:pt x="806" y="384"/>
                      <a:pt x="818" y="384"/>
                      <a:pt x="829" y="383"/>
                    </a:cubicBezTo>
                    <a:cubicBezTo>
                      <a:pt x="976" y="374"/>
                      <a:pt x="1126" y="343"/>
                      <a:pt x="1262" y="283"/>
                    </a:cubicBezTo>
                    <a:cubicBezTo>
                      <a:pt x="1398" y="220"/>
                      <a:pt x="1515" y="120"/>
                      <a:pt x="15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1008;p34">
                <a:extLst>
                  <a:ext uri="{FF2B5EF4-FFF2-40B4-BE49-F238E27FC236}">
                    <a16:creationId xmlns:a16="http://schemas.microsoft.com/office/drawing/2014/main" id="{748C5826-304E-B603-7FA7-543919767375}"/>
                  </a:ext>
                </a:extLst>
              </p:cNvPr>
              <p:cNvSpPr/>
              <p:nvPr/>
            </p:nvSpPr>
            <p:spPr>
              <a:xfrm>
                <a:off x="1186112" y="3834681"/>
                <a:ext cx="228491" cy="221666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23" extrusionOk="0">
                    <a:moveTo>
                      <a:pt x="74" y="0"/>
                    </a:moveTo>
                    <a:lnTo>
                      <a:pt x="0" y="44"/>
                    </a:lnTo>
                    <a:cubicBezTo>
                      <a:pt x="480" y="829"/>
                      <a:pt x="1375" y="2094"/>
                      <a:pt x="2561" y="2923"/>
                    </a:cubicBezTo>
                    <a:cubicBezTo>
                      <a:pt x="2587" y="2906"/>
                      <a:pt x="2613" y="2893"/>
                      <a:pt x="2640" y="2876"/>
                    </a:cubicBezTo>
                    <a:cubicBezTo>
                      <a:pt x="3013" y="147"/>
                      <a:pt x="74" y="0"/>
                      <a:pt x="74" y="0"/>
                    </a:cubicBezTo>
                    <a:close/>
                  </a:path>
                </a:pathLst>
              </a:custGeom>
              <a:solidFill>
                <a:srgbClr val="819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1009;p34">
                <a:extLst>
                  <a:ext uri="{FF2B5EF4-FFF2-40B4-BE49-F238E27FC236}">
                    <a16:creationId xmlns:a16="http://schemas.microsoft.com/office/drawing/2014/main" id="{0468935A-AD61-9F0A-FA5A-5EF5E86000B6}"/>
                  </a:ext>
                </a:extLst>
              </p:cNvPr>
              <p:cNvSpPr/>
              <p:nvPr/>
            </p:nvSpPr>
            <p:spPr>
              <a:xfrm>
                <a:off x="743467" y="3838017"/>
                <a:ext cx="636862" cy="364842"/>
              </a:xfrm>
              <a:custGeom>
                <a:avLst/>
                <a:gdLst/>
                <a:ahLst/>
                <a:cxnLst/>
                <a:rect l="l" t="t" r="r" b="b"/>
                <a:pathLst>
                  <a:path w="8398" h="4811" extrusionOk="0">
                    <a:moveTo>
                      <a:pt x="5837" y="0"/>
                    </a:moveTo>
                    <a:lnTo>
                      <a:pt x="3015" y="1581"/>
                    </a:lnTo>
                    <a:cubicBezTo>
                      <a:pt x="3015" y="1581"/>
                      <a:pt x="0" y="2237"/>
                      <a:pt x="439" y="3271"/>
                    </a:cubicBezTo>
                    <a:cubicBezTo>
                      <a:pt x="542" y="3511"/>
                      <a:pt x="985" y="4310"/>
                      <a:pt x="1781" y="4560"/>
                    </a:cubicBezTo>
                    <a:cubicBezTo>
                      <a:pt x="2337" y="4735"/>
                      <a:pt x="2866" y="4811"/>
                      <a:pt x="3372" y="4811"/>
                    </a:cubicBezTo>
                    <a:cubicBezTo>
                      <a:pt x="5245" y="4811"/>
                      <a:pt x="6818" y="3775"/>
                      <a:pt x="8398" y="2879"/>
                    </a:cubicBezTo>
                    <a:cubicBezTo>
                      <a:pt x="8327" y="2829"/>
                      <a:pt x="8254" y="2776"/>
                      <a:pt x="8184" y="2726"/>
                    </a:cubicBezTo>
                    <a:cubicBezTo>
                      <a:pt x="7931" y="2529"/>
                      <a:pt x="7688" y="2313"/>
                      <a:pt x="7465" y="2090"/>
                    </a:cubicBezTo>
                    <a:cubicBezTo>
                      <a:pt x="7372" y="2000"/>
                      <a:pt x="7282" y="1907"/>
                      <a:pt x="7199" y="1817"/>
                    </a:cubicBezTo>
                    <a:lnTo>
                      <a:pt x="7195" y="1817"/>
                    </a:lnTo>
                    <a:cubicBezTo>
                      <a:pt x="6992" y="1594"/>
                      <a:pt x="6800" y="1365"/>
                      <a:pt x="6627" y="1142"/>
                    </a:cubicBezTo>
                    <a:cubicBezTo>
                      <a:pt x="6567" y="1068"/>
                      <a:pt x="6513" y="991"/>
                      <a:pt x="6464" y="922"/>
                    </a:cubicBezTo>
                    <a:lnTo>
                      <a:pt x="6461" y="922"/>
                    </a:lnTo>
                    <a:cubicBezTo>
                      <a:pt x="6264" y="655"/>
                      <a:pt x="6094" y="403"/>
                      <a:pt x="5951" y="180"/>
                    </a:cubicBezTo>
                    <a:cubicBezTo>
                      <a:pt x="5911" y="116"/>
                      <a:pt x="5871" y="56"/>
                      <a:pt x="5837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1010;p34">
                <a:extLst>
                  <a:ext uri="{FF2B5EF4-FFF2-40B4-BE49-F238E27FC236}">
                    <a16:creationId xmlns:a16="http://schemas.microsoft.com/office/drawing/2014/main" id="{3002EEE8-B922-5A31-3B94-1813945EA38A}"/>
                  </a:ext>
                </a:extLst>
              </p:cNvPr>
              <p:cNvSpPr/>
              <p:nvPr/>
            </p:nvSpPr>
            <p:spPr>
              <a:xfrm>
                <a:off x="1105576" y="3851592"/>
                <a:ext cx="127858" cy="87438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153" extrusionOk="0">
                    <a:moveTo>
                      <a:pt x="1176" y="1"/>
                    </a:moveTo>
                    <a:cubicBezTo>
                      <a:pt x="843" y="181"/>
                      <a:pt x="1" y="686"/>
                      <a:pt x="294" y="1029"/>
                    </a:cubicBezTo>
                    <a:cubicBezTo>
                      <a:pt x="369" y="1118"/>
                      <a:pt x="481" y="1153"/>
                      <a:pt x="609" y="1153"/>
                    </a:cubicBezTo>
                    <a:cubicBezTo>
                      <a:pt x="967" y="1153"/>
                      <a:pt x="1460" y="880"/>
                      <a:pt x="1686" y="743"/>
                    </a:cubicBezTo>
                    <a:cubicBezTo>
                      <a:pt x="1489" y="476"/>
                      <a:pt x="1319" y="224"/>
                      <a:pt x="1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1011;p34">
                <a:extLst>
                  <a:ext uri="{FF2B5EF4-FFF2-40B4-BE49-F238E27FC236}">
                    <a16:creationId xmlns:a16="http://schemas.microsoft.com/office/drawing/2014/main" id="{3317A989-2218-1B16-38C7-4920573E5869}"/>
                  </a:ext>
                </a:extLst>
              </p:cNvPr>
              <p:cNvSpPr/>
              <p:nvPr/>
            </p:nvSpPr>
            <p:spPr>
              <a:xfrm>
                <a:off x="1145995" y="3924544"/>
                <a:ext cx="143176" cy="10146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338" extrusionOk="0">
                    <a:moveTo>
                      <a:pt x="1319" y="1"/>
                    </a:moveTo>
                    <a:cubicBezTo>
                      <a:pt x="839" y="247"/>
                      <a:pt x="1" y="752"/>
                      <a:pt x="307" y="1179"/>
                    </a:cubicBezTo>
                    <a:cubicBezTo>
                      <a:pt x="386" y="1292"/>
                      <a:pt x="500" y="1337"/>
                      <a:pt x="632" y="1337"/>
                    </a:cubicBezTo>
                    <a:cubicBezTo>
                      <a:pt x="1033" y="1337"/>
                      <a:pt x="1602" y="914"/>
                      <a:pt x="1887" y="676"/>
                    </a:cubicBezTo>
                    <a:cubicBezTo>
                      <a:pt x="1684" y="453"/>
                      <a:pt x="1492" y="224"/>
                      <a:pt x="13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1012;p34">
                <a:extLst>
                  <a:ext uri="{FF2B5EF4-FFF2-40B4-BE49-F238E27FC236}">
                    <a16:creationId xmlns:a16="http://schemas.microsoft.com/office/drawing/2014/main" id="{9C243DD0-49FB-5391-90FE-4B4AFA574520}"/>
                  </a:ext>
                </a:extLst>
              </p:cNvPr>
              <p:cNvSpPr/>
              <p:nvPr/>
            </p:nvSpPr>
            <p:spPr>
              <a:xfrm>
                <a:off x="1222209" y="3996435"/>
                <a:ext cx="141963" cy="94566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1247" extrusionOk="0">
                    <a:moveTo>
                      <a:pt x="1152" y="1"/>
                    </a:moveTo>
                    <a:cubicBezTo>
                      <a:pt x="730" y="244"/>
                      <a:pt x="1" y="740"/>
                      <a:pt x="267" y="1113"/>
                    </a:cubicBezTo>
                    <a:cubicBezTo>
                      <a:pt x="335" y="1208"/>
                      <a:pt x="439" y="1246"/>
                      <a:pt x="564" y="1246"/>
                    </a:cubicBezTo>
                    <a:cubicBezTo>
                      <a:pt x="960" y="1246"/>
                      <a:pt x="1563" y="857"/>
                      <a:pt x="1871" y="637"/>
                    </a:cubicBezTo>
                    <a:cubicBezTo>
                      <a:pt x="1618" y="440"/>
                      <a:pt x="1375" y="224"/>
                      <a:pt x="1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1013;p34">
                <a:extLst>
                  <a:ext uri="{FF2B5EF4-FFF2-40B4-BE49-F238E27FC236}">
                    <a16:creationId xmlns:a16="http://schemas.microsoft.com/office/drawing/2014/main" id="{12502D6D-2952-DB0D-032A-35D6891FD542}"/>
                  </a:ext>
                </a:extLst>
              </p:cNvPr>
              <p:cNvSpPr/>
              <p:nvPr/>
            </p:nvSpPr>
            <p:spPr>
              <a:xfrm>
                <a:off x="806789" y="4061804"/>
                <a:ext cx="86907" cy="75152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991" extrusionOk="0">
                    <a:moveTo>
                      <a:pt x="976" y="799"/>
                    </a:moveTo>
                    <a:cubicBezTo>
                      <a:pt x="976" y="799"/>
                      <a:pt x="976" y="799"/>
                      <a:pt x="976" y="799"/>
                    </a:cubicBezTo>
                    <a:cubicBezTo>
                      <a:pt x="976" y="800"/>
                      <a:pt x="974" y="802"/>
                      <a:pt x="970" y="803"/>
                    </a:cubicBezTo>
                    <a:lnTo>
                      <a:pt x="970" y="803"/>
                    </a:lnTo>
                    <a:cubicBezTo>
                      <a:pt x="973" y="801"/>
                      <a:pt x="975" y="799"/>
                      <a:pt x="976" y="799"/>
                    </a:cubicBezTo>
                    <a:close/>
                    <a:moveTo>
                      <a:pt x="267" y="1"/>
                    </a:moveTo>
                    <a:cubicBezTo>
                      <a:pt x="234" y="1"/>
                      <a:pt x="194" y="1"/>
                      <a:pt x="147" y="14"/>
                    </a:cubicBezTo>
                    <a:cubicBezTo>
                      <a:pt x="97" y="28"/>
                      <a:pt x="47" y="85"/>
                      <a:pt x="37" y="128"/>
                    </a:cubicBezTo>
                    <a:cubicBezTo>
                      <a:pt x="1" y="277"/>
                      <a:pt x="21" y="414"/>
                      <a:pt x="74" y="540"/>
                    </a:cubicBezTo>
                    <a:cubicBezTo>
                      <a:pt x="130" y="664"/>
                      <a:pt x="230" y="770"/>
                      <a:pt x="357" y="803"/>
                    </a:cubicBezTo>
                    <a:cubicBezTo>
                      <a:pt x="137" y="667"/>
                      <a:pt x="100" y="370"/>
                      <a:pt x="170" y="177"/>
                    </a:cubicBezTo>
                    <a:cubicBezTo>
                      <a:pt x="180" y="157"/>
                      <a:pt x="180" y="164"/>
                      <a:pt x="194" y="160"/>
                    </a:cubicBezTo>
                    <a:cubicBezTo>
                      <a:pt x="200" y="159"/>
                      <a:pt x="209" y="158"/>
                      <a:pt x="220" y="158"/>
                    </a:cubicBezTo>
                    <a:cubicBezTo>
                      <a:pt x="232" y="158"/>
                      <a:pt x="245" y="159"/>
                      <a:pt x="260" y="160"/>
                    </a:cubicBezTo>
                    <a:cubicBezTo>
                      <a:pt x="317" y="164"/>
                      <a:pt x="370" y="180"/>
                      <a:pt x="426" y="197"/>
                    </a:cubicBezTo>
                    <a:cubicBezTo>
                      <a:pt x="533" y="237"/>
                      <a:pt x="629" y="294"/>
                      <a:pt x="716" y="370"/>
                    </a:cubicBezTo>
                    <a:cubicBezTo>
                      <a:pt x="796" y="450"/>
                      <a:pt x="866" y="544"/>
                      <a:pt x="909" y="647"/>
                    </a:cubicBezTo>
                    <a:cubicBezTo>
                      <a:pt x="933" y="696"/>
                      <a:pt x="946" y="750"/>
                      <a:pt x="956" y="807"/>
                    </a:cubicBezTo>
                    <a:cubicBezTo>
                      <a:pt x="956" y="807"/>
                      <a:pt x="956" y="807"/>
                      <a:pt x="956" y="808"/>
                    </a:cubicBezTo>
                    <a:lnTo>
                      <a:pt x="956" y="808"/>
                    </a:lnTo>
                    <a:cubicBezTo>
                      <a:pt x="944" y="811"/>
                      <a:pt x="930" y="815"/>
                      <a:pt x="919" y="816"/>
                    </a:cubicBezTo>
                    <a:cubicBezTo>
                      <a:pt x="896" y="821"/>
                      <a:pt x="872" y="823"/>
                      <a:pt x="848" y="823"/>
                    </a:cubicBezTo>
                    <a:cubicBezTo>
                      <a:pt x="768" y="823"/>
                      <a:pt x="687" y="798"/>
                      <a:pt x="623" y="747"/>
                    </a:cubicBezTo>
                    <a:cubicBezTo>
                      <a:pt x="546" y="685"/>
                      <a:pt x="492" y="587"/>
                      <a:pt x="479" y="482"/>
                    </a:cubicBezTo>
                    <a:lnTo>
                      <a:pt x="479" y="482"/>
                    </a:lnTo>
                    <a:cubicBezTo>
                      <a:pt x="487" y="481"/>
                      <a:pt x="496" y="481"/>
                      <a:pt x="505" y="481"/>
                    </a:cubicBezTo>
                    <a:cubicBezTo>
                      <a:pt x="580" y="481"/>
                      <a:pt x="662" y="524"/>
                      <a:pt x="709" y="597"/>
                    </a:cubicBezTo>
                    <a:cubicBezTo>
                      <a:pt x="682" y="495"/>
                      <a:pt x="576" y="416"/>
                      <a:pt x="456" y="416"/>
                    </a:cubicBezTo>
                    <a:cubicBezTo>
                      <a:pt x="447" y="416"/>
                      <a:pt x="438" y="416"/>
                      <a:pt x="430" y="417"/>
                    </a:cubicBezTo>
                    <a:lnTo>
                      <a:pt x="406" y="420"/>
                    </a:lnTo>
                    <a:lnTo>
                      <a:pt x="400" y="450"/>
                    </a:lnTo>
                    <a:cubicBezTo>
                      <a:pt x="380" y="590"/>
                      <a:pt x="430" y="740"/>
                      <a:pt x="533" y="847"/>
                    </a:cubicBezTo>
                    <a:cubicBezTo>
                      <a:pt x="623" y="936"/>
                      <a:pt x="749" y="990"/>
                      <a:pt x="881" y="990"/>
                    </a:cubicBezTo>
                    <a:cubicBezTo>
                      <a:pt x="901" y="990"/>
                      <a:pt x="922" y="989"/>
                      <a:pt x="942" y="986"/>
                    </a:cubicBezTo>
                    <a:cubicBezTo>
                      <a:pt x="982" y="979"/>
                      <a:pt x="1009" y="979"/>
                      <a:pt x="1065" y="953"/>
                    </a:cubicBezTo>
                    <a:cubicBezTo>
                      <a:pt x="1096" y="939"/>
                      <a:pt x="1128" y="896"/>
                      <a:pt x="1136" y="859"/>
                    </a:cubicBezTo>
                    <a:cubicBezTo>
                      <a:pt x="1145" y="823"/>
                      <a:pt x="1139" y="796"/>
                      <a:pt x="1139" y="779"/>
                    </a:cubicBezTo>
                    <a:cubicBezTo>
                      <a:pt x="1125" y="710"/>
                      <a:pt x="1113" y="640"/>
                      <a:pt x="1082" y="573"/>
                    </a:cubicBezTo>
                    <a:cubicBezTo>
                      <a:pt x="1033" y="440"/>
                      <a:pt x="946" y="324"/>
                      <a:pt x="843" y="231"/>
                    </a:cubicBezTo>
                    <a:cubicBezTo>
                      <a:pt x="736" y="137"/>
                      <a:pt x="613" y="68"/>
                      <a:pt x="477" y="31"/>
                    </a:cubicBezTo>
                    <a:cubicBezTo>
                      <a:pt x="406" y="14"/>
                      <a:pt x="340" y="1"/>
                      <a:pt x="267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1014;p34">
                <a:extLst>
                  <a:ext uri="{FF2B5EF4-FFF2-40B4-BE49-F238E27FC236}">
                    <a16:creationId xmlns:a16="http://schemas.microsoft.com/office/drawing/2014/main" id="{A1B45FE8-99A2-15A1-5079-883CF82A13E2}"/>
                  </a:ext>
                </a:extLst>
              </p:cNvPr>
              <p:cNvSpPr/>
              <p:nvPr/>
            </p:nvSpPr>
            <p:spPr>
              <a:xfrm>
                <a:off x="716546" y="2720299"/>
                <a:ext cx="21310" cy="5202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686" extrusionOk="0">
                    <a:moveTo>
                      <a:pt x="89" y="0"/>
                    </a:moveTo>
                    <a:cubicBezTo>
                      <a:pt x="46" y="0"/>
                      <a:pt x="0" y="35"/>
                      <a:pt x="12" y="91"/>
                    </a:cubicBezTo>
                    <a:cubicBezTo>
                      <a:pt x="52" y="271"/>
                      <a:pt x="92" y="454"/>
                      <a:pt x="129" y="634"/>
                    </a:cubicBezTo>
                    <a:cubicBezTo>
                      <a:pt x="137" y="670"/>
                      <a:pt x="164" y="686"/>
                      <a:pt x="193" y="686"/>
                    </a:cubicBezTo>
                    <a:cubicBezTo>
                      <a:pt x="235" y="686"/>
                      <a:pt x="281" y="650"/>
                      <a:pt x="269" y="594"/>
                    </a:cubicBezTo>
                    <a:lnTo>
                      <a:pt x="152" y="52"/>
                    </a:lnTo>
                    <a:cubicBezTo>
                      <a:pt x="144" y="16"/>
                      <a:pt x="117" y="0"/>
                      <a:pt x="89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1015;p34">
                <a:extLst>
                  <a:ext uri="{FF2B5EF4-FFF2-40B4-BE49-F238E27FC236}">
                    <a16:creationId xmlns:a16="http://schemas.microsoft.com/office/drawing/2014/main" id="{393ECA3D-DA4C-593D-4FDB-9C696905F77D}"/>
                  </a:ext>
                </a:extLst>
              </p:cNvPr>
              <p:cNvSpPr/>
              <p:nvPr/>
            </p:nvSpPr>
            <p:spPr>
              <a:xfrm>
                <a:off x="759848" y="2753893"/>
                <a:ext cx="22826" cy="4421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583" extrusionOk="0">
                    <a:moveTo>
                      <a:pt x="90" y="1"/>
                    </a:moveTo>
                    <a:cubicBezTo>
                      <a:pt x="62" y="1"/>
                      <a:pt x="37" y="16"/>
                      <a:pt x="30" y="51"/>
                    </a:cubicBezTo>
                    <a:cubicBezTo>
                      <a:pt x="1" y="231"/>
                      <a:pt x="34" y="404"/>
                      <a:pt x="137" y="550"/>
                    </a:cubicBezTo>
                    <a:cubicBezTo>
                      <a:pt x="153" y="573"/>
                      <a:pt x="176" y="583"/>
                      <a:pt x="198" y="583"/>
                    </a:cubicBezTo>
                    <a:cubicBezTo>
                      <a:pt x="250" y="583"/>
                      <a:pt x="301" y="532"/>
                      <a:pt x="263" y="481"/>
                    </a:cubicBezTo>
                    <a:cubicBezTo>
                      <a:pt x="180" y="364"/>
                      <a:pt x="147" y="231"/>
                      <a:pt x="170" y="91"/>
                    </a:cubicBezTo>
                    <a:cubicBezTo>
                      <a:pt x="180" y="37"/>
                      <a:pt x="133" y="1"/>
                      <a:pt x="90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1016;p34">
                <a:extLst>
                  <a:ext uri="{FF2B5EF4-FFF2-40B4-BE49-F238E27FC236}">
                    <a16:creationId xmlns:a16="http://schemas.microsoft.com/office/drawing/2014/main" id="{1AE2A371-F430-BB4C-53C4-AA238EF0D90C}"/>
                  </a:ext>
                </a:extLst>
              </p:cNvPr>
              <p:cNvSpPr/>
              <p:nvPr/>
            </p:nvSpPr>
            <p:spPr>
              <a:xfrm>
                <a:off x="811111" y="2645147"/>
                <a:ext cx="10920" cy="4178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51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480"/>
                    </a:lnTo>
                    <a:cubicBezTo>
                      <a:pt x="0" y="527"/>
                      <a:pt x="36" y="550"/>
                      <a:pt x="72" y="550"/>
                    </a:cubicBezTo>
                    <a:cubicBezTo>
                      <a:pt x="108" y="550"/>
                      <a:pt x="143" y="527"/>
                      <a:pt x="143" y="480"/>
                    </a:cubicBezTo>
                    <a:lnTo>
                      <a:pt x="143" y="70"/>
                    </a:lnTo>
                    <a:cubicBezTo>
                      <a:pt x="143" y="24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1017;p34">
                <a:extLst>
                  <a:ext uri="{FF2B5EF4-FFF2-40B4-BE49-F238E27FC236}">
                    <a16:creationId xmlns:a16="http://schemas.microsoft.com/office/drawing/2014/main" id="{47165005-05E6-1479-CB36-F754FB09082A}"/>
                  </a:ext>
                </a:extLst>
              </p:cNvPr>
              <p:cNvSpPr/>
              <p:nvPr/>
            </p:nvSpPr>
            <p:spPr>
              <a:xfrm>
                <a:off x="1391698" y="2552402"/>
                <a:ext cx="26466" cy="46639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15" extrusionOk="0">
                    <a:moveTo>
                      <a:pt x="87" y="0"/>
                    </a:moveTo>
                    <a:cubicBezTo>
                      <a:pt x="44" y="0"/>
                      <a:pt x="1" y="35"/>
                      <a:pt x="19" y="89"/>
                    </a:cubicBezTo>
                    <a:cubicBezTo>
                      <a:pt x="76" y="245"/>
                      <a:pt x="132" y="405"/>
                      <a:pt x="192" y="565"/>
                    </a:cubicBezTo>
                    <a:cubicBezTo>
                      <a:pt x="204" y="599"/>
                      <a:pt x="233" y="614"/>
                      <a:pt x="262" y="614"/>
                    </a:cubicBezTo>
                    <a:cubicBezTo>
                      <a:pt x="306" y="614"/>
                      <a:pt x="348" y="580"/>
                      <a:pt x="329" y="528"/>
                    </a:cubicBezTo>
                    <a:cubicBezTo>
                      <a:pt x="272" y="368"/>
                      <a:pt x="215" y="209"/>
                      <a:pt x="159" y="49"/>
                    </a:cubicBezTo>
                    <a:cubicBezTo>
                      <a:pt x="145" y="15"/>
                      <a:pt x="116" y="0"/>
                      <a:pt x="87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1018;p34">
                <a:extLst>
                  <a:ext uri="{FF2B5EF4-FFF2-40B4-BE49-F238E27FC236}">
                    <a16:creationId xmlns:a16="http://schemas.microsoft.com/office/drawing/2014/main" id="{F4C500D5-9253-075F-164E-CA051F9154CC}"/>
                  </a:ext>
                </a:extLst>
              </p:cNvPr>
              <p:cNvSpPr/>
              <p:nvPr/>
            </p:nvSpPr>
            <p:spPr>
              <a:xfrm>
                <a:off x="1432724" y="2645147"/>
                <a:ext cx="10920" cy="3662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83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414"/>
                    </a:lnTo>
                    <a:cubicBezTo>
                      <a:pt x="0" y="459"/>
                      <a:pt x="37" y="482"/>
                      <a:pt x="73" y="482"/>
                    </a:cubicBezTo>
                    <a:cubicBezTo>
                      <a:pt x="108" y="482"/>
                      <a:pt x="143" y="460"/>
                      <a:pt x="143" y="414"/>
                    </a:cubicBezTo>
                    <a:lnTo>
                      <a:pt x="143" y="70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1019;p34">
                <a:extLst>
                  <a:ext uri="{FF2B5EF4-FFF2-40B4-BE49-F238E27FC236}">
                    <a16:creationId xmlns:a16="http://schemas.microsoft.com/office/drawing/2014/main" id="{1AA34857-FE4D-8CD2-A487-5D5B4E0732AD}"/>
                  </a:ext>
                </a:extLst>
              </p:cNvPr>
              <p:cNvSpPr/>
              <p:nvPr/>
            </p:nvSpPr>
            <p:spPr>
              <a:xfrm>
                <a:off x="1468821" y="2632331"/>
                <a:ext cx="11148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13" extrusionOk="0">
                    <a:moveTo>
                      <a:pt x="73" y="0"/>
                    </a:moveTo>
                    <a:cubicBezTo>
                      <a:pt x="37" y="0"/>
                      <a:pt x="0" y="23"/>
                      <a:pt x="0" y="70"/>
                    </a:cubicBezTo>
                    <a:lnTo>
                      <a:pt x="0" y="343"/>
                    </a:lnTo>
                    <a:cubicBezTo>
                      <a:pt x="0" y="390"/>
                      <a:pt x="37" y="413"/>
                      <a:pt x="73" y="413"/>
                    </a:cubicBezTo>
                    <a:cubicBezTo>
                      <a:pt x="110" y="413"/>
                      <a:pt x="146" y="390"/>
                      <a:pt x="146" y="343"/>
                    </a:cubicBezTo>
                    <a:lnTo>
                      <a:pt x="146" y="70"/>
                    </a:lnTo>
                    <a:cubicBezTo>
                      <a:pt x="146" y="23"/>
                      <a:pt x="110" y="0"/>
                      <a:pt x="73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1020;p34">
                <a:extLst>
                  <a:ext uri="{FF2B5EF4-FFF2-40B4-BE49-F238E27FC236}">
                    <a16:creationId xmlns:a16="http://schemas.microsoft.com/office/drawing/2014/main" id="{44206F29-D5F0-4672-843C-8F5F2CA9083A}"/>
                  </a:ext>
                </a:extLst>
              </p:cNvPr>
              <p:cNvSpPr/>
              <p:nvPr/>
            </p:nvSpPr>
            <p:spPr>
              <a:xfrm>
                <a:off x="1481031" y="2502655"/>
                <a:ext cx="16911" cy="34277"/>
              </a:xfrm>
              <a:custGeom>
                <a:avLst/>
                <a:gdLst/>
                <a:ahLst/>
                <a:cxnLst/>
                <a:rect l="l" t="t" r="r" b="b"/>
                <a:pathLst>
                  <a:path w="223" h="452" extrusionOk="0">
                    <a:moveTo>
                      <a:pt x="89" y="1"/>
                    </a:moveTo>
                    <a:cubicBezTo>
                      <a:pt x="46" y="1"/>
                      <a:pt x="1" y="36"/>
                      <a:pt x="13" y="89"/>
                    </a:cubicBezTo>
                    <a:cubicBezTo>
                      <a:pt x="33" y="192"/>
                      <a:pt x="53" y="296"/>
                      <a:pt x="73" y="399"/>
                    </a:cubicBezTo>
                    <a:cubicBezTo>
                      <a:pt x="81" y="436"/>
                      <a:pt x="107" y="452"/>
                      <a:pt x="135" y="452"/>
                    </a:cubicBezTo>
                    <a:cubicBezTo>
                      <a:pt x="177" y="452"/>
                      <a:pt x="222" y="416"/>
                      <a:pt x="212" y="362"/>
                    </a:cubicBezTo>
                    <a:cubicBezTo>
                      <a:pt x="192" y="259"/>
                      <a:pt x="172" y="156"/>
                      <a:pt x="152" y="52"/>
                    </a:cubicBezTo>
                    <a:cubicBezTo>
                      <a:pt x="144" y="16"/>
                      <a:pt x="117" y="1"/>
                      <a:pt x="8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1021;p34">
                <a:extLst>
                  <a:ext uri="{FF2B5EF4-FFF2-40B4-BE49-F238E27FC236}">
                    <a16:creationId xmlns:a16="http://schemas.microsoft.com/office/drawing/2014/main" id="{04CA0094-DC8E-7C4E-291A-B30A1E902E2F}"/>
                  </a:ext>
                </a:extLst>
              </p:cNvPr>
              <p:cNvSpPr/>
              <p:nvPr/>
            </p:nvSpPr>
            <p:spPr>
              <a:xfrm>
                <a:off x="1674256" y="2844591"/>
                <a:ext cx="17821" cy="5247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692" extrusionOk="0">
                    <a:moveTo>
                      <a:pt x="95" y="0"/>
                    </a:moveTo>
                    <a:cubicBezTo>
                      <a:pt x="66" y="0"/>
                      <a:pt x="40" y="16"/>
                      <a:pt x="33" y="53"/>
                    </a:cubicBezTo>
                    <a:cubicBezTo>
                      <a:pt x="1" y="253"/>
                      <a:pt x="10" y="449"/>
                      <a:pt x="77" y="643"/>
                    </a:cubicBezTo>
                    <a:cubicBezTo>
                      <a:pt x="89" y="677"/>
                      <a:pt x="118" y="692"/>
                      <a:pt x="147" y="692"/>
                    </a:cubicBezTo>
                    <a:cubicBezTo>
                      <a:pt x="191" y="692"/>
                      <a:pt x="235" y="658"/>
                      <a:pt x="217" y="606"/>
                    </a:cubicBezTo>
                    <a:cubicBezTo>
                      <a:pt x="160" y="436"/>
                      <a:pt x="144" y="266"/>
                      <a:pt x="173" y="90"/>
                    </a:cubicBezTo>
                    <a:cubicBezTo>
                      <a:pt x="183" y="36"/>
                      <a:pt x="137" y="0"/>
                      <a:pt x="95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1022;p34">
                <a:extLst>
                  <a:ext uri="{FF2B5EF4-FFF2-40B4-BE49-F238E27FC236}">
                    <a16:creationId xmlns:a16="http://schemas.microsoft.com/office/drawing/2014/main" id="{86039F30-0033-7C82-0707-E35D76632CD6}"/>
                  </a:ext>
                </a:extLst>
              </p:cNvPr>
              <p:cNvSpPr/>
              <p:nvPr/>
            </p:nvSpPr>
            <p:spPr>
              <a:xfrm>
                <a:off x="1720212" y="2865294"/>
                <a:ext cx="10920" cy="41709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50" extrusionOk="0">
                    <a:moveTo>
                      <a:pt x="72" y="0"/>
                    </a:moveTo>
                    <a:cubicBezTo>
                      <a:pt x="36" y="0"/>
                      <a:pt x="0" y="23"/>
                      <a:pt x="0" y="70"/>
                    </a:cubicBezTo>
                    <a:lnTo>
                      <a:pt x="0" y="479"/>
                    </a:lnTo>
                    <a:cubicBezTo>
                      <a:pt x="0" y="526"/>
                      <a:pt x="36" y="549"/>
                      <a:pt x="72" y="549"/>
                    </a:cubicBezTo>
                    <a:cubicBezTo>
                      <a:pt x="107" y="549"/>
                      <a:pt x="143" y="526"/>
                      <a:pt x="143" y="479"/>
                    </a:cubicBezTo>
                    <a:lnTo>
                      <a:pt x="143" y="70"/>
                    </a:lnTo>
                    <a:cubicBezTo>
                      <a:pt x="143" y="23"/>
                      <a:pt x="107" y="0"/>
                      <a:pt x="7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1023;p34">
                <a:extLst>
                  <a:ext uri="{FF2B5EF4-FFF2-40B4-BE49-F238E27FC236}">
                    <a16:creationId xmlns:a16="http://schemas.microsoft.com/office/drawing/2014/main" id="{4F205438-E73B-4A66-EC60-272E46FEB712}"/>
                  </a:ext>
                </a:extLst>
              </p:cNvPr>
              <p:cNvSpPr/>
              <p:nvPr/>
            </p:nvSpPr>
            <p:spPr>
              <a:xfrm>
                <a:off x="1717406" y="2766861"/>
                <a:ext cx="11224" cy="21006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77" extrusionOk="0">
                    <a:moveTo>
                      <a:pt x="74" y="0"/>
                    </a:moveTo>
                    <a:cubicBezTo>
                      <a:pt x="37" y="0"/>
                      <a:pt x="0" y="23"/>
                      <a:pt x="0" y="70"/>
                    </a:cubicBezTo>
                    <a:lnTo>
                      <a:pt x="0" y="207"/>
                    </a:lnTo>
                    <a:cubicBezTo>
                      <a:pt x="0" y="253"/>
                      <a:pt x="37" y="276"/>
                      <a:pt x="74" y="276"/>
                    </a:cubicBezTo>
                    <a:cubicBezTo>
                      <a:pt x="111" y="276"/>
                      <a:pt x="147" y="253"/>
                      <a:pt x="147" y="207"/>
                    </a:cubicBezTo>
                    <a:lnTo>
                      <a:pt x="147" y="70"/>
                    </a:lnTo>
                    <a:cubicBezTo>
                      <a:pt x="147" y="23"/>
                      <a:pt x="111" y="0"/>
                      <a:pt x="74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1024;p34">
                <a:extLst>
                  <a:ext uri="{FF2B5EF4-FFF2-40B4-BE49-F238E27FC236}">
                    <a16:creationId xmlns:a16="http://schemas.microsoft.com/office/drawing/2014/main" id="{78D17A8D-31AA-5553-BD90-6B3DB6457007}"/>
                  </a:ext>
                </a:extLst>
              </p:cNvPr>
              <p:cNvSpPr/>
              <p:nvPr/>
            </p:nvSpPr>
            <p:spPr>
              <a:xfrm>
                <a:off x="1258078" y="2826618"/>
                <a:ext cx="14636" cy="44439"/>
              </a:xfrm>
              <a:custGeom>
                <a:avLst/>
                <a:gdLst/>
                <a:ahLst/>
                <a:cxnLst/>
                <a:rect l="l" t="t" r="r" b="b"/>
                <a:pathLst>
                  <a:path w="193" h="586" extrusionOk="0">
                    <a:moveTo>
                      <a:pt x="96" y="0"/>
                    </a:moveTo>
                    <a:cubicBezTo>
                      <a:pt x="60" y="0"/>
                      <a:pt x="22" y="23"/>
                      <a:pt x="17" y="67"/>
                    </a:cubicBezTo>
                    <a:cubicBezTo>
                      <a:pt x="0" y="227"/>
                      <a:pt x="7" y="380"/>
                      <a:pt x="40" y="533"/>
                    </a:cubicBezTo>
                    <a:cubicBezTo>
                      <a:pt x="48" y="569"/>
                      <a:pt x="76" y="585"/>
                      <a:pt x="105" y="585"/>
                    </a:cubicBezTo>
                    <a:cubicBezTo>
                      <a:pt x="147" y="585"/>
                      <a:pt x="192" y="551"/>
                      <a:pt x="180" y="497"/>
                    </a:cubicBezTo>
                    <a:cubicBezTo>
                      <a:pt x="150" y="353"/>
                      <a:pt x="143" y="214"/>
                      <a:pt x="160" y="67"/>
                    </a:cubicBezTo>
                    <a:cubicBezTo>
                      <a:pt x="165" y="23"/>
                      <a:pt x="132" y="0"/>
                      <a:pt x="96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1025;p34">
                <a:extLst>
                  <a:ext uri="{FF2B5EF4-FFF2-40B4-BE49-F238E27FC236}">
                    <a16:creationId xmlns:a16="http://schemas.microsoft.com/office/drawing/2014/main" id="{806C2298-D481-3493-4BF0-E8BDE2D6F602}"/>
                  </a:ext>
                </a:extLst>
              </p:cNvPr>
              <p:cNvSpPr/>
              <p:nvPr/>
            </p:nvSpPr>
            <p:spPr>
              <a:xfrm>
                <a:off x="1295464" y="2870602"/>
                <a:ext cx="1092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13" extrusionOk="0">
                    <a:moveTo>
                      <a:pt x="72" y="0"/>
                    </a:moveTo>
                    <a:cubicBezTo>
                      <a:pt x="36" y="0"/>
                      <a:pt x="0" y="23"/>
                      <a:pt x="0" y="70"/>
                    </a:cubicBezTo>
                    <a:lnTo>
                      <a:pt x="0" y="343"/>
                    </a:lnTo>
                    <a:cubicBezTo>
                      <a:pt x="0" y="390"/>
                      <a:pt x="36" y="413"/>
                      <a:pt x="72" y="413"/>
                    </a:cubicBezTo>
                    <a:cubicBezTo>
                      <a:pt x="107" y="413"/>
                      <a:pt x="143" y="390"/>
                      <a:pt x="143" y="343"/>
                    </a:cubicBezTo>
                    <a:lnTo>
                      <a:pt x="143" y="70"/>
                    </a:lnTo>
                    <a:cubicBezTo>
                      <a:pt x="143" y="23"/>
                      <a:pt x="107" y="0"/>
                      <a:pt x="7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1026;p34">
                <a:extLst>
                  <a:ext uri="{FF2B5EF4-FFF2-40B4-BE49-F238E27FC236}">
                    <a16:creationId xmlns:a16="http://schemas.microsoft.com/office/drawing/2014/main" id="{ADF296FB-01FF-E4B3-90A3-686746779532}"/>
                  </a:ext>
                </a:extLst>
              </p:cNvPr>
              <p:cNvSpPr/>
              <p:nvPr/>
            </p:nvSpPr>
            <p:spPr>
              <a:xfrm>
                <a:off x="1305171" y="2766785"/>
                <a:ext cx="15167" cy="34202"/>
              </a:xfrm>
              <a:custGeom>
                <a:avLst/>
                <a:gdLst/>
                <a:ahLst/>
                <a:cxnLst/>
                <a:rect l="l" t="t" r="r" b="b"/>
                <a:pathLst>
                  <a:path w="200" h="451" extrusionOk="0">
                    <a:moveTo>
                      <a:pt x="89" y="1"/>
                    </a:moveTo>
                    <a:cubicBezTo>
                      <a:pt x="48" y="1"/>
                      <a:pt x="0" y="37"/>
                      <a:pt x="8" y="91"/>
                    </a:cubicBezTo>
                    <a:cubicBezTo>
                      <a:pt x="22" y="194"/>
                      <a:pt x="38" y="294"/>
                      <a:pt x="52" y="397"/>
                    </a:cubicBezTo>
                    <a:cubicBezTo>
                      <a:pt x="57" y="434"/>
                      <a:pt x="83" y="451"/>
                      <a:pt x="110" y="451"/>
                    </a:cubicBezTo>
                    <a:cubicBezTo>
                      <a:pt x="152" y="451"/>
                      <a:pt x="199" y="414"/>
                      <a:pt x="192" y="360"/>
                    </a:cubicBezTo>
                    <a:cubicBezTo>
                      <a:pt x="175" y="257"/>
                      <a:pt x="161" y="154"/>
                      <a:pt x="148" y="54"/>
                    </a:cubicBezTo>
                    <a:cubicBezTo>
                      <a:pt x="143" y="17"/>
                      <a:pt x="117" y="1"/>
                      <a:pt x="8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1027;p34">
                <a:extLst>
                  <a:ext uri="{FF2B5EF4-FFF2-40B4-BE49-F238E27FC236}">
                    <a16:creationId xmlns:a16="http://schemas.microsoft.com/office/drawing/2014/main" id="{205D945E-935C-7941-714E-87CFB2A2B17E}"/>
                  </a:ext>
                </a:extLst>
              </p:cNvPr>
              <p:cNvSpPr/>
              <p:nvPr/>
            </p:nvSpPr>
            <p:spPr>
              <a:xfrm>
                <a:off x="2044403" y="2839434"/>
                <a:ext cx="19945" cy="45046"/>
              </a:xfrm>
              <a:custGeom>
                <a:avLst/>
                <a:gdLst/>
                <a:ahLst/>
                <a:cxnLst/>
                <a:rect l="l" t="t" r="r" b="b"/>
                <a:pathLst>
                  <a:path w="263" h="594" extrusionOk="0">
                    <a:moveTo>
                      <a:pt x="71" y="1"/>
                    </a:moveTo>
                    <a:cubicBezTo>
                      <a:pt x="34" y="1"/>
                      <a:pt x="0" y="23"/>
                      <a:pt x="5" y="68"/>
                    </a:cubicBezTo>
                    <a:cubicBezTo>
                      <a:pt x="22" y="231"/>
                      <a:pt x="52" y="388"/>
                      <a:pt x="109" y="544"/>
                    </a:cubicBezTo>
                    <a:cubicBezTo>
                      <a:pt x="120" y="578"/>
                      <a:pt x="149" y="593"/>
                      <a:pt x="177" y="593"/>
                    </a:cubicBezTo>
                    <a:cubicBezTo>
                      <a:pt x="220" y="593"/>
                      <a:pt x="263" y="558"/>
                      <a:pt x="245" y="504"/>
                    </a:cubicBezTo>
                    <a:cubicBezTo>
                      <a:pt x="198" y="364"/>
                      <a:pt x="165" y="218"/>
                      <a:pt x="149" y="68"/>
                    </a:cubicBezTo>
                    <a:cubicBezTo>
                      <a:pt x="145" y="23"/>
                      <a:pt x="107" y="1"/>
                      <a:pt x="71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1028;p34">
                <a:extLst>
                  <a:ext uri="{FF2B5EF4-FFF2-40B4-BE49-F238E27FC236}">
                    <a16:creationId xmlns:a16="http://schemas.microsoft.com/office/drawing/2014/main" id="{BE06C166-7B21-C9CF-40CB-AFE13144EF12}"/>
                  </a:ext>
                </a:extLst>
              </p:cNvPr>
              <p:cNvSpPr/>
              <p:nvPr/>
            </p:nvSpPr>
            <p:spPr>
              <a:xfrm>
                <a:off x="2082168" y="2865218"/>
                <a:ext cx="17897" cy="44439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86" extrusionOk="0">
                    <a:moveTo>
                      <a:pt x="86" y="1"/>
                    </a:moveTo>
                    <a:cubicBezTo>
                      <a:pt x="45" y="1"/>
                      <a:pt x="0" y="37"/>
                      <a:pt x="10" y="91"/>
                    </a:cubicBezTo>
                    <a:cubicBezTo>
                      <a:pt x="33" y="237"/>
                      <a:pt x="60" y="387"/>
                      <a:pt x="86" y="534"/>
                    </a:cubicBezTo>
                    <a:cubicBezTo>
                      <a:pt x="93" y="569"/>
                      <a:pt x="119" y="585"/>
                      <a:pt x="147" y="585"/>
                    </a:cubicBezTo>
                    <a:cubicBezTo>
                      <a:pt x="190" y="585"/>
                      <a:pt x="236" y="550"/>
                      <a:pt x="226" y="494"/>
                    </a:cubicBezTo>
                    <a:cubicBezTo>
                      <a:pt x="199" y="348"/>
                      <a:pt x="173" y="201"/>
                      <a:pt x="146" y="54"/>
                    </a:cubicBezTo>
                    <a:cubicBezTo>
                      <a:pt x="140" y="17"/>
                      <a:pt x="114" y="1"/>
                      <a:pt x="86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1029;p34">
                <a:extLst>
                  <a:ext uri="{FF2B5EF4-FFF2-40B4-BE49-F238E27FC236}">
                    <a16:creationId xmlns:a16="http://schemas.microsoft.com/office/drawing/2014/main" id="{FE94CC08-C4B3-197D-97AC-5D163B8D0D7F}"/>
                  </a:ext>
                </a:extLst>
              </p:cNvPr>
              <p:cNvSpPr/>
              <p:nvPr/>
            </p:nvSpPr>
            <p:spPr>
              <a:xfrm>
                <a:off x="2106132" y="2800607"/>
                <a:ext cx="10920" cy="3647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81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1"/>
                    </a:cubicBezTo>
                    <a:lnTo>
                      <a:pt x="0" y="410"/>
                    </a:lnTo>
                    <a:cubicBezTo>
                      <a:pt x="0" y="457"/>
                      <a:pt x="36" y="480"/>
                      <a:pt x="72" y="480"/>
                    </a:cubicBezTo>
                    <a:cubicBezTo>
                      <a:pt x="107" y="480"/>
                      <a:pt x="143" y="457"/>
                      <a:pt x="143" y="410"/>
                    </a:cubicBezTo>
                    <a:lnTo>
                      <a:pt x="143" y="71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1030;p34">
                <a:extLst>
                  <a:ext uri="{FF2B5EF4-FFF2-40B4-BE49-F238E27FC236}">
                    <a16:creationId xmlns:a16="http://schemas.microsoft.com/office/drawing/2014/main" id="{28FE2135-DA7A-11A2-D168-797085B181DD}"/>
                  </a:ext>
                </a:extLst>
              </p:cNvPr>
              <p:cNvSpPr/>
              <p:nvPr/>
            </p:nvSpPr>
            <p:spPr>
              <a:xfrm>
                <a:off x="2179540" y="2541558"/>
                <a:ext cx="17366" cy="57331"/>
              </a:xfrm>
              <a:custGeom>
                <a:avLst/>
                <a:gdLst/>
                <a:ahLst/>
                <a:cxnLst/>
                <a:rect l="l" t="t" r="r" b="b"/>
                <a:pathLst>
                  <a:path w="229" h="756" extrusionOk="0">
                    <a:moveTo>
                      <a:pt x="160" y="0"/>
                    </a:moveTo>
                    <a:cubicBezTo>
                      <a:pt x="123" y="0"/>
                      <a:pt x="84" y="23"/>
                      <a:pt x="77" y="69"/>
                    </a:cubicBezTo>
                    <a:cubicBezTo>
                      <a:pt x="54" y="275"/>
                      <a:pt x="31" y="482"/>
                      <a:pt x="7" y="688"/>
                    </a:cubicBezTo>
                    <a:cubicBezTo>
                      <a:pt x="1" y="733"/>
                      <a:pt x="34" y="755"/>
                      <a:pt x="70" y="755"/>
                    </a:cubicBezTo>
                    <a:cubicBezTo>
                      <a:pt x="106" y="755"/>
                      <a:pt x="145" y="733"/>
                      <a:pt x="150" y="688"/>
                    </a:cubicBezTo>
                    <a:cubicBezTo>
                      <a:pt x="174" y="482"/>
                      <a:pt x="197" y="275"/>
                      <a:pt x="224" y="69"/>
                    </a:cubicBezTo>
                    <a:cubicBezTo>
                      <a:pt x="229" y="23"/>
                      <a:pt x="196" y="0"/>
                      <a:pt x="160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1031;p34">
                <a:extLst>
                  <a:ext uri="{FF2B5EF4-FFF2-40B4-BE49-F238E27FC236}">
                    <a16:creationId xmlns:a16="http://schemas.microsoft.com/office/drawing/2014/main" id="{86FD5A9B-517A-CFE3-AF42-57097CA632EC}"/>
                  </a:ext>
                </a:extLst>
              </p:cNvPr>
              <p:cNvSpPr/>
              <p:nvPr/>
            </p:nvSpPr>
            <p:spPr>
              <a:xfrm>
                <a:off x="2204565" y="2608823"/>
                <a:ext cx="10920" cy="5740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57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686"/>
                    </a:lnTo>
                    <a:cubicBezTo>
                      <a:pt x="0" y="733"/>
                      <a:pt x="36" y="756"/>
                      <a:pt x="72" y="756"/>
                    </a:cubicBezTo>
                    <a:cubicBezTo>
                      <a:pt x="107" y="756"/>
                      <a:pt x="143" y="733"/>
                      <a:pt x="143" y="686"/>
                    </a:cubicBezTo>
                    <a:lnTo>
                      <a:pt x="143" y="70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1032;p34">
                <a:extLst>
                  <a:ext uri="{FF2B5EF4-FFF2-40B4-BE49-F238E27FC236}">
                    <a16:creationId xmlns:a16="http://schemas.microsoft.com/office/drawing/2014/main" id="{5AA472B2-1404-DAB7-47C7-AFA59408B61F}"/>
                  </a:ext>
                </a:extLst>
              </p:cNvPr>
              <p:cNvSpPr/>
              <p:nvPr/>
            </p:nvSpPr>
            <p:spPr>
              <a:xfrm>
                <a:off x="1314423" y="4329119"/>
                <a:ext cx="29045" cy="46563"/>
              </a:xfrm>
              <a:custGeom>
                <a:avLst/>
                <a:gdLst/>
                <a:ahLst/>
                <a:cxnLst/>
                <a:rect l="l" t="t" r="r" b="b"/>
                <a:pathLst>
                  <a:path w="383" h="614" extrusionOk="0">
                    <a:moveTo>
                      <a:pt x="88" y="0"/>
                    </a:moveTo>
                    <a:cubicBezTo>
                      <a:pt x="43" y="0"/>
                      <a:pt x="0" y="33"/>
                      <a:pt x="23" y="84"/>
                    </a:cubicBezTo>
                    <a:cubicBezTo>
                      <a:pt x="90" y="247"/>
                      <a:pt x="156" y="406"/>
                      <a:pt x="222" y="566"/>
                    </a:cubicBezTo>
                    <a:cubicBezTo>
                      <a:pt x="237" y="599"/>
                      <a:pt x="267" y="613"/>
                      <a:pt x="296" y="613"/>
                    </a:cubicBezTo>
                    <a:cubicBezTo>
                      <a:pt x="340" y="613"/>
                      <a:pt x="382" y="579"/>
                      <a:pt x="362" y="526"/>
                    </a:cubicBezTo>
                    <a:cubicBezTo>
                      <a:pt x="296" y="366"/>
                      <a:pt x="230" y="207"/>
                      <a:pt x="162" y="47"/>
                    </a:cubicBezTo>
                    <a:cubicBezTo>
                      <a:pt x="148" y="14"/>
                      <a:pt x="117" y="0"/>
                      <a:pt x="88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1033;p34">
                <a:extLst>
                  <a:ext uri="{FF2B5EF4-FFF2-40B4-BE49-F238E27FC236}">
                    <a16:creationId xmlns:a16="http://schemas.microsoft.com/office/drawing/2014/main" id="{28DE73C1-E1D1-3452-2366-8BC838291A42}"/>
                  </a:ext>
                </a:extLst>
              </p:cNvPr>
              <p:cNvSpPr/>
              <p:nvPr/>
            </p:nvSpPr>
            <p:spPr>
              <a:xfrm>
                <a:off x="1360834" y="4344286"/>
                <a:ext cx="24191" cy="47852"/>
              </a:xfrm>
              <a:custGeom>
                <a:avLst/>
                <a:gdLst/>
                <a:ahLst/>
                <a:cxnLst/>
                <a:rect l="l" t="t" r="r" b="b"/>
                <a:pathLst>
                  <a:path w="319" h="631" extrusionOk="0">
                    <a:moveTo>
                      <a:pt x="91" y="0"/>
                    </a:moveTo>
                    <a:cubicBezTo>
                      <a:pt x="63" y="0"/>
                      <a:pt x="36" y="16"/>
                      <a:pt x="30" y="54"/>
                    </a:cubicBezTo>
                    <a:cubicBezTo>
                      <a:pt x="0" y="257"/>
                      <a:pt x="50" y="443"/>
                      <a:pt x="173" y="606"/>
                    </a:cubicBezTo>
                    <a:cubicBezTo>
                      <a:pt x="186" y="624"/>
                      <a:pt x="203" y="631"/>
                      <a:pt x="219" y="631"/>
                    </a:cubicBezTo>
                    <a:cubicBezTo>
                      <a:pt x="270" y="631"/>
                      <a:pt x="319" y="558"/>
                      <a:pt x="276" y="503"/>
                    </a:cubicBezTo>
                    <a:cubicBezTo>
                      <a:pt x="186" y="386"/>
                      <a:pt x="146" y="237"/>
                      <a:pt x="169" y="90"/>
                    </a:cubicBezTo>
                    <a:cubicBezTo>
                      <a:pt x="179" y="36"/>
                      <a:pt x="133" y="0"/>
                      <a:pt x="91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1034;p34">
                <a:extLst>
                  <a:ext uri="{FF2B5EF4-FFF2-40B4-BE49-F238E27FC236}">
                    <a16:creationId xmlns:a16="http://schemas.microsoft.com/office/drawing/2014/main" id="{62C1DB18-6CB2-0013-BA51-2B1FCD5AFA13}"/>
                  </a:ext>
                </a:extLst>
              </p:cNvPr>
              <p:cNvSpPr/>
              <p:nvPr/>
            </p:nvSpPr>
            <p:spPr>
              <a:xfrm>
                <a:off x="1564676" y="4266480"/>
                <a:ext cx="10996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50" extrusionOk="0">
                    <a:moveTo>
                      <a:pt x="73" y="1"/>
                    </a:moveTo>
                    <a:cubicBezTo>
                      <a:pt x="37" y="1"/>
                      <a:pt x="1" y="24"/>
                      <a:pt x="1" y="71"/>
                    </a:cubicBezTo>
                    <a:lnTo>
                      <a:pt x="1" y="381"/>
                    </a:lnTo>
                    <a:cubicBezTo>
                      <a:pt x="1" y="426"/>
                      <a:pt x="37" y="449"/>
                      <a:pt x="74" y="449"/>
                    </a:cubicBezTo>
                    <a:cubicBezTo>
                      <a:pt x="109" y="449"/>
                      <a:pt x="145" y="427"/>
                      <a:pt x="145" y="381"/>
                    </a:cubicBezTo>
                    <a:lnTo>
                      <a:pt x="145" y="71"/>
                    </a:lnTo>
                    <a:cubicBezTo>
                      <a:pt x="145" y="24"/>
                      <a:pt x="109" y="1"/>
                      <a:pt x="7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1035;p34">
                <a:extLst>
                  <a:ext uri="{FF2B5EF4-FFF2-40B4-BE49-F238E27FC236}">
                    <a16:creationId xmlns:a16="http://schemas.microsoft.com/office/drawing/2014/main" id="{BE6385B6-87B7-66B7-432B-771946071B03}"/>
                  </a:ext>
                </a:extLst>
              </p:cNvPr>
              <p:cNvSpPr/>
              <p:nvPr/>
            </p:nvSpPr>
            <p:spPr>
              <a:xfrm>
                <a:off x="1598346" y="4266480"/>
                <a:ext cx="11148" cy="4451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587" extrusionOk="0">
                    <a:moveTo>
                      <a:pt x="73" y="1"/>
                    </a:moveTo>
                    <a:cubicBezTo>
                      <a:pt x="37" y="1"/>
                      <a:pt x="0" y="24"/>
                      <a:pt x="0" y="71"/>
                    </a:cubicBezTo>
                    <a:lnTo>
                      <a:pt x="0" y="517"/>
                    </a:lnTo>
                    <a:cubicBezTo>
                      <a:pt x="0" y="563"/>
                      <a:pt x="37" y="587"/>
                      <a:pt x="73" y="587"/>
                    </a:cubicBezTo>
                    <a:cubicBezTo>
                      <a:pt x="110" y="587"/>
                      <a:pt x="146" y="563"/>
                      <a:pt x="146" y="517"/>
                    </a:cubicBezTo>
                    <a:lnTo>
                      <a:pt x="146" y="71"/>
                    </a:lnTo>
                    <a:cubicBezTo>
                      <a:pt x="146" y="24"/>
                      <a:pt x="110" y="1"/>
                      <a:pt x="7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1036;p34">
                <a:extLst>
                  <a:ext uri="{FF2B5EF4-FFF2-40B4-BE49-F238E27FC236}">
                    <a16:creationId xmlns:a16="http://schemas.microsoft.com/office/drawing/2014/main" id="{583EC043-F74C-5520-A031-9DC33E3A000B}"/>
                  </a:ext>
                </a:extLst>
              </p:cNvPr>
              <p:cNvSpPr/>
              <p:nvPr/>
            </p:nvSpPr>
            <p:spPr>
              <a:xfrm>
                <a:off x="1578250" y="4442415"/>
                <a:ext cx="16456" cy="4474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590" extrusionOk="0">
                    <a:moveTo>
                      <a:pt x="90" y="1"/>
                    </a:moveTo>
                    <a:cubicBezTo>
                      <a:pt x="48" y="1"/>
                      <a:pt x="0" y="37"/>
                      <a:pt x="9" y="91"/>
                    </a:cubicBezTo>
                    <a:cubicBezTo>
                      <a:pt x="29" y="241"/>
                      <a:pt x="49" y="387"/>
                      <a:pt x="69" y="537"/>
                    </a:cubicBezTo>
                    <a:cubicBezTo>
                      <a:pt x="74" y="574"/>
                      <a:pt x="99" y="590"/>
                      <a:pt x="126" y="590"/>
                    </a:cubicBezTo>
                    <a:cubicBezTo>
                      <a:pt x="168" y="590"/>
                      <a:pt x="216" y="553"/>
                      <a:pt x="208" y="497"/>
                    </a:cubicBezTo>
                    <a:cubicBezTo>
                      <a:pt x="188" y="350"/>
                      <a:pt x="168" y="201"/>
                      <a:pt x="148" y="54"/>
                    </a:cubicBezTo>
                    <a:cubicBezTo>
                      <a:pt x="143" y="17"/>
                      <a:pt x="117" y="1"/>
                      <a:pt x="90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1037;p34">
                <a:extLst>
                  <a:ext uri="{FF2B5EF4-FFF2-40B4-BE49-F238E27FC236}">
                    <a16:creationId xmlns:a16="http://schemas.microsoft.com/office/drawing/2014/main" id="{32CB4190-C963-DB16-B80C-C939FDFD21AA}"/>
                  </a:ext>
                </a:extLst>
              </p:cNvPr>
              <p:cNvSpPr/>
              <p:nvPr/>
            </p:nvSpPr>
            <p:spPr>
              <a:xfrm>
                <a:off x="1613968" y="4432329"/>
                <a:ext cx="10920" cy="4959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654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1"/>
                    </a:cubicBezTo>
                    <a:lnTo>
                      <a:pt x="0" y="583"/>
                    </a:lnTo>
                    <a:cubicBezTo>
                      <a:pt x="0" y="630"/>
                      <a:pt x="36" y="653"/>
                      <a:pt x="72" y="653"/>
                    </a:cubicBezTo>
                    <a:cubicBezTo>
                      <a:pt x="107" y="653"/>
                      <a:pt x="143" y="630"/>
                      <a:pt x="143" y="583"/>
                    </a:cubicBezTo>
                    <a:lnTo>
                      <a:pt x="143" y="71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1038;p34">
                <a:extLst>
                  <a:ext uri="{FF2B5EF4-FFF2-40B4-BE49-F238E27FC236}">
                    <a16:creationId xmlns:a16="http://schemas.microsoft.com/office/drawing/2014/main" id="{F6FE4E3F-D370-CADC-94A4-46BD07FCD69B}"/>
                  </a:ext>
                </a:extLst>
              </p:cNvPr>
              <p:cNvSpPr/>
              <p:nvPr/>
            </p:nvSpPr>
            <p:spPr>
              <a:xfrm>
                <a:off x="754008" y="3701971"/>
                <a:ext cx="10920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19" extrusionOk="0">
                    <a:moveTo>
                      <a:pt x="72" y="0"/>
                    </a:moveTo>
                    <a:cubicBezTo>
                      <a:pt x="37" y="0"/>
                      <a:pt x="1" y="23"/>
                      <a:pt x="1" y="70"/>
                    </a:cubicBezTo>
                    <a:lnTo>
                      <a:pt x="1" y="649"/>
                    </a:lnTo>
                    <a:cubicBezTo>
                      <a:pt x="1" y="696"/>
                      <a:pt x="37" y="719"/>
                      <a:pt x="72" y="719"/>
                    </a:cubicBezTo>
                    <a:cubicBezTo>
                      <a:pt x="108" y="719"/>
                      <a:pt x="144" y="696"/>
                      <a:pt x="144" y="649"/>
                    </a:cubicBezTo>
                    <a:lnTo>
                      <a:pt x="144" y="70"/>
                    </a:lnTo>
                    <a:cubicBezTo>
                      <a:pt x="144" y="23"/>
                      <a:pt x="108" y="0"/>
                      <a:pt x="72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1039;p34">
                <a:extLst>
                  <a:ext uri="{FF2B5EF4-FFF2-40B4-BE49-F238E27FC236}">
                    <a16:creationId xmlns:a16="http://schemas.microsoft.com/office/drawing/2014/main" id="{ACE2ACDD-5566-5C11-D1BB-38EA4E36FC2B}"/>
                  </a:ext>
                </a:extLst>
              </p:cNvPr>
              <p:cNvSpPr/>
              <p:nvPr/>
            </p:nvSpPr>
            <p:spPr>
              <a:xfrm>
                <a:off x="779792" y="3722598"/>
                <a:ext cx="11148" cy="52099"/>
              </a:xfrm>
              <a:custGeom>
                <a:avLst/>
                <a:gdLst/>
                <a:ahLst/>
                <a:cxnLst/>
                <a:rect l="l" t="t" r="r" b="b"/>
                <a:pathLst>
                  <a:path w="147" h="687" extrusionOk="0">
                    <a:moveTo>
                      <a:pt x="73" y="1"/>
                    </a:moveTo>
                    <a:cubicBezTo>
                      <a:pt x="37" y="1"/>
                      <a:pt x="0" y="24"/>
                      <a:pt x="0" y="71"/>
                    </a:cubicBezTo>
                    <a:lnTo>
                      <a:pt x="0" y="616"/>
                    </a:lnTo>
                    <a:cubicBezTo>
                      <a:pt x="0" y="663"/>
                      <a:pt x="37" y="687"/>
                      <a:pt x="73" y="687"/>
                    </a:cubicBezTo>
                    <a:cubicBezTo>
                      <a:pt x="110" y="687"/>
                      <a:pt x="147" y="663"/>
                      <a:pt x="147" y="616"/>
                    </a:cubicBezTo>
                    <a:lnTo>
                      <a:pt x="147" y="71"/>
                    </a:lnTo>
                    <a:cubicBezTo>
                      <a:pt x="147" y="24"/>
                      <a:pt x="110" y="1"/>
                      <a:pt x="7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1040;p34">
                <a:extLst>
                  <a:ext uri="{FF2B5EF4-FFF2-40B4-BE49-F238E27FC236}">
                    <a16:creationId xmlns:a16="http://schemas.microsoft.com/office/drawing/2014/main" id="{9C493AF1-FBFE-BA57-2ED7-417ED3F403B8}"/>
                  </a:ext>
                </a:extLst>
              </p:cNvPr>
              <p:cNvSpPr/>
              <p:nvPr/>
            </p:nvSpPr>
            <p:spPr>
              <a:xfrm>
                <a:off x="1044074" y="3409176"/>
                <a:ext cx="11148" cy="47018"/>
              </a:xfrm>
              <a:custGeom>
                <a:avLst/>
                <a:gdLst/>
                <a:ahLst/>
                <a:cxnLst/>
                <a:rect l="l" t="t" r="r" b="b"/>
                <a:pathLst>
                  <a:path w="147" h="620" extrusionOk="0">
                    <a:moveTo>
                      <a:pt x="73" y="0"/>
                    </a:moveTo>
                    <a:cubicBezTo>
                      <a:pt x="37" y="0"/>
                      <a:pt x="0" y="24"/>
                      <a:pt x="0" y="70"/>
                    </a:cubicBezTo>
                    <a:lnTo>
                      <a:pt x="0" y="550"/>
                    </a:lnTo>
                    <a:cubicBezTo>
                      <a:pt x="0" y="596"/>
                      <a:pt x="37" y="620"/>
                      <a:pt x="73" y="620"/>
                    </a:cubicBezTo>
                    <a:cubicBezTo>
                      <a:pt x="110" y="620"/>
                      <a:pt x="147" y="596"/>
                      <a:pt x="147" y="550"/>
                    </a:cubicBezTo>
                    <a:lnTo>
                      <a:pt x="147" y="70"/>
                    </a:lnTo>
                    <a:cubicBezTo>
                      <a:pt x="147" y="24"/>
                      <a:pt x="110" y="0"/>
                      <a:pt x="73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1041;p34">
                <a:extLst>
                  <a:ext uri="{FF2B5EF4-FFF2-40B4-BE49-F238E27FC236}">
                    <a16:creationId xmlns:a16="http://schemas.microsoft.com/office/drawing/2014/main" id="{E01C6D1F-2B6B-4C6C-ED53-4A311749F0C9}"/>
                  </a:ext>
                </a:extLst>
              </p:cNvPr>
              <p:cNvSpPr/>
              <p:nvPr/>
            </p:nvSpPr>
            <p:spPr>
              <a:xfrm>
                <a:off x="1072512" y="3430030"/>
                <a:ext cx="10996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145" h="585" extrusionOk="0">
                    <a:moveTo>
                      <a:pt x="73" y="1"/>
                    </a:moveTo>
                    <a:cubicBezTo>
                      <a:pt x="37" y="1"/>
                      <a:pt x="1" y="23"/>
                      <a:pt x="1" y="68"/>
                    </a:cubicBezTo>
                    <a:lnTo>
                      <a:pt x="1" y="514"/>
                    </a:lnTo>
                    <a:cubicBezTo>
                      <a:pt x="1" y="561"/>
                      <a:pt x="37" y="584"/>
                      <a:pt x="73" y="584"/>
                    </a:cubicBezTo>
                    <a:cubicBezTo>
                      <a:pt x="109" y="584"/>
                      <a:pt x="145" y="561"/>
                      <a:pt x="145" y="514"/>
                    </a:cubicBezTo>
                    <a:lnTo>
                      <a:pt x="145" y="68"/>
                    </a:lnTo>
                    <a:cubicBezTo>
                      <a:pt x="145" y="23"/>
                      <a:pt x="109" y="1"/>
                      <a:pt x="7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1042;p34">
                <a:extLst>
                  <a:ext uri="{FF2B5EF4-FFF2-40B4-BE49-F238E27FC236}">
                    <a16:creationId xmlns:a16="http://schemas.microsoft.com/office/drawing/2014/main" id="{CA7117C1-FFCF-4113-E99B-F6E53ED1465D}"/>
                  </a:ext>
                </a:extLst>
              </p:cNvPr>
              <p:cNvSpPr/>
              <p:nvPr/>
            </p:nvSpPr>
            <p:spPr>
              <a:xfrm>
                <a:off x="1888488" y="4460843"/>
                <a:ext cx="10920" cy="4428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84" extrusionOk="0">
                    <a:moveTo>
                      <a:pt x="72" y="1"/>
                    </a:moveTo>
                    <a:cubicBezTo>
                      <a:pt x="37" y="1"/>
                      <a:pt x="1" y="24"/>
                      <a:pt x="1" y="70"/>
                    </a:cubicBezTo>
                    <a:lnTo>
                      <a:pt x="1" y="514"/>
                    </a:lnTo>
                    <a:cubicBezTo>
                      <a:pt x="1" y="560"/>
                      <a:pt x="37" y="583"/>
                      <a:pt x="72" y="583"/>
                    </a:cubicBezTo>
                    <a:cubicBezTo>
                      <a:pt x="108" y="583"/>
                      <a:pt x="144" y="560"/>
                      <a:pt x="144" y="514"/>
                    </a:cubicBezTo>
                    <a:lnTo>
                      <a:pt x="144" y="70"/>
                    </a:lnTo>
                    <a:cubicBezTo>
                      <a:pt x="144" y="24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1043;p34">
                <a:extLst>
                  <a:ext uri="{FF2B5EF4-FFF2-40B4-BE49-F238E27FC236}">
                    <a16:creationId xmlns:a16="http://schemas.microsoft.com/office/drawing/2014/main" id="{167BAB8B-6CF9-AF23-1E32-93337CDECD7B}"/>
                  </a:ext>
                </a:extLst>
              </p:cNvPr>
              <p:cNvSpPr/>
              <p:nvPr/>
            </p:nvSpPr>
            <p:spPr>
              <a:xfrm>
                <a:off x="1919580" y="4473735"/>
                <a:ext cx="10920" cy="4451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87" extrusionOk="0">
                    <a:moveTo>
                      <a:pt x="72" y="0"/>
                    </a:moveTo>
                    <a:cubicBezTo>
                      <a:pt x="36" y="0"/>
                      <a:pt x="1" y="24"/>
                      <a:pt x="1" y="71"/>
                    </a:cubicBezTo>
                    <a:lnTo>
                      <a:pt x="1" y="516"/>
                    </a:lnTo>
                    <a:cubicBezTo>
                      <a:pt x="1" y="563"/>
                      <a:pt x="36" y="586"/>
                      <a:pt x="72" y="586"/>
                    </a:cubicBezTo>
                    <a:cubicBezTo>
                      <a:pt x="108" y="586"/>
                      <a:pt x="144" y="563"/>
                      <a:pt x="144" y="516"/>
                    </a:cubicBezTo>
                    <a:lnTo>
                      <a:pt x="144" y="71"/>
                    </a:lnTo>
                    <a:cubicBezTo>
                      <a:pt x="144" y="24"/>
                      <a:pt x="108" y="0"/>
                      <a:pt x="72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1044;p34">
                <a:extLst>
                  <a:ext uri="{FF2B5EF4-FFF2-40B4-BE49-F238E27FC236}">
                    <a16:creationId xmlns:a16="http://schemas.microsoft.com/office/drawing/2014/main" id="{E532A048-DD65-2265-1455-690BACDE5D6E}"/>
                  </a:ext>
                </a:extLst>
              </p:cNvPr>
              <p:cNvSpPr/>
              <p:nvPr/>
            </p:nvSpPr>
            <p:spPr>
              <a:xfrm>
                <a:off x="984696" y="4500049"/>
                <a:ext cx="22144" cy="3101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409" extrusionOk="0">
                    <a:moveTo>
                      <a:pt x="103" y="0"/>
                    </a:moveTo>
                    <a:cubicBezTo>
                      <a:pt x="51" y="0"/>
                      <a:pt x="0" y="52"/>
                      <a:pt x="37" y="103"/>
                    </a:cubicBezTo>
                    <a:cubicBezTo>
                      <a:pt x="94" y="183"/>
                      <a:pt x="128" y="263"/>
                      <a:pt x="144" y="356"/>
                    </a:cubicBezTo>
                    <a:cubicBezTo>
                      <a:pt x="151" y="393"/>
                      <a:pt x="176" y="409"/>
                      <a:pt x="204" y="409"/>
                    </a:cubicBezTo>
                    <a:cubicBezTo>
                      <a:pt x="246" y="409"/>
                      <a:pt x="292" y="373"/>
                      <a:pt x="284" y="319"/>
                    </a:cubicBezTo>
                    <a:cubicBezTo>
                      <a:pt x="264" y="212"/>
                      <a:pt x="224" y="120"/>
                      <a:pt x="164" y="33"/>
                    </a:cubicBezTo>
                    <a:cubicBezTo>
                      <a:pt x="148" y="10"/>
                      <a:pt x="126" y="0"/>
                      <a:pt x="103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1045;p34">
                <a:extLst>
                  <a:ext uri="{FF2B5EF4-FFF2-40B4-BE49-F238E27FC236}">
                    <a16:creationId xmlns:a16="http://schemas.microsoft.com/office/drawing/2014/main" id="{79AC8A04-D89A-A581-6BDB-6C43015031DE}"/>
                  </a:ext>
                </a:extLst>
              </p:cNvPr>
              <p:cNvSpPr/>
              <p:nvPr/>
            </p:nvSpPr>
            <p:spPr>
              <a:xfrm>
                <a:off x="1019125" y="4515519"/>
                <a:ext cx="21234" cy="38979"/>
              </a:xfrm>
              <a:custGeom>
                <a:avLst/>
                <a:gdLst/>
                <a:ahLst/>
                <a:cxnLst/>
                <a:rect l="l" t="t" r="r" b="b"/>
                <a:pathLst>
                  <a:path w="280" h="514" extrusionOk="0">
                    <a:moveTo>
                      <a:pt x="85" y="0"/>
                    </a:moveTo>
                    <a:cubicBezTo>
                      <a:pt x="43" y="0"/>
                      <a:pt x="1" y="35"/>
                      <a:pt x="16" y="88"/>
                    </a:cubicBezTo>
                    <a:cubicBezTo>
                      <a:pt x="53" y="212"/>
                      <a:pt x="90" y="338"/>
                      <a:pt x="126" y="461"/>
                    </a:cubicBezTo>
                    <a:cubicBezTo>
                      <a:pt x="137" y="498"/>
                      <a:pt x="165" y="513"/>
                      <a:pt x="194" y="513"/>
                    </a:cubicBezTo>
                    <a:cubicBezTo>
                      <a:pt x="237" y="513"/>
                      <a:pt x="280" y="478"/>
                      <a:pt x="265" y="425"/>
                    </a:cubicBezTo>
                    <a:cubicBezTo>
                      <a:pt x="226" y="298"/>
                      <a:pt x="190" y="175"/>
                      <a:pt x="153" y="52"/>
                    </a:cubicBezTo>
                    <a:cubicBezTo>
                      <a:pt x="142" y="16"/>
                      <a:pt x="113" y="0"/>
                      <a:pt x="85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1046;p34">
                <a:extLst>
                  <a:ext uri="{FF2B5EF4-FFF2-40B4-BE49-F238E27FC236}">
                    <a16:creationId xmlns:a16="http://schemas.microsoft.com/office/drawing/2014/main" id="{85886652-616C-657F-19E6-1C35BA95B819}"/>
                  </a:ext>
                </a:extLst>
              </p:cNvPr>
              <p:cNvSpPr/>
              <p:nvPr/>
            </p:nvSpPr>
            <p:spPr>
              <a:xfrm>
                <a:off x="1043164" y="4440140"/>
                <a:ext cx="14939" cy="23736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13" extrusionOk="0">
                    <a:moveTo>
                      <a:pt x="89" y="0"/>
                    </a:moveTo>
                    <a:cubicBezTo>
                      <a:pt x="47" y="0"/>
                      <a:pt x="0" y="36"/>
                      <a:pt x="12" y="91"/>
                    </a:cubicBezTo>
                    <a:cubicBezTo>
                      <a:pt x="22" y="148"/>
                      <a:pt x="36" y="204"/>
                      <a:pt x="45" y="260"/>
                    </a:cubicBezTo>
                    <a:cubicBezTo>
                      <a:pt x="53" y="297"/>
                      <a:pt x="81" y="312"/>
                      <a:pt x="109" y="312"/>
                    </a:cubicBezTo>
                    <a:cubicBezTo>
                      <a:pt x="152" y="312"/>
                      <a:pt x="197" y="278"/>
                      <a:pt x="185" y="224"/>
                    </a:cubicBezTo>
                    <a:cubicBezTo>
                      <a:pt x="175" y="164"/>
                      <a:pt x="162" y="108"/>
                      <a:pt x="148" y="51"/>
                    </a:cubicBezTo>
                    <a:cubicBezTo>
                      <a:pt x="142" y="15"/>
                      <a:pt x="116" y="0"/>
                      <a:pt x="89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2387E6-11C8-67E1-9AEF-190DE6834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62061"/>
              </p:ext>
            </p:extLst>
          </p:nvPr>
        </p:nvGraphicFramePr>
        <p:xfrm>
          <a:off x="2012936" y="2220517"/>
          <a:ext cx="5473412" cy="2455545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5473412">
                  <a:extLst>
                    <a:ext uri="{9D8B030D-6E8A-4147-A177-3AD203B41FA5}">
                      <a16:colId xmlns:a16="http://schemas.microsoft.com/office/drawing/2014/main" val="8455712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GV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chốt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hiện việc tự làm lấy việc của mình cùng với việc giữ lời hứa thì học sinh luôn có ý thức chủ động , tự giác làm mọi thứ àm không phụ thuộc vào bạn bè, thầy cô hay cha mẹ 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GV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754005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03703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8"/>
          <p:cNvSpPr/>
          <p:nvPr/>
        </p:nvSpPr>
        <p:spPr>
          <a:xfrm>
            <a:off x="3050975" y="-1370849"/>
            <a:ext cx="5919000" cy="59190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8"/>
          <p:cNvSpPr/>
          <p:nvPr/>
        </p:nvSpPr>
        <p:spPr>
          <a:xfrm>
            <a:off x="466690" y="86434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8"/>
          <p:cNvSpPr/>
          <p:nvPr/>
        </p:nvSpPr>
        <p:spPr>
          <a:xfrm>
            <a:off x="7916675" y="4578625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8"/>
          <p:cNvSpPr txBox="1">
            <a:spLocks noGrp="1"/>
          </p:cNvSpPr>
          <p:nvPr>
            <p:ph type="title" idx="2"/>
          </p:nvPr>
        </p:nvSpPr>
        <p:spPr>
          <a:xfrm>
            <a:off x="2078485" y="869596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9" name="Google Shape;709;p38"/>
          <p:cNvSpPr txBox="1">
            <a:spLocks noGrp="1"/>
          </p:cNvSpPr>
          <p:nvPr>
            <p:ph type="subTitle" idx="1"/>
          </p:nvPr>
        </p:nvSpPr>
        <p:spPr>
          <a:xfrm>
            <a:off x="5133266" y="1948344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latin typeface="+mj-lt"/>
              </a:rPr>
              <a:t>Vận dụng </a:t>
            </a:r>
            <a:endParaRPr sz="3600" dirty="0">
              <a:latin typeface="+mj-lt"/>
            </a:endParaRPr>
          </a:p>
        </p:txBody>
      </p:sp>
      <p:grpSp>
        <p:nvGrpSpPr>
          <p:cNvPr id="710" name="Google Shape;710;p38"/>
          <p:cNvGrpSpPr/>
          <p:nvPr/>
        </p:nvGrpSpPr>
        <p:grpSpPr>
          <a:xfrm>
            <a:off x="1410650" y="1139734"/>
            <a:ext cx="2732700" cy="3662091"/>
            <a:chOff x="1410650" y="1139734"/>
            <a:chExt cx="2732700" cy="3662091"/>
          </a:xfrm>
        </p:grpSpPr>
        <p:sp>
          <p:nvSpPr>
            <p:cNvPr id="711" name="Google Shape;711;p38"/>
            <p:cNvSpPr/>
            <p:nvPr/>
          </p:nvSpPr>
          <p:spPr>
            <a:xfrm>
              <a:off x="1410650" y="4461025"/>
              <a:ext cx="2732700" cy="340800"/>
            </a:xfrm>
            <a:prstGeom prst="ellipse">
              <a:avLst/>
            </a:prstGeom>
            <a:solidFill>
              <a:srgbClr val="ED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38"/>
            <p:cNvGrpSpPr/>
            <p:nvPr/>
          </p:nvGrpSpPr>
          <p:grpSpPr>
            <a:xfrm>
              <a:off x="1410657" y="1139734"/>
              <a:ext cx="2599203" cy="3479932"/>
              <a:chOff x="5148100" y="284600"/>
              <a:chExt cx="1531375" cy="2050275"/>
            </a:xfrm>
          </p:grpSpPr>
          <p:sp>
            <p:nvSpPr>
              <p:cNvPr id="713" name="Google Shape;713;p38"/>
              <p:cNvSpPr/>
              <p:nvPr/>
            </p:nvSpPr>
            <p:spPr>
              <a:xfrm>
                <a:off x="5422900" y="1029650"/>
                <a:ext cx="201700" cy="204075"/>
              </a:xfrm>
              <a:custGeom>
                <a:avLst/>
                <a:gdLst/>
                <a:ahLst/>
                <a:cxnLst/>
                <a:rect l="l" t="t" r="r" b="b"/>
                <a:pathLst>
                  <a:path w="8068" h="8163" extrusionOk="0">
                    <a:moveTo>
                      <a:pt x="7986" y="0"/>
                    </a:moveTo>
                    <a:lnTo>
                      <a:pt x="7986" y="0"/>
                    </a:lnTo>
                    <a:cubicBezTo>
                      <a:pt x="6289" y="439"/>
                      <a:pt x="4806" y="1402"/>
                      <a:pt x="3580" y="2545"/>
                    </a:cubicBezTo>
                    <a:cubicBezTo>
                      <a:pt x="2625" y="3436"/>
                      <a:pt x="1564" y="4002"/>
                      <a:pt x="785" y="5017"/>
                    </a:cubicBezTo>
                    <a:cubicBezTo>
                      <a:pt x="1" y="6041"/>
                      <a:pt x="223" y="7038"/>
                      <a:pt x="1242" y="7985"/>
                    </a:cubicBezTo>
                    <a:cubicBezTo>
                      <a:pt x="1324" y="8060"/>
                      <a:pt x="1413" y="8140"/>
                      <a:pt x="1529" y="8159"/>
                    </a:cubicBezTo>
                    <a:cubicBezTo>
                      <a:pt x="1545" y="8162"/>
                      <a:pt x="1562" y="8163"/>
                      <a:pt x="1579" y="8163"/>
                    </a:cubicBezTo>
                    <a:cubicBezTo>
                      <a:pt x="1683" y="8163"/>
                      <a:pt x="1785" y="8116"/>
                      <a:pt x="1875" y="8067"/>
                    </a:cubicBezTo>
                    <a:cubicBezTo>
                      <a:pt x="2416" y="7775"/>
                      <a:pt x="2861" y="7357"/>
                      <a:pt x="3394" y="7055"/>
                    </a:cubicBezTo>
                    <a:cubicBezTo>
                      <a:pt x="4580" y="6386"/>
                      <a:pt x="6191" y="6282"/>
                      <a:pt x="7065" y="5298"/>
                    </a:cubicBezTo>
                    <a:cubicBezTo>
                      <a:pt x="7577" y="4721"/>
                      <a:pt x="7721" y="3954"/>
                      <a:pt x="7823" y="3222"/>
                    </a:cubicBezTo>
                    <a:cubicBezTo>
                      <a:pt x="7971" y="2154"/>
                      <a:pt x="8068" y="1074"/>
                      <a:pt x="7986" y="0"/>
                    </a:cubicBezTo>
                    <a:close/>
                  </a:path>
                </a:pathLst>
              </a:custGeom>
              <a:solidFill>
                <a:srgbClr val="DB85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8"/>
              <p:cNvSpPr/>
              <p:nvPr/>
            </p:nvSpPr>
            <p:spPr>
              <a:xfrm>
                <a:off x="6026800" y="1033425"/>
                <a:ext cx="209600" cy="207025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8281" extrusionOk="0">
                    <a:moveTo>
                      <a:pt x="108" y="0"/>
                    </a:moveTo>
                    <a:lnTo>
                      <a:pt x="108" y="0"/>
                    </a:lnTo>
                    <a:cubicBezTo>
                      <a:pt x="1" y="1073"/>
                      <a:pt x="71" y="2154"/>
                      <a:pt x="196" y="3225"/>
                    </a:cubicBezTo>
                    <a:cubicBezTo>
                      <a:pt x="282" y="3959"/>
                      <a:pt x="408" y="4728"/>
                      <a:pt x="906" y="5315"/>
                    </a:cubicBezTo>
                    <a:cubicBezTo>
                      <a:pt x="1757" y="6316"/>
                      <a:pt x="3365" y="6448"/>
                      <a:pt x="4535" y="7141"/>
                    </a:cubicBezTo>
                    <a:cubicBezTo>
                      <a:pt x="5062" y="7453"/>
                      <a:pt x="5497" y="7878"/>
                      <a:pt x="6031" y="8179"/>
                    </a:cubicBezTo>
                    <a:cubicBezTo>
                      <a:pt x="6123" y="8231"/>
                      <a:pt x="6226" y="8281"/>
                      <a:pt x="6332" y="8281"/>
                    </a:cubicBezTo>
                    <a:cubicBezTo>
                      <a:pt x="6346" y="8281"/>
                      <a:pt x="6361" y="8280"/>
                      <a:pt x="6376" y="8278"/>
                    </a:cubicBezTo>
                    <a:cubicBezTo>
                      <a:pt x="6491" y="8262"/>
                      <a:pt x="6583" y="8184"/>
                      <a:pt x="6666" y="8109"/>
                    </a:cubicBezTo>
                    <a:cubicBezTo>
                      <a:pt x="7707" y="7181"/>
                      <a:pt x="8383" y="6621"/>
                      <a:pt x="7621" y="5582"/>
                    </a:cubicBezTo>
                    <a:cubicBezTo>
                      <a:pt x="6866" y="4552"/>
                      <a:pt x="1793" y="471"/>
                      <a:pt x="108" y="0"/>
                    </a:cubicBezTo>
                    <a:close/>
                  </a:path>
                </a:pathLst>
              </a:custGeom>
              <a:solidFill>
                <a:srgbClr val="DB85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8"/>
              <p:cNvSpPr/>
              <p:nvPr/>
            </p:nvSpPr>
            <p:spPr>
              <a:xfrm>
                <a:off x="5301975" y="2046700"/>
                <a:ext cx="588250" cy="246250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9850" extrusionOk="0">
                    <a:moveTo>
                      <a:pt x="111" y="0"/>
                    </a:moveTo>
                    <a:lnTo>
                      <a:pt x="0" y="9632"/>
                    </a:lnTo>
                    <a:lnTo>
                      <a:pt x="23419" y="9850"/>
                    </a:lnTo>
                    <a:lnTo>
                      <a:pt x="23530" y="219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8"/>
              <p:cNvSpPr/>
              <p:nvPr/>
            </p:nvSpPr>
            <p:spPr>
              <a:xfrm>
                <a:off x="5263025" y="2020325"/>
                <a:ext cx="1416450" cy="314550"/>
              </a:xfrm>
              <a:custGeom>
                <a:avLst/>
                <a:gdLst/>
                <a:ahLst/>
                <a:cxnLst/>
                <a:rect l="l" t="t" r="r" b="b"/>
                <a:pathLst>
                  <a:path w="56658" h="12582" extrusionOk="0">
                    <a:moveTo>
                      <a:pt x="328" y="0"/>
                    </a:moveTo>
                    <a:cubicBezTo>
                      <a:pt x="231" y="0"/>
                      <a:pt x="180" y="0"/>
                      <a:pt x="180" y="0"/>
                    </a:cubicBezTo>
                    <a:lnTo>
                      <a:pt x="156" y="1881"/>
                    </a:lnTo>
                    <a:cubicBezTo>
                      <a:pt x="156" y="1881"/>
                      <a:pt x="11416" y="1944"/>
                      <a:pt x="14949" y="1944"/>
                    </a:cubicBezTo>
                    <a:cubicBezTo>
                      <a:pt x="14982" y="1944"/>
                      <a:pt x="15014" y="1944"/>
                      <a:pt x="15045" y="1944"/>
                    </a:cubicBezTo>
                    <a:cubicBezTo>
                      <a:pt x="16358" y="1946"/>
                      <a:pt x="17696" y="1952"/>
                      <a:pt x="18945" y="2316"/>
                    </a:cubicBezTo>
                    <a:cubicBezTo>
                      <a:pt x="20195" y="2680"/>
                      <a:pt x="21362" y="3468"/>
                      <a:pt x="21781" y="4588"/>
                    </a:cubicBezTo>
                    <a:cubicBezTo>
                      <a:pt x="22417" y="6292"/>
                      <a:pt x="21082" y="8183"/>
                      <a:pt x="19309" y="9007"/>
                    </a:cubicBezTo>
                    <a:cubicBezTo>
                      <a:pt x="17536" y="9831"/>
                      <a:pt x="15453" y="9855"/>
                      <a:pt x="13458" y="9862"/>
                    </a:cubicBezTo>
                    <a:lnTo>
                      <a:pt x="120" y="9904"/>
                    </a:lnTo>
                    <a:cubicBezTo>
                      <a:pt x="0" y="10444"/>
                      <a:pt x="44" y="11545"/>
                      <a:pt x="44" y="11545"/>
                    </a:cubicBezTo>
                    <a:cubicBezTo>
                      <a:pt x="44" y="11545"/>
                      <a:pt x="19222" y="12581"/>
                      <a:pt x="36375" y="12581"/>
                    </a:cubicBezTo>
                    <a:cubicBezTo>
                      <a:pt x="42579" y="12581"/>
                      <a:pt x="48518" y="12446"/>
                      <a:pt x="53190" y="12076"/>
                    </a:cubicBezTo>
                    <a:cubicBezTo>
                      <a:pt x="53682" y="12038"/>
                      <a:pt x="54196" y="11992"/>
                      <a:pt x="54617" y="11758"/>
                    </a:cubicBezTo>
                    <a:cubicBezTo>
                      <a:pt x="55141" y="11469"/>
                      <a:pt x="55436" y="10939"/>
                      <a:pt x="55657" y="10422"/>
                    </a:cubicBezTo>
                    <a:cubicBezTo>
                      <a:pt x="56563" y="8303"/>
                      <a:pt x="56657" y="5911"/>
                      <a:pt x="55918" y="3740"/>
                    </a:cubicBezTo>
                    <a:cubicBezTo>
                      <a:pt x="55780" y="3332"/>
                      <a:pt x="55592" y="2908"/>
                      <a:pt x="55207" y="2661"/>
                    </a:cubicBezTo>
                    <a:cubicBezTo>
                      <a:pt x="54849" y="2431"/>
                      <a:pt x="54386" y="2394"/>
                      <a:pt x="53947" y="2366"/>
                    </a:cubicBezTo>
                    <a:lnTo>
                      <a:pt x="24118" y="439"/>
                    </a:lnTo>
                    <a:cubicBezTo>
                      <a:pt x="17500" y="12"/>
                      <a:pt x="2004" y="0"/>
                      <a:pt x="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8"/>
              <p:cNvSpPr/>
              <p:nvPr/>
            </p:nvSpPr>
            <p:spPr>
              <a:xfrm>
                <a:off x="5508225" y="1694875"/>
                <a:ext cx="391600" cy="163925"/>
              </a:xfrm>
              <a:custGeom>
                <a:avLst/>
                <a:gdLst/>
                <a:ahLst/>
                <a:cxnLst/>
                <a:rect l="l" t="t" r="r" b="b"/>
                <a:pathLst>
                  <a:path w="15664" h="6557" extrusionOk="0">
                    <a:moveTo>
                      <a:pt x="74" y="1"/>
                    </a:moveTo>
                    <a:lnTo>
                      <a:pt x="0" y="6412"/>
                    </a:lnTo>
                    <a:lnTo>
                      <a:pt x="15590" y="6557"/>
                    </a:lnTo>
                    <a:lnTo>
                      <a:pt x="15664" y="146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8"/>
              <p:cNvSpPr/>
              <p:nvPr/>
            </p:nvSpPr>
            <p:spPr>
              <a:xfrm>
                <a:off x="5482300" y="1677325"/>
                <a:ext cx="942925" cy="209375"/>
              </a:xfrm>
              <a:custGeom>
                <a:avLst/>
                <a:gdLst/>
                <a:ahLst/>
                <a:cxnLst/>
                <a:rect l="l" t="t" r="r" b="b"/>
                <a:pathLst>
                  <a:path w="37717" h="8375" extrusionOk="0">
                    <a:moveTo>
                      <a:pt x="211" y="0"/>
                    </a:moveTo>
                    <a:cubicBezTo>
                      <a:pt x="152" y="0"/>
                      <a:pt x="121" y="0"/>
                      <a:pt x="121" y="0"/>
                    </a:cubicBezTo>
                    <a:lnTo>
                      <a:pt x="105" y="1252"/>
                    </a:lnTo>
                    <a:cubicBezTo>
                      <a:pt x="105" y="1252"/>
                      <a:pt x="7740" y="1294"/>
                      <a:pt x="10016" y="1294"/>
                    </a:cubicBezTo>
                    <a:cubicBezTo>
                      <a:pt x="10890" y="1295"/>
                      <a:pt x="11780" y="1299"/>
                      <a:pt x="12611" y="1541"/>
                    </a:cubicBezTo>
                    <a:cubicBezTo>
                      <a:pt x="13444" y="1784"/>
                      <a:pt x="14222" y="2308"/>
                      <a:pt x="14500" y="3054"/>
                    </a:cubicBezTo>
                    <a:cubicBezTo>
                      <a:pt x="14923" y="4188"/>
                      <a:pt x="14035" y="5448"/>
                      <a:pt x="12854" y="5996"/>
                    </a:cubicBezTo>
                    <a:cubicBezTo>
                      <a:pt x="11673" y="6544"/>
                      <a:pt x="10288" y="6561"/>
                      <a:pt x="8960" y="6564"/>
                    </a:cubicBezTo>
                    <a:lnTo>
                      <a:pt x="81" y="6592"/>
                    </a:lnTo>
                    <a:cubicBezTo>
                      <a:pt x="1" y="6952"/>
                      <a:pt x="30" y="7684"/>
                      <a:pt x="30" y="7684"/>
                    </a:cubicBezTo>
                    <a:cubicBezTo>
                      <a:pt x="30" y="7684"/>
                      <a:pt x="12800" y="8375"/>
                      <a:pt x="24219" y="8375"/>
                    </a:cubicBezTo>
                    <a:cubicBezTo>
                      <a:pt x="28347" y="8375"/>
                      <a:pt x="32299" y="8284"/>
                      <a:pt x="35407" y="8039"/>
                    </a:cubicBezTo>
                    <a:cubicBezTo>
                      <a:pt x="35736" y="8014"/>
                      <a:pt x="36077" y="7982"/>
                      <a:pt x="36359" y="7827"/>
                    </a:cubicBezTo>
                    <a:cubicBezTo>
                      <a:pt x="36707" y="7633"/>
                      <a:pt x="36903" y="7281"/>
                      <a:pt x="37051" y="6938"/>
                    </a:cubicBezTo>
                    <a:cubicBezTo>
                      <a:pt x="37655" y="5527"/>
                      <a:pt x="37717" y="3943"/>
                      <a:pt x="37226" y="2490"/>
                    </a:cubicBezTo>
                    <a:cubicBezTo>
                      <a:pt x="37133" y="2218"/>
                      <a:pt x="37008" y="1936"/>
                      <a:pt x="36751" y="1771"/>
                    </a:cubicBezTo>
                    <a:cubicBezTo>
                      <a:pt x="36513" y="1617"/>
                      <a:pt x="36205" y="1594"/>
                      <a:pt x="35913" y="1574"/>
                    </a:cubicBezTo>
                    <a:lnTo>
                      <a:pt x="16055" y="293"/>
                    </a:lnTo>
                    <a:cubicBezTo>
                      <a:pt x="11640" y="7"/>
                      <a:pt x="1285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8"/>
              <p:cNvSpPr/>
              <p:nvPr/>
            </p:nvSpPr>
            <p:spPr>
              <a:xfrm>
                <a:off x="5380450" y="1505450"/>
                <a:ext cx="391600" cy="163950"/>
              </a:xfrm>
              <a:custGeom>
                <a:avLst/>
                <a:gdLst/>
                <a:ahLst/>
                <a:cxnLst/>
                <a:rect l="l" t="t" r="r" b="b"/>
                <a:pathLst>
                  <a:path w="15664" h="6558" extrusionOk="0">
                    <a:moveTo>
                      <a:pt x="74" y="1"/>
                    </a:moveTo>
                    <a:lnTo>
                      <a:pt x="1" y="6411"/>
                    </a:lnTo>
                    <a:lnTo>
                      <a:pt x="15590" y="6558"/>
                    </a:lnTo>
                    <a:lnTo>
                      <a:pt x="15664" y="146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8"/>
              <p:cNvSpPr/>
              <p:nvPr/>
            </p:nvSpPr>
            <p:spPr>
              <a:xfrm>
                <a:off x="5354550" y="1487875"/>
                <a:ext cx="942900" cy="209400"/>
              </a:xfrm>
              <a:custGeom>
                <a:avLst/>
                <a:gdLst/>
                <a:ahLst/>
                <a:cxnLst/>
                <a:rect l="l" t="t" r="r" b="b"/>
                <a:pathLst>
                  <a:path w="37716" h="8376" extrusionOk="0">
                    <a:moveTo>
                      <a:pt x="211" y="1"/>
                    </a:moveTo>
                    <a:cubicBezTo>
                      <a:pt x="152" y="1"/>
                      <a:pt x="121" y="1"/>
                      <a:pt x="121" y="1"/>
                    </a:cubicBezTo>
                    <a:lnTo>
                      <a:pt x="104" y="1253"/>
                    </a:lnTo>
                    <a:cubicBezTo>
                      <a:pt x="104" y="1253"/>
                      <a:pt x="7739" y="1295"/>
                      <a:pt x="10015" y="1295"/>
                    </a:cubicBezTo>
                    <a:cubicBezTo>
                      <a:pt x="10889" y="1296"/>
                      <a:pt x="11779" y="1299"/>
                      <a:pt x="12611" y="1542"/>
                    </a:cubicBezTo>
                    <a:cubicBezTo>
                      <a:pt x="13443" y="1784"/>
                      <a:pt x="14221" y="2309"/>
                      <a:pt x="14499" y="3055"/>
                    </a:cubicBezTo>
                    <a:cubicBezTo>
                      <a:pt x="14922" y="4189"/>
                      <a:pt x="14034" y="5448"/>
                      <a:pt x="12853" y="5996"/>
                    </a:cubicBezTo>
                    <a:cubicBezTo>
                      <a:pt x="11673" y="6545"/>
                      <a:pt x="10287" y="6561"/>
                      <a:pt x="8959" y="6565"/>
                    </a:cubicBezTo>
                    <a:lnTo>
                      <a:pt x="80" y="6593"/>
                    </a:lnTo>
                    <a:cubicBezTo>
                      <a:pt x="1" y="6953"/>
                      <a:pt x="31" y="7686"/>
                      <a:pt x="31" y="7686"/>
                    </a:cubicBezTo>
                    <a:cubicBezTo>
                      <a:pt x="31" y="7686"/>
                      <a:pt x="12793" y="8376"/>
                      <a:pt x="24210" y="8376"/>
                    </a:cubicBezTo>
                    <a:cubicBezTo>
                      <a:pt x="28342" y="8376"/>
                      <a:pt x="32297" y="8285"/>
                      <a:pt x="35408" y="8039"/>
                    </a:cubicBezTo>
                    <a:cubicBezTo>
                      <a:pt x="35736" y="8014"/>
                      <a:pt x="36076" y="7984"/>
                      <a:pt x="36358" y="7828"/>
                    </a:cubicBezTo>
                    <a:cubicBezTo>
                      <a:pt x="36706" y="7634"/>
                      <a:pt x="36904" y="7282"/>
                      <a:pt x="37051" y="6938"/>
                    </a:cubicBezTo>
                    <a:cubicBezTo>
                      <a:pt x="37654" y="5528"/>
                      <a:pt x="37716" y="3944"/>
                      <a:pt x="37225" y="2491"/>
                    </a:cubicBezTo>
                    <a:cubicBezTo>
                      <a:pt x="37132" y="2220"/>
                      <a:pt x="37007" y="1937"/>
                      <a:pt x="36751" y="1771"/>
                    </a:cubicBezTo>
                    <a:cubicBezTo>
                      <a:pt x="36514" y="1619"/>
                      <a:pt x="36204" y="1594"/>
                      <a:pt x="35912" y="1575"/>
                    </a:cubicBezTo>
                    <a:lnTo>
                      <a:pt x="16055" y="293"/>
                    </a:lnTo>
                    <a:cubicBezTo>
                      <a:pt x="11640" y="8"/>
                      <a:pt x="1285" y="1"/>
                      <a:pt x="2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8"/>
              <p:cNvSpPr/>
              <p:nvPr/>
            </p:nvSpPr>
            <p:spPr>
              <a:xfrm>
                <a:off x="6012225" y="1901950"/>
                <a:ext cx="317225" cy="1171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4685" extrusionOk="0">
                    <a:moveTo>
                      <a:pt x="52" y="0"/>
                    </a:moveTo>
                    <a:lnTo>
                      <a:pt x="0" y="4567"/>
                    </a:lnTo>
                    <a:lnTo>
                      <a:pt x="12635" y="4684"/>
                    </a:lnTo>
                    <a:lnTo>
                      <a:pt x="12688" y="11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8"/>
              <p:cNvSpPr/>
              <p:nvPr/>
            </p:nvSpPr>
            <p:spPr>
              <a:xfrm>
                <a:off x="5148100" y="1877575"/>
                <a:ext cx="1231575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49263" h="6443" extrusionOk="0">
                    <a:moveTo>
                      <a:pt x="21012" y="1"/>
                    </a:moveTo>
                    <a:cubicBezTo>
                      <a:pt x="14828" y="1"/>
                      <a:pt x="8645" y="79"/>
                      <a:pt x="2462" y="234"/>
                    </a:cubicBezTo>
                    <a:cubicBezTo>
                      <a:pt x="2462" y="234"/>
                      <a:pt x="2452" y="234"/>
                      <a:pt x="2435" y="234"/>
                    </a:cubicBezTo>
                    <a:cubicBezTo>
                      <a:pt x="2166" y="234"/>
                      <a:pt x="0" y="331"/>
                      <a:pt x="37" y="3474"/>
                    </a:cubicBezTo>
                    <a:cubicBezTo>
                      <a:pt x="15" y="5296"/>
                      <a:pt x="1355" y="5986"/>
                      <a:pt x="5604" y="5986"/>
                    </a:cubicBezTo>
                    <a:cubicBezTo>
                      <a:pt x="5694" y="5986"/>
                      <a:pt x="5785" y="5986"/>
                      <a:pt x="5878" y="5985"/>
                    </a:cubicBezTo>
                    <a:cubicBezTo>
                      <a:pt x="11628" y="5947"/>
                      <a:pt x="17373" y="5889"/>
                      <a:pt x="23117" y="5889"/>
                    </a:cubicBezTo>
                    <a:cubicBezTo>
                      <a:pt x="31104" y="5889"/>
                      <a:pt x="39086" y="6001"/>
                      <a:pt x="47067" y="6437"/>
                    </a:cubicBezTo>
                    <a:cubicBezTo>
                      <a:pt x="47127" y="6440"/>
                      <a:pt x="47189" y="6442"/>
                      <a:pt x="47252" y="6442"/>
                    </a:cubicBezTo>
                    <a:cubicBezTo>
                      <a:pt x="48142" y="6442"/>
                      <a:pt x="49263" y="6111"/>
                      <a:pt x="49077" y="5363"/>
                    </a:cubicBezTo>
                    <a:lnTo>
                      <a:pt x="39833" y="5246"/>
                    </a:lnTo>
                    <a:cubicBezTo>
                      <a:pt x="38769" y="5231"/>
                      <a:pt x="37524" y="5133"/>
                      <a:pt x="36953" y="4324"/>
                    </a:cubicBezTo>
                    <a:cubicBezTo>
                      <a:pt x="36313" y="3418"/>
                      <a:pt x="37017" y="2141"/>
                      <a:pt x="38079" y="1650"/>
                    </a:cubicBezTo>
                    <a:cubicBezTo>
                      <a:pt x="38740" y="1344"/>
                      <a:pt x="39479" y="1259"/>
                      <a:pt x="40229" y="1259"/>
                    </a:cubicBezTo>
                    <a:cubicBezTo>
                      <a:pt x="40683" y="1259"/>
                      <a:pt x="41140" y="1290"/>
                      <a:pt x="41588" y="1323"/>
                    </a:cubicBezTo>
                    <a:lnTo>
                      <a:pt x="48388" y="1823"/>
                    </a:lnTo>
                    <a:cubicBezTo>
                      <a:pt x="48384" y="1350"/>
                      <a:pt x="48215" y="879"/>
                      <a:pt x="47912" y="492"/>
                    </a:cubicBezTo>
                    <a:cubicBezTo>
                      <a:pt x="38944" y="165"/>
                      <a:pt x="29977" y="1"/>
                      <a:pt x="210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8"/>
              <p:cNvSpPr/>
              <p:nvPr/>
            </p:nvSpPr>
            <p:spPr>
              <a:xfrm>
                <a:off x="6038950" y="1135025"/>
                <a:ext cx="61835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24734" h="10063" extrusionOk="0">
                    <a:moveTo>
                      <a:pt x="20792" y="0"/>
                    </a:moveTo>
                    <a:cubicBezTo>
                      <a:pt x="20769" y="0"/>
                      <a:pt x="20746" y="0"/>
                      <a:pt x="20723" y="1"/>
                    </a:cubicBezTo>
                    <a:cubicBezTo>
                      <a:pt x="20710" y="1"/>
                      <a:pt x="20697" y="1"/>
                      <a:pt x="20683" y="1"/>
                    </a:cubicBezTo>
                    <a:cubicBezTo>
                      <a:pt x="20325" y="1"/>
                      <a:pt x="19962" y="47"/>
                      <a:pt x="19603" y="128"/>
                    </a:cubicBezTo>
                    <a:cubicBezTo>
                      <a:pt x="18188" y="430"/>
                      <a:pt x="16816" y="1251"/>
                      <a:pt x="15728" y="2247"/>
                    </a:cubicBezTo>
                    <a:cubicBezTo>
                      <a:pt x="15533" y="2428"/>
                      <a:pt x="15343" y="2618"/>
                      <a:pt x="15163" y="2808"/>
                    </a:cubicBezTo>
                    <a:cubicBezTo>
                      <a:pt x="15004" y="2981"/>
                      <a:pt x="14844" y="3148"/>
                      <a:pt x="14690" y="3321"/>
                    </a:cubicBezTo>
                    <a:cubicBezTo>
                      <a:pt x="13650" y="4460"/>
                      <a:pt x="12682" y="5554"/>
                      <a:pt x="11437" y="6421"/>
                    </a:cubicBezTo>
                    <a:cubicBezTo>
                      <a:pt x="11117" y="6647"/>
                      <a:pt x="10782" y="6850"/>
                      <a:pt x="10435" y="7030"/>
                    </a:cubicBezTo>
                    <a:cubicBezTo>
                      <a:pt x="10132" y="7189"/>
                      <a:pt x="9819" y="7332"/>
                      <a:pt x="9500" y="7456"/>
                    </a:cubicBezTo>
                    <a:cubicBezTo>
                      <a:pt x="8149" y="7981"/>
                      <a:pt x="6751" y="8232"/>
                      <a:pt x="5346" y="8232"/>
                    </a:cubicBezTo>
                    <a:cubicBezTo>
                      <a:pt x="4120" y="8232"/>
                      <a:pt x="2888" y="8040"/>
                      <a:pt x="1677" y="7671"/>
                    </a:cubicBezTo>
                    <a:cubicBezTo>
                      <a:pt x="1558" y="7634"/>
                      <a:pt x="1445" y="7618"/>
                      <a:pt x="1340" y="7618"/>
                    </a:cubicBezTo>
                    <a:cubicBezTo>
                      <a:pt x="347" y="7618"/>
                      <a:pt x="1" y="9090"/>
                      <a:pt x="1118" y="9432"/>
                    </a:cubicBezTo>
                    <a:cubicBezTo>
                      <a:pt x="2490" y="9852"/>
                      <a:pt x="3913" y="10063"/>
                      <a:pt x="5330" y="10063"/>
                    </a:cubicBezTo>
                    <a:cubicBezTo>
                      <a:pt x="6730" y="10063"/>
                      <a:pt x="8126" y="9856"/>
                      <a:pt x="9461" y="9441"/>
                    </a:cubicBezTo>
                    <a:cubicBezTo>
                      <a:pt x="9752" y="9347"/>
                      <a:pt x="10043" y="9250"/>
                      <a:pt x="10323" y="9138"/>
                    </a:cubicBezTo>
                    <a:cubicBezTo>
                      <a:pt x="10681" y="8999"/>
                      <a:pt x="11028" y="8847"/>
                      <a:pt x="11371" y="8676"/>
                    </a:cubicBezTo>
                    <a:cubicBezTo>
                      <a:pt x="12372" y="8182"/>
                      <a:pt x="13222" y="7572"/>
                      <a:pt x="14004" y="6875"/>
                    </a:cubicBezTo>
                    <a:cubicBezTo>
                      <a:pt x="14270" y="6635"/>
                      <a:pt x="14527" y="6385"/>
                      <a:pt x="14784" y="6127"/>
                    </a:cubicBezTo>
                    <a:cubicBezTo>
                      <a:pt x="14974" y="5932"/>
                      <a:pt x="15165" y="5728"/>
                      <a:pt x="15350" y="5524"/>
                    </a:cubicBezTo>
                    <a:cubicBezTo>
                      <a:pt x="15999" y="4807"/>
                      <a:pt x="16911" y="3717"/>
                      <a:pt x="17947" y="2894"/>
                    </a:cubicBezTo>
                    <a:cubicBezTo>
                      <a:pt x="18179" y="2708"/>
                      <a:pt x="18424" y="2538"/>
                      <a:pt x="18679" y="2384"/>
                    </a:cubicBezTo>
                    <a:cubicBezTo>
                      <a:pt x="19291" y="2003"/>
                      <a:pt x="19935" y="1755"/>
                      <a:pt x="20585" y="1755"/>
                    </a:cubicBezTo>
                    <a:cubicBezTo>
                      <a:pt x="21265" y="1755"/>
                      <a:pt x="21952" y="2027"/>
                      <a:pt x="22618" y="2700"/>
                    </a:cubicBezTo>
                    <a:cubicBezTo>
                      <a:pt x="22823" y="2909"/>
                      <a:pt x="23062" y="2996"/>
                      <a:pt x="23294" y="2996"/>
                    </a:cubicBezTo>
                    <a:cubicBezTo>
                      <a:pt x="24044" y="2996"/>
                      <a:pt x="24734" y="2088"/>
                      <a:pt x="24071" y="1418"/>
                    </a:cubicBezTo>
                    <a:cubicBezTo>
                      <a:pt x="23081" y="418"/>
                      <a:pt x="21946" y="0"/>
                      <a:pt x="207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8"/>
              <p:cNvSpPr/>
              <p:nvPr/>
            </p:nvSpPr>
            <p:spPr>
              <a:xfrm>
                <a:off x="6272875" y="1341375"/>
                <a:ext cx="24175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1188" extrusionOk="0">
                    <a:moveTo>
                      <a:pt x="1" y="1"/>
                    </a:moveTo>
                    <a:cubicBezTo>
                      <a:pt x="42" y="367"/>
                      <a:pt x="53" y="784"/>
                      <a:pt x="104" y="1187"/>
                    </a:cubicBezTo>
                    <a:cubicBezTo>
                      <a:pt x="394" y="1093"/>
                      <a:pt x="686" y="996"/>
                      <a:pt x="966" y="884"/>
                    </a:cubicBezTo>
                    <a:cubicBezTo>
                      <a:pt x="675" y="557"/>
                      <a:pt x="351" y="26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8"/>
              <p:cNvSpPr/>
              <p:nvPr/>
            </p:nvSpPr>
            <p:spPr>
              <a:xfrm>
                <a:off x="6299775" y="1295525"/>
                <a:ext cx="25125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1431" extrusionOk="0">
                    <a:moveTo>
                      <a:pt x="1004" y="1"/>
                    </a:moveTo>
                    <a:lnTo>
                      <a:pt x="1004" y="1"/>
                    </a:lnTo>
                    <a:cubicBezTo>
                      <a:pt x="684" y="227"/>
                      <a:pt x="349" y="430"/>
                      <a:pt x="1" y="610"/>
                    </a:cubicBezTo>
                    <a:cubicBezTo>
                      <a:pt x="241" y="890"/>
                      <a:pt x="482" y="1172"/>
                      <a:pt x="749" y="1430"/>
                    </a:cubicBezTo>
                    <a:cubicBezTo>
                      <a:pt x="874" y="986"/>
                      <a:pt x="958" y="530"/>
                      <a:pt x="998" y="70"/>
                    </a:cubicBezTo>
                    <a:cubicBezTo>
                      <a:pt x="998" y="46"/>
                      <a:pt x="1004" y="24"/>
                      <a:pt x="10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8"/>
              <p:cNvSpPr/>
              <p:nvPr/>
            </p:nvSpPr>
            <p:spPr>
              <a:xfrm>
                <a:off x="6406150" y="1191150"/>
                <a:ext cx="2600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912" extrusionOk="0">
                    <a:moveTo>
                      <a:pt x="1040" y="1"/>
                    </a:moveTo>
                    <a:cubicBezTo>
                      <a:pt x="845" y="183"/>
                      <a:pt x="655" y="373"/>
                      <a:pt x="474" y="563"/>
                    </a:cubicBezTo>
                    <a:cubicBezTo>
                      <a:pt x="314" y="736"/>
                      <a:pt x="155" y="903"/>
                      <a:pt x="1" y="1076"/>
                    </a:cubicBezTo>
                    <a:cubicBezTo>
                      <a:pt x="242" y="1362"/>
                      <a:pt x="487" y="1644"/>
                      <a:pt x="753" y="1912"/>
                    </a:cubicBezTo>
                    <a:cubicBezTo>
                      <a:pt x="878" y="1465"/>
                      <a:pt x="964" y="1008"/>
                      <a:pt x="1008" y="545"/>
                    </a:cubicBezTo>
                    <a:cubicBezTo>
                      <a:pt x="1024" y="367"/>
                      <a:pt x="1037" y="185"/>
                      <a:pt x="10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8"/>
              <p:cNvSpPr/>
              <p:nvPr/>
            </p:nvSpPr>
            <p:spPr>
              <a:xfrm>
                <a:off x="6529025" y="1135025"/>
                <a:ext cx="28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125" extrusionOk="0">
                    <a:moveTo>
                      <a:pt x="1080" y="1"/>
                    </a:moveTo>
                    <a:cubicBezTo>
                      <a:pt x="722" y="1"/>
                      <a:pt x="359" y="47"/>
                      <a:pt x="0" y="128"/>
                    </a:cubicBezTo>
                    <a:cubicBezTo>
                      <a:pt x="292" y="469"/>
                      <a:pt x="582" y="806"/>
                      <a:pt x="899" y="1124"/>
                    </a:cubicBezTo>
                    <a:cubicBezTo>
                      <a:pt x="1000" y="756"/>
                      <a:pt x="1074" y="380"/>
                      <a:pt x="1120" y="1"/>
                    </a:cubicBezTo>
                    <a:cubicBezTo>
                      <a:pt x="1107" y="1"/>
                      <a:pt x="1094" y="1"/>
                      <a:pt x="10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8"/>
              <p:cNvSpPr/>
              <p:nvPr/>
            </p:nvSpPr>
            <p:spPr>
              <a:xfrm>
                <a:off x="6375675" y="1272100"/>
                <a:ext cx="3287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39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8" y="396"/>
                      <a:pt x="290" y="927"/>
                      <a:pt x="533" y="1392"/>
                    </a:cubicBezTo>
                    <a:cubicBezTo>
                      <a:pt x="801" y="1152"/>
                      <a:pt x="1058" y="902"/>
                      <a:pt x="1315" y="644"/>
                    </a:cubicBezTo>
                    <a:cubicBezTo>
                      <a:pt x="881" y="430"/>
                      <a:pt x="441" y="215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8"/>
              <p:cNvSpPr/>
              <p:nvPr/>
            </p:nvSpPr>
            <p:spPr>
              <a:xfrm>
                <a:off x="6478350" y="1181075"/>
                <a:ext cx="275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0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9" y="304"/>
                      <a:pt x="211" y="684"/>
                      <a:pt x="370" y="1052"/>
                    </a:cubicBezTo>
                    <a:cubicBezTo>
                      <a:pt x="603" y="866"/>
                      <a:pt x="848" y="696"/>
                      <a:pt x="1102" y="542"/>
                    </a:cubicBezTo>
                    <a:cubicBezTo>
                      <a:pt x="738" y="360"/>
                      <a:pt x="370" y="183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8"/>
              <p:cNvSpPr/>
              <p:nvPr/>
            </p:nvSpPr>
            <p:spPr>
              <a:xfrm>
                <a:off x="5516700" y="1344075"/>
                <a:ext cx="246075" cy="420650"/>
              </a:xfrm>
              <a:custGeom>
                <a:avLst/>
                <a:gdLst/>
                <a:ahLst/>
                <a:cxnLst/>
                <a:rect l="l" t="t" r="r" b="b"/>
                <a:pathLst>
                  <a:path w="9843" h="16826" extrusionOk="0">
                    <a:moveTo>
                      <a:pt x="6065" y="1"/>
                    </a:moveTo>
                    <a:lnTo>
                      <a:pt x="6065" y="1"/>
                    </a:lnTo>
                    <a:cubicBezTo>
                      <a:pt x="4927" y="1148"/>
                      <a:pt x="3787" y="2295"/>
                      <a:pt x="2646" y="3442"/>
                    </a:cubicBezTo>
                    <a:cubicBezTo>
                      <a:pt x="2383" y="3710"/>
                      <a:pt x="2111" y="3981"/>
                      <a:pt x="1965" y="4314"/>
                    </a:cubicBezTo>
                    <a:cubicBezTo>
                      <a:pt x="1871" y="4528"/>
                      <a:pt x="1833" y="4761"/>
                      <a:pt x="1800" y="4994"/>
                    </a:cubicBezTo>
                    <a:cubicBezTo>
                      <a:pt x="1664" y="5891"/>
                      <a:pt x="1590" y="6794"/>
                      <a:pt x="1581" y="7702"/>
                    </a:cubicBezTo>
                    <a:cubicBezTo>
                      <a:pt x="1576" y="8076"/>
                      <a:pt x="1582" y="8456"/>
                      <a:pt x="1594" y="8831"/>
                    </a:cubicBezTo>
                    <a:cubicBezTo>
                      <a:pt x="1602" y="9354"/>
                      <a:pt x="1612" y="9876"/>
                      <a:pt x="1596" y="10393"/>
                    </a:cubicBezTo>
                    <a:cubicBezTo>
                      <a:pt x="1577" y="11083"/>
                      <a:pt x="1508" y="11772"/>
                      <a:pt x="1329" y="12444"/>
                    </a:cubicBezTo>
                    <a:cubicBezTo>
                      <a:pt x="1068" y="13407"/>
                      <a:pt x="585" y="14309"/>
                      <a:pt x="239" y="15253"/>
                    </a:cubicBezTo>
                    <a:cubicBezTo>
                      <a:pt x="35" y="15809"/>
                      <a:pt x="0" y="16610"/>
                      <a:pt x="618" y="16794"/>
                    </a:cubicBezTo>
                    <a:cubicBezTo>
                      <a:pt x="691" y="16816"/>
                      <a:pt x="764" y="16826"/>
                      <a:pt x="837" y="16826"/>
                    </a:cubicBezTo>
                    <a:cubicBezTo>
                      <a:pt x="1189" y="16826"/>
                      <a:pt x="1536" y="16595"/>
                      <a:pt x="1811" y="16371"/>
                    </a:cubicBezTo>
                    <a:cubicBezTo>
                      <a:pt x="2776" y="15583"/>
                      <a:pt x="3655" y="14713"/>
                      <a:pt x="4529" y="13847"/>
                    </a:cubicBezTo>
                    <a:cubicBezTo>
                      <a:pt x="5310" y="13072"/>
                      <a:pt x="6111" y="12265"/>
                      <a:pt x="6463" y="11266"/>
                    </a:cubicBezTo>
                    <a:cubicBezTo>
                      <a:pt x="6805" y="10299"/>
                      <a:pt x="6685" y="9237"/>
                      <a:pt x="6682" y="8212"/>
                    </a:cubicBezTo>
                    <a:cubicBezTo>
                      <a:pt x="6683" y="7622"/>
                      <a:pt x="6720" y="7045"/>
                      <a:pt x="6905" y="6507"/>
                    </a:cubicBezTo>
                    <a:cubicBezTo>
                      <a:pt x="6914" y="6475"/>
                      <a:pt x="6927" y="6442"/>
                      <a:pt x="6941" y="6412"/>
                    </a:cubicBezTo>
                    <a:cubicBezTo>
                      <a:pt x="7040" y="6134"/>
                      <a:pt x="7182" y="5874"/>
                      <a:pt x="7361" y="5642"/>
                    </a:cubicBezTo>
                    <a:cubicBezTo>
                      <a:pt x="7800" y="5051"/>
                      <a:pt x="8430" y="4585"/>
                      <a:pt x="8915" y="4023"/>
                    </a:cubicBezTo>
                    <a:cubicBezTo>
                      <a:pt x="9477" y="3373"/>
                      <a:pt x="9843" y="2439"/>
                      <a:pt x="9368" y="1733"/>
                    </a:cubicBezTo>
                    <a:cubicBezTo>
                      <a:pt x="9198" y="1480"/>
                      <a:pt x="8942" y="1291"/>
                      <a:pt x="8685" y="1101"/>
                    </a:cubicBezTo>
                    <a:cubicBezTo>
                      <a:pt x="7924" y="540"/>
                      <a:pt x="7045" y="105"/>
                      <a:pt x="6059" y="97"/>
                    </a:cubicBezTo>
                    <a:lnTo>
                      <a:pt x="60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8"/>
              <p:cNvSpPr/>
              <p:nvPr/>
            </p:nvSpPr>
            <p:spPr>
              <a:xfrm>
                <a:off x="5891300" y="1347050"/>
                <a:ext cx="237775" cy="423025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16921" extrusionOk="0">
                    <a:moveTo>
                      <a:pt x="3829" y="1"/>
                    </a:moveTo>
                    <a:lnTo>
                      <a:pt x="3837" y="97"/>
                    </a:lnTo>
                    <a:cubicBezTo>
                      <a:pt x="3827" y="97"/>
                      <a:pt x="3818" y="97"/>
                      <a:pt x="3808" y="97"/>
                    </a:cubicBezTo>
                    <a:cubicBezTo>
                      <a:pt x="2835" y="97"/>
                      <a:pt x="1949" y="511"/>
                      <a:pt x="1184" y="1052"/>
                    </a:cubicBezTo>
                    <a:cubicBezTo>
                      <a:pt x="928" y="1237"/>
                      <a:pt x="667" y="1423"/>
                      <a:pt x="491" y="1673"/>
                    </a:cubicBezTo>
                    <a:cubicBezTo>
                      <a:pt x="1" y="2368"/>
                      <a:pt x="341" y="3309"/>
                      <a:pt x="887" y="3969"/>
                    </a:cubicBezTo>
                    <a:cubicBezTo>
                      <a:pt x="1433" y="4628"/>
                      <a:pt x="2173" y="5165"/>
                      <a:pt x="2592" y="5901"/>
                    </a:cubicBezTo>
                    <a:lnTo>
                      <a:pt x="2606" y="5930"/>
                    </a:lnTo>
                    <a:cubicBezTo>
                      <a:pt x="2691" y="6074"/>
                      <a:pt x="2758" y="6226"/>
                      <a:pt x="2810" y="6384"/>
                    </a:cubicBezTo>
                    <a:cubicBezTo>
                      <a:pt x="3100" y="7206"/>
                      <a:pt x="3034" y="8112"/>
                      <a:pt x="2993" y="9012"/>
                    </a:cubicBezTo>
                    <a:cubicBezTo>
                      <a:pt x="2967" y="9562"/>
                      <a:pt x="2955" y="10111"/>
                      <a:pt x="3036" y="10642"/>
                    </a:cubicBezTo>
                    <a:cubicBezTo>
                      <a:pt x="3064" y="10851"/>
                      <a:pt x="3112" y="11056"/>
                      <a:pt x="3176" y="11256"/>
                    </a:cubicBezTo>
                    <a:cubicBezTo>
                      <a:pt x="3501" y="12261"/>
                      <a:pt x="4283" y="13083"/>
                      <a:pt x="5046" y="13872"/>
                    </a:cubicBezTo>
                    <a:cubicBezTo>
                      <a:pt x="5905" y="14755"/>
                      <a:pt x="6764" y="15642"/>
                      <a:pt x="7709" y="16447"/>
                    </a:cubicBezTo>
                    <a:cubicBezTo>
                      <a:pt x="7980" y="16680"/>
                      <a:pt x="8326" y="16920"/>
                      <a:pt x="8684" y="16920"/>
                    </a:cubicBezTo>
                    <a:cubicBezTo>
                      <a:pt x="8752" y="16920"/>
                      <a:pt x="8820" y="16912"/>
                      <a:pt x="8889" y="16893"/>
                    </a:cubicBezTo>
                    <a:cubicBezTo>
                      <a:pt x="9510" y="16719"/>
                      <a:pt x="9494" y="15919"/>
                      <a:pt x="9302" y="15359"/>
                    </a:cubicBezTo>
                    <a:cubicBezTo>
                      <a:pt x="8978" y="14409"/>
                      <a:pt x="8521" y="13499"/>
                      <a:pt x="8283" y="12531"/>
                    </a:cubicBezTo>
                    <a:cubicBezTo>
                      <a:pt x="7957" y="11201"/>
                      <a:pt x="8070" y="9824"/>
                      <a:pt x="8122" y="8457"/>
                    </a:cubicBezTo>
                    <a:cubicBezTo>
                      <a:pt x="8124" y="8233"/>
                      <a:pt x="8132" y="8009"/>
                      <a:pt x="8135" y="7785"/>
                    </a:cubicBezTo>
                    <a:cubicBezTo>
                      <a:pt x="8138" y="7478"/>
                      <a:pt x="8136" y="7176"/>
                      <a:pt x="8124" y="6874"/>
                    </a:cubicBezTo>
                    <a:cubicBezTo>
                      <a:pt x="8106" y="6270"/>
                      <a:pt x="8057" y="5669"/>
                      <a:pt x="7982" y="5074"/>
                    </a:cubicBezTo>
                    <a:cubicBezTo>
                      <a:pt x="7955" y="4839"/>
                      <a:pt x="7922" y="4606"/>
                      <a:pt x="7828" y="4390"/>
                    </a:cubicBezTo>
                    <a:cubicBezTo>
                      <a:pt x="7690" y="4056"/>
                      <a:pt x="7428" y="3777"/>
                      <a:pt x="7168" y="3505"/>
                    </a:cubicBezTo>
                    <a:cubicBezTo>
                      <a:pt x="6056" y="2337"/>
                      <a:pt x="4943" y="1170"/>
                      <a:pt x="38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8"/>
              <p:cNvSpPr/>
              <p:nvPr/>
            </p:nvSpPr>
            <p:spPr>
              <a:xfrm>
                <a:off x="6031600" y="1518850"/>
                <a:ext cx="63175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1584" extrusionOk="0">
                    <a:moveTo>
                      <a:pt x="2512" y="1"/>
                    </a:moveTo>
                    <a:cubicBezTo>
                      <a:pt x="1614" y="336"/>
                      <a:pt x="719" y="853"/>
                      <a:pt x="0" y="1418"/>
                    </a:cubicBezTo>
                    <a:cubicBezTo>
                      <a:pt x="834" y="1517"/>
                      <a:pt x="1671" y="1573"/>
                      <a:pt x="2510" y="1584"/>
                    </a:cubicBezTo>
                    <a:cubicBezTo>
                      <a:pt x="2512" y="1360"/>
                      <a:pt x="2519" y="1135"/>
                      <a:pt x="2523" y="912"/>
                    </a:cubicBezTo>
                    <a:cubicBezTo>
                      <a:pt x="2526" y="605"/>
                      <a:pt x="2524" y="303"/>
                      <a:pt x="25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8"/>
              <p:cNvSpPr/>
              <p:nvPr/>
            </p:nvSpPr>
            <p:spPr>
              <a:xfrm>
                <a:off x="5965150" y="1572350"/>
                <a:ext cx="658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1630" extrusionOk="0">
                    <a:moveTo>
                      <a:pt x="39" y="0"/>
                    </a:moveTo>
                    <a:lnTo>
                      <a:pt x="39" y="0"/>
                    </a:lnTo>
                    <a:cubicBezTo>
                      <a:pt x="13" y="550"/>
                      <a:pt x="1" y="1098"/>
                      <a:pt x="82" y="1629"/>
                    </a:cubicBezTo>
                    <a:cubicBezTo>
                      <a:pt x="126" y="1630"/>
                      <a:pt x="171" y="1630"/>
                      <a:pt x="216" y="1630"/>
                    </a:cubicBezTo>
                    <a:cubicBezTo>
                      <a:pt x="1023" y="1630"/>
                      <a:pt x="1830" y="1589"/>
                      <a:pt x="2633" y="1507"/>
                    </a:cubicBezTo>
                    <a:cubicBezTo>
                      <a:pt x="1903" y="905"/>
                      <a:pt x="971" y="352"/>
                      <a:pt x="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8"/>
              <p:cNvSpPr/>
              <p:nvPr/>
            </p:nvSpPr>
            <p:spPr>
              <a:xfrm>
                <a:off x="5617600" y="1506725"/>
                <a:ext cx="71725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1706" extrusionOk="0">
                    <a:moveTo>
                      <a:pt x="2869" y="1"/>
                    </a:moveTo>
                    <a:cubicBezTo>
                      <a:pt x="2847" y="1"/>
                      <a:pt x="2826" y="5"/>
                      <a:pt x="2807" y="14"/>
                    </a:cubicBezTo>
                    <a:cubicBezTo>
                      <a:pt x="1813" y="343"/>
                      <a:pt x="795" y="910"/>
                      <a:pt x="0" y="1535"/>
                    </a:cubicBezTo>
                    <a:cubicBezTo>
                      <a:pt x="878" y="1639"/>
                      <a:pt x="1761" y="1696"/>
                      <a:pt x="2646" y="1706"/>
                    </a:cubicBezTo>
                    <a:cubicBezTo>
                      <a:pt x="2647" y="1116"/>
                      <a:pt x="2684" y="539"/>
                      <a:pt x="28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8"/>
              <p:cNvSpPr/>
              <p:nvPr/>
            </p:nvSpPr>
            <p:spPr>
              <a:xfrm>
                <a:off x="5556525" y="1564850"/>
                <a:ext cx="604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561" extrusionOk="0">
                    <a:moveTo>
                      <a:pt x="1" y="0"/>
                    </a:moveTo>
                    <a:cubicBezTo>
                      <a:pt x="9" y="523"/>
                      <a:pt x="19" y="1045"/>
                      <a:pt x="3" y="1561"/>
                    </a:cubicBezTo>
                    <a:cubicBezTo>
                      <a:pt x="26" y="1561"/>
                      <a:pt x="48" y="1561"/>
                      <a:pt x="70" y="1561"/>
                    </a:cubicBezTo>
                    <a:cubicBezTo>
                      <a:pt x="854" y="1561"/>
                      <a:pt x="1638" y="1520"/>
                      <a:pt x="2417" y="1442"/>
                    </a:cubicBezTo>
                    <a:cubicBezTo>
                      <a:pt x="1727" y="878"/>
                      <a:pt x="865" y="357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8"/>
              <p:cNvSpPr/>
              <p:nvPr/>
            </p:nvSpPr>
            <p:spPr>
              <a:xfrm>
                <a:off x="5553400" y="751650"/>
                <a:ext cx="549750" cy="749950"/>
              </a:xfrm>
              <a:custGeom>
                <a:avLst/>
                <a:gdLst/>
                <a:ahLst/>
                <a:cxnLst/>
                <a:rect l="l" t="t" r="r" b="b"/>
                <a:pathLst>
                  <a:path w="21990" h="29998" extrusionOk="0">
                    <a:moveTo>
                      <a:pt x="10135" y="0"/>
                    </a:moveTo>
                    <a:cubicBezTo>
                      <a:pt x="7177" y="0"/>
                      <a:pt x="5009" y="2831"/>
                      <a:pt x="3459" y="6478"/>
                    </a:cubicBezTo>
                    <a:cubicBezTo>
                      <a:pt x="2931" y="7712"/>
                      <a:pt x="2479" y="9044"/>
                      <a:pt x="2093" y="10390"/>
                    </a:cubicBezTo>
                    <a:cubicBezTo>
                      <a:pt x="2034" y="10596"/>
                      <a:pt x="1976" y="10806"/>
                      <a:pt x="1918" y="11011"/>
                    </a:cubicBezTo>
                    <a:cubicBezTo>
                      <a:pt x="1653" y="11964"/>
                      <a:pt x="1423" y="12923"/>
                      <a:pt x="1225" y="13850"/>
                    </a:cubicBezTo>
                    <a:cubicBezTo>
                      <a:pt x="1096" y="14458"/>
                      <a:pt x="977" y="15052"/>
                      <a:pt x="869" y="15627"/>
                    </a:cubicBezTo>
                    <a:cubicBezTo>
                      <a:pt x="636" y="16855"/>
                      <a:pt x="466" y="18003"/>
                      <a:pt x="342" y="18985"/>
                    </a:cubicBezTo>
                    <a:cubicBezTo>
                      <a:pt x="259" y="19626"/>
                      <a:pt x="191" y="20197"/>
                      <a:pt x="151" y="20681"/>
                    </a:cubicBezTo>
                    <a:cubicBezTo>
                      <a:pt x="121" y="20965"/>
                      <a:pt x="103" y="21216"/>
                      <a:pt x="91" y="21436"/>
                    </a:cubicBezTo>
                    <a:cubicBezTo>
                      <a:pt x="15" y="22662"/>
                      <a:pt x="1" y="23925"/>
                      <a:pt x="435" y="25077"/>
                    </a:cubicBezTo>
                    <a:cubicBezTo>
                      <a:pt x="460" y="25151"/>
                      <a:pt x="490" y="25220"/>
                      <a:pt x="519" y="25289"/>
                    </a:cubicBezTo>
                    <a:cubicBezTo>
                      <a:pt x="710" y="25729"/>
                      <a:pt x="959" y="26140"/>
                      <a:pt x="1263" y="26513"/>
                    </a:cubicBezTo>
                    <a:cubicBezTo>
                      <a:pt x="2174" y="27652"/>
                      <a:pt x="3546" y="28497"/>
                      <a:pt x="5019" y="29010"/>
                    </a:cubicBezTo>
                    <a:cubicBezTo>
                      <a:pt x="5374" y="29132"/>
                      <a:pt x="5733" y="29237"/>
                      <a:pt x="6093" y="29331"/>
                    </a:cubicBezTo>
                    <a:cubicBezTo>
                      <a:pt x="7739" y="29745"/>
                      <a:pt x="9470" y="29866"/>
                      <a:pt x="11192" y="29955"/>
                    </a:cubicBezTo>
                    <a:cubicBezTo>
                      <a:pt x="11720" y="29981"/>
                      <a:pt x="12263" y="29997"/>
                      <a:pt x="12811" y="29997"/>
                    </a:cubicBezTo>
                    <a:cubicBezTo>
                      <a:pt x="14563" y="29997"/>
                      <a:pt x="16364" y="29831"/>
                      <a:pt x="17892" y="29276"/>
                    </a:cubicBezTo>
                    <a:cubicBezTo>
                      <a:pt x="19076" y="28848"/>
                      <a:pt x="19943" y="28088"/>
                      <a:pt x="20802" y="27203"/>
                    </a:cubicBezTo>
                    <a:cubicBezTo>
                      <a:pt x="20812" y="27194"/>
                      <a:pt x="20823" y="27181"/>
                      <a:pt x="20832" y="27171"/>
                    </a:cubicBezTo>
                    <a:cubicBezTo>
                      <a:pt x="21234" y="26741"/>
                      <a:pt x="21509" y="26158"/>
                      <a:pt x="21680" y="25459"/>
                    </a:cubicBezTo>
                    <a:cubicBezTo>
                      <a:pt x="21990" y="24208"/>
                      <a:pt x="21957" y="22593"/>
                      <a:pt x="21724" y="20814"/>
                    </a:cubicBezTo>
                    <a:cubicBezTo>
                      <a:pt x="21649" y="20237"/>
                      <a:pt x="21550" y="19637"/>
                      <a:pt x="21434" y="19032"/>
                    </a:cubicBezTo>
                    <a:cubicBezTo>
                      <a:pt x="21233" y="17973"/>
                      <a:pt x="20981" y="16886"/>
                      <a:pt x="20699" y="15813"/>
                    </a:cubicBezTo>
                    <a:cubicBezTo>
                      <a:pt x="20548" y="15235"/>
                      <a:pt x="20392" y="14661"/>
                      <a:pt x="20231" y="14101"/>
                    </a:cubicBezTo>
                    <a:cubicBezTo>
                      <a:pt x="19957" y="13151"/>
                      <a:pt x="19673" y="12225"/>
                      <a:pt x="19398" y="11357"/>
                    </a:cubicBezTo>
                    <a:cubicBezTo>
                      <a:pt x="19329" y="11137"/>
                      <a:pt x="19262" y="10922"/>
                      <a:pt x="19193" y="10710"/>
                    </a:cubicBezTo>
                    <a:cubicBezTo>
                      <a:pt x="18672" y="9113"/>
                      <a:pt x="18201" y="7741"/>
                      <a:pt x="17896" y="6804"/>
                    </a:cubicBezTo>
                    <a:cubicBezTo>
                      <a:pt x="17891" y="6777"/>
                      <a:pt x="17882" y="6751"/>
                      <a:pt x="17872" y="6726"/>
                    </a:cubicBezTo>
                    <a:cubicBezTo>
                      <a:pt x="17052" y="4160"/>
                      <a:pt x="14988" y="1615"/>
                      <a:pt x="12303" y="474"/>
                    </a:cubicBezTo>
                    <a:cubicBezTo>
                      <a:pt x="11537" y="150"/>
                      <a:pt x="10815" y="0"/>
                      <a:pt x="101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8"/>
              <p:cNvSpPr/>
              <p:nvPr/>
            </p:nvSpPr>
            <p:spPr>
              <a:xfrm>
                <a:off x="5643300" y="949550"/>
                <a:ext cx="370700" cy="508700"/>
              </a:xfrm>
              <a:custGeom>
                <a:avLst/>
                <a:gdLst/>
                <a:ahLst/>
                <a:cxnLst/>
                <a:rect l="l" t="t" r="r" b="b"/>
                <a:pathLst>
                  <a:path w="14828" h="20348" extrusionOk="0">
                    <a:moveTo>
                      <a:pt x="7170" y="0"/>
                    </a:moveTo>
                    <a:cubicBezTo>
                      <a:pt x="4779" y="0"/>
                      <a:pt x="3557" y="1573"/>
                      <a:pt x="2520" y="3450"/>
                    </a:cubicBezTo>
                    <a:cubicBezTo>
                      <a:pt x="2411" y="3647"/>
                      <a:pt x="2307" y="3843"/>
                      <a:pt x="2208" y="4038"/>
                    </a:cubicBezTo>
                    <a:cubicBezTo>
                      <a:pt x="888" y="6621"/>
                      <a:pt x="148" y="9437"/>
                      <a:pt x="65" y="12273"/>
                    </a:cubicBezTo>
                    <a:cubicBezTo>
                      <a:pt x="1" y="14355"/>
                      <a:pt x="397" y="16637"/>
                      <a:pt x="1949" y="18134"/>
                    </a:cubicBezTo>
                    <a:cubicBezTo>
                      <a:pt x="2108" y="18298"/>
                      <a:pt x="2282" y="18449"/>
                      <a:pt x="2467" y="18582"/>
                    </a:cubicBezTo>
                    <a:cubicBezTo>
                      <a:pt x="3445" y="19305"/>
                      <a:pt x="4680" y="19674"/>
                      <a:pt x="5907" y="19956"/>
                    </a:cubicBezTo>
                    <a:cubicBezTo>
                      <a:pt x="6915" y="20183"/>
                      <a:pt x="7994" y="20348"/>
                      <a:pt x="9043" y="20348"/>
                    </a:cubicBezTo>
                    <a:cubicBezTo>
                      <a:pt x="10392" y="20348"/>
                      <a:pt x="11691" y="20076"/>
                      <a:pt x="12728" y="19320"/>
                    </a:cubicBezTo>
                    <a:cubicBezTo>
                      <a:pt x="14004" y="18393"/>
                      <a:pt x="14616" y="16889"/>
                      <a:pt x="14725" y="15416"/>
                    </a:cubicBezTo>
                    <a:cubicBezTo>
                      <a:pt x="14827" y="13943"/>
                      <a:pt x="14479" y="12481"/>
                      <a:pt x="14135" y="11041"/>
                    </a:cubicBezTo>
                    <a:lnTo>
                      <a:pt x="13044" y="6473"/>
                    </a:lnTo>
                    <a:cubicBezTo>
                      <a:pt x="12996" y="6266"/>
                      <a:pt x="12947" y="6061"/>
                      <a:pt x="12898" y="5854"/>
                    </a:cubicBezTo>
                    <a:cubicBezTo>
                      <a:pt x="12719" y="5138"/>
                      <a:pt x="12524" y="4422"/>
                      <a:pt x="12242" y="3738"/>
                    </a:cubicBezTo>
                    <a:cubicBezTo>
                      <a:pt x="12079" y="3329"/>
                      <a:pt x="11882" y="2935"/>
                      <a:pt x="11651" y="2561"/>
                    </a:cubicBezTo>
                    <a:cubicBezTo>
                      <a:pt x="10908" y="1360"/>
                      <a:pt x="9679" y="323"/>
                      <a:pt x="8179" y="85"/>
                    </a:cubicBezTo>
                    <a:cubicBezTo>
                      <a:pt x="7821" y="27"/>
                      <a:pt x="7485" y="0"/>
                      <a:pt x="7170" y="0"/>
                    </a:cubicBezTo>
                    <a:close/>
                  </a:path>
                </a:pathLst>
              </a:custGeom>
              <a:solidFill>
                <a:srgbClr val="F9B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8"/>
              <p:cNvSpPr/>
              <p:nvPr/>
            </p:nvSpPr>
            <p:spPr>
              <a:xfrm>
                <a:off x="5692000" y="1095875"/>
                <a:ext cx="322000" cy="362375"/>
              </a:xfrm>
              <a:custGeom>
                <a:avLst/>
                <a:gdLst/>
                <a:ahLst/>
                <a:cxnLst/>
                <a:rect l="l" t="t" r="r" b="b"/>
                <a:pathLst>
                  <a:path w="12880" h="14495" extrusionOk="0">
                    <a:moveTo>
                      <a:pt x="10950" y="1"/>
                    </a:moveTo>
                    <a:lnTo>
                      <a:pt x="10950" y="1"/>
                    </a:lnTo>
                    <a:cubicBezTo>
                      <a:pt x="10947" y="1236"/>
                      <a:pt x="11321" y="2657"/>
                      <a:pt x="11257" y="3865"/>
                    </a:cubicBezTo>
                    <a:cubicBezTo>
                      <a:pt x="11168" y="5483"/>
                      <a:pt x="10882" y="7082"/>
                      <a:pt x="10405" y="8630"/>
                    </a:cubicBezTo>
                    <a:cubicBezTo>
                      <a:pt x="10156" y="9438"/>
                      <a:pt x="9842" y="10244"/>
                      <a:pt x="9260" y="10898"/>
                    </a:cubicBezTo>
                    <a:cubicBezTo>
                      <a:pt x="8041" y="12265"/>
                      <a:pt x="5968" y="12629"/>
                      <a:pt x="3981" y="12629"/>
                    </a:cubicBezTo>
                    <a:cubicBezTo>
                      <a:pt x="3685" y="12629"/>
                      <a:pt x="3391" y="12621"/>
                      <a:pt x="3102" y="12607"/>
                    </a:cubicBezTo>
                    <a:cubicBezTo>
                      <a:pt x="2066" y="12562"/>
                      <a:pt x="1026" y="12459"/>
                      <a:pt x="1" y="12281"/>
                    </a:cubicBezTo>
                    <a:lnTo>
                      <a:pt x="1" y="12281"/>
                    </a:lnTo>
                    <a:cubicBezTo>
                      <a:pt x="160" y="12445"/>
                      <a:pt x="334" y="12596"/>
                      <a:pt x="519" y="12729"/>
                    </a:cubicBezTo>
                    <a:cubicBezTo>
                      <a:pt x="1497" y="13452"/>
                      <a:pt x="2732" y="13821"/>
                      <a:pt x="3959" y="14103"/>
                    </a:cubicBezTo>
                    <a:cubicBezTo>
                      <a:pt x="4967" y="14330"/>
                      <a:pt x="6046" y="14495"/>
                      <a:pt x="7095" y="14495"/>
                    </a:cubicBezTo>
                    <a:cubicBezTo>
                      <a:pt x="8444" y="14495"/>
                      <a:pt x="9743" y="14223"/>
                      <a:pt x="10780" y="13467"/>
                    </a:cubicBezTo>
                    <a:cubicBezTo>
                      <a:pt x="12056" y="12540"/>
                      <a:pt x="12668" y="11036"/>
                      <a:pt x="12777" y="9563"/>
                    </a:cubicBezTo>
                    <a:cubicBezTo>
                      <a:pt x="12879" y="8090"/>
                      <a:pt x="12531" y="6628"/>
                      <a:pt x="12187" y="5188"/>
                    </a:cubicBezTo>
                    <a:lnTo>
                      <a:pt x="11097" y="619"/>
                    </a:lnTo>
                    <a:cubicBezTo>
                      <a:pt x="11048" y="413"/>
                      <a:pt x="10999" y="206"/>
                      <a:pt x="10950" y="1"/>
                    </a:cubicBezTo>
                    <a:close/>
                  </a:path>
                </a:pathLst>
              </a:custGeom>
              <a:solidFill>
                <a:srgbClr val="EDA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8"/>
              <p:cNvSpPr/>
              <p:nvPr/>
            </p:nvSpPr>
            <p:spPr>
              <a:xfrm>
                <a:off x="6003450" y="1104200"/>
                <a:ext cx="674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1961" extrusionOk="0">
                    <a:moveTo>
                      <a:pt x="2229" y="1"/>
                    </a:moveTo>
                    <a:cubicBezTo>
                      <a:pt x="1589" y="324"/>
                      <a:pt x="877" y="939"/>
                      <a:pt x="507" y="1242"/>
                    </a:cubicBezTo>
                    <a:cubicBezTo>
                      <a:pt x="270" y="1437"/>
                      <a:pt x="24" y="1668"/>
                      <a:pt x="0" y="1960"/>
                    </a:cubicBezTo>
                    <a:cubicBezTo>
                      <a:pt x="904" y="1941"/>
                      <a:pt x="1805" y="1858"/>
                      <a:pt x="2696" y="1711"/>
                    </a:cubicBezTo>
                    <a:cubicBezTo>
                      <a:pt x="2545" y="1134"/>
                      <a:pt x="2389" y="559"/>
                      <a:pt x="2229" y="1"/>
                    </a:cubicBezTo>
                    <a:close/>
                  </a:path>
                </a:pathLst>
              </a:custGeom>
              <a:solidFill>
                <a:srgbClr val="664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8"/>
              <p:cNvSpPr/>
              <p:nvPr/>
            </p:nvSpPr>
            <p:spPr>
              <a:xfrm>
                <a:off x="6030200" y="1227450"/>
                <a:ext cx="663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029" extrusionOk="0">
                    <a:moveTo>
                      <a:pt x="2361" y="1"/>
                    </a:moveTo>
                    <a:cubicBezTo>
                      <a:pt x="1687" y="305"/>
                      <a:pt x="907" y="984"/>
                      <a:pt x="506" y="1310"/>
                    </a:cubicBezTo>
                    <a:cubicBezTo>
                      <a:pt x="266" y="1505"/>
                      <a:pt x="24" y="1736"/>
                      <a:pt x="1" y="2028"/>
                    </a:cubicBezTo>
                    <a:cubicBezTo>
                      <a:pt x="889" y="2008"/>
                      <a:pt x="1775" y="1926"/>
                      <a:pt x="2651" y="1783"/>
                    </a:cubicBezTo>
                    <a:cubicBezTo>
                      <a:pt x="2576" y="1205"/>
                      <a:pt x="2476" y="606"/>
                      <a:pt x="2361" y="1"/>
                    </a:cubicBezTo>
                    <a:close/>
                  </a:path>
                </a:pathLst>
              </a:custGeom>
              <a:solidFill>
                <a:srgbClr val="664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8"/>
              <p:cNvSpPr/>
              <p:nvPr/>
            </p:nvSpPr>
            <p:spPr>
              <a:xfrm>
                <a:off x="6009075" y="1379875"/>
                <a:ext cx="86350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2043" extrusionOk="0">
                    <a:moveTo>
                      <a:pt x="757" y="1"/>
                    </a:moveTo>
                    <a:cubicBezTo>
                      <a:pt x="482" y="1"/>
                      <a:pt x="201" y="35"/>
                      <a:pt x="0" y="193"/>
                    </a:cubicBezTo>
                    <a:cubicBezTo>
                      <a:pt x="813" y="884"/>
                      <a:pt x="1685" y="1502"/>
                      <a:pt x="2605" y="2042"/>
                    </a:cubicBezTo>
                    <a:cubicBezTo>
                      <a:pt x="3007" y="1612"/>
                      <a:pt x="3282" y="1029"/>
                      <a:pt x="3453" y="330"/>
                    </a:cubicBezTo>
                    <a:cubicBezTo>
                      <a:pt x="2760" y="54"/>
                      <a:pt x="1510" y="33"/>
                      <a:pt x="922" y="4"/>
                    </a:cubicBezTo>
                    <a:cubicBezTo>
                      <a:pt x="868" y="2"/>
                      <a:pt x="813" y="1"/>
                      <a:pt x="757" y="1"/>
                    </a:cubicBezTo>
                    <a:close/>
                  </a:path>
                </a:pathLst>
              </a:custGeom>
              <a:solidFill>
                <a:srgbClr val="664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8"/>
              <p:cNvSpPr/>
              <p:nvPr/>
            </p:nvSpPr>
            <p:spPr>
              <a:xfrm>
                <a:off x="5575075" y="1097925"/>
                <a:ext cx="67275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077" extrusionOk="0">
                    <a:moveTo>
                      <a:pt x="358" y="1"/>
                    </a:moveTo>
                    <a:cubicBezTo>
                      <a:pt x="228" y="608"/>
                      <a:pt x="109" y="1202"/>
                      <a:pt x="1" y="1777"/>
                    </a:cubicBezTo>
                    <a:cubicBezTo>
                      <a:pt x="889" y="1941"/>
                      <a:pt x="1788" y="2041"/>
                      <a:pt x="2691" y="2077"/>
                    </a:cubicBezTo>
                    <a:cubicBezTo>
                      <a:pt x="2674" y="1784"/>
                      <a:pt x="2433" y="1549"/>
                      <a:pt x="2201" y="1349"/>
                    </a:cubicBezTo>
                    <a:cubicBezTo>
                      <a:pt x="1808" y="1011"/>
                      <a:pt x="1029" y="309"/>
                      <a:pt x="358" y="1"/>
                    </a:cubicBezTo>
                    <a:close/>
                  </a:path>
                </a:pathLst>
              </a:custGeom>
              <a:solidFill>
                <a:srgbClr val="664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8"/>
              <p:cNvSpPr/>
              <p:nvPr/>
            </p:nvSpPr>
            <p:spPr>
              <a:xfrm>
                <a:off x="5557125" y="1226300"/>
                <a:ext cx="55600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919" extrusionOk="0">
                    <a:moveTo>
                      <a:pt x="193" y="0"/>
                    </a:moveTo>
                    <a:cubicBezTo>
                      <a:pt x="109" y="641"/>
                      <a:pt x="42" y="1212"/>
                      <a:pt x="1" y="1696"/>
                    </a:cubicBezTo>
                    <a:cubicBezTo>
                      <a:pt x="737" y="1814"/>
                      <a:pt x="1479" y="1888"/>
                      <a:pt x="2223" y="1919"/>
                    </a:cubicBezTo>
                    <a:cubicBezTo>
                      <a:pt x="2207" y="1626"/>
                      <a:pt x="1971" y="1391"/>
                      <a:pt x="1734" y="1191"/>
                    </a:cubicBezTo>
                    <a:cubicBezTo>
                      <a:pt x="1397" y="904"/>
                      <a:pt x="783" y="350"/>
                      <a:pt x="193" y="0"/>
                    </a:cubicBezTo>
                    <a:close/>
                  </a:path>
                </a:pathLst>
              </a:custGeom>
              <a:solidFill>
                <a:srgbClr val="664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8"/>
              <p:cNvSpPr/>
              <p:nvPr/>
            </p:nvSpPr>
            <p:spPr>
              <a:xfrm>
                <a:off x="5564225" y="1376000"/>
                <a:ext cx="67225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1540" extrusionOk="0">
                    <a:moveTo>
                      <a:pt x="1876" y="1"/>
                    </a:moveTo>
                    <a:cubicBezTo>
                      <a:pt x="1841" y="1"/>
                      <a:pt x="1805" y="1"/>
                      <a:pt x="1770" y="2"/>
                    </a:cubicBezTo>
                    <a:cubicBezTo>
                      <a:pt x="1364" y="16"/>
                      <a:pt x="637" y="14"/>
                      <a:pt x="1" y="104"/>
                    </a:cubicBezTo>
                    <a:cubicBezTo>
                      <a:pt x="26" y="177"/>
                      <a:pt x="56" y="246"/>
                      <a:pt x="85" y="315"/>
                    </a:cubicBezTo>
                    <a:cubicBezTo>
                      <a:pt x="276" y="755"/>
                      <a:pt x="525" y="1168"/>
                      <a:pt x="828" y="1540"/>
                    </a:cubicBezTo>
                    <a:cubicBezTo>
                      <a:pt x="1477" y="1135"/>
                      <a:pt x="2097" y="691"/>
                      <a:pt x="2688" y="207"/>
                    </a:cubicBezTo>
                    <a:cubicBezTo>
                      <a:pt x="2477" y="34"/>
                      <a:pt x="2171" y="1"/>
                      <a:pt x="1876" y="1"/>
                    </a:cubicBezTo>
                    <a:close/>
                  </a:path>
                </a:pathLst>
              </a:custGeom>
              <a:solidFill>
                <a:srgbClr val="664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8"/>
              <p:cNvSpPr/>
              <p:nvPr/>
            </p:nvSpPr>
            <p:spPr>
              <a:xfrm>
                <a:off x="6036475" y="291325"/>
                <a:ext cx="240700" cy="210900"/>
              </a:xfrm>
              <a:custGeom>
                <a:avLst/>
                <a:gdLst/>
                <a:ahLst/>
                <a:cxnLst/>
                <a:rect l="l" t="t" r="r" b="b"/>
                <a:pathLst>
                  <a:path w="9628" h="8436" extrusionOk="0">
                    <a:moveTo>
                      <a:pt x="6197" y="1"/>
                    </a:moveTo>
                    <a:cubicBezTo>
                      <a:pt x="6015" y="1"/>
                      <a:pt x="5834" y="13"/>
                      <a:pt x="5655" y="37"/>
                    </a:cubicBezTo>
                    <a:cubicBezTo>
                      <a:pt x="4624" y="178"/>
                      <a:pt x="3689" y="676"/>
                      <a:pt x="2906" y="1293"/>
                    </a:cubicBezTo>
                    <a:cubicBezTo>
                      <a:pt x="1320" y="2542"/>
                      <a:pt x="267" y="4323"/>
                      <a:pt x="0" y="6203"/>
                    </a:cubicBezTo>
                    <a:cubicBezTo>
                      <a:pt x="0" y="6203"/>
                      <a:pt x="1357" y="7577"/>
                      <a:pt x="2408" y="8013"/>
                    </a:cubicBezTo>
                    <a:cubicBezTo>
                      <a:pt x="3046" y="8277"/>
                      <a:pt x="3754" y="8435"/>
                      <a:pt x="4454" y="8435"/>
                    </a:cubicBezTo>
                    <a:cubicBezTo>
                      <a:pt x="4906" y="8435"/>
                      <a:pt x="5355" y="8369"/>
                      <a:pt x="5780" y="8224"/>
                    </a:cubicBezTo>
                    <a:cubicBezTo>
                      <a:pt x="7234" y="7724"/>
                      <a:pt x="8135" y="6410"/>
                      <a:pt x="8712" y="5108"/>
                    </a:cubicBezTo>
                    <a:cubicBezTo>
                      <a:pt x="9327" y="3717"/>
                      <a:pt x="9628" y="1966"/>
                      <a:pt x="8514" y="854"/>
                    </a:cubicBezTo>
                    <a:cubicBezTo>
                      <a:pt x="7937" y="279"/>
                      <a:pt x="7065" y="1"/>
                      <a:pt x="6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8"/>
              <p:cNvSpPr/>
              <p:nvPr/>
            </p:nvSpPr>
            <p:spPr>
              <a:xfrm>
                <a:off x="6075950" y="337375"/>
                <a:ext cx="155325" cy="13867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5547" extrusionOk="0">
                    <a:moveTo>
                      <a:pt x="4312" y="1"/>
                    </a:moveTo>
                    <a:cubicBezTo>
                      <a:pt x="3847" y="1"/>
                      <a:pt x="3375" y="103"/>
                      <a:pt x="2958" y="290"/>
                    </a:cubicBezTo>
                    <a:cubicBezTo>
                      <a:pt x="2121" y="664"/>
                      <a:pt x="1484" y="1337"/>
                      <a:pt x="1039" y="2078"/>
                    </a:cubicBezTo>
                    <a:cubicBezTo>
                      <a:pt x="652" y="2723"/>
                      <a:pt x="409" y="3418"/>
                      <a:pt x="164" y="4114"/>
                    </a:cubicBezTo>
                    <a:cubicBezTo>
                      <a:pt x="68" y="4386"/>
                      <a:pt x="1" y="4513"/>
                      <a:pt x="234" y="4733"/>
                    </a:cubicBezTo>
                    <a:cubicBezTo>
                      <a:pt x="493" y="4976"/>
                      <a:pt x="929" y="5133"/>
                      <a:pt x="1256" y="5285"/>
                    </a:cubicBezTo>
                    <a:cubicBezTo>
                      <a:pt x="1478" y="5387"/>
                      <a:pt x="1704" y="5492"/>
                      <a:pt x="1950" y="5530"/>
                    </a:cubicBezTo>
                    <a:cubicBezTo>
                      <a:pt x="2025" y="5542"/>
                      <a:pt x="2100" y="5547"/>
                      <a:pt x="2176" y="5547"/>
                    </a:cubicBezTo>
                    <a:cubicBezTo>
                      <a:pt x="2388" y="5547"/>
                      <a:pt x="2601" y="5506"/>
                      <a:pt x="2806" y="5453"/>
                    </a:cubicBezTo>
                    <a:cubicBezTo>
                      <a:pt x="3837" y="5184"/>
                      <a:pt x="4755" y="4579"/>
                      <a:pt x="5349" y="3775"/>
                    </a:cubicBezTo>
                    <a:cubicBezTo>
                      <a:pt x="5945" y="2971"/>
                      <a:pt x="6213" y="1976"/>
                      <a:pt x="6091" y="1015"/>
                    </a:cubicBezTo>
                    <a:cubicBezTo>
                      <a:pt x="6072" y="864"/>
                      <a:pt x="6042" y="708"/>
                      <a:pt x="5949" y="581"/>
                    </a:cubicBezTo>
                    <a:cubicBezTo>
                      <a:pt x="5873" y="476"/>
                      <a:pt x="5760" y="398"/>
                      <a:pt x="5643" y="331"/>
                    </a:cubicBezTo>
                    <a:cubicBezTo>
                      <a:pt x="5246" y="105"/>
                      <a:pt x="4782" y="1"/>
                      <a:pt x="43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8"/>
              <p:cNvSpPr/>
              <p:nvPr/>
            </p:nvSpPr>
            <p:spPr>
              <a:xfrm>
                <a:off x="5383925" y="284600"/>
                <a:ext cx="238225" cy="21170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8468" extrusionOk="0">
                    <a:moveTo>
                      <a:pt x="3402" y="0"/>
                    </a:moveTo>
                    <a:cubicBezTo>
                      <a:pt x="2559" y="0"/>
                      <a:pt x="1714" y="264"/>
                      <a:pt x="1140" y="812"/>
                    </a:cubicBezTo>
                    <a:cubicBezTo>
                      <a:pt x="1" y="1903"/>
                      <a:pt x="261" y="3659"/>
                      <a:pt x="845" y="5061"/>
                    </a:cubicBezTo>
                    <a:cubicBezTo>
                      <a:pt x="1391" y="6374"/>
                      <a:pt x="2262" y="7703"/>
                      <a:pt x="3705" y="8230"/>
                    </a:cubicBezTo>
                    <a:cubicBezTo>
                      <a:pt x="4153" y="8393"/>
                      <a:pt x="4631" y="8467"/>
                      <a:pt x="5113" y="8467"/>
                    </a:cubicBezTo>
                    <a:cubicBezTo>
                      <a:pt x="5784" y="8467"/>
                      <a:pt x="6463" y="8324"/>
                      <a:pt x="7080" y="8082"/>
                    </a:cubicBezTo>
                    <a:cubicBezTo>
                      <a:pt x="8140" y="7666"/>
                      <a:pt x="9528" y="6318"/>
                      <a:pt x="9528" y="6318"/>
                    </a:cubicBezTo>
                    <a:cubicBezTo>
                      <a:pt x="9306" y="4433"/>
                      <a:pt x="8293" y="2632"/>
                      <a:pt x="6737" y="1355"/>
                    </a:cubicBezTo>
                    <a:cubicBezTo>
                      <a:pt x="5968" y="723"/>
                      <a:pt x="5045" y="208"/>
                      <a:pt x="4018" y="47"/>
                    </a:cubicBezTo>
                    <a:cubicBezTo>
                      <a:pt x="3815" y="16"/>
                      <a:pt x="3609" y="0"/>
                      <a:pt x="34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8"/>
              <p:cNvSpPr/>
              <p:nvPr/>
            </p:nvSpPr>
            <p:spPr>
              <a:xfrm>
                <a:off x="5428750" y="330775"/>
                <a:ext cx="153825" cy="139650"/>
              </a:xfrm>
              <a:custGeom>
                <a:avLst/>
                <a:gdLst/>
                <a:ahLst/>
                <a:cxnLst/>
                <a:rect l="l" t="t" r="r" b="b"/>
                <a:pathLst>
                  <a:path w="6153" h="5586" extrusionOk="0">
                    <a:moveTo>
                      <a:pt x="1887" y="1"/>
                    </a:moveTo>
                    <a:cubicBezTo>
                      <a:pt x="1438" y="1"/>
                      <a:pt x="993" y="97"/>
                      <a:pt x="609" y="306"/>
                    </a:cubicBezTo>
                    <a:cubicBezTo>
                      <a:pt x="490" y="372"/>
                      <a:pt x="375" y="448"/>
                      <a:pt x="297" y="551"/>
                    </a:cubicBezTo>
                    <a:cubicBezTo>
                      <a:pt x="202" y="677"/>
                      <a:pt x="167" y="832"/>
                      <a:pt x="145" y="982"/>
                    </a:cubicBezTo>
                    <a:cubicBezTo>
                      <a:pt x="1" y="1939"/>
                      <a:pt x="246" y="2940"/>
                      <a:pt x="823" y="3755"/>
                    </a:cubicBezTo>
                    <a:cubicBezTo>
                      <a:pt x="1398" y="4569"/>
                      <a:pt x="2303" y="5192"/>
                      <a:pt x="3327" y="5479"/>
                    </a:cubicBezTo>
                    <a:cubicBezTo>
                      <a:pt x="3540" y="5540"/>
                      <a:pt x="3764" y="5585"/>
                      <a:pt x="3987" y="5585"/>
                    </a:cubicBezTo>
                    <a:cubicBezTo>
                      <a:pt x="4052" y="5585"/>
                      <a:pt x="4117" y="5582"/>
                      <a:pt x="4182" y="5573"/>
                    </a:cubicBezTo>
                    <a:cubicBezTo>
                      <a:pt x="4428" y="5540"/>
                      <a:pt x="4658" y="5439"/>
                      <a:pt x="4880" y="5341"/>
                    </a:cubicBezTo>
                    <a:cubicBezTo>
                      <a:pt x="5212" y="5195"/>
                      <a:pt x="5651" y="5046"/>
                      <a:pt x="5915" y="4808"/>
                    </a:cubicBezTo>
                    <a:cubicBezTo>
                      <a:pt x="6152" y="4593"/>
                      <a:pt x="6088" y="4463"/>
                      <a:pt x="5999" y="4191"/>
                    </a:cubicBezTo>
                    <a:cubicBezTo>
                      <a:pt x="5772" y="3491"/>
                      <a:pt x="5542" y="2790"/>
                      <a:pt x="5171" y="2139"/>
                    </a:cubicBezTo>
                    <a:cubicBezTo>
                      <a:pt x="4743" y="1390"/>
                      <a:pt x="4122" y="706"/>
                      <a:pt x="3294" y="316"/>
                    </a:cubicBezTo>
                    <a:cubicBezTo>
                      <a:pt x="2863" y="113"/>
                      <a:pt x="2372" y="1"/>
                      <a:pt x="18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8"/>
              <p:cNvSpPr/>
              <p:nvPr/>
            </p:nvSpPr>
            <p:spPr>
              <a:xfrm>
                <a:off x="5292525" y="335875"/>
                <a:ext cx="1082400" cy="683900"/>
              </a:xfrm>
              <a:custGeom>
                <a:avLst/>
                <a:gdLst/>
                <a:ahLst/>
                <a:cxnLst/>
                <a:rect l="l" t="t" r="r" b="b"/>
                <a:pathLst>
                  <a:path w="43296" h="27356" extrusionOk="0">
                    <a:moveTo>
                      <a:pt x="18639" y="1"/>
                    </a:moveTo>
                    <a:cubicBezTo>
                      <a:pt x="18548" y="1"/>
                      <a:pt x="18457" y="1"/>
                      <a:pt x="18366" y="2"/>
                    </a:cubicBezTo>
                    <a:lnTo>
                      <a:pt x="18302" y="2"/>
                    </a:lnTo>
                    <a:cubicBezTo>
                      <a:pt x="18120" y="6"/>
                      <a:pt x="17940" y="9"/>
                      <a:pt x="17753" y="17"/>
                    </a:cubicBezTo>
                    <a:cubicBezTo>
                      <a:pt x="17608" y="20"/>
                      <a:pt x="17470" y="28"/>
                      <a:pt x="17325" y="42"/>
                    </a:cubicBezTo>
                    <a:cubicBezTo>
                      <a:pt x="17230" y="45"/>
                      <a:pt x="17138" y="50"/>
                      <a:pt x="17048" y="58"/>
                    </a:cubicBezTo>
                    <a:cubicBezTo>
                      <a:pt x="17031" y="58"/>
                      <a:pt x="17016" y="63"/>
                      <a:pt x="17000" y="63"/>
                    </a:cubicBezTo>
                    <a:cubicBezTo>
                      <a:pt x="16844" y="76"/>
                      <a:pt x="16685" y="94"/>
                      <a:pt x="16529" y="112"/>
                    </a:cubicBezTo>
                    <a:cubicBezTo>
                      <a:pt x="16326" y="133"/>
                      <a:pt x="16124" y="165"/>
                      <a:pt x="15920" y="197"/>
                    </a:cubicBezTo>
                    <a:cubicBezTo>
                      <a:pt x="15712" y="233"/>
                      <a:pt x="15509" y="270"/>
                      <a:pt x="15310" y="316"/>
                    </a:cubicBezTo>
                    <a:cubicBezTo>
                      <a:pt x="15128" y="352"/>
                      <a:pt x="14952" y="399"/>
                      <a:pt x="14775" y="441"/>
                    </a:cubicBezTo>
                    <a:cubicBezTo>
                      <a:pt x="14762" y="441"/>
                      <a:pt x="14750" y="445"/>
                      <a:pt x="14738" y="449"/>
                    </a:cubicBezTo>
                    <a:cubicBezTo>
                      <a:pt x="14578" y="496"/>
                      <a:pt x="14417" y="543"/>
                      <a:pt x="14261" y="590"/>
                    </a:cubicBezTo>
                    <a:cubicBezTo>
                      <a:pt x="14217" y="599"/>
                      <a:pt x="14175" y="614"/>
                      <a:pt x="14133" y="631"/>
                    </a:cubicBezTo>
                    <a:cubicBezTo>
                      <a:pt x="13977" y="678"/>
                      <a:pt x="13827" y="730"/>
                      <a:pt x="13673" y="786"/>
                    </a:cubicBezTo>
                    <a:cubicBezTo>
                      <a:pt x="13635" y="800"/>
                      <a:pt x="13592" y="813"/>
                      <a:pt x="13554" y="828"/>
                    </a:cubicBezTo>
                    <a:cubicBezTo>
                      <a:pt x="13431" y="875"/>
                      <a:pt x="13303" y="926"/>
                      <a:pt x="13179" y="974"/>
                    </a:cubicBezTo>
                    <a:cubicBezTo>
                      <a:pt x="13030" y="1034"/>
                      <a:pt x="12884" y="1095"/>
                      <a:pt x="12739" y="1162"/>
                    </a:cubicBezTo>
                    <a:cubicBezTo>
                      <a:pt x="12718" y="1171"/>
                      <a:pt x="12701" y="1181"/>
                      <a:pt x="12680" y="1190"/>
                    </a:cubicBezTo>
                    <a:lnTo>
                      <a:pt x="12648" y="1203"/>
                    </a:lnTo>
                    <a:cubicBezTo>
                      <a:pt x="12428" y="1303"/>
                      <a:pt x="12214" y="1407"/>
                      <a:pt x="12004" y="1515"/>
                    </a:cubicBezTo>
                    <a:cubicBezTo>
                      <a:pt x="11789" y="1623"/>
                      <a:pt x="11580" y="1742"/>
                      <a:pt x="11375" y="1860"/>
                    </a:cubicBezTo>
                    <a:cubicBezTo>
                      <a:pt x="11339" y="1879"/>
                      <a:pt x="11306" y="1903"/>
                      <a:pt x="11268" y="1926"/>
                    </a:cubicBezTo>
                    <a:cubicBezTo>
                      <a:pt x="11113" y="2011"/>
                      <a:pt x="10957" y="2106"/>
                      <a:pt x="10806" y="2206"/>
                    </a:cubicBezTo>
                    <a:cubicBezTo>
                      <a:pt x="10748" y="2240"/>
                      <a:pt x="10689" y="2278"/>
                      <a:pt x="10635" y="2319"/>
                    </a:cubicBezTo>
                    <a:cubicBezTo>
                      <a:pt x="10447" y="2438"/>
                      <a:pt x="10264" y="2560"/>
                      <a:pt x="10085" y="2693"/>
                    </a:cubicBezTo>
                    <a:cubicBezTo>
                      <a:pt x="9746" y="2936"/>
                      <a:pt x="9413" y="3187"/>
                      <a:pt x="9090" y="3458"/>
                    </a:cubicBezTo>
                    <a:cubicBezTo>
                      <a:pt x="8966" y="3558"/>
                      <a:pt x="8843" y="3663"/>
                      <a:pt x="8718" y="3767"/>
                    </a:cubicBezTo>
                    <a:cubicBezTo>
                      <a:pt x="8394" y="4047"/>
                      <a:pt x="8081" y="4337"/>
                      <a:pt x="7775" y="4633"/>
                    </a:cubicBezTo>
                    <a:cubicBezTo>
                      <a:pt x="7386" y="5013"/>
                      <a:pt x="7003" y="5403"/>
                      <a:pt x="6640" y="5814"/>
                    </a:cubicBezTo>
                    <a:cubicBezTo>
                      <a:pt x="6041" y="6476"/>
                      <a:pt x="5483" y="7162"/>
                      <a:pt x="4952" y="7864"/>
                    </a:cubicBezTo>
                    <a:cubicBezTo>
                      <a:pt x="4720" y="8169"/>
                      <a:pt x="4491" y="8480"/>
                      <a:pt x="4269" y="8794"/>
                    </a:cubicBezTo>
                    <a:cubicBezTo>
                      <a:pt x="3623" y="9706"/>
                      <a:pt x="3010" y="10651"/>
                      <a:pt x="2454" y="11622"/>
                    </a:cubicBezTo>
                    <a:cubicBezTo>
                      <a:pt x="2054" y="12318"/>
                      <a:pt x="1689" y="13034"/>
                      <a:pt x="1363" y="13769"/>
                    </a:cubicBezTo>
                    <a:cubicBezTo>
                      <a:pt x="1193" y="14152"/>
                      <a:pt x="1033" y="14540"/>
                      <a:pt x="891" y="14927"/>
                    </a:cubicBezTo>
                    <a:cubicBezTo>
                      <a:pt x="667" y="15531"/>
                      <a:pt x="482" y="16150"/>
                      <a:pt x="335" y="16776"/>
                    </a:cubicBezTo>
                    <a:cubicBezTo>
                      <a:pt x="200" y="17379"/>
                      <a:pt x="103" y="17991"/>
                      <a:pt x="48" y="18605"/>
                    </a:cubicBezTo>
                    <a:cubicBezTo>
                      <a:pt x="13" y="19006"/>
                      <a:pt x="0" y="19408"/>
                      <a:pt x="7" y="19811"/>
                    </a:cubicBezTo>
                    <a:lnTo>
                      <a:pt x="7" y="19821"/>
                    </a:lnTo>
                    <a:cubicBezTo>
                      <a:pt x="7" y="19840"/>
                      <a:pt x="12" y="19892"/>
                      <a:pt x="43" y="19979"/>
                    </a:cubicBezTo>
                    <a:cubicBezTo>
                      <a:pt x="58" y="20023"/>
                      <a:pt x="77" y="20064"/>
                      <a:pt x="100" y="20105"/>
                    </a:cubicBezTo>
                    <a:cubicBezTo>
                      <a:pt x="171" y="20235"/>
                      <a:pt x="258" y="20355"/>
                      <a:pt x="358" y="20463"/>
                    </a:cubicBezTo>
                    <a:cubicBezTo>
                      <a:pt x="668" y="20816"/>
                      <a:pt x="1261" y="21302"/>
                      <a:pt x="2390" y="21895"/>
                    </a:cubicBezTo>
                    <a:cubicBezTo>
                      <a:pt x="2550" y="21978"/>
                      <a:pt x="2718" y="22061"/>
                      <a:pt x="2899" y="22149"/>
                    </a:cubicBezTo>
                    <a:cubicBezTo>
                      <a:pt x="3000" y="22198"/>
                      <a:pt x="3106" y="22247"/>
                      <a:pt x="3212" y="22297"/>
                    </a:cubicBezTo>
                    <a:cubicBezTo>
                      <a:pt x="3414" y="22389"/>
                      <a:pt x="3626" y="22482"/>
                      <a:pt x="3849" y="22581"/>
                    </a:cubicBezTo>
                    <a:cubicBezTo>
                      <a:pt x="3987" y="22640"/>
                      <a:pt x="4136" y="22698"/>
                      <a:pt x="4290" y="22763"/>
                    </a:cubicBezTo>
                    <a:cubicBezTo>
                      <a:pt x="4933" y="23033"/>
                      <a:pt x="5580" y="23299"/>
                      <a:pt x="6223" y="23564"/>
                    </a:cubicBezTo>
                    <a:cubicBezTo>
                      <a:pt x="11100" y="25549"/>
                      <a:pt x="16194" y="27355"/>
                      <a:pt x="21435" y="27355"/>
                    </a:cubicBezTo>
                    <a:cubicBezTo>
                      <a:pt x="22099" y="27355"/>
                      <a:pt x="22766" y="27326"/>
                      <a:pt x="23436" y="27265"/>
                    </a:cubicBezTo>
                    <a:cubicBezTo>
                      <a:pt x="26587" y="26977"/>
                      <a:pt x="29603" y="25972"/>
                      <a:pt x="32548" y="24923"/>
                    </a:cubicBezTo>
                    <a:cubicBezTo>
                      <a:pt x="32860" y="24812"/>
                      <a:pt x="33165" y="24699"/>
                      <a:pt x="33470" y="24586"/>
                    </a:cubicBezTo>
                    <a:cubicBezTo>
                      <a:pt x="36128" y="23615"/>
                      <a:pt x="38782" y="22492"/>
                      <a:pt x="40914" y="20826"/>
                    </a:cubicBezTo>
                    <a:cubicBezTo>
                      <a:pt x="41462" y="20409"/>
                      <a:pt x="41973" y="19947"/>
                      <a:pt x="42440" y="19441"/>
                    </a:cubicBezTo>
                    <a:cubicBezTo>
                      <a:pt x="42520" y="19361"/>
                      <a:pt x="42591" y="19284"/>
                      <a:pt x="42656" y="19208"/>
                    </a:cubicBezTo>
                    <a:cubicBezTo>
                      <a:pt x="42921" y="18907"/>
                      <a:pt x="43176" y="18589"/>
                      <a:pt x="43260" y="18214"/>
                    </a:cubicBezTo>
                    <a:cubicBezTo>
                      <a:pt x="43287" y="18104"/>
                      <a:pt x="43295" y="17988"/>
                      <a:pt x="43296" y="17873"/>
                    </a:cubicBezTo>
                    <a:cubicBezTo>
                      <a:pt x="43295" y="17547"/>
                      <a:pt x="43191" y="17219"/>
                      <a:pt x="43084" y="16900"/>
                    </a:cubicBezTo>
                    <a:cubicBezTo>
                      <a:pt x="42954" y="16529"/>
                      <a:pt x="42809" y="16158"/>
                      <a:pt x="42664" y="15797"/>
                    </a:cubicBezTo>
                    <a:cubicBezTo>
                      <a:pt x="42482" y="15363"/>
                      <a:pt x="42290" y="14938"/>
                      <a:pt x="42082" y="14518"/>
                    </a:cubicBezTo>
                    <a:cubicBezTo>
                      <a:pt x="41697" y="13730"/>
                      <a:pt x="41267" y="12965"/>
                      <a:pt x="40790" y="12229"/>
                    </a:cubicBezTo>
                    <a:cubicBezTo>
                      <a:pt x="39924" y="10865"/>
                      <a:pt x="38915" y="9574"/>
                      <a:pt x="37803" y="8357"/>
                    </a:cubicBezTo>
                    <a:cubicBezTo>
                      <a:pt x="37229" y="7722"/>
                      <a:pt x="36628" y="7116"/>
                      <a:pt x="36000" y="6528"/>
                    </a:cubicBezTo>
                    <a:cubicBezTo>
                      <a:pt x="35239" y="5810"/>
                      <a:pt x="34447" y="5126"/>
                      <a:pt x="33622" y="4475"/>
                    </a:cubicBezTo>
                    <a:cubicBezTo>
                      <a:pt x="33306" y="4217"/>
                      <a:pt x="32982" y="3973"/>
                      <a:pt x="32654" y="3726"/>
                    </a:cubicBezTo>
                    <a:cubicBezTo>
                      <a:pt x="32474" y="3589"/>
                      <a:pt x="32290" y="3453"/>
                      <a:pt x="32105" y="3321"/>
                    </a:cubicBezTo>
                    <a:cubicBezTo>
                      <a:pt x="31956" y="3214"/>
                      <a:pt x="31803" y="3107"/>
                      <a:pt x="31649" y="3005"/>
                    </a:cubicBezTo>
                    <a:cubicBezTo>
                      <a:pt x="31480" y="2888"/>
                      <a:pt x="31310" y="2771"/>
                      <a:pt x="31135" y="2659"/>
                    </a:cubicBezTo>
                    <a:cubicBezTo>
                      <a:pt x="30675" y="2362"/>
                      <a:pt x="30203" y="2083"/>
                      <a:pt x="29710" y="1829"/>
                    </a:cubicBezTo>
                    <a:cubicBezTo>
                      <a:pt x="29567" y="1755"/>
                      <a:pt x="29423" y="1686"/>
                      <a:pt x="29274" y="1618"/>
                    </a:cubicBezTo>
                    <a:cubicBezTo>
                      <a:pt x="29142" y="1554"/>
                      <a:pt x="29009" y="1491"/>
                      <a:pt x="28871" y="1436"/>
                    </a:cubicBezTo>
                    <a:cubicBezTo>
                      <a:pt x="28707" y="1363"/>
                      <a:pt x="28537" y="1294"/>
                      <a:pt x="28367" y="1230"/>
                    </a:cubicBezTo>
                    <a:cubicBezTo>
                      <a:pt x="28096" y="1126"/>
                      <a:pt x="27820" y="1033"/>
                      <a:pt x="27538" y="954"/>
                    </a:cubicBezTo>
                    <a:cubicBezTo>
                      <a:pt x="27400" y="913"/>
                      <a:pt x="27256" y="874"/>
                      <a:pt x="27117" y="838"/>
                    </a:cubicBezTo>
                    <a:cubicBezTo>
                      <a:pt x="26975" y="799"/>
                      <a:pt x="26836" y="763"/>
                      <a:pt x="26692" y="734"/>
                    </a:cubicBezTo>
                    <a:cubicBezTo>
                      <a:pt x="26549" y="699"/>
                      <a:pt x="26399" y="668"/>
                      <a:pt x="26255" y="639"/>
                    </a:cubicBezTo>
                    <a:cubicBezTo>
                      <a:pt x="25995" y="584"/>
                      <a:pt x="25734" y="537"/>
                      <a:pt x="25473" y="497"/>
                    </a:cubicBezTo>
                    <a:cubicBezTo>
                      <a:pt x="25292" y="471"/>
                      <a:pt x="25105" y="445"/>
                      <a:pt x="24925" y="420"/>
                    </a:cubicBezTo>
                    <a:cubicBezTo>
                      <a:pt x="24690" y="389"/>
                      <a:pt x="24456" y="358"/>
                      <a:pt x="24221" y="336"/>
                    </a:cubicBezTo>
                    <a:cubicBezTo>
                      <a:pt x="24008" y="310"/>
                      <a:pt x="23795" y="289"/>
                      <a:pt x="23576" y="272"/>
                    </a:cubicBezTo>
                    <a:cubicBezTo>
                      <a:pt x="23427" y="257"/>
                      <a:pt x="23278" y="246"/>
                      <a:pt x="23128" y="234"/>
                    </a:cubicBezTo>
                    <a:cubicBezTo>
                      <a:pt x="23027" y="223"/>
                      <a:pt x="22932" y="219"/>
                      <a:pt x="22829" y="213"/>
                    </a:cubicBezTo>
                    <a:cubicBezTo>
                      <a:pt x="22414" y="179"/>
                      <a:pt x="22004" y="152"/>
                      <a:pt x="21593" y="130"/>
                    </a:cubicBezTo>
                    <a:cubicBezTo>
                      <a:pt x="20611" y="63"/>
                      <a:pt x="19625" y="1"/>
                      <a:pt x="186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8"/>
              <p:cNvSpPr/>
              <p:nvPr/>
            </p:nvSpPr>
            <p:spPr>
              <a:xfrm>
                <a:off x="5525775" y="524600"/>
                <a:ext cx="574925" cy="466250"/>
              </a:xfrm>
              <a:custGeom>
                <a:avLst/>
                <a:gdLst/>
                <a:ahLst/>
                <a:cxnLst/>
                <a:rect l="l" t="t" r="r" b="b"/>
                <a:pathLst>
                  <a:path w="22997" h="18650" extrusionOk="0">
                    <a:moveTo>
                      <a:pt x="17965" y="0"/>
                    </a:moveTo>
                    <a:cubicBezTo>
                      <a:pt x="15152" y="0"/>
                      <a:pt x="13133" y="3117"/>
                      <a:pt x="10239" y="3402"/>
                    </a:cubicBezTo>
                    <a:cubicBezTo>
                      <a:pt x="10117" y="3414"/>
                      <a:pt x="9995" y="3420"/>
                      <a:pt x="9874" y="3420"/>
                    </a:cubicBezTo>
                    <a:cubicBezTo>
                      <a:pt x="8800" y="3420"/>
                      <a:pt x="7780" y="2959"/>
                      <a:pt x="7034" y="2269"/>
                    </a:cubicBezTo>
                    <a:cubicBezTo>
                      <a:pt x="6076" y="1381"/>
                      <a:pt x="5612" y="134"/>
                      <a:pt x="4631" y="134"/>
                    </a:cubicBezTo>
                    <a:cubicBezTo>
                      <a:pt x="4344" y="134"/>
                      <a:pt x="4013" y="241"/>
                      <a:pt x="3612" y="496"/>
                    </a:cubicBezTo>
                    <a:cubicBezTo>
                      <a:pt x="1374" y="1915"/>
                      <a:pt x="0" y="5344"/>
                      <a:pt x="119" y="7917"/>
                    </a:cubicBezTo>
                    <a:cubicBezTo>
                      <a:pt x="270" y="11200"/>
                      <a:pt x="737" y="14745"/>
                      <a:pt x="3651" y="16723"/>
                    </a:cubicBezTo>
                    <a:cubicBezTo>
                      <a:pt x="5830" y="18202"/>
                      <a:pt x="8583" y="18649"/>
                      <a:pt x="11357" y="18649"/>
                    </a:cubicBezTo>
                    <a:cubicBezTo>
                      <a:pt x="12393" y="18649"/>
                      <a:pt x="13432" y="18587"/>
                      <a:pt x="14446" y="18492"/>
                    </a:cubicBezTo>
                    <a:cubicBezTo>
                      <a:pt x="16892" y="18265"/>
                      <a:pt x="19587" y="17747"/>
                      <a:pt x="20998" y="15934"/>
                    </a:cubicBezTo>
                    <a:cubicBezTo>
                      <a:pt x="21538" y="15242"/>
                      <a:pt x="21833" y="14421"/>
                      <a:pt x="22065" y="13601"/>
                    </a:cubicBezTo>
                    <a:cubicBezTo>
                      <a:pt x="22871" y="10757"/>
                      <a:pt x="22997" y="7762"/>
                      <a:pt x="22433" y="4860"/>
                    </a:cubicBezTo>
                    <a:cubicBezTo>
                      <a:pt x="22016" y="2719"/>
                      <a:pt x="20763" y="274"/>
                      <a:pt x="18365" y="21"/>
                    </a:cubicBezTo>
                    <a:cubicBezTo>
                      <a:pt x="18230" y="7"/>
                      <a:pt x="18097" y="0"/>
                      <a:pt x="179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8"/>
              <p:cNvSpPr/>
              <p:nvPr/>
            </p:nvSpPr>
            <p:spPr>
              <a:xfrm>
                <a:off x="5973975" y="620225"/>
                <a:ext cx="6070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172" extrusionOk="0">
                    <a:moveTo>
                      <a:pt x="1213" y="0"/>
                    </a:moveTo>
                    <a:cubicBezTo>
                      <a:pt x="553" y="0"/>
                      <a:pt x="16" y="480"/>
                      <a:pt x="9" y="1074"/>
                    </a:cubicBezTo>
                    <a:cubicBezTo>
                      <a:pt x="1" y="1673"/>
                      <a:pt x="536" y="2166"/>
                      <a:pt x="1202" y="2172"/>
                    </a:cubicBezTo>
                    <a:cubicBezTo>
                      <a:pt x="1206" y="2172"/>
                      <a:pt x="1210" y="2172"/>
                      <a:pt x="1214" y="2172"/>
                    </a:cubicBezTo>
                    <a:cubicBezTo>
                      <a:pt x="1874" y="2172"/>
                      <a:pt x="2414" y="1692"/>
                      <a:pt x="2421" y="1097"/>
                    </a:cubicBezTo>
                    <a:cubicBezTo>
                      <a:pt x="2428" y="497"/>
                      <a:pt x="1894" y="6"/>
                      <a:pt x="1228" y="0"/>
                    </a:cubicBezTo>
                    <a:cubicBezTo>
                      <a:pt x="1223" y="0"/>
                      <a:pt x="1218" y="0"/>
                      <a:pt x="1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8"/>
              <p:cNvSpPr/>
              <p:nvPr/>
            </p:nvSpPr>
            <p:spPr>
              <a:xfrm>
                <a:off x="5589450" y="616625"/>
                <a:ext cx="6070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172" extrusionOk="0">
                    <a:moveTo>
                      <a:pt x="1215" y="0"/>
                    </a:moveTo>
                    <a:cubicBezTo>
                      <a:pt x="555" y="0"/>
                      <a:pt x="16" y="478"/>
                      <a:pt x="9" y="1074"/>
                    </a:cubicBezTo>
                    <a:cubicBezTo>
                      <a:pt x="0" y="1675"/>
                      <a:pt x="535" y="2166"/>
                      <a:pt x="1201" y="2172"/>
                    </a:cubicBezTo>
                    <a:cubicBezTo>
                      <a:pt x="1205" y="2172"/>
                      <a:pt x="1209" y="2172"/>
                      <a:pt x="1214" y="2172"/>
                    </a:cubicBezTo>
                    <a:cubicBezTo>
                      <a:pt x="1874" y="2172"/>
                      <a:pt x="2413" y="1694"/>
                      <a:pt x="2420" y="1097"/>
                    </a:cubicBezTo>
                    <a:cubicBezTo>
                      <a:pt x="2427" y="497"/>
                      <a:pt x="1893" y="6"/>
                      <a:pt x="1227" y="0"/>
                    </a:cubicBezTo>
                    <a:cubicBezTo>
                      <a:pt x="1223" y="0"/>
                      <a:pt x="1219" y="0"/>
                      <a:pt x="1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8"/>
              <p:cNvSpPr/>
              <p:nvPr/>
            </p:nvSpPr>
            <p:spPr>
              <a:xfrm>
                <a:off x="5458425" y="335850"/>
                <a:ext cx="734100" cy="489800"/>
              </a:xfrm>
              <a:custGeom>
                <a:avLst/>
                <a:gdLst/>
                <a:ahLst/>
                <a:cxnLst/>
                <a:rect l="l" t="t" r="r" b="b"/>
                <a:pathLst>
                  <a:path w="29364" h="19592" extrusionOk="0">
                    <a:moveTo>
                      <a:pt x="11976" y="1"/>
                    </a:moveTo>
                    <a:cubicBezTo>
                      <a:pt x="11894" y="1"/>
                      <a:pt x="11812" y="1"/>
                      <a:pt x="11729" y="2"/>
                    </a:cubicBezTo>
                    <a:cubicBezTo>
                      <a:pt x="10911" y="9"/>
                      <a:pt x="10093" y="62"/>
                      <a:pt x="9283" y="195"/>
                    </a:cubicBezTo>
                    <a:cubicBezTo>
                      <a:pt x="9080" y="229"/>
                      <a:pt x="8875" y="268"/>
                      <a:pt x="8672" y="312"/>
                    </a:cubicBezTo>
                    <a:cubicBezTo>
                      <a:pt x="7767" y="509"/>
                      <a:pt x="6886" y="802"/>
                      <a:pt x="6045" y="1190"/>
                    </a:cubicBezTo>
                    <a:cubicBezTo>
                      <a:pt x="4211" y="2014"/>
                      <a:pt x="2587" y="3226"/>
                      <a:pt x="1137" y="4630"/>
                    </a:cubicBezTo>
                    <a:cubicBezTo>
                      <a:pt x="747" y="5012"/>
                      <a:pt x="367" y="5406"/>
                      <a:pt x="1" y="5815"/>
                    </a:cubicBezTo>
                    <a:cubicBezTo>
                      <a:pt x="4882" y="6839"/>
                      <a:pt x="11576" y="9826"/>
                      <a:pt x="11550" y="18345"/>
                    </a:cubicBezTo>
                    <a:cubicBezTo>
                      <a:pt x="11545" y="18721"/>
                      <a:pt x="11708" y="19120"/>
                      <a:pt x="12041" y="19347"/>
                    </a:cubicBezTo>
                    <a:cubicBezTo>
                      <a:pt x="12298" y="19520"/>
                      <a:pt x="12633" y="19545"/>
                      <a:pt x="12953" y="19566"/>
                    </a:cubicBezTo>
                    <a:cubicBezTo>
                      <a:pt x="13169" y="19580"/>
                      <a:pt x="13393" y="19592"/>
                      <a:pt x="13616" y="19592"/>
                    </a:cubicBezTo>
                    <a:cubicBezTo>
                      <a:pt x="14247" y="19592"/>
                      <a:pt x="14873" y="19499"/>
                      <a:pt x="15305" y="19108"/>
                    </a:cubicBezTo>
                    <a:cubicBezTo>
                      <a:pt x="15656" y="18791"/>
                      <a:pt x="15797" y="18344"/>
                      <a:pt x="15929" y="17914"/>
                    </a:cubicBezTo>
                    <a:cubicBezTo>
                      <a:pt x="16643" y="15528"/>
                      <a:pt x="17336" y="13123"/>
                      <a:pt x="18455" y="10859"/>
                    </a:cubicBezTo>
                    <a:cubicBezTo>
                      <a:pt x="19829" y="8063"/>
                      <a:pt x="24771" y="6960"/>
                      <a:pt x="29363" y="6527"/>
                    </a:cubicBezTo>
                    <a:cubicBezTo>
                      <a:pt x="28603" y="5811"/>
                      <a:pt x="27809" y="5126"/>
                      <a:pt x="26984" y="4473"/>
                    </a:cubicBezTo>
                    <a:cubicBezTo>
                      <a:pt x="26666" y="4219"/>
                      <a:pt x="26343" y="3974"/>
                      <a:pt x="26016" y="3728"/>
                    </a:cubicBezTo>
                    <a:cubicBezTo>
                      <a:pt x="24958" y="2941"/>
                      <a:pt x="23855" y="2184"/>
                      <a:pt x="22636" y="1619"/>
                    </a:cubicBezTo>
                    <a:cubicBezTo>
                      <a:pt x="22344" y="1474"/>
                      <a:pt x="22039" y="1348"/>
                      <a:pt x="21731" y="1231"/>
                    </a:cubicBezTo>
                    <a:cubicBezTo>
                      <a:pt x="21184" y="1025"/>
                      <a:pt x="20623" y="863"/>
                      <a:pt x="20054" y="735"/>
                    </a:cubicBezTo>
                    <a:cubicBezTo>
                      <a:pt x="18894" y="467"/>
                      <a:pt x="17693" y="328"/>
                      <a:pt x="16488" y="235"/>
                    </a:cubicBezTo>
                    <a:cubicBezTo>
                      <a:pt x="15976" y="194"/>
                      <a:pt x="15463" y="161"/>
                      <a:pt x="14955" y="129"/>
                    </a:cubicBezTo>
                    <a:cubicBezTo>
                      <a:pt x="13965" y="65"/>
                      <a:pt x="12971" y="1"/>
                      <a:pt x="119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8"/>
              <p:cNvSpPr/>
              <p:nvPr/>
            </p:nvSpPr>
            <p:spPr>
              <a:xfrm>
                <a:off x="5703175" y="738275"/>
                <a:ext cx="1967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7869" h="5176" extrusionOk="0">
                    <a:moveTo>
                      <a:pt x="3843" y="0"/>
                    </a:moveTo>
                    <a:cubicBezTo>
                      <a:pt x="3696" y="0"/>
                      <a:pt x="3550" y="2"/>
                      <a:pt x="3403" y="7"/>
                    </a:cubicBezTo>
                    <a:cubicBezTo>
                      <a:pt x="2592" y="35"/>
                      <a:pt x="1750" y="154"/>
                      <a:pt x="1089" y="575"/>
                    </a:cubicBezTo>
                    <a:cubicBezTo>
                      <a:pt x="427" y="996"/>
                      <a:pt x="1" y="1790"/>
                      <a:pt x="274" y="2477"/>
                    </a:cubicBezTo>
                    <a:cubicBezTo>
                      <a:pt x="383" y="2750"/>
                      <a:pt x="586" y="2981"/>
                      <a:pt x="799" y="3198"/>
                    </a:cubicBezTo>
                    <a:cubicBezTo>
                      <a:pt x="1511" y="3922"/>
                      <a:pt x="3157" y="4713"/>
                      <a:pt x="4100" y="5175"/>
                    </a:cubicBezTo>
                    <a:cubicBezTo>
                      <a:pt x="4100" y="5175"/>
                      <a:pt x="5227" y="4687"/>
                      <a:pt x="5967" y="4076"/>
                    </a:cubicBezTo>
                    <a:cubicBezTo>
                      <a:pt x="6707" y="3463"/>
                      <a:pt x="7232" y="2666"/>
                      <a:pt x="7630" y="1836"/>
                    </a:cubicBezTo>
                    <a:cubicBezTo>
                      <a:pt x="7754" y="1578"/>
                      <a:pt x="7868" y="1296"/>
                      <a:pt x="7805" y="1021"/>
                    </a:cubicBezTo>
                    <a:cubicBezTo>
                      <a:pt x="7670" y="440"/>
                      <a:pt x="6880" y="236"/>
                      <a:pt x="6227" y="161"/>
                    </a:cubicBezTo>
                    <a:cubicBezTo>
                      <a:pt x="5436" y="69"/>
                      <a:pt x="4639" y="0"/>
                      <a:pt x="3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8"/>
              <p:cNvSpPr/>
              <p:nvPr/>
            </p:nvSpPr>
            <p:spPr>
              <a:xfrm>
                <a:off x="5751675" y="335850"/>
                <a:ext cx="11897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9166" extrusionOk="0">
                    <a:moveTo>
                      <a:pt x="265" y="1"/>
                    </a:moveTo>
                    <a:cubicBezTo>
                      <a:pt x="177" y="1"/>
                      <a:pt x="89" y="1"/>
                      <a:pt x="0" y="2"/>
                    </a:cubicBezTo>
                    <a:cubicBezTo>
                      <a:pt x="312" y="950"/>
                      <a:pt x="541" y="1923"/>
                      <a:pt x="688" y="2910"/>
                    </a:cubicBezTo>
                    <a:cubicBezTo>
                      <a:pt x="801" y="3688"/>
                      <a:pt x="864" y="4472"/>
                      <a:pt x="961" y="5251"/>
                    </a:cubicBezTo>
                    <a:cubicBezTo>
                      <a:pt x="1119" y="6572"/>
                      <a:pt x="1373" y="7880"/>
                      <a:pt x="1719" y="9166"/>
                    </a:cubicBezTo>
                    <a:cubicBezTo>
                      <a:pt x="2731" y="6190"/>
                      <a:pt x="3744" y="3213"/>
                      <a:pt x="4758" y="234"/>
                    </a:cubicBezTo>
                    <a:cubicBezTo>
                      <a:pt x="4246" y="194"/>
                      <a:pt x="3733" y="160"/>
                      <a:pt x="3225" y="128"/>
                    </a:cubicBezTo>
                    <a:cubicBezTo>
                      <a:pt x="2242" y="65"/>
                      <a:pt x="1254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8"/>
              <p:cNvSpPr/>
              <p:nvPr/>
            </p:nvSpPr>
            <p:spPr>
              <a:xfrm>
                <a:off x="5898325" y="354200"/>
                <a:ext cx="126050" cy="153075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6123" extrusionOk="0">
                    <a:moveTo>
                      <a:pt x="2460" y="1"/>
                    </a:moveTo>
                    <a:cubicBezTo>
                      <a:pt x="1596" y="2026"/>
                      <a:pt x="777" y="4066"/>
                      <a:pt x="0" y="6122"/>
                    </a:cubicBezTo>
                    <a:cubicBezTo>
                      <a:pt x="1925" y="4585"/>
                      <a:pt x="3819" y="2887"/>
                      <a:pt x="5041" y="885"/>
                    </a:cubicBezTo>
                    <a:cubicBezTo>
                      <a:pt x="4748" y="740"/>
                      <a:pt x="4444" y="614"/>
                      <a:pt x="4135" y="497"/>
                    </a:cubicBezTo>
                    <a:cubicBezTo>
                      <a:pt x="3589" y="290"/>
                      <a:pt x="3027" y="129"/>
                      <a:pt x="24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8"/>
              <p:cNvSpPr/>
              <p:nvPr/>
            </p:nvSpPr>
            <p:spPr>
              <a:xfrm>
                <a:off x="5609575" y="343650"/>
                <a:ext cx="126700" cy="162125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6485" extrusionOk="0">
                    <a:moveTo>
                      <a:pt x="2627" y="0"/>
                    </a:moveTo>
                    <a:cubicBezTo>
                      <a:pt x="1722" y="197"/>
                      <a:pt x="841" y="490"/>
                      <a:pt x="0" y="878"/>
                    </a:cubicBezTo>
                    <a:cubicBezTo>
                      <a:pt x="1160" y="3026"/>
                      <a:pt x="3094" y="4842"/>
                      <a:pt x="5067" y="6485"/>
                    </a:cubicBezTo>
                    <a:cubicBezTo>
                      <a:pt x="4305" y="4306"/>
                      <a:pt x="3492" y="2146"/>
                      <a:pt x="26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8"/>
              <p:cNvSpPr/>
              <p:nvPr/>
            </p:nvSpPr>
            <p:spPr>
              <a:xfrm>
                <a:off x="6125425" y="641525"/>
                <a:ext cx="219150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8766" h="4036" extrusionOk="0">
                    <a:moveTo>
                      <a:pt x="7471" y="1"/>
                    </a:moveTo>
                    <a:cubicBezTo>
                      <a:pt x="6938" y="28"/>
                      <a:pt x="6406" y="83"/>
                      <a:pt x="5878" y="165"/>
                    </a:cubicBezTo>
                    <a:cubicBezTo>
                      <a:pt x="5374" y="242"/>
                      <a:pt x="4875" y="347"/>
                      <a:pt x="4386" y="471"/>
                    </a:cubicBezTo>
                    <a:cubicBezTo>
                      <a:pt x="3382" y="726"/>
                      <a:pt x="2398" y="1092"/>
                      <a:pt x="1582" y="1685"/>
                    </a:cubicBezTo>
                    <a:cubicBezTo>
                      <a:pt x="773" y="2272"/>
                      <a:pt x="143" y="3103"/>
                      <a:pt x="0" y="4036"/>
                    </a:cubicBezTo>
                    <a:cubicBezTo>
                      <a:pt x="1242" y="3022"/>
                      <a:pt x="2984" y="2695"/>
                      <a:pt x="4643" y="2473"/>
                    </a:cubicBezTo>
                    <a:cubicBezTo>
                      <a:pt x="5237" y="2391"/>
                      <a:pt x="5844" y="2324"/>
                      <a:pt x="6448" y="2284"/>
                    </a:cubicBezTo>
                    <a:cubicBezTo>
                      <a:pt x="6837" y="2258"/>
                      <a:pt x="7227" y="2243"/>
                      <a:pt x="7613" y="2243"/>
                    </a:cubicBezTo>
                    <a:cubicBezTo>
                      <a:pt x="8000" y="2243"/>
                      <a:pt x="8385" y="2258"/>
                      <a:pt x="8766" y="2291"/>
                    </a:cubicBezTo>
                    <a:cubicBezTo>
                      <a:pt x="8380" y="1503"/>
                      <a:pt x="7949" y="737"/>
                      <a:pt x="74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8"/>
              <p:cNvSpPr/>
              <p:nvPr/>
            </p:nvSpPr>
            <p:spPr>
              <a:xfrm>
                <a:off x="6189975" y="725725"/>
                <a:ext cx="18502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7401" h="2281" extrusionOk="0">
                    <a:moveTo>
                      <a:pt x="4525" y="1"/>
                    </a:moveTo>
                    <a:cubicBezTo>
                      <a:pt x="4430" y="1"/>
                      <a:pt x="4335" y="2"/>
                      <a:pt x="4239" y="4"/>
                    </a:cubicBezTo>
                    <a:cubicBezTo>
                      <a:pt x="4230" y="4"/>
                      <a:pt x="4221" y="4"/>
                      <a:pt x="4212" y="4"/>
                    </a:cubicBezTo>
                    <a:cubicBezTo>
                      <a:pt x="4152" y="4"/>
                      <a:pt x="4093" y="7"/>
                      <a:pt x="4031" y="11"/>
                    </a:cubicBezTo>
                    <a:cubicBezTo>
                      <a:pt x="3254" y="36"/>
                      <a:pt x="2481" y="151"/>
                      <a:pt x="1771" y="438"/>
                    </a:cubicBezTo>
                    <a:cubicBezTo>
                      <a:pt x="1000" y="747"/>
                      <a:pt x="318" y="1285"/>
                      <a:pt x="0" y="1986"/>
                    </a:cubicBezTo>
                    <a:cubicBezTo>
                      <a:pt x="747" y="1635"/>
                      <a:pt x="1585" y="1527"/>
                      <a:pt x="2436" y="1527"/>
                    </a:cubicBezTo>
                    <a:cubicBezTo>
                      <a:pt x="2953" y="1527"/>
                      <a:pt x="3474" y="1567"/>
                      <a:pt x="3982" y="1617"/>
                    </a:cubicBezTo>
                    <a:cubicBezTo>
                      <a:pt x="4003" y="1617"/>
                      <a:pt x="4018" y="1621"/>
                      <a:pt x="4038" y="1621"/>
                    </a:cubicBezTo>
                    <a:cubicBezTo>
                      <a:pt x="5175" y="1738"/>
                      <a:pt x="6337" y="1904"/>
                      <a:pt x="7400" y="2280"/>
                    </a:cubicBezTo>
                    <a:cubicBezTo>
                      <a:pt x="7399" y="1951"/>
                      <a:pt x="7291" y="1625"/>
                      <a:pt x="7182" y="1307"/>
                    </a:cubicBezTo>
                    <a:cubicBezTo>
                      <a:pt x="7054" y="936"/>
                      <a:pt x="6911" y="564"/>
                      <a:pt x="6763" y="201"/>
                    </a:cubicBezTo>
                    <a:cubicBezTo>
                      <a:pt x="6024" y="67"/>
                      <a:pt x="5275" y="1"/>
                      <a:pt x="45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8"/>
              <p:cNvSpPr/>
              <p:nvPr/>
            </p:nvSpPr>
            <p:spPr>
              <a:xfrm>
                <a:off x="6173875" y="802275"/>
                <a:ext cx="179700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7188" h="2170" extrusionOk="0">
                    <a:moveTo>
                      <a:pt x="3263" y="0"/>
                    </a:moveTo>
                    <a:cubicBezTo>
                      <a:pt x="2858" y="0"/>
                      <a:pt x="2455" y="36"/>
                      <a:pt x="2063" y="123"/>
                    </a:cubicBezTo>
                    <a:cubicBezTo>
                      <a:pt x="1243" y="303"/>
                      <a:pt x="461" y="716"/>
                      <a:pt x="1" y="1353"/>
                    </a:cubicBezTo>
                    <a:cubicBezTo>
                      <a:pt x="415" y="1239"/>
                      <a:pt x="838" y="1192"/>
                      <a:pt x="1264" y="1192"/>
                    </a:cubicBezTo>
                    <a:cubicBezTo>
                      <a:pt x="2014" y="1192"/>
                      <a:pt x="2774" y="1338"/>
                      <a:pt x="3510" y="1523"/>
                    </a:cubicBezTo>
                    <a:cubicBezTo>
                      <a:pt x="3678" y="1565"/>
                      <a:pt x="3835" y="1608"/>
                      <a:pt x="3996" y="1651"/>
                    </a:cubicBezTo>
                    <a:cubicBezTo>
                      <a:pt x="4554" y="1802"/>
                      <a:pt x="5116" y="1972"/>
                      <a:pt x="5662" y="2170"/>
                    </a:cubicBezTo>
                    <a:cubicBezTo>
                      <a:pt x="6209" y="1753"/>
                      <a:pt x="6721" y="1290"/>
                      <a:pt x="7188" y="784"/>
                    </a:cubicBezTo>
                    <a:cubicBezTo>
                      <a:pt x="6345" y="463"/>
                      <a:pt x="5471" y="236"/>
                      <a:pt x="4579" y="105"/>
                    </a:cubicBezTo>
                    <a:cubicBezTo>
                      <a:pt x="4492" y="91"/>
                      <a:pt x="4406" y="80"/>
                      <a:pt x="4320" y="71"/>
                    </a:cubicBezTo>
                    <a:cubicBezTo>
                      <a:pt x="3968" y="27"/>
                      <a:pt x="3614" y="0"/>
                      <a:pt x="3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8"/>
              <p:cNvSpPr/>
              <p:nvPr/>
            </p:nvSpPr>
            <p:spPr>
              <a:xfrm>
                <a:off x="5326600" y="626400"/>
                <a:ext cx="189150" cy="102125"/>
              </a:xfrm>
              <a:custGeom>
                <a:avLst/>
                <a:gdLst/>
                <a:ahLst/>
                <a:cxnLst/>
                <a:rect l="l" t="t" r="r" b="b"/>
                <a:pathLst>
                  <a:path w="7566" h="4085" extrusionOk="0">
                    <a:moveTo>
                      <a:pt x="1093" y="1"/>
                    </a:moveTo>
                    <a:cubicBezTo>
                      <a:pt x="691" y="696"/>
                      <a:pt x="327" y="1412"/>
                      <a:pt x="1" y="2146"/>
                    </a:cubicBezTo>
                    <a:cubicBezTo>
                      <a:pt x="565" y="2160"/>
                      <a:pt x="1122" y="2203"/>
                      <a:pt x="1686" y="2267"/>
                    </a:cubicBezTo>
                    <a:cubicBezTo>
                      <a:pt x="2112" y="2317"/>
                      <a:pt x="2539" y="2375"/>
                      <a:pt x="2960" y="2439"/>
                    </a:cubicBezTo>
                    <a:cubicBezTo>
                      <a:pt x="4614" y="2688"/>
                      <a:pt x="6347" y="3047"/>
                      <a:pt x="7565" y="4084"/>
                    </a:cubicBezTo>
                    <a:cubicBezTo>
                      <a:pt x="7443" y="3154"/>
                      <a:pt x="6833" y="2306"/>
                      <a:pt x="6032" y="1705"/>
                    </a:cubicBezTo>
                    <a:cubicBezTo>
                      <a:pt x="5231" y="1102"/>
                      <a:pt x="4255" y="718"/>
                      <a:pt x="3257" y="438"/>
                    </a:cubicBezTo>
                    <a:cubicBezTo>
                      <a:pt x="2968" y="357"/>
                      <a:pt x="2674" y="286"/>
                      <a:pt x="2376" y="224"/>
                    </a:cubicBezTo>
                    <a:cubicBezTo>
                      <a:pt x="1950" y="133"/>
                      <a:pt x="1523" y="55"/>
                      <a:pt x="1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8"/>
              <p:cNvSpPr/>
              <p:nvPr/>
            </p:nvSpPr>
            <p:spPr>
              <a:xfrm>
                <a:off x="5300950" y="708450"/>
                <a:ext cx="149500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5980" h="2077" extrusionOk="0">
                    <a:moveTo>
                      <a:pt x="1296" y="0"/>
                    </a:moveTo>
                    <a:cubicBezTo>
                      <a:pt x="1049" y="0"/>
                      <a:pt x="802" y="8"/>
                      <a:pt x="556" y="22"/>
                    </a:cubicBezTo>
                    <a:cubicBezTo>
                      <a:pt x="331" y="627"/>
                      <a:pt x="147" y="1246"/>
                      <a:pt x="1" y="1875"/>
                    </a:cubicBezTo>
                    <a:cubicBezTo>
                      <a:pt x="663" y="1761"/>
                      <a:pt x="1330" y="1680"/>
                      <a:pt x="2001" y="1632"/>
                    </a:cubicBezTo>
                    <a:cubicBezTo>
                      <a:pt x="2038" y="1627"/>
                      <a:pt x="2076" y="1625"/>
                      <a:pt x="2113" y="1624"/>
                    </a:cubicBezTo>
                    <a:cubicBezTo>
                      <a:pt x="2529" y="1592"/>
                      <a:pt x="2952" y="1568"/>
                      <a:pt x="3373" y="1568"/>
                    </a:cubicBezTo>
                    <a:cubicBezTo>
                      <a:pt x="4286" y="1568"/>
                      <a:pt x="5188" y="1681"/>
                      <a:pt x="5980" y="2077"/>
                    </a:cubicBezTo>
                    <a:cubicBezTo>
                      <a:pt x="5673" y="1365"/>
                      <a:pt x="5003" y="819"/>
                      <a:pt x="4240" y="491"/>
                    </a:cubicBezTo>
                    <a:cubicBezTo>
                      <a:pt x="3668" y="243"/>
                      <a:pt x="3045" y="118"/>
                      <a:pt x="2415" y="53"/>
                    </a:cubicBezTo>
                    <a:cubicBezTo>
                      <a:pt x="2202" y="33"/>
                      <a:pt x="1994" y="17"/>
                      <a:pt x="1786" y="10"/>
                    </a:cubicBezTo>
                    <a:cubicBezTo>
                      <a:pt x="1623" y="3"/>
                      <a:pt x="1459" y="0"/>
                      <a:pt x="1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8"/>
              <p:cNvSpPr/>
              <p:nvPr/>
            </p:nvSpPr>
            <p:spPr>
              <a:xfrm>
                <a:off x="5292525" y="785950"/>
                <a:ext cx="172525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2459" extrusionOk="0">
                    <a:moveTo>
                      <a:pt x="3559" y="1"/>
                    </a:moveTo>
                    <a:cubicBezTo>
                      <a:pt x="3160" y="1"/>
                      <a:pt x="2759" y="33"/>
                      <a:pt x="2364" y="84"/>
                    </a:cubicBezTo>
                    <a:lnTo>
                      <a:pt x="2353" y="84"/>
                    </a:lnTo>
                    <a:cubicBezTo>
                      <a:pt x="1571" y="183"/>
                      <a:pt x="799" y="356"/>
                      <a:pt x="49" y="600"/>
                    </a:cubicBezTo>
                    <a:cubicBezTo>
                      <a:pt x="13" y="1001"/>
                      <a:pt x="0" y="1404"/>
                      <a:pt x="7" y="1806"/>
                    </a:cubicBezTo>
                    <a:lnTo>
                      <a:pt x="7" y="1815"/>
                    </a:lnTo>
                    <a:cubicBezTo>
                      <a:pt x="7" y="1836"/>
                      <a:pt x="12" y="1888"/>
                      <a:pt x="43" y="1975"/>
                    </a:cubicBezTo>
                    <a:cubicBezTo>
                      <a:pt x="58" y="2019"/>
                      <a:pt x="77" y="2060"/>
                      <a:pt x="100" y="2101"/>
                    </a:cubicBezTo>
                    <a:cubicBezTo>
                      <a:pt x="171" y="2229"/>
                      <a:pt x="258" y="2349"/>
                      <a:pt x="358" y="2459"/>
                    </a:cubicBezTo>
                    <a:cubicBezTo>
                      <a:pt x="1108" y="2134"/>
                      <a:pt x="1912" y="1891"/>
                      <a:pt x="2720" y="1677"/>
                    </a:cubicBezTo>
                    <a:cubicBezTo>
                      <a:pt x="2778" y="1664"/>
                      <a:pt x="2842" y="1655"/>
                      <a:pt x="2902" y="1636"/>
                    </a:cubicBezTo>
                    <a:cubicBezTo>
                      <a:pt x="3759" y="1420"/>
                      <a:pt x="4659" y="1227"/>
                      <a:pt x="5541" y="1227"/>
                    </a:cubicBezTo>
                    <a:cubicBezTo>
                      <a:pt x="6003" y="1227"/>
                      <a:pt x="6459" y="1280"/>
                      <a:pt x="6901" y="1410"/>
                    </a:cubicBezTo>
                    <a:cubicBezTo>
                      <a:pt x="6454" y="767"/>
                      <a:pt x="5685" y="342"/>
                      <a:pt x="4872" y="141"/>
                    </a:cubicBezTo>
                    <a:cubicBezTo>
                      <a:pt x="4443" y="41"/>
                      <a:pt x="4002" y="1"/>
                      <a:pt x="35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8"/>
              <p:cNvSpPr/>
              <p:nvPr/>
            </p:nvSpPr>
            <p:spPr>
              <a:xfrm>
                <a:off x="5766200" y="888375"/>
                <a:ext cx="84950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3398" h="2954" extrusionOk="0">
                    <a:moveTo>
                      <a:pt x="1982" y="1"/>
                    </a:moveTo>
                    <a:cubicBezTo>
                      <a:pt x="1444" y="1"/>
                      <a:pt x="884" y="222"/>
                      <a:pt x="525" y="594"/>
                    </a:cubicBezTo>
                    <a:cubicBezTo>
                      <a:pt x="150" y="989"/>
                      <a:pt x="1" y="1546"/>
                      <a:pt x="142" y="2046"/>
                    </a:cubicBezTo>
                    <a:cubicBezTo>
                      <a:pt x="153" y="2087"/>
                      <a:pt x="166" y="2129"/>
                      <a:pt x="182" y="2169"/>
                    </a:cubicBezTo>
                    <a:cubicBezTo>
                      <a:pt x="255" y="2363"/>
                      <a:pt x="371" y="2546"/>
                      <a:pt x="547" y="2676"/>
                    </a:cubicBezTo>
                    <a:cubicBezTo>
                      <a:pt x="723" y="2810"/>
                      <a:pt x="956" y="2882"/>
                      <a:pt x="1189" y="2921"/>
                    </a:cubicBezTo>
                    <a:cubicBezTo>
                      <a:pt x="1329" y="2943"/>
                      <a:pt x="1471" y="2953"/>
                      <a:pt x="1612" y="2953"/>
                    </a:cubicBezTo>
                    <a:cubicBezTo>
                      <a:pt x="1882" y="2953"/>
                      <a:pt x="2150" y="2914"/>
                      <a:pt x="2410" y="2835"/>
                    </a:cubicBezTo>
                    <a:cubicBezTo>
                      <a:pt x="2634" y="2769"/>
                      <a:pt x="2854" y="2666"/>
                      <a:pt x="3013" y="2507"/>
                    </a:cubicBezTo>
                    <a:cubicBezTo>
                      <a:pt x="3265" y="2262"/>
                      <a:pt x="3335" y="1920"/>
                      <a:pt x="3370" y="1577"/>
                    </a:cubicBezTo>
                    <a:cubicBezTo>
                      <a:pt x="3370" y="1522"/>
                      <a:pt x="3377" y="1463"/>
                      <a:pt x="3377" y="1408"/>
                    </a:cubicBezTo>
                    <a:cubicBezTo>
                      <a:pt x="3390" y="1161"/>
                      <a:pt x="3397" y="905"/>
                      <a:pt x="3272" y="683"/>
                    </a:cubicBezTo>
                    <a:cubicBezTo>
                      <a:pt x="2998" y="207"/>
                      <a:pt x="2501" y="1"/>
                      <a:pt x="19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8"/>
              <p:cNvSpPr/>
              <p:nvPr/>
            </p:nvSpPr>
            <p:spPr>
              <a:xfrm>
                <a:off x="5769725" y="926375"/>
                <a:ext cx="80725" cy="358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1434" extrusionOk="0">
                    <a:moveTo>
                      <a:pt x="2202" y="0"/>
                    </a:moveTo>
                    <a:cubicBezTo>
                      <a:pt x="2004" y="0"/>
                      <a:pt x="1806" y="3"/>
                      <a:pt x="1608" y="6"/>
                    </a:cubicBezTo>
                    <a:cubicBezTo>
                      <a:pt x="1369" y="8"/>
                      <a:pt x="1130" y="10"/>
                      <a:pt x="905" y="68"/>
                    </a:cubicBezTo>
                    <a:cubicBezTo>
                      <a:pt x="666" y="125"/>
                      <a:pt x="451" y="241"/>
                      <a:pt x="246" y="372"/>
                    </a:cubicBezTo>
                    <a:cubicBezTo>
                      <a:pt x="164" y="422"/>
                      <a:pt x="82" y="476"/>
                      <a:pt x="0" y="526"/>
                    </a:cubicBezTo>
                    <a:cubicBezTo>
                      <a:pt x="12" y="567"/>
                      <a:pt x="25" y="609"/>
                      <a:pt x="39" y="649"/>
                    </a:cubicBezTo>
                    <a:cubicBezTo>
                      <a:pt x="114" y="843"/>
                      <a:pt x="229" y="1026"/>
                      <a:pt x="406" y="1156"/>
                    </a:cubicBezTo>
                    <a:cubicBezTo>
                      <a:pt x="582" y="1290"/>
                      <a:pt x="815" y="1362"/>
                      <a:pt x="1048" y="1401"/>
                    </a:cubicBezTo>
                    <a:cubicBezTo>
                      <a:pt x="1188" y="1423"/>
                      <a:pt x="1330" y="1433"/>
                      <a:pt x="1471" y="1433"/>
                    </a:cubicBezTo>
                    <a:cubicBezTo>
                      <a:pt x="1740" y="1433"/>
                      <a:pt x="2009" y="1394"/>
                      <a:pt x="2268" y="1315"/>
                    </a:cubicBezTo>
                    <a:cubicBezTo>
                      <a:pt x="2493" y="1249"/>
                      <a:pt x="2713" y="1146"/>
                      <a:pt x="2872" y="987"/>
                    </a:cubicBezTo>
                    <a:cubicBezTo>
                      <a:pt x="3124" y="742"/>
                      <a:pt x="3194" y="400"/>
                      <a:pt x="3229" y="57"/>
                    </a:cubicBezTo>
                    <a:cubicBezTo>
                      <a:pt x="3085" y="33"/>
                      <a:pt x="2941" y="18"/>
                      <a:pt x="2797" y="12"/>
                    </a:cubicBezTo>
                    <a:cubicBezTo>
                      <a:pt x="2599" y="3"/>
                      <a:pt x="2400" y="0"/>
                      <a:pt x="22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8"/>
              <p:cNvSpPr/>
              <p:nvPr/>
            </p:nvSpPr>
            <p:spPr>
              <a:xfrm>
                <a:off x="5793700" y="848250"/>
                <a:ext cx="2697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2070" extrusionOk="0">
                    <a:moveTo>
                      <a:pt x="228" y="0"/>
                    </a:moveTo>
                    <a:cubicBezTo>
                      <a:pt x="184" y="0"/>
                      <a:pt x="148" y="5"/>
                      <a:pt x="125" y="17"/>
                    </a:cubicBezTo>
                    <a:cubicBezTo>
                      <a:pt x="1" y="80"/>
                      <a:pt x="135" y="413"/>
                      <a:pt x="154" y="524"/>
                    </a:cubicBezTo>
                    <a:cubicBezTo>
                      <a:pt x="222" y="925"/>
                      <a:pt x="274" y="1338"/>
                      <a:pt x="270" y="1743"/>
                    </a:cubicBezTo>
                    <a:cubicBezTo>
                      <a:pt x="271" y="1815"/>
                      <a:pt x="272" y="1888"/>
                      <a:pt x="314" y="1948"/>
                    </a:cubicBezTo>
                    <a:cubicBezTo>
                      <a:pt x="385" y="2053"/>
                      <a:pt x="542" y="2069"/>
                      <a:pt x="682" y="2069"/>
                    </a:cubicBezTo>
                    <a:cubicBezTo>
                      <a:pt x="693" y="2069"/>
                      <a:pt x="704" y="2069"/>
                      <a:pt x="714" y="2069"/>
                    </a:cubicBezTo>
                    <a:cubicBezTo>
                      <a:pt x="765" y="2069"/>
                      <a:pt x="823" y="2067"/>
                      <a:pt x="861" y="2036"/>
                    </a:cubicBezTo>
                    <a:cubicBezTo>
                      <a:pt x="899" y="2005"/>
                      <a:pt x="907" y="1955"/>
                      <a:pt x="914" y="1910"/>
                    </a:cubicBezTo>
                    <a:lnTo>
                      <a:pt x="1015" y="1199"/>
                    </a:lnTo>
                    <a:cubicBezTo>
                      <a:pt x="1043" y="1010"/>
                      <a:pt x="1070" y="820"/>
                      <a:pt x="1075" y="631"/>
                    </a:cubicBezTo>
                    <a:cubicBezTo>
                      <a:pt x="1078" y="486"/>
                      <a:pt x="1068" y="339"/>
                      <a:pt x="1003" y="206"/>
                    </a:cubicBezTo>
                    <a:cubicBezTo>
                      <a:pt x="991" y="176"/>
                      <a:pt x="971" y="149"/>
                      <a:pt x="946" y="127"/>
                    </a:cubicBezTo>
                    <a:cubicBezTo>
                      <a:pt x="905" y="96"/>
                      <a:pt x="848" y="89"/>
                      <a:pt x="793" y="83"/>
                    </a:cubicBezTo>
                    <a:cubicBezTo>
                      <a:pt x="685" y="72"/>
                      <a:pt x="398" y="0"/>
                      <a:pt x="2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8"/>
              <p:cNvSpPr/>
              <p:nvPr/>
            </p:nvSpPr>
            <p:spPr>
              <a:xfrm>
                <a:off x="5817850" y="1013400"/>
                <a:ext cx="353525" cy="156675"/>
              </a:xfrm>
              <a:custGeom>
                <a:avLst/>
                <a:gdLst/>
                <a:ahLst/>
                <a:cxnLst/>
                <a:rect l="l" t="t" r="r" b="b"/>
                <a:pathLst>
                  <a:path w="14141" h="6267" extrusionOk="0">
                    <a:moveTo>
                      <a:pt x="11991" y="1"/>
                    </a:moveTo>
                    <a:cubicBezTo>
                      <a:pt x="11991" y="1"/>
                      <a:pt x="8872" y="658"/>
                      <a:pt x="6883" y="2241"/>
                    </a:cubicBezTo>
                    <a:cubicBezTo>
                      <a:pt x="4896" y="3824"/>
                      <a:pt x="627" y="4985"/>
                      <a:pt x="0" y="5639"/>
                    </a:cubicBezTo>
                    <a:lnTo>
                      <a:pt x="10585" y="6267"/>
                    </a:lnTo>
                    <a:lnTo>
                      <a:pt x="14141" y="1767"/>
                    </a:lnTo>
                    <a:lnTo>
                      <a:pt x="119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8"/>
              <p:cNvSpPr/>
              <p:nvPr/>
            </p:nvSpPr>
            <p:spPr>
              <a:xfrm>
                <a:off x="5446325" y="1046250"/>
                <a:ext cx="741225" cy="476925"/>
              </a:xfrm>
              <a:custGeom>
                <a:avLst/>
                <a:gdLst/>
                <a:ahLst/>
                <a:cxnLst/>
                <a:rect l="l" t="t" r="r" b="b"/>
                <a:pathLst>
                  <a:path w="29649" h="19077" extrusionOk="0">
                    <a:moveTo>
                      <a:pt x="171" y="1"/>
                    </a:moveTo>
                    <a:lnTo>
                      <a:pt x="1" y="14752"/>
                    </a:lnTo>
                    <a:lnTo>
                      <a:pt x="14691" y="19076"/>
                    </a:lnTo>
                    <a:lnTo>
                      <a:pt x="29480" y="15027"/>
                    </a:lnTo>
                    <a:lnTo>
                      <a:pt x="29649" y="276"/>
                    </a:lnTo>
                    <a:lnTo>
                      <a:pt x="14861" y="4325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8"/>
              <p:cNvSpPr/>
              <p:nvPr/>
            </p:nvSpPr>
            <p:spPr>
              <a:xfrm>
                <a:off x="5813600" y="1053125"/>
                <a:ext cx="373950" cy="470050"/>
              </a:xfrm>
              <a:custGeom>
                <a:avLst/>
                <a:gdLst/>
                <a:ahLst/>
                <a:cxnLst/>
                <a:rect l="l" t="t" r="r" b="b"/>
                <a:pathLst>
                  <a:path w="14958" h="18802" extrusionOk="0">
                    <a:moveTo>
                      <a:pt x="14958" y="1"/>
                    </a:moveTo>
                    <a:lnTo>
                      <a:pt x="170" y="4050"/>
                    </a:lnTo>
                    <a:lnTo>
                      <a:pt x="0" y="18801"/>
                    </a:lnTo>
                    <a:lnTo>
                      <a:pt x="14789" y="14752"/>
                    </a:lnTo>
                    <a:lnTo>
                      <a:pt x="149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8"/>
              <p:cNvSpPr/>
              <p:nvPr/>
            </p:nvSpPr>
            <p:spPr>
              <a:xfrm>
                <a:off x="5479675" y="1022200"/>
                <a:ext cx="33820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3528" h="5287" extrusionOk="0">
                    <a:moveTo>
                      <a:pt x="1918" y="1"/>
                    </a:moveTo>
                    <a:lnTo>
                      <a:pt x="1" y="1307"/>
                    </a:lnTo>
                    <a:lnTo>
                      <a:pt x="13527" y="5287"/>
                    </a:lnTo>
                    <a:cubicBezTo>
                      <a:pt x="13021" y="5138"/>
                      <a:pt x="1918" y="1"/>
                      <a:pt x="1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8"/>
              <p:cNvSpPr/>
              <p:nvPr/>
            </p:nvSpPr>
            <p:spPr>
              <a:xfrm>
                <a:off x="6128700" y="1154300"/>
                <a:ext cx="112225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5834" extrusionOk="0">
                    <a:moveTo>
                      <a:pt x="2190" y="1"/>
                    </a:moveTo>
                    <a:cubicBezTo>
                      <a:pt x="576" y="1"/>
                      <a:pt x="1" y="3272"/>
                      <a:pt x="171" y="4282"/>
                    </a:cubicBezTo>
                    <a:cubicBezTo>
                      <a:pt x="223" y="4583"/>
                      <a:pt x="308" y="4887"/>
                      <a:pt x="494" y="5143"/>
                    </a:cubicBezTo>
                    <a:cubicBezTo>
                      <a:pt x="818" y="5597"/>
                      <a:pt x="1427" y="5834"/>
                      <a:pt x="2037" y="5834"/>
                    </a:cubicBezTo>
                    <a:cubicBezTo>
                      <a:pt x="2306" y="5834"/>
                      <a:pt x="2575" y="5788"/>
                      <a:pt x="2821" y="5694"/>
                    </a:cubicBezTo>
                    <a:cubicBezTo>
                      <a:pt x="3624" y="5387"/>
                      <a:pt x="4159" y="4664"/>
                      <a:pt x="4324" y="3905"/>
                    </a:cubicBezTo>
                    <a:cubicBezTo>
                      <a:pt x="4488" y="3147"/>
                      <a:pt x="4325" y="2358"/>
                      <a:pt x="4034" y="1629"/>
                    </a:cubicBezTo>
                    <a:cubicBezTo>
                      <a:pt x="3794" y="1029"/>
                      <a:pt x="3424" y="418"/>
                      <a:pt x="2778" y="135"/>
                    </a:cubicBezTo>
                    <a:cubicBezTo>
                      <a:pt x="2568" y="43"/>
                      <a:pt x="2372" y="1"/>
                      <a:pt x="21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8"/>
              <p:cNvSpPr/>
              <p:nvPr/>
            </p:nvSpPr>
            <p:spPr>
              <a:xfrm>
                <a:off x="5407425" y="1147600"/>
                <a:ext cx="112250" cy="145825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5833" extrusionOk="0">
                    <a:moveTo>
                      <a:pt x="2191" y="0"/>
                    </a:moveTo>
                    <a:cubicBezTo>
                      <a:pt x="577" y="0"/>
                      <a:pt x="1" y="3271"/>
                      <a:pt x="173" y="4282"/>
                    </a:cubicBezTo>
                    <a:cubicBezTo>
                      <a:pt x="224" y="4583"/>
                      <a:pt x="309" y="4886"/>
                      <a:pt x="494" y="5143"/>
                    </a:cubicBezTo>
                    <a:cubicBezTo>
                      <a:pt x="818" y="5596"/>
                      <a:pt x="1427" y="5832"/>
                      <a:pt x="2037" y="5832"/>
                    </a:cubicBezTo>
                    <a:cubicBezTo>
                      <a:pt x="2306" y="5832"/>
                      <a:pt x="2575" y="5787"/>
                      <a:pt x="2821" y="5693"/>
                    </a:cubicBezTo>
                    <a:cubicBezTo>
                      <a:pt x="3623" y="5386"/>
                      <a:pt x="4159" y="4663"/>
                      <a:pt x="4324" y="3905"/>
                    </a:cubicBezTo>
                    <a:cubicBezTo>
                      <a:pt x="4489" y="3146"/>
                      <a:pt x="4326" y="2358"/>
                      <a:pt x="4034" y="1629"/>
                    </a:cubicBezTo>
                    <a:cubicBezTo>
                      <a:pt x="3793" y="1028"/>
                      <a:pt x="3425" y="417"/>
                      <a:pt x="2779" y="134"/>
                    </a:cubicBezTo>
                    <a:cubicBezTo>
                      <a:pt x="2569" y="42"/>
                      <a:pt x="2373" y="0"/>
                      <a:pt x="21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" name="Google Shape;1562;p49">
            <a:extLst>
              <a:ext uri="{FF2B5EF4-FFF2-40B4-BE49-F238E27FC236}">
                <a16:creationId xmlns:a16="http://schemas.microsoft.com/office/drawing/2014/main" id="{F7B1DEE8-3291-CED4-AA02-B6FE5BAEEF4E}"/>
              </a:ext>
            </a:extLst>
          </p:cNvPr>
          <p:cNvGrpSpPr/>
          <p:nvPr/>
        </p:nvGrpSpPr>
        <p:grpSpPr>
          <a:xfrm>
            <a:off x="7536595" y="3533394"/>
            <a:ext cx="1600427" cy="1701113"/>
            <a:chOff x="2839479" y="401407"/>
            <a:chExt cx="3465036" cy="4340680"/>
          </a:xfrm>
        </p:grpSpPr>
        <p:sp>
          <p:nvSpPr>
            <p:cNvPr id="3" name="Google Shape;1563;p49">
              <a:extLst>
                <a:ext uri="{FF2B5EF4-FFF2-40B4-BE49-F238E27FC236}">
                  <a16:creationId xmlns:a16="http://schemas.microsoft.com/office/drawing/2014/main" id="{18C2E789-0781-01A0-8B33-4E9B52709628}"/>
                </a:ext>
              </a:extLst>
            </p:cNvPr>
            <p:cNvSpPr/>
            <p:nvPr/>
          </p:nvSpPr>
          <p:spPr>
            <a:xfrm>
              <a:off x="2984982" y="2802143"/>
              <a:ext cx="3319533" cy="1939945"/>
            </a:xfrm>
            <a:custGeom>
              <a:avLst/>
              <a:gdLst/>
              <a:ahLst/>
              <a:cxnLst/>
              <a:rect l="l" t="t" r="r" b="b"/>
              <a:pathLst>
                <a:path w="29864" h="17453" extrusionOk="0">
                  <a:moveTo>
                    <a:pt x="16343" y="1"/>
                  </a:moveTo>
                  <a:cubicBezTo>
                    <a:pt x="16290" y="1"/>
                    <a:pt x="16236" y="11"/>
                    <a:pt x="16185" y="30"/>
                  </a:cubicBezTo>
                  <a:lnTo>
                    <a:pt x="373" y="6104"/>
                  </a:lnTo>
                  <a:cubicBezTo>
                    <a:pt x="70" y="6221"/>
                    <a:pt x="0" y="6620"/>
                    <a:pt x="249" y="6830"/>
                  </a:cubicBezTo>
                  <a:lnTo>
                    <a:pt x="12181" y="17018"/>
                  </a:lnTo>
                  <a:cubicBezTo>
                    <a:pt x="12181" y="17018"/>
                    <a:pt x="12181" y="17021"/>
                    <a:pt x="12184" y="17021"/>
                  </a:cubicBezTo>
                  <a:lnTo>
                    <a:pt x="12401" y="17207"/>
                  </a:lnTo>
                  <a:cubicBezTo>
                    <a:pt x="12404" y="17207"/>
                    <a:pt x="12404" y="17210"/>
                    <a:pt x="12404" y="17210"/>
                  </a:cubicBezTo>
                  <a:cubicBezTo>
                    <a:pt x="12580" y="17325"/>
                    <a:pt x="12860" y="17452"/>
                    <a:pt x="13247" y="17452"/>
                  </a:cubicBezTo>
                  <a:cubicBezTo>
                    <a:pt x="13330" y="17452"/>
                    <a:pt x="13417" y="17446"/>
                    <a:pt x="13509" y="17434"/>
                  </a:cubicBezTo>
                  <a:cubicBezTo>
                    <a:pt x="13722" y="17403"/>
                    <a:pt x="13965" y="17340"/>
                    <a:pt x="14235" y="17220"/>
                  </a:cubicBezTo>
                  <a:cubicBezTo>
                    <a:pt x="14272" y="17200"/>
                    <a:pt x="14311" y="17184"/>
                    <a:pt x="14351" y="17164"/>
                  </a:cubicBezTo>
                  <a:lnTo>
                    <a:pt x="29554" y="9222"/>
                  </a:lnTo>
                  <a:cubicBezTo>
                    <a:pt x="29847" y="9073"/>
                    <a:pt x="29863" y="8660"/>
                    <a:pt x="29588" y="8484"/>
                  </a:cubicBezTo>
                  <a:lnTo>
                    <a:pt x="16574" y="70"/>
                  </a:lnTo>
                  <a:cubicBezTo>
                    <a:pt x="16504" y="24"/>
                    <a:pt x="16424" y="1"/>
                    <a:pt x="16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564;p49">
              <a:extLst>
                <a:ext uri="{FF2B5EF4-FFF2-40B4-BE49-F238E27FC236}">
                  <a16:creationId xmlns:a16="http://schemas.microsoft.com/office/drawing/2014/main" id="{7FEF3E5A-F097-704D-C507-6E915A7ECAF3}"/>
                </a:ext>
              </a:extLst>
            </p:cNvPr>
            <p:cNvSpPr/>
            <p:nvPr/>
          </p:nvSpPr>
          <p:spPr>
            <a:xfrm>
              <a:off x="4172462" y="3419945"/>
              <a:ext cx="2075486" cy="1303041"/>
            </a:xfrm>
            <a:custGeom>
              <a:avLst/>
              <a:gdLst/>
              <a:ahLst/>
              <a:cxnLst/>
              <a:rect l="l" t="t" r="r" b="b"/>
              <a:pathLst>
                <a:path w="18672" h="11723" extrusionOk="0">
                  <a:moveTo>
                    <a:pt x="15879" y="0"/>
                  </a:moveTo>
                  <a:lnTo>
                    <a:pt x="15453" y="180"/>
                  </a:lnTo>
                  <a:lnTo>
                    <a:pt x="10487" y="2271"/>
                  </a:lnTo>
                  <a:lnTo>
                    <a:pt x="1624" y="6137"/>
                  </a:lnTo>
                  <a:lnTo>
                    <a:pt x="696" y="6660"/>
                  </a:lnTo>
                  <a:lnTo>
                    <a:pt x="257" y="8082"/>
                  </a:lnTo>
                  <a:lnTo>
                    <a:pt x="0" y="8910"/>
                  </a:lnTo>
                  <a:lnTo>
                    <a:pt x="330" y="9329"/>
                  </a:lnTo>
                  <a:lnTo>
                    <a:pt x="2234" y="11722"/>
                  </a:lnTo>
                  <a:cubicBezTo>
                    <a:pt x="2234" y="11722"/>
                    <a:pt x="2736" y="11456"/>
                    <a:pt x="3565" y="11020"/>
                  </a:cubicBezTo>
                  <a:cubicBezTo>
                    <a:pt x="3664" y="10967"/>
                    <a:pt x="3771" y="10910"/>
                    <a:pt x="3881" y="10853"/>
                  </a:cubicBezTo>
                  <a:cubicBezTo>
                    <a:pt x="7745" y="8810"/>
                    <a:pt x="17197" y="3824"/>
                    <a:pt x="18672" y="3156"/>
                  </a:cubicBezTo>
                  <a:cubicBezTo>
                    <a:pt x="18332" y="2786"/>
                    <a:pt x="18152" y="2357"/>
                    <a:pt x="18066" y="1937"/>
                  </a:cubicBezTo>
                  <a:cubicBezTo>
                    <a:pt x="18066" y="1931"/>
                    <a:pt x="18066" y="1924"/>
                    <a:pt x="18062" y="1921"/>
                  </a:cubicBezTo>
                  <a:cubicBezTo>
                    <a:pt x="17876" y="993"/>
                    <a:pt x="18139" y="123"/>
                    <a:pt x="18139" y="123"/>
                  </a:cubicBezTo>
                  <a:lnTo>
                    <a:pt x="158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565;p49">
              <a:extLst>
                <a:ext uri="{FF2B5EF4-FFF2-40B4-BE49-F238E27FC236}">
                  <a16:creationId xmlns:a16="http://schemas.microsoft.com/office/drawing/2014/main" id="{1DB8DE10-B4F3-BD31-EBAA-1766BD381D1B}"/>
                </a:ext>
              </a:extLst>
            </p:cNvPr>
            <p:cNvSpPr/>
            <p:nvPr/>
          </p:nvSpPr>
          <p:spPr>
            <a:xfrm>
              <a:off x="4597968" y="4629316"/>
              <a:ext cx="111" cy="1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66;p49">
              <a:extLst>
                <a:ext uri="{FF2B5EF4-FFF2-40B4-BE49-F238E27FC236}">
                  <a16:creationId xmlns:a16="http://schemas.microsoft.com/office/drawing/2014/main" id="{2DCD847D-D1C0-8D4C-DD19-788845BC0D8A}"/>
                </a:ext>
              </a:extLst>
            </p:cNvPr>
            <p:cNvSpPr/>
            <p:nvPr/>
          </p:nvSpPr>
          <p:spPr>
            <a:xfrm>
              <a:off x="4581628" y="4496485"/>
              <a:ext cx="16451" cy="132938"/>
            </a:xfrm>
            <a:custGeom>
              <a:avLst/>
              <a:gdLst/>
              <a:ahLst/>
              <a:cxnLst/>
              <a:rect l="l" t="t" r="r" b="b"/>
              <a:pathLst>
                <a:path w="148" h="1196" extrusionOk="0">
                  <a:moveTo>
                    <a:pt x="43" y="0"/>
                  </a:moveTo>
                  <a:lnTo>
                    <a:pt x="0" y="24"/>
                  </a:lnTo>
                  <a:lnTo>
                    <a:pt x="147" y="1195"/>
                  </a:lnTo>
                  <a:lnTo>
                    <a:pt x="80" y="433"/>
                  </a:lnTo>
                  <a:cubicBezTo>
                    <a:pt x="70" y="437"/>
                    <a:pt x="63" y="440"/>
                    <a:pt x="54" y="446"/>
                  </a:cubicBezTo>
                  <a:cubicBezTo>
                    <a:pt x="63" y="440"/>
                    <a:pt x="70" y="433"/>
                    <a:pt x="80" y="429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567;p49">
              <a:extLst>
                <a:ext uri="{FF2B5EF4-FFF2-40B4-BE49-F238E27FC236}">
                  <a16:creationId xmlns:a16="http://schemas.microsoft.com/office/drawing/2014/main" id="{CD091F87-258F-C69E-87D4-7C9BC35EA201}"/>
                </a:ext>
              </a:extLst>
            </p:cNvPr>
            <p:cNvSpPr/>
            <p:nvPr/>
          </p:nvSpPr>
          <p:spPr>
            <a:xfrm>
              <a:off x="4551616" y="4629316"/>
              <a:ext cx="46463" cy="25899"/>
            </a:xfrm>
            <a:custGeom>
              <a:avLst/>
              <a:gdLst/>
              <a:ahLst/>
              <a:cxnLst/>
              <a:rect l="l" t="t" r="r" b="b"/>
              <a:pathLst>
                <a:path w="418" h="233" extrusionOk="0">
                  <a:moveTo>
                    <a:pt x="417" y="0"/>
                  </a:moveTo>
                  <a:lnTo>
                    <a:pt x="417" y="0"/>
                  </a:lnTo>
                  <a:cubicBezTo>
                    <a:pt x="277" y="77"/>
                    <a:pt x="134" y="150"/>
                    <a:pt x="1" y="220"/>
                  </a:cubicBezTo>
                  <a:lnTo>
                    <a:pt x="1" y="23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568;p49">
              <a:extLst>
                <a:ext uri="{FF2B5EF4-FFF2-40B4-BE49-F238E27FC236}">
                  <a16:creationId xmlns:a16="http://schemas.microsoft.com/office/drawing/2014/main" id="{21AFE3F2-2E4D-2652-EBB7-E04F52FDA83E}"/>
                </a:ext>
              </a:extLst>
            </p:cNvPr>
            <p:cNvSpPr/>
            <p:nvPr/>
          </p:nvSpPr>
          <p:spPr>
            <a:xfrm>
              <a:off x="4420674" y="4653770"/>
              <a:ext cx="131052" cy="69248"/>
            </a:xfrm>
            <a:custGeom>
              <a:avLst/>
              <a:gdLst/>
              <a:ahLst/>
              <a:cxnLst/>
              <a:rect l="l" t="t" r="r" b="b"/>
              <a:pathLst>
                <a:path w="1179" h="623" extrusionOk="0">
                  <a:moveTo>
                    <a:pt x="1179" y="0"/>
                  </a:moveTo>
                  <a:cubicBezTo>
                    <a:pt x="552" y="332"/>
                    <a:pt x="139" y="551"/>
                    <a:pt x="30" y="608"/>
                  </a:cubicBezTo>
                  <a:lnTo>
                    <a:pt x="30" y="608"/>
                  </a:lnTo>
                  <a:cubicBezTo>
                    <a:pt x="149" y="546"/>
                    <a:pt x="617" y="298"/>
                    <a:pt x="1179" y="0"/>
                  </a:cubicBezTo>
                  <a:close/>
                  <a:moveTo>
                    <a:pt x="30" y="608"/>
                  </a:moveTo>
                  <a:cubicBezTo>
                    <a:pt x="12" y="617"/>
                    <a:pt x="2" y="622"/>
                    <a:pt x="1" y="622"/>
                  </a:cubicBezTo>
                  <a:cubicBezTo>
                    <a:pt x="2" y="622"/>
                    <a:pt x="12" y="617"/>
                    <a:pt x="30" y="608"/>
                  </a:cubicBezTo>
                  <a:close/>
                </a:path>
              </a:pathLst>
            </a:custGeom>
            <a:solidFill>
              <a:srgbClr val="D2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69;p49">
              <a:extLst>
                <a:ext uri="{FF2B5EF4-FFF2-40B4-BE49-F238E27FC236}">
                  <a16:creationId xmlns:a16="http://schemas.microsoft.com/office/drawing/2014/main" id="{56E9904A-45A7-98F5-5B65-D1127F83395A}"/>
                </a:ext>
              </a:extLst>
            </p:cNvPr>
            <p:cNvSpPr/>
            <p:nvPr/>
          </p:nvSpPr>
          <p:spPr>
            <a:xfrm>
              <a:off x="4172462" y="3526876"/>
              <a:ext cx="2008237" cy="1196112"/>
            </a:xfrm>
            <a:custGeom>
              <a:avLst/>
              <a:gdLst/>
              <a:ahLst/>
              <a:cxnLst/>
              <a:rect l="l" t="t" r="r" b="b"/>
              <a:pathLst>
                <a:path w="18067" h="10761" extrusionOk="0">
                  <a:moveTo>
                    <a:pt x="18002" y="0"/>
                  </a:moveTo>
                  <a:lnTo>
                    <a:pt x="3575" y="7069"/>
                  </a:lnTo>
                  <a:lnTo>
                    <a:pt x="3724" y="8723"/>
                  </a:lnTo>
                  <a:lnTo>
                    <a:pt x="17753" y="1145"/>
                  </a:lnTo>
                  <a:lnTo>
                    <a:pt x="18066" y="975"/>
                  </a:lnTo>
                  <a:cubicBezTo>
                    <a:pt x="18066" y="969"/>
                    <a:pt x="18066" y="962"/>
                    <a:pt x="18062" y="959"/>
                  </a:cubicBezTo>
                  <a:cubicBezTo>
                    <a:pt x="18013" y="713"/>
                    <a:pt x="17996" y="473"/>
                    <a:pt x="17996" y="250"/>
                  </a:cubicBezTo>
                  <a:cubicBezTo>
                    <a:pt x="17996" y="163"/>
                    <a:pt x="17999" y="80"/>
                    <a:pt x="18002" y="0"/>
                  </a:cubicBezTo>
                  <a:close/>
                  <a:moveTo>
                    <a:pt x="523" y="6261"/>
                  </a:moveTo>
                  <a:lnTo>
                    <a:pt x="257" y="7120"/>
                  </a:lnTo>
                  <a:lnTo>
                    <a:pt x="0" y="7948"/>
                  </a:lnTo>
                  <a:lnTo>
                    <a:pt x="330" y="8367"/>
                  </a:lnTo>
                  <a:lnTo>
                    <a:pt x="2234" y="10760"/>
                  </a:lnTo>
                  <a:cubicBezTo>
                    <a:pt x="2243" y="10757"/>
                    <a:pt x="2683" y="10524"/>
                    <a:pt x="3412" y="10138"/>
                  </a:cubicBezTo>
                  <a:lnTo>
                    <a:pt x="3232" y="7239"/>
                  </a:lnTo>
                  <a:lnTo>
                    <a:pt x="3049" y="7329"/>
                  </a:lnTo>
                  <a:lnTo>
                    <a:pt x="2240" y="7725"/>
                  </a:lnTo>
                  <a:lnTo>
                    <a:pt x="523" y="6261"/>
                  </a:lnTo>
                  <a:close/>
                </a:path>
              </a:pathLst>
            </a:custGeom>
            <a:solidFill>
              <a:srgbClr val="E0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70;p49">
              <a:extLst>
                <a:ext uri="{FF2B5EF4-FFF2-40B4-BE49-F238E27FC236}">
                  <a16:creationId xmlns:a16="http://schemas.microsoft.com/office/drawing/2014/main" id="{BF9122F0-E12D-3086-DF60-46BCD79B8CD4}"/>
                </a:ext>
              </a:extLst>
            </p:cNvPr>
            <p:cNvSpPr/>
            <p:nvPr/>
          </p:nvSpPr>
          <p:spPr>
            <a:xfrm>
              <a:off x="4551616" y="4629316"/>
              <a:ext cx="46463" cy="24565"/>
            </a:xfrm>
            <a:custGeom>
              <a:avLst/>
              <a:gdLst/>
              <a:ahLst/>
              <a:cxnLst/>
              <a:rect l="l" t="t" r="r" b="b"/>
              <a:pathLst>
                <a:path w="418" h="221" extrusionOk="0">
                  <a:moveTo>
                    <a:pt x="417" y="0"/>
                  </a:moveTo>
                  <a:lnTo>
                    <a:pt x="417" y="0"/>
                  </a:lnTo>
                  <a:cubicBezTo>
                    <a:pt x="327" y="47"/>
                    <a:pt x="238" y="93"/>
                    <a:pt x="154" y="140"/>
                  </a:cubicBezTo>
                  <a:lnTo>
                    <a:pt x="154" y="140"/>
                  </a:lnTo>
                  <a:cubicBezTo>
                    <a:pt x="241" y="95"/>
                    <a:pt x="330" y="48"/>
                    <a:pt x="417" y="0"/>
                  </a:cubicBezTo>
                  <a:close/>
                  <a:moveTo>
                    <a:pt x="154" y="140"/>
                  </a:moveTo>
                  <a:cubicBezTo>
                    <a:pt x="154" y="140"/>
                    <a:pt x="153" y="140"/>
                    <a:pt x="152" y="141"/>
                  </a:cubicBezTo>
                  <a:lnTo>
                    <a:pt x="152" y="141"/>
                  </a:lnTo>
                  <a:cubicBezTo>
                    <a:pt x="153" y="141"/>
                    <a:pt x="153" y="140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lose/>
                  <a:moveTo>
                    <a:pt x="152" y="141"/>
                  </a:moveTo>
                  <a:cubicBezTo>
                    <a:pt x="100" y="167"/>
                    <a:pt x="50" y="193"/>
                    <a:pt x="1" y="220"/>
                  </a:cubicBezTo>
                  <a:cubicBezTo>
                    <a:pt x="50" y="194"/>
                    <a:pt x="101" y="168"/>
                    <a:pt x="152" y="141"/>
                  </a:cubicBezTo>
                  <a:close/>
                </a:path>
              </a:pathLst>
            </a:custGeom>
            <a:solidFill>
              <a:srgbClr val="A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71;p49">
              <a:extLst>
                <a:ext uri="{FF2B5EF4-FFF2-40B4-BE49-F238E27FC236}">
                  <a16:creationId xmlns:a16="http://schemas.microsoft.com/office/drawing/2014/main" id="{FA9F2587-2CAB-8164-6192-02A1D2E9D9F6}"/>
                </a:ext>
              </a:extLst>
            </p:cNvPr>
            <p:cNvSpPr/>
            <p:nvPr/>
          </p:nvSpPr>
          <p:spPr>
            <a:xfrm>
              <a:off x="4531719" y="4312634"/>
              <a:ext cx="66360" cy="341238"/>
            </a:xfrm>
            <a:custGeom>
              <a:avLst/>
              <a:gdLst/>
              <a:ahLst/>
              <a:cxnLst/>
              <a:rect l="l" t="t" r="r" b="b"/>
              <a:pathLst>
                <a:path w="597" h="3070" extrusionOk="0">
                  <a:moveTo>
                    <a:pt x="343" y="0"/>
                  </a:moveTo>
                  <a:lnTo>
                    <a:pt x="0" y="170"/>
                  </a:lnTo>
                  <a:lnTo>
                    <a:pt x="180" y="3069"/>
                  </a:lnTo>
                  <a:cubicBezTo>
                    <a:pt x="229" y="3042"/>
                    <a:pt x="280" y="3016"/>
                    <a:pt x="333" y="2989"/>
                  </a:cubicBezTo>
                  <a:cubicBezTo>
                    <a:pt x="416" y="2942"/>
                    <a:pt x="506" y="2896"/>
                    <a:pt x="596" y="2849"/>
                  </a:cubicBezTo>
                  <a:lnTo>
                    <a:pt x="449" y="1678"/>
                  </a:lnTo>
                  <a:lnTo>
                    <a:pt x="492" y="1654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B1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72;p49">
              <a:extLst>
                <a:ext uri="{FF2B5EF4-FFF2-40B4-BE49-F238E27FC236}">
                  <a16:creationId xmlns:a16="http://schemas.microsoft.com/office/drawing/2014/main" id="{78CAD600-AAB7-8808-6225-A72CC12902D2}"/>
                </a:ext>
              </a:extLst>
            </p:cNvPr>
            <p:cNvSpPr/>
            <p:nvPr/>
          </p:nvSpPr>
          <p:spPr>
            <a:xfrm>
              <a:off x="2956082" y="2402983"/>
              <a:ext cx="3330315" cy="1982627"/>
            </a:xfrm>
            <a:custGeom>
              <a:avLst/>
              <a:gdLst/>
              <a:ahLst/>
              <a:cxnLst/>
              <a:rect l="l" t="t" r="r" b="b"/>
              <a:pathLst>
                <a:path w="29961" h="17837" extrusionOk="0">
                  <a:moveTo>
                    <a:pt x="16495" y="0"/>
                  </a:moveTo>
                  <a:lnTo>
                    <a:pt x="796" y="6031"/>
                  </a:lnTo>
                  <a:lnTo>
                    <a:pt x="0" y="6583"/>
                  </a:lnTo>
                  <a:lnTo>
                    <a:pt x="13183" y="17836"/>
                  </a:lnTo>
                  <a:lnTo>
                    <a:pt x="13992" y="17440"/>
                  </a:lnTo>
                  <a:lnTo>
                    <a:pt x="29651" y="9768"/>
                  </a:lnTo>
                  <a:cubicBezTo>
                    <a:pt x="29920" y="9635"/>
                    <a:pt x="29960" y="9272"/>
                    <a:pt x="29741" y="9079"/>
                  </a:cubicBezTo>
                  <a:cubicBezTo>
                    <a:pt x="29731" y="9073"/>
                    <a:pt x="29718" y="9059"/>
                    <a:pt x="29701" y="9053"/>
                  </a:cubicBezTo>
                  <a:lnTo>
                    <a:pt x="16495" y="0"/>
                  </a:ln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73;p49">
              <a:extLst>
                <a:ext uri="{FF2B5EF4-FFF2-40B4-BE49-F238E27FC236}">
                  <a16:creationId xmlns:a16="http://schemas.microsoft.com/office/drawing/2014/main" id="{C669B982-26C0-AC09-F173-E6F4D11CA696}"/>
                </a:ext>
              </a:extLst>
            </p:cNvPr>
            <p:cNvSpPr/>
            <p:nvPr/>
          </p:nvSpPr>
          <p:spPr>
            <a:xfrm>
              <a:off x="2839479" y="3070250"/>
              <a:ext cx="1730350" cy="1654394"/>
            </a:xfrm>
            <a:custGeom>
              <a:avLst/>
              <a:gdLst/>
              <a:ahLst/>
              <a:cxnLst/>
              <a:rect l="l" t="t" r="r" b="b"/>
              <a:pathLst>
                <a:path w="15567" h="14884" extrusionOk="0">
                  <a:moveTo>
                    <a:pt x="1914" y="1"/>
                  </a:moveTo>
                  <a:cubicBezTo>
                    <a:pt x="1914" y="1"/>
                    <a:pt x="267" y="431"/>
                    <a:pt x="94" y="2188"/>
                  </a:cubicBezTo>
                  <a:cubicBezTo>
                    <a:pt x="1" y="3143"/>
                    <a:pt x="853" y="3795"/>
                    <a:pt x="853" y="3795"/>
                  </a:cubicBezTo>
                  <a:lnTo>
                    <a:pt x="996" y="3915"/>
                  </a:lnTo>
                  <a:lnTo>
                    <a:pt x="1386" y="4248"/>
                  </a:lnTo>
                  <a:lnTo>
                    <a:pt x="10488" y="12022"/>
                  </a:lnTo>
                  <a:lnTo>
                    <a:pt x="10811" y="12295"/>
                  </a:lnTo>
                  <a:lnTo>
                    <a:pt x="11866" y="13197"/>
                  </a:lnTo>
                  <a:lnTo>
                    <a:pt x="12349" y="13610"/>
                  </a:lnTo>
                  <a:lnTo>
                    <a:pt x="13334" y="14449"/>
                  </a:lnTo>
                  <a:lnTo>
                    <a:pt x="13556" y="14642"/>
                  </a:lnTo>
                  <a:cubicBezTo>
                    <a:pt x="13732" y="14757"/>
                    <a:pt x="14012" y="14884"/>
                    <a:pt x="14401" y="14884"/>
                  </a:cubicBezTo>
                  <a:cubicBezTo>
                    <a:pt x="14484" y="14884"/>
                    <a:pt x="14572" y="14878"/>
                    <a:pt x="14665" y="14865"/>
                  </a:cubicBezTo>
                  <a:lnTo>
                    <a:pt x="15404" y="14259"/>
                  </a:lnTo>
                  <a:lnTo>
                    <a:pt x="15404" y="14259"/>
                  </a:lnTo>
                  <a:cubicBezTo>
                    <a:pt x="15352" y="14288"/>
                    <a:pt x="14922" y="14515"/>
                    <a:pt x="14460" y="14515"/>
                  </a:cubicBezTo>
                  <a:cubicBezTo>
                    <a:pt x="14066" y="14515"/>
                    <a:pt x="13649" y="14349"/>
                    <a:pt x="13424" y="13753"/>
                  </a:cubicBezTo>
                  <a:cubicBezTo>
                    <a:pt x="12814" y="12126"/>
                    <a:pt x="15567" y="11151"/>
                    <a:pt x="15567" y="11151"/>
                  </a:cubicBezTo>
                  <a:lnTo>
                    <a:pt x="14083" y="9942"/>
                  </a:lnTo>
                  <a:lnTo>
                    <a:pt x="13573" y="9523"/>
                  </a:lnTo>
                  <a:lnTo>
                    <a:pt x="12708" y="8821"/>
                  </a:lnTo>
                  <a:lnTo>
                    <a:pt x="12369" y="8541"/>
                  </a:lnTo>
                  <a:lnTo>
                    <a:pt x="3129" y="993"/>
                  </a:lnTo>
                  <a:lnTo>
                    <a:pt x="2773" y="704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74;p49">
              <a:extLst>
                <a:ext uri="{FF2B5EF4-FFF2-40B4-BE49-F238E27FC236}">
                  <a16:creationId xmlns:a16="http://schemas.microsoft.com/office/drawing/2014/main" id="{171DC7B9-5FDD-E167-39DD-760536521233}"/>
                </a:ext>
              </a:extLst>
            </p:cNvPr>
            <p:cNvSpPr/>
            <p:nvPr/>
          </p:nvSpPr>
          <p:spPr>
            <a:xfrm>
              <a:off x="4511377" y="3412164"/>
              <a:ext cx="1775034" cy="929346"/>
            </a:xfrm>
            <a:custGeom>
              <a:avLst/>
              <a:gdLst/>
              <a:ahLst/>
              <a:cxnLst/>
              <a:rect l="l" t="t" r="r" b="b"/>
              <a:pathLst>
                <a:path w="15969" h="8361" extrusionOk="0">
                  <a:moveTo>
                    <a:pt x="15749" y="0"/>
                  </a:moveTo>
                  <a:lnTo>
                    <a:pt x="15749" y="0"/>
                  </a:lnTo>
                  <a:cubicBezTo>
                    <a:pt x="15609" y="267"/>
                    <a:pt x="15426" y="347"/>
                    <a:pt x="15426" y="347"/>
                  </a:cubicBezTo>
                  <a:lnTo>
                    <a:pt x="0" y="7955"/>
                  </a:lnTo>
                  <a:lnTo>
                    <a:pt x="0" y="8361"/>
                  </a:lnTo>
                  <a:lnTo>
                    <a:pt x="15659" y="689"/>
                  </a:lnTo>
                  <a:cubicBezTo>
                    <a:pt x="15928" y="556"/>
                    <a:pt x="15968" y="193"/>
                    <a:pt x="15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75;p49">
              <a:extLst>
                <a:ext uri="{FF2B5EF4-FFF2-40B4-BE49-F238E27FC236}">
                  <a16:creationId xmlns:a16="http://schemas.microsoft.com/office/drawing/2014/main" id="{231D1335-AB88-DDE5-019E-89812635C2DA}"/>
                </a:ext>
              </a:extLst>
            </p:cNvPr>
            <p:cNvSpPr/>
            <p:nvPr/>
          </p:nvSpPr>
          <p:spPr>
            <a:xfrm>
              <a:off x="3127373" y="2442555"/>
              <a:ext cx="2475755" cy="637904"/>
            </a:xfrm>
            <a:custGeom>
              <a:avLst/>
              <a:gdLst/>
              <a:ahLst/>
              <a:cxnLst/>
              <a:rect l="l" t="t" r="r" b="b"/>
              <a:pathLst>
                <a:path w="22273" h="5739" extrusionOk="0">
                  <a:moveTo>
                    <a:pt x="14954" y="1"/>
                  </a:moveTo>
                  <a:lnTo>
                    <a:pt x="10787" y="1598"/>
                  </a:lnTo>
                  <a:cubicBezTo>
                    <a:pt x="11006" y="1641"/>
                    <a:pt x="11266" y="1691"/>
                    <a:pt x="11562" y="1754"/>
                  </a:cubicBezTo>
                  <a:lnTo>
                    <a:pt x="14954" y="589"/>
                  </a:lnTo>
                  <a:lnTo>
                    <a:pt x="22272" y="4996"/>
                  </a:lnTo>
                  <a:lnTo>
                    <a:pt x="22272" y="4996"/>
                  </a:lnTo>
                  <a:lnTo>
                    <a:pt x="14954" y="1"/>
                  </a:lnTo>
                  <a:close/>
                  <a:moveTo>
                    <a:pt x="8381" y="2523"/>
                  </a:moveTo>
                  <a:lnTo>
                    <a:pt x="0" y="5738"/>
                  </a:lnTo>
                  <a:lnTo>
                    <a:pt x="7942" y="3002"/>
                  </a:lnTo>
                  <a:cubicBezTo>
                    <a:pt x="8088" y="2823"/>
                    <a:pt x="8234" y="2663"/>
                    <a:pt x="8381" y="2523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76;p49">
              <a:extLst>
                <a:ext uri="{FF2B5EF4-FFF2-40B4-BE49-F238E27FC236}">
                  <a16:creationId xmlns:a16="http://schemas.microsoft.com/office/drawing/2014/main" id="{2FEA1543-9A35-5A8B-43A6-7C3DD88D14AA}"/>
                </a:ext>
              </a:extLst>
            </p:cNvPr>
            <p:cNvSpPr/>
            <p:nvPr/>
          </p:nvSpPr>
          <p:spPr>
            <a:xfrm>
              <a:off x="4144340" y="4128672"/>
              <a:ext cx="260547" cy="454503"/>
            </a:xfrm>
            <a:custGeom>
              <a:avLst/>
              <a:gdLst/>
              <a:ahLst/>
              <a:cxnLst/>
              <a:rect l="l" t="t" r="r" b="b"/>
              <a:pathLst>
                <a:path w="2344" h="4089" extrusionOk="0">
                  <a:moveTo>
                    <a:pt x="1834" y="1"/>
                  </a:moveTo>
                  <a:cubicBezTo>
                    <a:pt x="143" y="1030"/>
                    <a:pt x="0" y="2624"/>
                    <a:pt x="127" y="3675"/>
                  </a:cubicBezTo>
                  <a:lnTo>
                    <a:pt x="610" y="4088"/>
                  </a:lnTo>
                  <a:cubicBezTo>
                    <a:pt x="480" y="1722"/>
                    <a:pt x="1678" y="767"/>
                    <a:pt x="2344" y="420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77;p49">
              <a:extLst>
                <a:ext uri="{FF2B5EF4-FFF2-40B4-BE49-F238E27FC236}">
                  <a16:creationId xmlns:a16="http://schemas.microsoft.com/office/drawing/2014/main" id="{C13C07A8-8FC1-BB4E-7038-5B16BEC8DF59}"/>
                </a:ext>
              </a:extLst>
            </p:cNvPr>
            <p:cNvSpPr/>
            <p:nvPr/>
          </p:nvSpPr>
          <p:spPr>
            <a:xfrm>
              <a:off x="2943076" y="3148392"/>
              <a:ext cx="244319" cy="394036"/>
            </a:xfrm>
            <a:custGeom>
              <a:avLst/>
              <a:gdLst/>
              <a:ahLst/>
              <a:cxnLst/>
              <a:rect l="l" t="t" r="r" b="b"/>
              <a:pathLst>
                <a:path w="2198" h="3545" extrusionOk="0">
                  <a:moveTo>
                    <a:pt x="1841" y="1"/>
                  </a:moveTo>
                  <a:cubicBezTo>
                    <a:pt x="1245" y="230"/>
                    <a:pt x="1" y="972"/>
                    <a:pt x="64" y="3212"/>
                  </a:cubicBezTo>
                  <a:lnTo>
                    <a:pt x="454" y="3545"/>
                  </a:lnTo>
                  <a:cubicBezTo>
                    <a:pt x="490" y="2633"/>
                    <a:pt x="786" y="1109"/>
                    <a:pt x="2197" y="290"/>
                  </a:cubicBezTo>
                  <a:lnTo>
                    <a:pt x="18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78;p49">
              <a:extLst>
                <a:ext uri="{FF2B5EF4-FFF2-40B4-BE49-F238E27FC236}">
                  <a16:creationId xmlns:a16="http://schemas.microsoft.com/office/drawing/2014/main" id="{42584BCF-A61D-5F5F-F3C3-FAF344C745D7}"/>
                </a:ext>
              </a:extLst>
            </p:cNvPr>
            <p:cNvSpPr/>
            <p:nvPr/>
          </p:nvSpPr>
          <p:spPr>
            <a:xfrm>
              <a:off x="3982274" y="4019628"/>
              <a:ext cx="269884" cy="417378"/>
            </a:xfrm>
            <a:custGeom>
              <a:avLst/>
              <a:gdLst/>
              <a:ahLst/>
              <a:cxnLst/>
              <a:rect l="l" t="t" r="r" b="b"/>
              <a:pathLst>
                <a:path w="2428" h="3755" extrusionOk="0">
                  <a:moveTo>
                    <a:pt x="2088" y="0"/>
                  </a:moveTo>
                  <a:cubicBezTo>
                    <a:pt x="1595" y="157"/>
                    <a:pt x="1109" y="426"/>
                    <a:pt x="739" y="779"/>
                  </a:cubicBezTo>
                  <a:cubicBezTo>
                    <a:pt x="343" y="1155"/>
                    <a:pt x="57" y="1675"/>
                    <a:pt x="24" y="2227"/>
                  </a:cubicBezTo>
                  <a:cubicBezTo>
                    <a:pt x="1" y="2636"/>
                    <a:pt x="74" y="3049"/>
                    <a:pt x="194" y="3438"/>
                  </a:cubicBezTo>
                  <a:cubicBezTo>
                    <a:pt x="197" y="3452"/>
                    <a:pt x="203" y="3465"/>
                    <a:pt x="207" y="3481"/>
                  </a:cubicBezTo>
                  <a:lnTo>
                    <a:pt x="530" y="3754"/>
                  </a:lnTo>
                  <a:cubicBezTo>
                    <a:pt x="400" y="3146"/>
                    <a:pt x="363" y="2496"/>
                    <a:pt x="593" y="1914"/>
                  </a:cubicBezTo>
                  <a:cubicBezTo>
                    <a:pt x="822" y="1321"/>
                    <a:pt x="1295" y="853"/>
                    <a:pt x="1851" y="550"/>
                  </a:cubicBezTo>
                  <a:cubicBezTo>
                    <a:pt x="1898" y="523"/>
                    <a:pt x="2160" y="396"/>
                    <a:pt x="2427" y="280"/>
                  </a:cubicBez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79;p49">
              <a:extLst>
                <a:ext uri="{FF2B5EF4-FFF2-40B4-BE49-F238E27FC236}">
                  <a16:creationId xmlns:a16="http://schemas.microsoft.com/office/drawing/2014/main" id="{E0A6D042-9035-99AE-2D07-7EB35F18026F}"/>
                </a:ext>
              </a:extLst>
            </p:cNvPr>
            <p:cNvSpPr/>
            <p:nvPr/>
          </p:nvSpPr>
          <p:spPr>
            <a:xfrm>
              <a:off x="5549352" y="3693720"/>
              <a:ext cx="404160" cy="192072"/>
            </a:xfrm>
            <a:custGeom>
              <a:avLst/>
              <a:gdLst/>
              <a:ahLst/>
              <a:cxnLst/>
              <a:rect l="l" t="t" r="r" b="b"/>
              <a:pathLst>
                <a:path w="3636" h="1728" extrusionOk="0">
                  <a:moveTo>
                    <a:pt x="3635" y="0"/>
                  </a:moveTo>
                  <a:lnTo>
                    <a:pt x="3635" y="0"/>
                  </a:lnTo>
                  <a:cubicBezTo>
                    <a:pt x="2999" y="223"/>
                    <a:pt x="2384" y="496"/>
                    <a:pt x="1778" y="782"/>
                  </a:cubicBezTo>
                  <a:cubicBezTo>
                    <a:pt x="1172" y="1072"/>
                    <a:pt x="573" y="1375"/>
                    <a:pt x="1" y="1728"/>
                  </a:cubicBezTo>
                  <a:cubicBezTo>
                    <a:pt x="636" y="1505"/>
                    <a:pt x="1249" y="1232"/>
                    <a:pt x="1855" y="946"/>
                  </a:cubicBezTo>
                  <a:cubicBezTo>
                    <a:pt x="2460" y="656"/>
                    <a:pt x="3059" y="353"/>
                    <a:pt x="3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80;p49">
              <a:extLst>
                <a:ext uri="{FF2B5EF4-FFF2-40B4-BE49-F238E27FC236}">
                  <a16:creationId xmlns:a16="http://schemas.microsoft.com/office/drawing/2014/main" id="{3A1DAEDB-1124-9260-30C1-8737309063B7}"/>
                </a:ext>
              </a:extLst>
            </p:cNvPr>
            <p:cNvSpPr/>
            <p:nvPr/>
          </p:nvSpPr>
          <p:spPr>
            <a:xfrm>
              <a:off x="4590520" y="4081097"/>
              <a:ext cx="924587" cy="463617"/>
            </a:xfrm>
            <a:custGeom>
              <a:avLst/>
              <a:gdLst/>
              <a:ahLst/>
              <a:cxnLst/>
              <a:rect l="l" t="t" r="r" b="b"/>
              <a:pathLst>
                <a:path w="8318" h="4171" extrusionOk="0">
                  <a:moveTo>
                    <a:pt x="8318" y="0"/>
                  </a:moveTo>
                  <a:cubicBezTo>
                    <a:pt x="7961" y="157"/>
                    <a:pt x="7608" y="323"/>
                    <a:pt x="7256" y="486"/>
                  </a:cubicBezTo>
                  <a:lnTo>
                    <a:pt x="6201" y="985"/>
                  </a:lnTo>
                  <a:cubicBezTo>
                    <a:pt x="5499" y="1321"/>
                    <a:pt x="4803" y="1667"/>
                    <a:pt x="4104" y="2010"/>
                  </a:cubicBezTo>
                  <a:cubicBezTo>
                    <a:pt x="3412" y="2366"/>
                    <a:pt x="2716" y="2713"/>
                    <a:pt x="2027" y="3075"/>
                  </a:cubicBezTo>
                  <a:cubicBezTo>
                    <a:pt x="1348" y="3432"/>
                    <a:pt x="669" y="3791"/>
                    <a:pt x="0" y="4166"/>
                  </a:cubicBezTo>
                  <a:lnTo>
                    <a:pt x="0" y="4170"/>
                  </a:lnTo>
                  <a:cubicBezTo>
                    <a:pt x="702" y="3857"/>
                    <a:pt x="1398" y="3531"/>
                    <a:pt x="2090" y="3198"/>
                  </a:cubicBezTo>
                  <a:cubicBezTo>
                    <a:pt x="2793" y="2865"/>
                    <a:pt x="3488" y="2516"/>
                    <a:pt x="4187" y="2173"/>
                  </a:cubicBezTo>
                  <a:cubicBezTo>
                    <a:pt x="4880" y="1817"/>
                    <a:pt x="5575" y="1471"/>
                    <a:pt x="6264" y="1108"/>
                  </a:cubicBezTo>
                  <a:lnTo>
                    <a:pt x="7296" y="562"/>
                  </a:lnTo>
                  <a:cubicBezTo>
                    <a:pt x="7635" y="376"/>
                    <a:pt x="7978" y="193"/>
                    <a:pt x="8318" y="0"/>
                  </a:cubicBez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81;p49">
              <a:extLst>
                <a:ext uri="{FF2B5EF4-FFF2-40B4-BE49-F238E27FC236}">
                  <a16:creationId xmlns:a16="http://schemas.microsoft.com/office/drawing/2014/main" id="{5CDF0EC6-0783-18D6-8FC3-C2B7642212F4}"/>
                </a:ext>
              </a:extLst>
            </p:cNvPr>
            <p:cNvSpPr/>
            <p:nvPr/>
          </p:nvSpPr>
          <p:spPr>
            <a:xfrm>
              <a:off x="4587519" y="4544171"/>
              <a:ext cx="3112" cy="2001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cubicBezTo>
                    <a:pt x="17" y="4"/>
                    <a:pt x="10" y="11"/>
                    <a:pt x="1" y="17"/>
                  </a:cubicBezTo>
                  <a:cubicBezTo>
                    <a:pt x="10" y="11"/>
                    <a:pt x="17" y="8"/>
                    <a:pt x="27" y="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9FB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82;p49">
              <a:extLst>
                <a:ext uri="{FF2B5EF4-FFF2-40B4-BE49-F238E27FC236}">
                  <a16:creationId xmlns:a16="http://schemas.microsoft.com/office/drawing/2014/main" id="{DB3B84D1-04C2-73F2-55B9-EBA52BA7E9E6}"/>
                </a:ext>
              </a:extLst>
            </p:cNvPr>
            <p:cNvSpPr/>
            <p:nvPr/>
          </p:nvSpPr>
          <p:spPr>
            <a:xfrm>
              <a:off x="3446947" y="4231157"/>
              <a:ext cx="324573" cy="146610"/>
            </a:xfrm>
            <a:custGeom>
              <a:avLst/>
              <a:gdLst/>
              <a:ahLst/>
              <a:cxnLst/>
              <a:rect l="l" t="t" r="r" b="b"/>
              <a:pathLst>
                <a:path w="2920" h="1319" extrusionOk="0">
                  <a:moveTo>
                    <a:pt x="2919" y="1"/>
                  </a:moveTo>
                  <a:cubicBezTo>
                    <a:pt x="2919" y="1"/>
                    <a:pt x="141" y="280"/>
                    <a:pt x="71" y="696"/>
                  </a:cubicBezTo>
                  <a:cubicBezTo>
                    <a:pt x="1" y="1113"/>
                    <a:pt x="626" y="1319"/>
                    <a:pt x="626" y="1319"/>
                  </a:cubicBezTo>
                  <a:lnTo>
                    <a:pt x="2919" y="1"/>
                  </a:ln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83;p49">
              <a:extLst>
                <a:ext uri="{FF2B5EF4-FFF2-40B4-BE49-F238E27FC236}">
                  <a16:creationId xmlns:a16="http://schemas.microsoft.com/office/drawing/2014/main" id="{0AF73D42-C9A3-2174-D07F-64EB10F66499}"/>
                </a:ext>
              </a:extLst>
            </p:cNvPr>
            <p:cNvSpPr/>
            <p:nvPr/>
          </p:nvSpPr>
          <p:spPr>
            <a:xfrm>
              <a:off x="3230081" y="3913030"/>
              <a:ext cx="236316" cy="252650"/>
            </a:xfrm>
            <a:custGeom>
              <a:avLst/>
              <a:gdLst/>
              <a:ahLst/>
              <a:cxnLst/>
              <a:rect l="l" t="t" r="r" b="b"/>
              <a:pathLst>
                <a:path w="2126" h="2273" extrusionOk="0">
                  <a:moveTo>
                    <a:pt x="2022" y="1"/>
                  </a:moveTo>
                  <a:cubicBezTo>
                    <a:pt x="2022" y="1"/>
                    <a:pt x="158" y="1199"/>
                    <a:pt x="58" y="1832"/>
                  </a:cubicBezTo>
                  <a:cubicBezTo>
                    <a:pt x="0" y="2196"/>
                    <a:pt x="335" y="2273"/>
                    <a:pt x="629" y="2273"/>
                  </a:cubicBezTo>
                  <a:cubicBezTo>
                    <a:pt x="845" y="2273"/>
                    <a:pt x="1040" y="2231"/>
                    <a:pt x="1040" y="2231"/>
                  </a:cubicBezTo>
                  <a:cubicBezTo>
                    <a:pt x="1040" y="2231"/>
                    <a:pt x="2125" y="1432"/>
                    <a:pt x="202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84;p49">
              <a:extLst>
                <a:ext uri="{FF2B5EF4-FFF2-40B4-BE49-F238E27FC236}">
                  <a16:creationId xmlns:a16="http://schemas.microsoft.com/office/drawing/2014/main" id="{83AA950C-7FAA-BEE6-93A7-38A64122AC4E}"/>
                </a:ext>
              </a:extLst>
            </p:cNvPr>
            <p:cNvSpPr/>
            <p:nvPr/>
          </p:nvSpPr>
          <p:spPr>
            <a:xfrm>
              <a:off x="3762963" y="2606842"/>
              <a:ext cx="1373320" cy="1011488"/>
            </a:xfrm>
            <a:custGeom>
              <a:avLst/>
              <a:gdLst/>
              <a:ahLst/>
              <a:cxnLst/>
              <a:rect l="l" t="t" r="r" b="b"/>
              <a:pathLst>
                <a:path w="12355" h="9100" extrusionOk="0">
                  <a:moveTo>
                    <a:pt x="4343" y="0"/>
                  </a:moveTo>
                  <a:cubicBezTo>
                    <a:pt x="4343" y="0"/>
                    <a:pt x="1494" y="679"/>
                    <a:pt x="659" y="5179"/>
                  </a:cubicBezTo>
                  <a:cubicBezTo>
                    <a:pt x="0" y="8725"/>
                    <a:pt x="2478" y="9100"/>
                    <a:pt x="3554" y="9100"/>
                  </a:cubicBezTo>
                  <a:cubicBezTo>
                    <a:pt x="3843" y="9100"/>
                    <a:pt x="4030" y="9073"/>
                    <a:pt x="4030" y="9073"/>
                  </a:cubicBezTo>
                  <a:lnTo>
                    <a:pt x="7688" y="6846"/>
                  </a:lnTo>
                  <a:lnTo>
                    <a:pt x="11599" y="5565"/>
                  </a:lnTo>
                  <a:cubicBezTo>
                    <a:pt x="11599" y="5565"/>
                    <a:pt x="12354" y="2420"/>
                    <a:pt x="9629" y="1385"/>
                  </a:cubicBezTo>
                  <a:cubicBezTo>
                    <a:pt x="6906" y="349"/>
                    <a:pt x="4343" y="0"/>
                    <a:pt x="434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85;p49">
              <a:extLst>
                <a:ext uri="{FF2B5EF4-FFF2-40B4-BE49-F238E27FC236}">
                  <a16:creationId xmlns:a16="http://schemas.microsoft.com/office/drawing/2014/main" id="{46AC2653-9D38-3C78-13E3-DE969EAF465F}"/>
                </a:ext>
              </a:extLst>
            </p:cNvPr>
            <p:cNvSpPr/>
            <p:nvPr/>
          </p:nvSpPr>
          <p:spPr>
            <a:xfrm>
              <a:off x="3980829" y="1755169"/>
              <a:ext cx="1359314" cy="1075289"/>
            </a:xfrm>
            <a:custGeom>
              <a:avLst/>
              <a:gdLst/>
              <a:ahLst/>
              <a:cxnLst/>
              <a:rect l="l" t="t" r="r" b="b"/>
              <a:pathLst>
                <a:path w="12229" h="9674" extrusionOk="0">
                  <a:moveTo>
                    <a:pt x="4590" y="1"/>
                  </a:moveTo>
                  <a:cubicBezTo>
                    <a:pt x="3625" y="1"/>
                    <a:pt x="2613" y="315"/>
                    <a:pt x="2070" y="1079"/>
                  </a:cubicBezTo>
                  <a:cubicBezTo>
                    <a:pt x="1085" y="2463"/>
                    <a:pt x="1" y="5299"/>
                    <a:pt x="1924" y="7662"/>
                  </a:cubicBezTo>
                  <a:cubicBezTo>
                    <a:pt x="3066" y="9067"/>
                    <a:pt x="5076" y="9609"/>
                    <a:pt x="6873" y="9669"/>
                  </a:cubicBezTo>
                  <a:cubicBezTo>
                    <a:pt x="6954" y="9672"/>
                    <a:pt x="7035" y="9673"/>
                    <a:pt x="7116" y="9673"/>
                  </a:cubicBezTo>
                  <a:cubicBezTo>
                    <a:pt x="8775" y="9673"/>
                    <a:pt x="10465" y="9079"/>
                    <a:pt x="11230" y="7503"/>
                  </a:cubicBezTo>
                  <a:cubicBezTo>
                    <a:pt x="12228" y="5442"/>
                    <a:pt x="11812" y="2896"/>
                    <a:pt x="9769" y="1684"/>
                  </a:cubicBezTo>
                  <a:cubicBezTo>
                    <a:pt x="9769" y="1684"/>
                    <a:pt x="7476" y="327"/>
                    <a:pt x="5133" y="34"/>
                  </a:cubicBezTo>
                  <a:cubicBezTo>
                    <a:pt x="4956" y="12"/>
                    <a:pt x="4774" y="1"/>
                    <a:pt x="459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86;p49">
              <a:extLst>
                <a:ext uri="{FF2B5EF4-FFF2-40B4-BE49-F238E27FC236}">
                  <a16:creationId xmlns:a16="http://schemas.microsoft.com/office/drawing/2014/main" id="{88BBDF2B-0BEC-2084-CD39-E569791C173D}"/>
                </a:ext>
              </a:extLst>
            </p:cNvPr>
            <p:cNvSpPr/>
            <p:nvPr/>
          </p:nvSpPr>
          <p:spPr>
            <a:xfrm>
              <a:off x="4671553" y="1619671"/>
              <a:ext cx="196522" cy="267322"/>
            </a:xfrm>
            <a:custGeom>
              <a:avLst/>
              <a:gdLst/>
              <a:ahLst/>
              <a:cxnLst/>
              <a:rect l="l" t="t" r="r" b="b"/>
              <a:pathLst>
                <a:path w="1768" h="2405" extrusionOk="0">
                  <a:moveTo>
                    <a:pt x="1230" y="0"/>
                  </a:moveTo>
                  <a:cubicBezTo>
                    <a:pt x="796" y="0"/>
                    <a:pt x="792" y="1685"/>
                    <a:pt x="792" y="1685"/>
                  </a:cubicBezTo>
                  <a:cubicBezTo>
                    <a:pt x="792" y="1685"/>
                    <a:pt x="764" y="248"/>
                    <a:pt x="405" y="248"/>
                  </a:cubicBezTo>
                  <a:cubicBezTo>
                    <a:pt x="397" y="248"/>
                    <a:pt x="388" y="249"/>
                    <a:pt x="380" y="251"/>
                  </a:cubicBezTo>
                  <a:cubicBezTo>
                    <a:pt x="0" y="321"/>
                    <a:pt x="213" y="1882"/>
                    <a:pt x="213" y="1882"/>
                  </a:cubicBezTo>
                  <a:lnTo>
                    <a:pt x="1075" y="2404"/>
                  </a:lnTo>
                  <a:cubicBezTo>
                    <a:pt x="1075" y="2404"/>
                    <a:pt x="1767" y="148"/>
                    <a:pt x="1282" y="8"/>
                  </a:cubicBezTo>
                  <a:cubicBezTo>
                    <a:pt x="1264" y="3"/>
                    <a:pt x="1246" y="0"/>
                    <a:pt x="123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87;p49">
              <a:extLst>
                <a:ext uri="{FF2B5EF4-FFF2-40B4-BE49-F238E27FC236}">
                  <a16:creationId xmlns:a16="http://schemas.microsoft.com/office/drawing/2014/main" id="{32B229B4-8598-FD73-E276-17920BF7EEEA}"/>
                </a:ext>
              </a:extLst>
            </p:cNvPr>
            <p:cNvSpPr/>
            <p:nvPr/>
          </p:nvSpPr>
          <p:spPr>
            <a:xfrm>
              <a:off x="4779708" y="663845"/>
              <a:ext cx="964381" cy="1606154"/>
            </a:xfrm>
            <a:custGeom>
              <a:avLst/>
              <a:gdLst/>
              <a:ahLst/>
              <a:cxnLst/>
              <a:rect l="l" t="t" r="r" b="b"/>
              <a:pathLst>
                <a:path w="8676" h="14450" extrusionOk="0">
                  <a:moveTo>
                    <a:pt x="6344" y="1"/>
                  </a:moveTo>
                  <a:cubicBezTo>
                    <a:pt x="4213" y="1"/>
                    <a:pt x="1" y="5356"/>
                    <a:pt x="1663" y="11383"/>
                  </a:cubicBezTo>
                  <a:cubicBezTo>
                    <a:pt x="2304" y="13708"/>
                    <a:pt x="2659" y="14449"/>
                    <a:pt x="2850" y="14449"/>
                  </a:cubicBezTo>
                  <a:cubicBezTo>
                    <a:pt x="3187" y="14449"/>
                    <a:pt x="3018" y="12149"/>
                    <a:pt x="3018" y="12149"/>
                  </a:cubicBezTo>
                  <a:cubicBezTo>
                    <a:pt x="3018" y="12149"/>
                    <a:pt x="2079" y="8817"/>
                    <a:pt x="4405" y="6108"/>
                  </a:cubicBezTo>
                  <a:cubicBezTo>
                    <a:pt x="6732" y="3402"/>
                    <a:pt x="8676" y="833"/>
                    <a:pt x="6732" y="71"/>
                  </a:cubicBezTo>
                  <a:cubicBezTo>
                    <a:pt x="6613" y="24"/>
                    <a:pt x="6483" y="1"/>
                    <a:pt x="6344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88;p49">
              <a:extLst>
                <a:ext uri="{FF2B5EF4-FFF2-40B4-BE49-F238E27FC236}">
                  <a16:creationId xmlns:a16="http://schemas.microsoft.com/office/drawing/2014/main" id="{9679BE04-C76F-3909-BD20-D645B785AFFF}"/>
                </a:ext>
              </a:extLst>
            </p:cNvPr>
            <p:cNvSpPr/>
            <p:nvPr/>
          </p:nvSpPr>
          <p:spPr>
            <a:xfrm>
              <a:off x="4166126" y="401407"/>
              <a:ext cx="426613" cy="1431533"/>
            </a:xfrm>
            <a:custGeom>
              <a:avLst/>
              <a:gdLst/>
              <a:ahLst/>
              <a:cxnLst/>
              <a:rect l="l" t="t" r="r" b="b"/>
              <a:pathLst>
                <a:path w="3838" h="12879" extrusionOk="0">
                  <a:moveTo>
                    <a:pt x="2829" y="1"/>
                  </a:moveTo>
                  <a:cubicBezTo>
                    <a:pt x="2818" y="1"/>
                    <a:pt x="2807" y="1"/>
                    <a:pt x="2796" y="2"/>
                  </a:cubicBezTo>
                  <a:cubicBezTo>
                    <a:pt x="2188" y="35"/>
                    <a:pt x="1" y="3367"/>
                    <a:pt x="1006" y="7151"/>
                  </a:cubicBezTo>
                  <a:cubicBezTo>
                    <a:pt x="2011" y="10935"/>
                    <a:pt x="3226" y="12879"/>
                    <a:pt x="3226" y="12879"/>
                  </a:cubicBezTo>
                  <a:lnTo>
                    <a:pt x="3646" y="12529"/>
                  </a:lnTo>
                  <a:cubicBezTo>
                    <a:pt x="3575" y="12426"/>
                    <a:pt x="2254" y="8155"/>
                    <a:pt x="3053" y="4548"/>
                  </a:cubicBezTo>
                  <a:cubicBezTo>
                    <a:pt x="3837" y="1002"/>
                    <a:pt x="3425" y="1"/>
                    <a:pt x="2829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89;p49">
              <a:extLst>
                <a:ext uri="{FF2B5EF4-FFF2-40B4-BE49-F238E27FC236}">
                  <a16:creationId xmlns:a16="http://schemas.microsoft.com/office/drawing/2014/main" id="{D77E5485-5E61-D711-B0C7-7A01A5BEF61A}"/>
                </a:ext>
              </a:extLst>
            </p:cNvPr>
            <p:cNvSpPr/>
            <p:nvPr/>
          </p:nvSpPr>
          <p:spPr>
            <a:xfrm>
              <a:off x="3355576" y="3298896"/>
              <a:ext cx="1442903" cy="1131977"/>
            </a:xfrm>
            <a:custGeom>
              <a:avLst/>
              <a:gdLst/>
              <a:ahLst/>
              <a:cxnLst/>
              <a:rect l="l" t="t" r="r" b="b"/>
              <a:pathLst>
                <a:path w="12981" h="10184" extrusionOk="0">
                  <a:moveTo>
                    <a:pt x="11783" y="1"/>
                  </a:moveTo>
                  <a:cubicBezTo>
                    <a:pt x="11783" y="1"/>
                    <a:pt x="6155" y="1375"/>
                    <a:pt x="4128" y="2730"/>
                  </a:cubicBezTo>
                  <a:cubicBezTo>
                    <a:pt x="2104" y="4085"/>
                    <a:pt x="3928" y="8212"/>
                    <a:pt x="3502" y="8541"/>
                  </a:cubicBezTo>
                  <a:cubicBezTo>
                    <a:pt x="3079" y="8867"/>
                    <a:pt x="1" y="9556"/>
                    <a:pt x="1149" y="10079"/>
                  </a:cubicBezTo>
                  <a:cubicBezTo>
                    <a:pt x="1309" y="10152"/>
                    <a:pt x="1507" y="10183"/>
                    <a:pt x="1730" y="10183"/>
                  </a:cubicBezTo>
                  <a:cubicBezTo>
                    <a:pt x="3095" y="10183"/>
                    <a:pt x="5369" y="8997"/>
                    <a:pt x="5369" y="8997"/>
                  </a:cubicBezTo>
                  <a:cubicBezTo>
                    <a:pt x="5369" y="8997"/>
                    <a:pt x="5236" y="6904"/>
                    <a:pt x="5825" y="5496"/>
                  </a:cubicBezTo>
                  <a:cubicBezTo>
                    <a:pt x="6414" y="4091"/>
                    <a:pt x="7985" y="4681"/>
                    <a:pt x="10485" y="4188"/>
                  </a:cubicBezTo>
                  <a:cubicBezTo>
                    <a:pt x="12981" y="3699"/>
                    <a:pt x="12861" y="1079"/>
                    <a:pt x="12861" y="1079"/>
                  </a:cubicBezTo>
                  <a:lnTo>
                    <a:pt x="11783" y="1"/>
                  </a:ln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90;p49">
              <a:extLst>
                <a:ext uri="{FF2B5EF4-FFF2-40B4-BE49-F238E27FC236}">
                  <a16:creationId xmlns:a16="http://schemas.microsoft.com/office/drawing/2014/main" id="{F54CECAF-5D55-9641-A5C0-AA1B7C01CD4F}"/>
                </a:ext>
              </a:extLst>
            </p:cNvPr>
            <p:cNvSpPr/>
            <p:nvPr/>
          </p:nvSpPr>
          <p:spPr>
            <a:xfrm>
              <a:off x="3500635" y="2600729"/>
              <a:ext cx="769637" cy="495629"/>
            </a:xfrm>
            <a:custGeom>
              <a:avLst/>
              <a:gdLst/>
              <a:ahLst/>
              <a:cxnLst/>
              <a:rect l="l" t="t" r="r" b="b"/>
              <a:pathLst>
                <a:path w="6924" h="4459" extrusionOk="0">
                  <a:moveTo>
                    <a:pt x="6068" y="0"/>
                  </a:moveTo>
                  <a:cubicBezTo>
                    <a:pt x="5045" y="0"/>
                    <a:pt x="3262" y="329"/>
                    <a:pt x="1608" y="2255"/>
                  </a:cubicBezTo>
                  <a:cubicBezTo>
                    <a:pt x="1" y="4122"/>
                    <a:pt x="1110" y="4459"/>
                    <a:pt x="2119" y="4459"/>
                  </a:cubicBezTo>
                  <a:cubicBezTo>
                    <a:pt x="2687" y="4459"/>
                    <a:pt x="3222" y="4352"/>
                    <a:pt x="3222" y="4352"/>
                  </a:cubicBezTo>
                  <a:lnTo>
                    <a:pt x="6923" y="88"/>
                  </a:lnTo>
                  <a:cubicBezTo>
                    <a:pt x="6923" y="88"/>
                    <a:pt x="6597" y="0"/>
                    <a:pt x="606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91;p49">
              <a:extLst>
                <a:ext uri="{FF2B5EF4-FFF2-40B4-BE49-F238E27FC236}">
                  <a16:creationId xmlns:a16="http://schemas.microsoft.com/office/drawing/2014/main" id="{2856E387-34FC-8932-5FFF-D5387F33DFC1}"/>
                </a:ext>
              </a:extLst>
            </p:cNvPr>
            <p:cNvSpPr/>
            <p:nvPr/>
          </p:nvSpPr>
          <p:spPr>
            <a:xfrm>
              <a:off x="3211740" y="3219420"/>
              <a:ext cx="914250" cy="1013488"/>
            </a:xfrm>
            <a:custGeom>
              <a:avLst/>
              <a:gdLst/>
              <a:ahLst/>
              <a:cxnLst/>
              <a:rect l="l" t="t" r="r" b="b"/>
              <a:pathLst>
                <a:path w="8225" h="9118" extrusionOk="0">
                  <a:moveTo>
                    <a:pt x="4040" y="1"/>
                  </a:moveTo>
                  <a:cubicBezTo>
                    <a:pt x="4040" y="1"/>
                    <a:pt x="836" y="41"/>
                    <a:pt x="419" y="2387"/>
                  </a:cubicBezTo>
                  <a:cubicBezTo>
                    <a:pt x="0" y="4730"/>
                    <a:pt x="2011" y="6527"/>
                    <a:pt x="2011" y="6527"/>
                  </a:cubicBezTo>
                  <a:cubicBezTo>
                    <a:pt x="2011" y="6527"/>
                    <a:pt x="1045" y="8161"/>
                    <a:pt x="542" y="8620"/>
                  </a:cubicBezTo>
                  <a:cubicBezTo>
                    <a:pt x="258" y="8882"/>
                    <a:pt x="474" y="9117"/>
                    <a:pt x="860" y="9117"/>
                  </a:cubicBezTo>
                  <a:cubicBezTo>
                    <a:pt x="1152" y="9117"/>
                    <a:pt x="1541" y="8982"/>
                    <a:pt x="1884" y="8620"/>
                  </a:cubicBezTo>
                  <a:cubicBezTo>
                    <a:pt x="2679" y="7785"/>
                    <a:pt x="2982" y="6321"/>
                    <a:pt x="2982" y="6321"/>
                  </a:cubicBezTo>
                  <a:cubicBezTo>
                    <a:pt x="2982" y="6321"/>
                    <a:pt x="2227" y="2158"/>
                    <a:pt x="5226" y="1598"/>
                  </a:cubicBezTo>
                  <a:cubicBezTo>
                    <a:pt x="8224" y="1039"/>
                    <a:pt x="4040" y="1"/>
                    <a:pt x="404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92;p49">
              <a:extLst>
                <a:ext uri="{FF2B5EF4-FFF2-40B4-BE49-F238E27FC236}">
                  <a16:creationId xmlns:a16="http://schemas.microsoft.com/office/drawing/2014/main" id="{DF24026F-27D7-0200-E8BF-CDC6AE13A222}"/>
                </a:ext>
              </a:extLst>
            </p:cNvPr>
            <p:cNvSpPr/>
            <p:nvPr/>
          </p:nvSpPr>
          <p:spPr>
            <a:xfrm>
              <a:off x="4189914" y="2309724"/>
              <a:ext cx="84811" cy="75361"/>
            </a:xfrm>
            <a:custGeom>
              <a:avLst/>
              <a:gdLst/>
              <a:ahLst/>
              <a:cxnLst/>
              <a:rect l="l" t="t" r="r" b="b"/>
              <a:pathLst>
                <a:path w="763" h="678" extrusionOk="0">
                  <a:moveTo>
                    <a:pt x="379" y="1"/>
                  </a:moveTo>
                  <a:cubicBezTo>
                    <a:pt x="240" y="1"/>
                    <a:pt x="110" y="88"/>
                    <a:pt x="60" y="230"/>
                  </a:cubicBezTo>
                  <a:cubicBezTo>
                    <a:pt x="0" y="406"/>
                    <a:pt x="93" y="600"/>
                    <a:pt x="269" y="660"/>
                  </a:cubicBezTo>
                  <a:cubicBezTo>
                    <a:pt x="306" y="672"/>
                    <a:pt x="343" y="678"/>
                    <a:pt x="380" y="678"/>
                  </a:cubicBezTo>
                  <a:cubicBezTo>
                    <a:pt x="523" y="678"/>
                    <a:pt x="655" y="590"/>
                    <a:pt x="702" y="450"/>
                  </a:cubicBezTo>
                  <a:cubicBezTo>
                    <a:pt x="762" y="273"/>
                    <a:pt x="669" y="81"/>
                    <a:pt x="492" y="21"/>
                  </a:cubicBezTo>
                  <a:cubicBezTo>
                    <a:pt x="455" y="7"/>
                    <a:pt x="417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93;p49">
              <a:extLst>
                <a:ext uri="{FF2B5EF4-FFF2-40B4-BE49-F238E27FC236}">
                  <a16:creationId xmlns:a16="http://schemas.microsoft.com/office/drawing/2014/main" id="{8010CC2F-E537-14A7-32BB-E6D51D2653EF}"/>
                </a:ext>
              </a:extLst>
            </p:cNvPr>
            <p:cNvSpPr/>
            <p:nvPr/>
          </p:nvSpPr>
          <p:spPr>
            <a:xfrm>
              <a:off x="4807608" y="2552599"/>
              <a:ext cx="84811" cy="75584"/>
            </a:xfrm>
            <a:custGeom>
              <a:avLst/>
              <a:gdLst/>
              <a:ahLst/>
              <a:cxnLst/>
              <a:rect l="l" t="t" r="r" b="b"/>
              <a:pathLst>
                <a:path w="763" h="680" extrusionOk="0">
                  <a:moveTo>
                    <a:pt x="384" y="1"/>
                  </a:moveTo>
                  <a:cubicBezTo>
                    <a:pt x="243" y="1"/>
                    <a:pt x="111" y="88"/>
                    <a:pt x="61" y="229"/>
                  </a:cubicBezTo>
                  <a:cubicBezTo>
                    <a:pt x="1" y="409"/>
                    <a:pt x="94" y="601"/>
                    <a:pt x="271" y="661"/>
                  </a:cubicBezTo>
                  <a:cubicBezTo>
                    <a:pt x="308" y="673"/>
                    <a:pt x="345" y="679"/>
                    <a:pt x="382" y="679"/>
                  </a:cubicBezTo>
                  <a:cubicBezTo>
                    <a:pt x="524" y="679"/>
                    <a:pt x="655" y="592"/>
                    <a:pt x="703" y="452"/>
                  </a:cubicBezTo>
                  <a:cubicBezTo>
                    <a:pt x="763" y="275"/>
                    <a:pt x="670" y="82"/>
                    <a:pt x="494" y="19"/>
                  </a:cubicBezTo>
                  <a:cubicBezTo>
                    <a:pt x="457" y="6"/>
                    <a:pt x="421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94;p49">
              <a:extLst>
                <a:ext uri="{FF2B5EF4-FFF2-40B4-BE49-F238E27FC236}">
                  <a16:creationId xmlns:a16="http://schemas.microsoft.com/office/drawing/2014/main" id="{D6D33F74-2ACD-8E42-0C13-D710035917BD}"/>
                </a:ext>
              </a:extLst>
            </p:cNvPr>
            <p:cNvSpPr/>
            <p:nvPr/>
          </p:nvSpPr>
          <p:spPr>
            <a:xfrm>
              <a:off x="4914873" y="1279646"/>
              <a:ext cx="213306" cy="651354"/>
            </a:xfrm>
            <a:custGeom>
              <a:avLst/>
              <a:gdLst/>
              <a:ahLst/>
              <a:cxnLst/>
              <a:rect l="l" t="t" r="r" b="b"/>
              <a:pathLst>
                <a:path w="1919" h="5860" extrusionOk="0">
                  <a:moveTo>
                    <a:pt x="1673" y="1"/>
                  </a:moveTo>
                  <a:cubicBezTo>
                    <a:pt x="1544" y="1"/>
                    <a:pt x="1389" y="71"/>
                    <a:pt x="1289" y="155"/>
                  </a:cubicBezTo>
                  <a:cubicBezTo>
                    <a:pt x="1089" y="318"/>
                    <a:pt x="919" y="538"/>
                    <a:pt x="784" y="758"/>
                  </a:cubicBezTo>
                  <a:cubicBezTo>
                    <a:pt x="1" y="2022"/>
                    <a:pt x="673" y="5617"/>
                    <a:pt x="673" y="5617"/>
                  </a:cubicBezTo>
                  <a:lnTo>
                    <a:pt x="1026" y="5859"/>
                  </a:lnTo>
                  <a:cubicBezTo>
                    <a:pt x="1010" y="4918"/>
                    <a:pt x="990" y="3973"/>
                    <a:pt x="1099" y="3037"/>
                  </a:cubicBezTo>
                  <a:cubicBezTo>
                    <a:pt x="1203" y="2145"/>
                    <a:pt x="1462" y="1366"/>
                    <a:pt x="1822" y="551"/>
                  </a:cubicBezTo>
                  <a:cubicBezTo>
                    <a:pt x="1858" y="474"/>
                    <a:pt x="1888" y="394"/>
                    <a:pt x="1898" y="311"/>
                  </a:cubicBezTo>
                  <a:cubicBezTo>
                    <a:pt x="1918" y="81"/>
                    <a:pt x="1810" y="1"/>
                    <a:pt x="1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95;p49">
              <a:extLst>
                <a:ext uri="{FF2B5EF4-FFF2-40B4-BE49-F238E27FC236}">
                  <a16:creationId xmlns:a16="http://schemas.microsoft.com/office/drawing/2014/main" id="{087D9A8A-C71F-3E32-621E-F05839567475}"/>
                </a:ext>
              </a:extLst>
            </p:cNvPr>
            <p:cNvSpPr/>
            <p:nvPr/>
          </p:nvSpPr>
          <p:spPr>
            <a:xfrm>
              <a:off x="4339307" y="1144370"/>
              <a:ext cx="204303" cy="619453"/>
            </a:xfrm>
            <a:custGeom>
              <a:avLst/>
              <a:gdLst/>
              <a:ahLst/>
              <a:cxnLst/>
              <a:rect l="l" t="t" r="r" b="b"/>
              <a:pathLst>
                <a:path w="1838" h="5573" extrusionOk="0">
                  <a:moveTo>
                    <a:pt x="515" y="1"/>
                  </a:moveTo>
                  <a:cubicBezTo>
                    <a:pt x="271" y="1"/>
                    <a:pt x="1" y="939"/>
                    <a:pt x="500" y="2514"/>
                  </a:cubicBezTo>
                  <a:cubicBezTo>
                    <a:pt x="1232" y="4826"/>
                    <a:pt x="1595" y="5505"/>
                    <a:pt x="1595" y="5505"/>
                  </a:cubicBezTo>
                  <a:lnTo>
                    <a:pt x="1837" y="5572"/>
                  </a:lnTo>
                  <a:cubicBezTo>
                    <a:pt x="1824" y="5536"/>
                    <a:pt x="822" y="2038"/>
                    <a:pt x="759" y="650"/>
                  </a:cubicBezTo>
                  <a:cubicBezTo>
                    <a:pt x="738" y="207"/>
                    <a:pt x="629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96;p49">
              <a:extLst>
                <a:ext uri="{FF2B5EF4-FFF2-40B4-BE49-F238E27FC236}">
                  <a16:creationId xmlns:a16="http://schemas.microsoft.com/office/drawing/2014/main" id="{AE1FD124-A59E-F46F-D8CA-5A056044B3EC}"/>
                </a:ext>
              </a:extLst>
            </p:cNvPr>
            <p:cNvSpPr/>
            <p:nvPr/>
          </p:nvSpPr>
          <p:spPr>
            <a:xfrm>
              <a:off x="4386660" y="2384976"/>
              <a:ext cx="215196" cy="334124"/>
            </a:xfrm>
            <a:custGeom>
              <a:avLst/>
              <a:gdLst/>
              <a:ahLst/>
              <a:cxnLst/>
              <a:rect l="l" t="t" r="r" b="b"/>
              <a:pathLst>
                <a:path w="1936" h="3006" extrusionOk="0">
                  <a:moveTo>
                    <a:pt x="987" y="1"/>
                  </a:moveTo>
                  <a:cubicBezTo>
                    <a:pt x="933" y="1"/>
                    <a:pt x="877" y="5"/>
                    <a:pt x="819" y="15"/>
                  </a:cubicBezTo>
                  <a:cubicBezTo>
                    <a:pt x="566" y="63"/>
                    <a:pt x="336" y="222"/>
                    <a:pt x="207" y="442"/>
                  </a:cubicBezTo>
                  <a:cubicBezTo>
                    <a:pt x="87" y="642"/>
                    <a:pt x="54" y="878"/>
                    <a:pt x="34" y="1107"/>
                  </a:cubicBezTo>
                  <a:cubicBezTo>
                    <a:pt x="4" y="1427"/>
                    <a:pt x="0" y="1750"/>
                    <a:pt x="20" y="2069"/>
                  </a:cubicBezTo>
                  <a:cubicBezTo>
                    <a:pt x="27" y="2209"/>
                    <a:pt x="44" y="2352"/>
                    <a:pt x="104" y="2479"/>
                  </a:cubicBezTo>
                  <a:cubicBezTo>
                    <a:pt x="184" y="2639"/>
                    <a:pt x="330" y="2755"/>
                    <a:pt x="483" y="2845"/>
                  </a:cubicBezTo>
                  <a:cubicBezTo>
                    <a:pt x="630" y="2933"/>
                    <a:pt x="803" y="3005"/>
                    <a:pt x="970" y="3005"/>
                  </a:cubicBezTo>
                  <a:cubicBezTo>
                    <a:pt x="1029" y="3005"/>
                    <a:pt x="1088" y="2996"/>
                    <a:pt x="1146" y="2975"/>
                  </a:cubicBezTo>
                  <a:cubicBezTo>
                    <a:pt x="1728" y="2755"/>
                    <a:pt x="1808" y="1770"/>
                    <a:pt x="1864" y="1261"/>
                  </a:cubicBezTo>
                  <a:cubicBezTo>
                    <a:pt x="1935" y="680"/>
                    <a:pt x="1626" y="1"/>
                    <a:pt x="9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97;p49">
              <a:extLst>
                <a:ext uri="{FF2B5EF4-FFF2-40B4-BE49-F238E27FC236}">
                  <a16:creationId xmlns:a16="http://schemas.microsoft.com/office/drawing/2014/main" id="{12139511-FC3F-EDF2-2AA2-35D64154B9D7}"/>
                </a:ext>
              </a:extLst>
            </p:cNvPr>
            <p:cNvSpPr/>
            <p:nvPr/>
          </p:nvSpPr>
          <p:spPr>
            <a:xfrm>
              <a:off x="4446240" y="2434440"/>
              <a:ext cx="99595" cy="68915"/>
            </a:xfrm>
            <a:custGeom>
              <a:avLst/>
              <a:gdLst/>
              <a:ahLst/>
              <a:cxnLst/>
              <a:rect l="l" t="t" r="r" b="b"/>
              <a:pathLst>
                <a:path w="896" h="620" extrusionOk="0">
                  <a:moveTo>
                    <a:pt x="198" y="1"/>
                  </a:moveTo>
                  <a:cubicBezTo>
                    <a:pt x="189" y="1"/>
                    <a:pt x="180" y="2"/>
                    <a:pt x="170" y="3"/>
                  </a:cubicBezTo>
                  <a:cubicBezTo>
                    <a:pt x="0" y="40"/>
                    <a:pt x="403" y="619"/>
                    <a:pt x="403" y="619"/>
                  </a:cubicBezTo>
                  <a:cubicBezTo>
                    <a:pt x="403" y="619"/>
                    <a:pt x="895" y="493"/>
                    <a:pt x="789" y="309"/>
                  </a:cubicBezTo>
                  <a:cubicBezTo>
                    <a:pt x="747" y="234"/>
                    <a:pt x="684" y="212"/>
                    <a:pt x="626" y="212"/>
                  </a:cubicBezTo>
                  <a:cubicBezTo>
                    <a:pt x="542" y="212"/>
                    <a:pt x="467" y="257"/>
                    <a:pt x="467" y="257"/>
                  </a:cubicBezTo>
                  <a:cubicBezTo>
                    <a:pt x="467" y="257"/>
                    <a:pt x="353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98;p49">
              <a:extLst>
                <a:ext uri="{FF2B5EF4-FFF2-40B4-BE49-F238E27FC236}">
                  <a16:creationId xmlns:a16="http://schemas.microsoft.com/office/drawing/2014/main" id="{9023D778-9402-FABC-964B-AA3F488E54EA}"/>
                </a:ext>
              </a:extLst>
            </p:cNvPr>
            <p:cNvSpPr/>
            <p:nvPr/>
          </p:nvSpPr>
          <p:spPr>
            <a:xfrm>
              <a:off x="4427343" y="2543928"/>
              <a:ext cx="87034" cy="60356"/>
            </a:xfrm>
            <a:custGeom>
              <a:avLst/>
              <a:gdLst/>
              <a:ahLst/>
              <a:cxnLst/>
              <a:rect l="l" t="t" r="r" b="b"/>
              <a:pathLst>
                <a:path w="783" h="543" extrusionOk="0">
                  <a:moveTo>
                    <a:pt x="443" y="0"/>
                  </a:moveTo>
                  <a:lnTo>
                    <a:pt x="387" y="27"/>
                  </a:lnTo>
                  <a:cubicBezTo>
                    <a:pt x="317" y="54"/>
                    <a:pt x="250" y="90"/>
                    <a:pt x="187" y="130"/>
                  </a:cubicBezTo>
                  <a:cubicBezTo>
                    <a:pt x="121" y="173"/>
                    <a:pt x="57" y="217"/>
                    <a:pt x="1" y="276"/>
                  </a:cubicBezTo>
                  <a:cubicBezTo>
                    <a:pt x="11" y="277"/>
                    <a:pt x="22" y="277"/>
                    <a:pt x="32" y="277"/>
                  </a:cubicBezTo>
                  <a:cubicBezTo>
                    <a:pt x="104" y="277"/>
                    <a:pt x="170" y="268"/>
                    <a:pt x="237" y="253"/>
                  </a:cubicBezTo>
                  <a:cubicBezTo>
                    <a:pt x="288" y="244"/>
                    <a:pt x="339" y="231"/>
                    <a:pt x="388" y="216"/>
                  </a:cubicBezTo>
                  <a:lnTo>
                    <a:pt x="388" y="216"/>
                  </a:lnTo>
                  <a:cubicBezTo>
                    <a:pt x="436" y="272"/>
                    <a:pt x="488" y="324"/>
                    <a:pt x="543" y="376"/>
                  </a:cubicBezTo>
                  <a:cubicBezTo>
                    <a:pt x="617" y="436"/>
                    <a:pt x="689" y="496"/>
                    <a:pt x="783" y="542"/>
                  </a:cubicBezTo>
                  <a:cubicBezTo>
                    <a:pt x="756" y="443"/>
                    <a:pt x="709" y="356"/>
                    <a:pt x="660" y="276"/>
                  </a:cubicBezTo>
                  <a:cubicBezTo>
                    <a:pt x="609" y="197"/>
                    <a:pt x="553" y="120"/>
                    <a:pt x="490" y="50"/>
                  </a:cubicBezTo>
                  <a:lnTo>
                    <a:pt x="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99;p49">
              <a:extLst>
                <a:ext uri="{FF2B5EF4-FFF2-40B4-BE49-F238E27FC236}">
                  <a16:creationId xmlns:a16="http://schemas.microsoft.com/office/drawing/2014/main" id="{68B5E0D9-48A8-7C52-514F-5353F3B41413}"/>
                </a:ext>
              </a:extLst>
            </p:cNvPr>
            <p:cNvSpPr/>
            <p:nvPr/>
          </p:nvSpPr>
          <p:spPr>
            <a:xfrm>
              <a:off x="4210589" y="1717376"/>
              <a:ext cx="122826" cy="144498"/>
            </a:xfrm>
            <a:custGeom>
              <a:avLst/>
              <a:gdLst/>
              <a:ahLst/>
              <a:cxnLst/>
              <a:rect l="l" t="t" r="r" b="b"/>
              <a:pathLst>
                <a:path w="1105" h="1300" extrusionOk="0">
                  <a:moveTo>
                    <a:pt x="681" y="1"/>
                  </a:moveTo>
                  <a:cubicBezTo>
                    <a:pt x="678" y="1"/>
                    <a:pt x="675" y="1"/>
                    <a:pt x="673" y="1"/>
                  </a:cubicBezTo>
                  <a:cubicBezTo>
                    <a:pt x="413" y="21"/>
                    <a:pt x="889" y="1126"/>
                    <a:pt x="889" y="1126"/>
                  </a:cubicBezTo>
                  <a:cubicBezTo>
                    <a:pt x="889" y="1126"/>
                    <a:pt x="437" y="412"/>
                    <a:pt x="227" y="412"/>
                  </a:cubicBezTo>
                  <a:cubicBezTo>
                    <a:pt x="216" y="412"/>
                    <a:pt x="206" y="413"/>
                    <a:pt x="197" y="417"/>
                  </a:cubicBezTo>
                  <a:cubicBezTo>
                    <a:pt x="0" y="497"/>
                    <a:pt x="650" y="1299"/>
                    <a:pt x="650" y="1299"/>
                  </a:cubicBezTo>
                  <a:lnTo>
                    <a:pt x="1105" y="1040"/>
                  </a:lnTo>
                  <a:cubicBezTo>
                    <a:pt x="1105" y="1040"/>
                    <a:pt x="936" y="1"/>
                    <a:pt x="681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00;p49">
              <a:extLst>
                <a:ext uri="{FF2B5EF4-FFF2-40B4-BE49-F238E27FC236}">
                  <a16:creationId xmlns:a16="http://schemas.microsoft.com/office/drawing/2014/main" id="{F50F4EA5-8CAF-3F69-1C3A-BF2962212C93}"/>
                </a:ext>
              </a:extLst>
            </p:cNvPr>
            <p:cNvSpPr/>
            <p:nvPr/>
          </p:nvSpPr>
          <p:spPr>
            <a:xfrm>
              <a:off x="5030365" y="2666755"/>
              <a:ext cx="300897" cy="239534"/>
            </a:xfrm>
            <a:custGeom>
              <a:avLst/>
              <a:gdLst/>
              <a:ahLst/>
              <a:cxnLst/>
              <a:rect l="l" t="t" r="r" b="b"/>
              <a:pathLst>
                <a:path w="2707" h="2155" extrusionOk="0">
                  <a:moveTo>
                    <a:pt x="367" y="1"/>
                  </a:moveTo>
                  <a:lnTo>
                    <a:pt x="0" y="516"/>
                  </a:lnTo>
                  <a:cubicBezTo>
                    <a:pt x="0" y="516"/>
                    <a:pt x="604" y="2154"/>
                    <a:pt x="1020" y="2154"/>
                  </a:cubicBezTo>
                  <a:cubicBezTo>
                    <a:pt x="1032" y="2154"/>
                    <a:pt x="1044" y="2153"/>
                    <a:pt x="1055" y="2150"/>
                  </a:cubicBezTo>
                  <a:cubicBezTo>
                    <a:pt x="1471" y="2050"/>
                    <a:pt x="367" y="516"/>
                    <a:pt x="367" y="516"/>
                  </a:cubicBezTo>
                  <a:lnTo>
                    <a:pt x="367" y="516"/>
                  </a:lnTo>
                  <a:cubicBezTo>
                    <a:pt x="367" y="516"/>
                    <a:pt x="1412" y="1544"/>
                    <a:pt x="1774" y="1544"/>
                  </a:cubicBezTo>
                  <a:cubicBezTo>
                    <a:pt x="1808" y="1544"/>
                    <a:pt x="1837" y="1535"/>
                    <a:pt x="1857" y="1514"/>
                  </a:cubicBezTo>
                  <a:cubicBezTo>
                    <a:pt x="2094" y="1279"/>
                    <a:pt x="570" y="316"/>
                    <a:pt x="570" y="316"/>
                  </a:cubicBezTo>
                  <a:lnTo>
                    <a:pt x="570" y="316"/>
                  </a:lnTo>
                  <a:cubicBezTo>
                    <a:pt x="570" y="316"/>
                    <a:pt x="1600" y="518"/>
                    <a:pt x="2230" y="518"/>
                  </a:cubicBezTo>
                  <a:cubicBezTo>
                    <a:pt x="2507" y="518"/>
                    <a:pt x="2706" y="479"/>
                    <a:pt x="2706" y="366"/>
                  </a:cubicBezTo>
                  <a:cubicBezTo>
                    <a:pt x="2706" y="1"/>
                    <a:pt x="367" y="1"/>
                    <a:pt x="367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01;p49">
              <a:extLst>
                <a:ext uri="{FF2B5EF4-FFF2-40B4-BE49-F238E27FC236}">
                  <a16:creationId xmlns:a16="http://schemas.microsoft.com/office/drawing/2014/main" id="{4F5F4C9C-F053-D64E-1576-7DB0EA54749A}"/>
                </a:ext>
              </a:extLst>
            </p:cNvPr>
            <p:cNvSpPr/>
            <p:nvPr/>
          </p:nvSpPr>
          <p:spPr>
            <a:xfrm>
              <a:off x="3832658" y="2164666"/>
              <a:ext cx="335466" cy="225417"/>
            </a:xfrm>
            <a:custGeom>
              <a:avLst/>
              <a:gdLst/>
              <a:ahLst/>
              <a:cxnLst/>
              <a:rect l="l" t="t" r="r" b="b"/>
              <a:pathLst>
                <a:path w="3018" h="2028" extrusionOk="0">
                  <a:moveTo>
                    <a:pt x="823" y="0"/>
                  </a:moveTo>
                  <a:cubicBezTo>
                    <a:pt x="808" y="0"/>
                    <a:pt x="794" y="2"/>
                    <a:pt x="781" y="5"/>
                  </a:cubicBezTo>
                  <a:cubicBezTo>
                    <a:pt x="319" y="104"/>
                    <a:pt x="2025" y="1442"/>
                    <a:pt x="2025" y="1442"/>
                  </a:cubicBezTo>
                  <a:cubicBezTo>
                    <a:pt x="2025" y="1442"/>
                    <a:pt x="802" y="893"/>
                    <a:pt x="365" y="893"/>
                  </a:cubicBezTo>
                  <a:cubicBezTo>
                    <a:pt x="288" y="893"/>
                    <a:pt x="236" y="910"/>
                    <a:pt x="219" y="949"/>
                  </a:cubicBezTo>
                  <a:cubicBezTo>
                    <a:pt x="105" y="1212"/>
                    <a:pt x="2025" y="1808"/>
                    <a:pt x="2025" y="1808"/>
                  </a:cubicBezTo>
                  <a:cubicBezTo>
                    <a:pt x="2025" y="1808"/>
                    <a:pt x="1106" y="1654"/>
                    <a:pt x="512" y="1654"/>
                  </a:cubicBezTo>
                  <a:cubicBezTo>
                    <a:pt x="215" y="1654"/>
                    <a:pt x="0" y="1693"/>
                    <a:pt x="22" y="1808"/>
                  </a:cubicBezTo>
                  <a:cubicBezTo>
                    <a:pt x="56" y="1984"/>
                    <a:pt x="783" y="2027"/>
                    <a:pt x="1499" y="2027"/>
                  </a:cubicBezTo>
                  <a:cubicBezTo>
                    <a:pt x="2206" y="2027"/>
                    <a:pt x="2901" y="1985"/>
                    <a:pt x="2901" y="1985"/>
                  </a:cubicBezTo>
                  <a:lnTo>
                    <a:pt x="3018" y="1645"/>
                  </a:lnTo>
                  <a:cubicBezTo>
                    <a:pt x="3018" y="1645"/>
                    <a:pt x="1344" y="0"/>
                    <a:pt x="82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02;p49">
              <a:extLst>
                <a:ext uri="{FF2B5EF4-FFF2-40B4-BE49-F238E27FC236}">
                  <a16:creationId xmlns:a16="http://schemas.microsoft.com/office/drawing/2014/main" id="{64791AFB-B541-10A3-17A9-DC6B91280E4F}"/>
                </a:ext>
              </a:extLst>
            </p:cNvPr>
            <p:cNvSpPr/>
            <p:nvPr/>
          </p:nvSpPr>
          <p:spPr>
            <a:xfrm>
              <a:off x="4006284" y="2098862"/>
              <a:ext cx="1107771" cy="674585"/>
            </a:xfrm>
            <a:custGeom>
              <a:avLst/>
              <a:gdLst/>
              <a:ahLst/>
              <a:cxnLst/>
              <a:rect l="l" t="t" r="r" b="b"/>
              <a:pathLst>
                <a:path w="9966" h="6069" extrusionOk="0">
                  <a:moveTo>
                    <a:pt x="2035" y="184"/>
                  </a:moveTo>
                  <a:cubicBezTo>
                    <a:pt x="3053" y="184"/>
                    <a:pt x="3881" y="1012"/>
                    <a:pt x="3881" y="2034"/>
                  </a:cubicBezTo>
                  <a:cubicBezTo>
                    <a:pt x="3881" y="3053"/>
                    <a:pt x="3053" y="3881"/>
                    <a:pt x="2035" y="3881"/>
                  </a:cubicBezTo>
                  <a:cubicBezTo>
                    <a:pt x="1013" y="3881"/>
                    <a:pt x="184" y="3053"/>
                    <a:pt x="184" y="2034"/>
                  </a:cubicBezTo>
                  <a:cubicBezTo>
                    <a:pt x="184" y="1012"/>
                    <a:pt x="1013" y="184"/>
                    <a:pt x="2035" y="184"/>
                  </a:cubicBezTo>
                  <a:close/>
                  <a:moveTo>
                    <a:pt x="7932" y="2184"/>
                  </a:moveTo>
                  <a:cubicBezTo>
                    <a:pt x="8950" y="2184"/>
                    <a:pt x="9779" y="3016"/>
                    <a:pt x="9779" y="4034"/>
                  </a:cubicBezTo>
                  <a:cubicBezTo>
                    <a:pt x="9779" y="5056"/>
                    <a:pt x="8950" y="5884"/>
                    <a:pt x="7932" y="5884"/>
                  </a:cubicBezTo>
                  <a:cubicBezTo>
                    <a:pt x="6910" y="5884"/>
                    <a:pt x="6082" y="5056"/>
                    <a:pt x="6082" y="4034"/>
                  </a:cubicBezTo>
                  <a:cubicBezTo>
                    <a:pt x="6082" y="3016"/>
                    <a:pt x="6910" y="2184"/>
                    <a:pt x="7932" y="2184"/>
                  </a:cubicBezTo>
                  <a:close/>
                  <a:moveTo>
                    <a:pt x="2035" y="1"/>
                  </a:moveTo>
                  <a:cubicBezTo>
                    <a:pt x="913" y="1"/>
                    <a:pt x="1" y="912"/>
                    <a:pt x="1" y="2034"/>
                  </a:cubicBezTo>
                  <a:cubicBezTo>
                    <a:pt x="1" y="3156"/>
                    <a:pt x="913" y="4067"/>
                    <a:pt x="2035" y="4067"/>
                  </a:cubicBezTo>
                  <a:cubicBezTo>
                    <a:pt x="3043" y="4067"/>
                    <a:pt x="3881" y="3325"/>
                    <a:pt x="4038" y="2357"/>
                  </a:cubicBezTo>
                  <a:lnTo>
                    <a:pt x="6151" y="3053"/>
                  </a:lnTo>
                  <a:cubicBezTo>
                    <a:pt x="5989" y="3342"/>
                    <a:pt x="5895" y="3678"/>
                    <a:pt x="5895" y="4034"/>
                  </a:cubicBezTo>
                  <a:cubicBezTo>
                    <a:pt x="5895" y="5156"/>
                    <a:pt x="6810" y="6068"/>
                    <a:pt x="7932" y="6068"/>
                  </a:cubicBezTo>
                  <a:cubicBezTo>
                    <a:pt x="9053" y="6068"/>
                    <a:pt x="9966" y="5156"/>
                    <a:pt x="9966" y="4034"/>
                  </a:cubicBezTo>
                  <a:cubicBezTo>
                    <a:pt x="9966" y="2913"/>
                    <a:pt x="9053" y="2001"/>
                    <a:pt x="7932" y="2001"/>
                  </a:cubicBezTo>
                  <a:cubicBezTo>
                    <a:pt x="7233" y="2001"/>
                    <a:pt x="6617" y="2354"/>
                    <a:pt x="6251" y="2889"/>
                  </a:cubicBezTo>
                  <a:lnTo>
                    <a:pt x="4061" y="2170"/>
                  </a:lnTo>
                  <a:cubicBezTo>
                    <a:pt x="4065" y="2124"/>
                    <a:pt x="4068" y="2081"/>
                    <a:pt x="4068" y="2034"/>
                  </a:cubicBezTo>
                  <a:cubicBezTo>
                    <a:pt x="4068" y="912"/>
                    <a:pt x="3156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03;p49">
              <a:extLst>
                <a:ext uri="{FF2B5EF4-FFF2-40B4-BE49-F238E27FC236}">
                  <a16:creationId xmlns:a16="http://schemas.microsoft.com/office/drawing/2014/main" id="{E2E48D7A-E052-9546-9567-A2409F4AC15A}"/>
                </a:ext>
              </a:extLst>
            </p:cNvPr>
            <p:cNvSpPr/>
            <p:nvPr/>
          </p:nvSpPr>
          <p:spPr>
            <a:xfrm>
              <a:off x="5171977" y="979193"/>
              <a:ext cx="15673" cy="58133"/>
            </a:xfrm>
            <a:custGeom>
              <a:avLst/>
              <a:gdLst/>
              <a:ahLst/>
              <a:cxnLst/>
              <a:rect l="l" t="t" r="r" b="b"/>
              <a:pathLst>
                <a:path w="141" h="523" extrusionOk="0">
                  <a:moveTo>
                    <a:pt x="71" y="1"/>
                  </a:moveTo>
                  <a:cubicBezTo>
                    <a:pt x="36" y="1"/>
                    <a:pt x="1" y="22"/>
                    <a:pt x="1" y="66"/>
                  </a:cubicBezTo>
                  <a:lnTo>
                    <a:pt x="1" y="455"/>
                  </a:lnTo>
                  <a:cubicBezTo>
                    <a:pt x="1" y="500"/>
                    <a:pt x="36" y="523"/>
                    <a:pt x="71" y="523"/>
                  </a:cubicBezTo>
                  <a:cubicBezTo>
                    <a:pt x="106" y="523"/>
                    <a:pt x="141" y="500"/>
                    <a:pt x="141" y="455"/>
                  </a:cubicBezTo>
                  <a:lnTo>
                    <a:pt x="141" y="66"/>
                  </a:lnTo>
                  <a:cubicBezTo>
                    <a:pt x="141" y="22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04;p49">
              <a:extLst>
                <a:ext uri="{FF2B5EF4-FFF2-40B4-BE49-F238E27FC236}">
                  <a16:creationId xmlns:a16="http://schemas.microsoft.com/office/drawing/2014/main" id="{61CBC098-5A7F-2390-FFB4-9EB994819885}"/>
                </a:ext>
              </a:extLst>
            </p:cNvPr>
            <p:cNvSpPr/>
            <p:nvPr/>
          </p:nvSpPr>
          <p:spPr>
            <a:xfrm>
              <a:off x="5203879" y="955961"/>
              <a:ext cx="15228" cy="46795"/>
            </a:xfrm>
            <a:custGeom>
              <a:avLst/>
              <a:gdLst/>
              <a:ahLst/>
              <a:cxnLst/>
              <a:rect l="l" t="t" r="r" b="b"/>
              <a:pathLst>
                <a:path w="137" h="421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355"/>
                  </a:lnTo>
                  <a:cubicBezTo>
                    <a:pt x="1" y="398"/>
                    <a:pt x="35" y="421"/>
                    <a:pt x="70" y="421"/>
                  </a:cubicBezTo>
                  <a:cubicBezTo>
                    <a:pt x="103" y="421"/>
                    <a:pt x="136" y="399"/>
                    <a:pt x="136" y="355"/>
                  </a:cubicBezTo>
                  <a:lnTo>
                    <a:pt x="136" y="68"/>
                  </a:lnTo>
                  <a:cubicBezTo>
                    <a:pt x="136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05;p49">
              <a:extLst>
                <a:ext uri="{FF2B5EF4-FFF2-40B4-BE49-F238E27FC236}">
                  <a16:creationId xmlns:a16="http://schemas.microsoft.com/office/drawing/2014/main" id="{D5D907AE-924A-9FC1-68A2-E3A5148B447C}"/>
                </a:ext>
              </a:extLst>
            </p:cNvPr>
            <p:cNvSpPr/>
            <p:nvPr/>
          </p:nvSpPr>
          <p:spPr>
            <a:xfrm>
              <a:off x="5418299" y="809125"/>
              <a:ext cx="23009" cy="55687"/>
            </a:xfrm>
            <a:custGeom>
              <a:avLst/>
              <a:gdLst/>
              <a:ahLst/>
              <a:cxnLst/>
              <a:rect l="l" t="t" r="r" b="b"/>
              <a:pathLst>
                <a:path w="207" h="501" extrusionOk="0">
                  <a:moveTo>
                    <a:pt x="121" y="1"/>
                  </a:moveTo>
                  <a:cubicBezTo>
                    <a:pt x="94" y="1"/>
                    <a:pt x="70" y="16"/>
                    <a:pt x="65" y="51"/>
                  </a:cubicBezTo>
                  <a:cubicBezTo>
                    <a:pt x="45" y="171"/>
                    <a:pt x="25" y="291"/>
                    <a:pt x="9" y="411"/>
                  </a:cubicBezTo>
                  <a:cubicBezTo>
                    <a:pt x="0" y="465"/>
                    <a:pt x="46" y="500"/>
                    <a:pt x="86" y="500"/>
                  </a:cubicBezTo>
                  <a:cubicBezTo>
                    <a:pt x="112" y="500"/>
                    <a:pt x="136" y="485"/>
                    <a:pt x="141" y="451"/>
                  </a:cubicBezTo>
                  <a:cubicBezTo>
                    <a:pt x="161" y="328"/>
                    <a:pt x="178" y="208"/>
                    <a:pt x="198" y="88"/>
                  </a:cubicBezTo>
                  <a:cubicBezTo>
                    <a:pt x="206" y="36"/>
                    <a:pt x="16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06;p49">
              <a:extLst>
                <a:ext uri="{FF2B5EF4-FFF2-40B4-BE49-F238E27FC236}">
                  <a16:creationId xmlns:a16="http://schemas.microsoft.com/office/drawing/2014/main" id="{62AAC8C8-3416-6F9A-4A05-22740EE65E06}"/>
                </a:ext>
              </a:extLst>
            </p:cNvPr>
            <p:cNvSpPr/>
            <p:nvPr/>
          </p:nvSpPr>
          <p:spPr>
            <a:xfrm>
              <a:off x="5451313" y="838026"/>
              <a:ext cx="15339" cy="66803"/>
            </a:xfrm>
            <a:custGeom>
              <a:avLst/>
              <a:gdLst/>
              <a:ahLst/>
              <a:cxnLst/>
              <a:rect l="l" t="t" r="r" b="b"/>
              <a:pathLst>
                <a:path w="138" h="601" extrusionOk="0">
                  <a:moveTo>
                    <a:pt x="69" y="0"/>
                  </a:moveTo>
                  <a:cubicBezTo>
                    <a:pt x="35" y="0"/>
                    <a:pt x="1" y="23"/>
                    <a:pt x="1" y="68"/>
                  </a:cubicBezTo>
                  <a:lnTo>
                    <a:pt x="1" y="533"/>
                  </a:lnTo>
                  <a:cubicBezTo>
                    <a:pt x="1" y="578"/>
                    <a:pt x="35" y="601"/>
                    <a:pt x="69" y="601"/>
                  </a:cubicBezTo>
                  <a:cubicBezTo>
                    <a:pt x="103" y="601"/>
                    <a:pt x="137" y="578"/>
                    <a:pt x="137" y="533"/>
                  </a:cubicBezTo>
                  <a:lnTo>
                    <a:pt x="137" y="68"/>
                  </a:lnTo>
                  <a:cubicBezTo>
                    <a:pt x="137" y="23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07;p49">
              <a:extLst>
                <a:ext uri="{FF2B5EF4-FFF2-40B4-BE49-F238E27FC236}">
                  <a16:creationId xmlns:a16="http://schemas.microsoft.com/office/drawing/2014/main" id="{44546B68-4B25-1117-244E-B5A0C952E4C7}"/>
                </a:ext>
              </a:extLst>
            </p:cNvPr>
            <p:cNvSpPr/>
            <p:nvPr/>
          </p:nvSpPr>
          <p:spPr>
            <a:xfrm>
              <a:off x="4333305" y="938955"/>
              <a:ext cx="20341" cy="52575"/>
            </a:xfrm>
            <a:custGeom>
              <a:avLst/>
              <a:gdLst/>
              <a:ahLst/>
              <a:cxnLst/>
              <a:rect l="l" t="t" r="r" b="b"/>
              <a:pathLst>
                <a:path w="183" h="473" extrusionOk="0">
                  <a:moveTo>
                    <a:pt x="91" y="1"/>
                  </a:moveTo>
                  <a:cubicBezTo>
                    <a:pt x="56" y="1"/>
                    <a:pt x="20" y="23"/>
                    <a:pt x="14" y="69"/>
                  </a:cubicBezTo>
                  <a:cubicBezTo>
                    <a:pt x="1" y="188"/>
                    <a:pt x="11" y="304"/>
                    <a:pt x="38" y="421"/>
                  </a:cubicBezTo>
                  <a:cubicBezTo>
                    <a:pt x="44" y="457"/>
                    <a:pt x="70" y="473"/>
                    <a:pt x="98" y="473"/>
                  </a:cubicBezTo>
                  <a:cubicBezTo>
                    <a:pt x="139" y="473"/>
                    <a:pt x="183" y="438"/>
                    <a:pt x="171" y="384"/>
                  </a:cubicBezTo>
                  <a:cubicBezTo>
                    <a:pt x="148" y="281"/>
                    <a:pt x="141" y="175"/>
                    <a:pt x="154" y="69"/>
                  </a:cubicBezTo>
                  <a:cubicBezTo>
                    <a:pt x="157" y="23"/>
                    <a:pt x="125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08;p49">
              <a:extLst>
                <a:ext uri="{FF2B5EF4-FFF2-40B4-BE49-F238E27FC236}">
                  <a16:creationId xmlns:a16="http://schemas.microsoft.com/office/drawing/2014/main" id="{4C3C65CE-8FC9-EC75-07EE-F3508E3EB635}"/>
                </a:ext>
              </a:extLst>
            </p:cNvPr>
            <p:cNvSpPr/>
            <p:nvPr/>
          </p:nvSpPr>
          <p:spPr>
            <a:xfrm>
              <a:off x="4365207" y="953405"/>
              <a:ext cx="25454" cy="56243"/>
            </a:xfrm>
            <a:custGeom>
              <a:avLst/>
              <a:gdLst/>
              <a:ahLst/>
              <a:cxnLst/>
              <a:rect l="l" t="t" r="r" b="b"/>
              <a:pathLst>
                <a:path w="229" h="506" extrusionOk="0">
                  <a:moveTo>
                    <a:pt x="90" y="1"/>
                  </a:moveTo>
                  <a:cubicBezTo>
                    <a:pt x="55" y="1"/>
                    <a:pt x="19" y="23"/>
                    <a:pt x="13" y="68"/>
                  </a:cubicBezTo>
                  <a:cubicBezTo>
                    <a:pt x="1" y="208"/>
                    <a:pt x="27" y="341"/>
                    <a:pt x="84" y="470"/>
                  </a:cubicBezTo>
                  <a:cubicBezTo>
                    <a:pt x="95" y="495"/>
                    <a:pt x="115" y="506"/>
                    <a:pt x="135" y="506"/>
                  </a:cubicBezTo>
                  <a:cubicBezTo>
                    <a:pt x="180" y="506"/>
                    <a:pt x="229" y="456"/>
                    <a:pt x="203" y="401"/>
                  </a:cubicBezTo>
                  <a:cubicBezTo>
                    <a:pt x="157" y="294"/>
                    <a:pt x="144" y="181"/>
                    <a:pt x="153" y="68"/>
                  </a:cubicBezTo>
                  <a:cubicBezTo>
                    <a:pt x="157" y="23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09;p49">
              <a:extLst>
                <a:ext uri="{FF2B5EF4-FFF2-40B4-BE49-F238E27FC236}">
                  <a16:creationId xmlns:a16="http://schemas.microsoft.com/office/drawing/2014/main" id="{721B8CFE-1EEF-6AB5-02B9-878571DB61C8}"/>
                </a:ext>
              </a:extLst>
            </p:cNvPr>
            <p:cNvSpPr/>
            <p:nvPr/>
          </p:nvSpPr>
          <p:spPr>
            <a:xfrm>
              <a:off x="4432567" y="498223"/>
              <a:ext cx="21119" cy="64246"/>
            </a:xfrm>
            <a:custGeom>
              <a:avLst/>
              <a:gdLst/>
              <a:ahLst/>
              <a:cxnLst/>
              <a:rect l="l" t="t" r="r" b="b"/>
              <a:pathLst>
                <a:path w="190" h="578" extrusionOk="0">
                  <a:moveTo>
                    <a:pt x="105" y="0"/>
                  </a:moveTo>
                  <a:cubicBezTo>
                    <a:pt x="78" y="0"/>
                    <a:pt x="53" y="15"/>
                    <a:pt x="46" y="49"/>
                  </a:cubicBezTo>
                  <a:cubicBezTo>
                    <a:pt x="17" y="203"/>
                    <a:pt x="0" y="355"/>
                    <a:pt x="0" y="512"/>
                  </a:cubicBezTo>
                  <a:cubicBezTo>
                    <a:pt x="0" y="555"/>
                    <a:pt x="34" y="577"/>
                    <a:pt x="68" y="577"/>
                  </a:cubicBezTo>
                  <a:cubicBezTo>
                    <a:pt x="102" y="577"/>
                    <a:pt x="137" y="555"/>
                    <a:pt x="137" y="512"/>
                  </a:cubicBezTo>
                  <a:cubicBezTo>
                    <a:pt x="140" y="369"/>
                    <a:pt x="153" y="226"/>
                    <a:pt x="180" y="86"/>
                  </a:cubicBezTo>
                  <a:cubicBezTo>
                    <a:pt x="190" y="34"/>
                    <a:pt x="146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10;p49">
              <a:extLst>
                <a:ext uri="{FF2B5EF4-FFF2-40B4-BE49-F238E27FC236}">
                  <a16:creationId xmlns:a16="http://schemas.microsoft.com/office/drawing/2014/main" id="{2DF9463A-D683-5E44-6059-F996FD1A37F3}"/>
                </a:ext>
              </a:extLst>
            </p:cNvPr>
            <p:cNvSpPr/>
            <p:nvPr/>
          </p:nvSpPr>
          <p:spPr>
            <a:xfrm>
              <a:off x="4474362" y="549911"/>
              <a:ext cx="19786" cy="58466"/>
            </a:xfrm>
            <a:custGeom>
              <a:avLst/>
              <a:gdLst/>
              <a:ahLst/>
              <a:cxnLst/>
              <a:rect l="l" t="t" r="r" b="b"/>
              <a:pathLst>
                <a:path w="178" h="526" extrusionOk="0">
                  <a:moveTo>
                    <a:pt x="92" y="1"/>
                  </a:moveTo>
                  <a:cubicBezTo>
                    <a:pt x="65" y="1"/>
                    <a:pt x="40" y="16"/>
                    <a:pt x="34" y="50"/>
                  </a:cubicBezTo>
                  <a:cubicBezTo>
                    <a:pt x="10" y="187"/>
                    <a:pt x="0" y="323"/>
                    <a:pt x="14" y="460"/>
                  </a:cubicBezTo>
                  <a:cubicBezTo>
                    <a:pt x="19" y="503"/>
                    <a:pt x="56" y="526"/>
                    <a:pt x="91" y="526"/>
                  </a:cubicBezTo>
                  <a:cubicBezTo>
                    <a:pt x="125" y="526"/>
                    <a:pt x="157" y="504"/>
                    <a:pt x="154" y="460"/>
                  </a:cubicBezTo>
                  <a:cubicBezTo>
                    <a:pt x="140" y="334"/>
                    <a:pt x="146" y="214"/>
                    <a:pt x="170" y="87"/>
                  </a:cubicBezTo>
                  <a:cubicBezTo>
                    <a:pt x="178" y="35"/>
                    <a:pt x="133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11;p49">
              <a:extLst>
                <a:ext uri="{FF2B5EF4-FFF2-40B4-BE49-F238E27FC236}">
                  <a16:creationId xmlns:a16="http://schemas.microsoft.com/office/drawing/2014/main" id="{94794DFA-E701-8E41-6EB3-FA50901BE793}"/>
                </a:ext>
              </a:extLst>
            </p:cNvPr>
            <p:cNvSpPr/>
            <p:nvPr/>
          </p:nvSpPr>
          <p:spPr>
            <a:xfrm>
              <a:off x="4441015" y="722980"/>
              <a:ext cx="15673" cy="55354"/>
            </a:xfrm>
            <a:custGeom>
              <a:avLst/>
              <a:gdLst/>
              <a:ahLst/>
              <a:cxnLst/>
              <a:rect l="l" t="t" r="r" b="b"/>
              <a:pathLst>
                <a:path w="141" h="498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430"/>
                  </a:lnTo>
                  <a:cubicBezTo>
                    <a:pt x="1" y="475"/>
                    <a:pt x="36" y="498"/>
                    <a:pt x="71" y="498"/>
                  </a:cubicBezTo>
                  <a:cubicBezTo>
                    <a:pt x="106" y="498"/>
                    <a:pt x="141" y="475"/>
                    <a:pt x="141" y="430"/>
                  </a:cubicBezTo>
                  <a:lnTo>
                    <a:pt x="141" y="67"/>
                  </a:lnTo>
                  <a:cubicBezTo>
                    <a:pt x="141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12;p49">
              <a:extLst>
                <a:ext uri="{FF2B5EF4-FFF2-40B4-BE49-F238E27FC236}">
                  <a16:creationId xmlns:a16="http://schemas.microsoft.com/office/drawing/2014/main" id="{778A8468-F3CE-6486-2CCD-15AA24C2AB7B}"/>
                </a:ext>
              </a:extLst>
            </p:cNvPr>
            <p:cNvSpPr/>
            <p:nvPr/>
          </p:nvSpPr>
          <p:spPr>
            <a:xfrm>
              <a:off x="4472806" y="1802077"/>
              <a:ext cx="15673" cy="32457"/>
            </a:xfrm>
            <a:custGeom>
              <a:avLst/>
              <a:gdLst/>
              <a:ahLst/>
              <a:cxnLst/>
              <a:rect l="l" t="t" r="r" b="b"/>
              <a:pathLst>
                <a:path w="141" h="292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224"/>
                  </a:lnTo>
                  <a:cubicBezTo>
                    <a:pt x="1" y="269"/>
                    <a:pt x="36" y="292"/>
                    <a:pt x="71" y="292"/>
                  </a:cubicBezTo>
                  <a:cubicBezTo>
                    <a:pt x="106" y="292"/>
                    <a:pt x="140" y="269"/>
                    <a:pt x="140" y="224"/>
                  </a:cubicBezTo>
                  <a:lnTo>
                    <a:pt x="140" y="67"/>
                  </a:lnTo>
                  <a:cubicBezTo>
                    <a:pt x="140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13;p49">
              <a:extLst>
                <a:ext uri="{FF2B5EF4-FFF2-40B4-BE49-F238E27FC236}">
                  <a16:creationId xmlns:a16="http://schemas.microsoft.com/office/drawing/2014/main" id="{F3971170-61DB-BFA1-49FB-87EB510668F5}"/>
                </a:ext>
              </a:extLst>
            </p:cNvPr>
            <p:cNvSpPr/>
            <p:nvPr/>
          </p:nvSpPr>
          <p:spPr>
            <a:xfrm>
              <a:off x="4483588" y="1883554"/>
              <a:ext cx="38793" cy="47907"/>
            </a:xfrm>
            <a:custGeom>
              <a:avLst/>
              <a:gdLst/>
              <a:ahLst/>
              <a:cxnLst/>
              <a:rect l="l" t="t" r="r" b="b"/>
              <a:pathLst>
                <a:path w="349" h="431" extrusionOk="0">
                  <a:moveTo>
                    <a:pt x="135" y="1"/>
                  </a:moveTo>
                  <a:cubicBezTo>
                    <a:pt x="115" y="1"/>
                    <a:pt x="96" y="10"/>
                    <a:pt x="83" y="33"/>
                  </a:cubicBezTo>
                  <a:cubicBezTo>
                    <a:pt x="0" y="187"/>
                    <a:pt x="74" y="370"/>
                    <a:pt x="237" y="426"/>
                  </a:cubicBezTo>
                  <a:cubicBezTo>
                    <a:pt x="245" y="429"/>
                    <a:pt x="253" y="431"/>
                    <a:pt x="260" y="431"/>
                  </a:cubicBezTo>
                  <a:cubicBezTo>
                    <a:pt x="326" y="431"/>
                    <a:pt x="348" y="317"/>
                    <a:pt x="274" y="293"/>
                  </a:cubicBezTo>
                  <a:cubicBezTo>
                    <a:pt x="197" y="267"/>
                    <a:pt x="163" y="173"/>
                    <a:pt x="200" y="104"/>
                  </a:cubicBezTo>
                  <a:cubicBezTo>
                    <a:pt x="230" y="50"/>
                    <a:pt x="181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14;p49">
              <a:extLst>
                <a:ext uri="{FF2B5EF4-FFF2-40B4-BE49-F238E27FC236}">
                  <a16:creationId xmlns:a16="http://schemas.microsoft.com/office/drawing/2014/main" id="{D7ED8F5E-70E8-3CBB-4DF8-59A35AE2D139}"/>
                </a:ext>
              </a:extLst>
            </p:cNvPr>
            <p:cNvSpPr/>
            <p:nvPr/>
          </p:nvSpPr>
          <p:spPr>
            <a:xfrm>
              <a:off x="4529495" y="1810747"/>
              <a:ext cx="20341" cy="44016"/>
            </a:xfrm>
            <a:custGeom>
              <a:avLst/>
              <a:gdLst/>
              <a:ahLst/>
              <a:cxnLst/>
              <a:rect l="l" t="t" r="r" b="b"/>
              <a:pathLst>
                <a:path w="183" h="396" extrusionOk="0">
                  <a:moveTo>
                    <a:pt x="68" y="0"/>
                  </a:moveTo>
                  <a:cubicBezTo>
                    <a:pt x="41" y="0"/>
                    <a:pt x="17" y="15"/>
                    <a:pt x="13" y="49"/>
                  </a:cubicBezTo>
                  <a:cubicBezTo>
                    <a:pt x="0" y="153"/>
                    <a:pt x="3" y="246"/>
                    <a:pt x="33" y="346"/>
                  </a:cubicBezTo>
                  <a:cubicBezTo>
                    <a:pt x="43" y="380"/>
                    <a:pt x="70" y="395"/>
                    <a:pt x="98" y="395"/>
                  </a:cubicBezTo>
                  <a:cubicBezTo>
                    <a:pt x="140" y="395"/>
                    <a:pt x="182" y="361"/>
                    <a:pt x="166" y="309"/>
                  </a:cubicBezTo>
                  <a:cubicBezTo>
                    <a:pt x="143" y="236"/>
                    <a:pt x="137" y="163"/>
                    <a:pt x="146" y="86"/>
                  </a:cubicBezTo>
                  <a:cubicBezTo>
                    <a:pt x="155" y="34"/>
                    <a:pt x="10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15;p49">
              <a:extLst>
                <a:ext uri="{FF2B5EF4-FFF2-40B4-BE49-F238E27FC236}">
                  <a16:creationId xmlns:a16="http://schemas.microsoft.com/office/drawing/2014/main" id="{E81D6A15-8BD1-34A8-8768-442F4164CA14}"/>
                </a:ext>
              </a:extLst>
            </p:cNvPr>
            <p:cNvSpPr/>
            <p:nvPr/>
          </p:nvSpPr>
          <p:spPr>
            <a:xfrm>
              <a:off x="4560175" y="1926126"/>
              <a:ext cx="24676" cy="49241"/>
            </a:xfrm>
            <a:custGeom>
              <a:avLst/>
              <a:gdLst/>
              <a:ahLst/>
              <a:cxnLst/>
              <a:rect l="l" t="t" r="r" b="b"/>
              <a:pathLst>
                <a:path w="222" h="443" extrusionOk="0">
                  <a:moveTo>
                    <a:pt x="85" y="1"/>
                  </a:moveTo>
                  <a:cubicBezTo>
                    <a:pt x="44" y="1"/>
                    <a:pt x="0" y="35"/>
                    <a:pt x="10" y="87"/>
                  </a:cubicBezTo>
                  <a:cubicBezTo>
                    <a:pt x="33" y="190"/>
                    <a:pt x="53" y="289"/>
                    <a:pt x="77" y="393"/>
                  </a:cubicBezTo>
                  <a:cubicBezTo>
                    <a:pt x="84" y="428"/>
                    <a:pt x="110" y="442"/>
                    <a:pt x="137" y="442"/>
                  </a:cubicBezTo>
                  <a:cubicBezTo>
                    <a:pt x="178" y="442"/>
                    <a:pt x="222" y="408"/>
                    <a:pt x="210" y="357"/>
                  </a:cubicBezTo>
                  <a:cubicBezTo>
                    <a:pt x="187" y="253"/>
                    <a:pt x="167" y="150"/>
                    <a:pt x="144" y="50"/>
                  </a:cubicBezTo>
                  <a:cubicBezTo>
                    <a:pt x="137" y="15"/>
                    <a:pt x="11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16;p49">
              <a:extLst>
                <a:ext uri="{FF2B5EF4-FFF2-40B4-BE49-F238E27FC236}">
                  <a16:creationId xmlns:a16="http://schemas.microsoft.com/office/drawing/2014/main" id="{67E6C7B3-6225-DCFC-69A4-5C39DF607D67}"/>
                </a:ext>
              </a:extLst>
            </p:cNvPr>
            <p:cNvSpPr/>
            <p:nvPr/>
          </p:nvSpPr>
          <p:spPr>
            <a:xfrm>
              <a:off x="4625312" y="1836869"/>
              <a:ext cx="15562" cy="49463"/>
            </a:xfrm>
            <a:custGeom>
              <a:avLst/>
              <a:gdLst/>
              <a:ahLst/>
              <a:cxnLst/>
              <a:rect l="l" t="t" r="r" b="b"/>
              <a:pathLst>
                <a:path w="140" h="445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378"/>
                  </a:lnTo>
                  <a:cubicBezTo>
                    <a:pt x="0" y="422"/>
                    <a:pt x="35" y="445"/>
                    <a:pt x="70" y="445"/>
                  </a:cubicBezTo>
                  <a:cubicBezTo>
                    <a:pt x="105" y="445"/>
                    <a:pt x="140" y="422"/>
                    <a:pt x="140" y="378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17;p49">
              <a:extLst>
                <a:ext uri="{FF2B5EF4-FFF2-40B4-BE49-F238E27FC236}">
                  <a16:creationId xmlns:a16="http://schemas.microsoft.com/office/drawing/2014/main" id="{2D45C924-438D-28CF-62A7-43E5E146DFFB}"/>
                </a:ext>
              </a:extLst>
            </p:cNvPr>
            <p:cNvSpPr/>
            <p:nvPr/>
          </p:nvSpPr>
          <p:spPr>
            <a:xfrm>
              <a:off x="4628202" y="1943355"/>
              <a:ext cx="15673" cy="66580"/>
            </a:xfrm>
            <a:custGeom>
              <a:avLst/>
              <a:gdLst/>
              <a:ahLst/>
              <a:cxnLst/>
              <a:rect l="l" t="t" r="r" b="b"/>
              <a:pathLst>
                <a:path w="141" h="599" extrusionOk="0">
                  <a:moveTo>
                    <a:pt x="70" y="0"/>
                  </a:moveTo>
                  <a:cubicBezTo>
                    <a:pt x="35" y="0"/>
                    <a:pt x="1" y="22"/>
                    <a:pt x="1" y="65"/>
                  </a:cubicBezTo>
                  <a:lnTo>
                    <a:pt x="1" y="531"/>
                  </a:lnTo>
                  <a:cubicBezTo>
                    <a:pt x="1" y="576"/>
                    <a:pt x="35" y="598"/>
                    <a:pt x="70" y="598"/>
                  </a:cubicBezTo>
                  <a:cubicBezTo>
                    <a:pt x="105" y="598"/>
                    <a:pt x="140" y="576"/>
                    <a:pt x="140" y="531"/>
                  </a:cubicBezTo>
                  <a:lnTo>
                    <a:pt x="140" y="65"/>
                  </a:lnTo>
                  <a:cubicBezTo>
                    <a:pt x="140" y="22"/>
                    <a:pt x="10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18;p49">
              <a:extLst>
                <a:ext uri="{FF2B5EF4-FFF2-40B4-BE49-F238E27FC236}">
                  <a16:creationId xmlns:a16="http://schemas.microsoft.com/office/drawing/2014/main" id="{BFB6C923-BC65-73D1-64F0-E1577C62E1C7}"/>
                </a:ext>
              </a:extLst>
            </p:cNvPr>
            <p:cNvSpPr/>
            <p:nvPr/>
          </p:nvSpPr>
          <p:spPr>
            <a:xfrm>
              <a:off x="4698008" y="1877107"/>
              <a:ext cx="26900" cy="60578"/>
            </a:xfrm>
            <a:custGeom>
              <a:avLst/>
              <a:gdLst/>
              <a:ahLst/>
              <a:cxnLst/>
              <a:rect l="l" t="t" r="r" b="b"/>
              <a:pathLst>
                <a:path w="242" h="545" extrusionOk="0">
                  <a:moveTo>
                    <a:pt x="174" y="0"/>
                  </a:moveTo>
                  <a:cubicBezTo>
                    <a:pt x="139" y="0"/>
                    <a:pt x="103" y="22"/>
                    <a:pt x="102" y="65"/>
                  </a:cubicBezTo>
                  <a:cubicBezTo>
                    <a:pt x="95" y="202"/>
                    <a:pt x="65" y="331"/>
                    <a:pt x="19" y="461"/>
                  </a:cubicBezTo>
                  <a:cubicBezTo>
                    <a:pt x="0" y="512"/>
                    <a:pt x="42" y="545"/>
                    <a:pt x="84" y="545"/>
                  </a:cubicBezTo>
                  <a:cubicBezTo>
                    <a:pt x="112" y="545"/>
                    <a:pt x="140" y="531"/>
                    <a:pt x="151" y="498"/>
                  </a:cubicBezTo>
                  <a:cubicBezTo>
                    <a:pt x="205" y="358"/>
                    <a:pt x="231" y="215"/>
                    <a:pt x="238" y="65"/>
                  </a:cubicBezTo>
                  <a:cubicBezTo>
                    <a:pt x="242" y="22"/>
                    <a:pt x="208" y="0"/>
                    <a:pt x="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19;p49">
              <a:extLst>
                <a:ext uri="{FF2B5EF4-FFF2-40B4-BE49-F238E27FC236}">
                  <a16:creationId xmlns:a16="http://schemas.microsoft.com/office/drawing/2014/main" id="{24472C29-002B-3E71-A1B9-5B6E6DA56F36}"/>
                </a:ext>
              </a:extLst>
            </p:cNvPr>
            <p:cNvSpPr/>
            <p:nvPr/>
          </p:nvSpPr>
          <p:spPr>
            <a:xfrm>
              <a:off x="4675110" y="1992597"/>
              <a:ext cx="31679" cy="45795"/>
            </a:xfrm>
            <a:custGeom>
              <a:avLst/>
              <a:gdLst/>
              <a:ahLst/>
              <a:cxnLst/>
              <a:rect l="l" t="t" r="r" b="b"/>
              <a:pathLst>
                <a:path w="285" h="412" extrusionOk="0">
                  <a:moveTo>
                    <a:pt x="201" y="1"/>
                  </a:moveTo>
                  <a:cubicBezTo>
                    <a:pt x="173" y="1"/>
                    <a:pt x="144" y="15"/>
                    <a:pt x="131" y="48"/>
                  </a:cubicBezTo>
                  <a:cubicBezTo>
                    <a:pt x="95" y="141"/>
                    <a:pt x="58" y="235"/>
                    <a:pt x="21" y="327"/>
                  </a:cubicBezTo>
                  <a:cubicBezTo>
                    <a:pt x="1" y="378"/>
                    <a:pt x="43" y="412"/>
                    <a:pt x="86" y="412"/>
                  </a:cubicBezTo>
                  <a:cubicBezTo>
                    <a:pt x="114" y="412"/>
                    <a:pt x="141" y="398"/>
                    <a:pt x="154" y="367"/>
                  </a:cubicBezTo>
                  <a:cubicBezTo>
                    <a:pt x="191" y="271"/>
                    <a:pt x="228" y="178"/>
                    <a:pt x="265" y="84"/>
                  </a:cubicBezTo>
                  <a:cubicBezTo>
                    <a:pt x="284" y="34"/>
                    <a:pt x="24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20;p49">
              <a:extLst>
                <a:ext uri="{FF2B5EF4-FFF2-40B4-BE49-F238E27FC236}">
                  <a16:creationId xmlns:a16="http://schemas.microsoft.com/office/drawing/2014/main" id="{3B79CD73-84E0-456A-BB06-6E93704E7B8E}"/>
                </a:ext>
              </a:extLst>
            </p:cNvPr>
            <p:cNvSpPr/>
            <p:nvPr/>
          </p:nvSpPr>
          <p:spPr>
            <a:xfrm>
              <a:off x="4776373" y="1900449"/>
              <a:ext cx="46240" cy="60578"/>
            </a:xfrm>
            <a:custGeom>
              <a:avLst/>
              <a:gdLst/>
              <a:ahLst/>
              <a:cxnLst/>
              <a:rect l="l" t="t" r="r" b="b"/>
              <a:pathLst>
                <a:path w="416" h="545" extrusionOk="0">
                  <a:moveTo>
                    <a:pt x="318" y="0"/>
                  </a:moveTo>
                  <a:cubicBezTo>
                    <a:pt x="297" y="0"/>
                    <a:pt x="275" y="10"/>
                    <a:pt x="259" y="32"/>
                  </a:cubicBezTo>
                  <a:cubicBezTo>
                    <a:pt x="159" y="165"/>
                    <a:pt x="82" y="308"/>
                    <a:pt x="19" y="461"/>
                  </a:cubicBezTo>
                  <a:cubicBezTo>
                    <a:pt x="1" y="511"/>
                    <a:pt x="42" y="544"/>
                    <a:pt x="85" y="544"/>
                  </a:cubicBezTo>
                  <a:cubicBezTo>
                    <a:pt x="113" y="544"/>
                    <a:pt x="142" y="530"/>
                    <a:pt x="156" y="497"/>
                  </a:cubicBezTo>
                  <a:cubicBezTo>
                    <a:pt x="212" y="354"/>
                    <a:pt x="285" y="225"/>
                    <a:pt x="378" y="101"/>
                  </a:cubicBezTo>
                  <a:cubicBezTo>
                    <a:pt x="416" y="50"/>
                    <a:pt x="368" y="0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21;p49">
              <a:extLst>
                <a:ext uri="{FF2B5EF4-FFF2-40B4-BE49-F238E27FC236}">
                  <a16:creationId xmlns:a16="http://schemas.microsoft.com/office/drawing/2014/main" id="{7E57A053-933F-2B65-5D0F-70E0D5D0284C}"/>
                </a:ext>
              </a:extLst>
            </p:cNvPr>
            <p:cNvSpPr/>
            <p:nvPr/>
          </p:nvSpPr>
          <p:spPr>
            <a:xfrm>
              <a:off x="4726019" y="2035170"/>
              <a:ext cx="50242" cy="44572"/>
            </a:xfrm>
            <a:custGeom>
              <a:avLst/>
              <a:gdLst/>
              <a:ahLst/>
              <a:cxnLst/>
              <a:rect l="l" t="t" r="r" b="b"/>
              <a:pathLst>
                <a:path w="452" h="401" extrusionOk="0">
                  <a:moveTo>
                    <a:pt x="352" y="0"/>
                  </a:moveTo>
                  <a:cubicBezTo>
                    <a:pt x="337" y="0"/>
                    <a:pt x="320" y="6"/>
                    <a:pt x="306" y="21"/>
                  </a:cubicBezTo>
                  <a:cubicBezTo>
                    <a:pt x="222" y="107"/>
                    <a:pt x="136" y="194"/>
                    <a:pt x="49" y="281"/>
                  </a:cubicBezTo>
                  <a:cubicBezTo>
                    <a:pt x="1" y="329"/>
                    <a:pt x="50" y="400"/>
                    <a:pt x="104" y="400"/>
                  </a:cubicBezTo>
                  <a:cubicBezTo>
                    <a:pt x="119" y="400"/>
                    <a:pt x="135" y="395"/>
                    <a:pt x="149" y="380"/>
                  </a:cubicBezTo>
                  <a:cubicBezTo>
                    <a:pt x="232" y="291"/>
                    <a:pt x="319" y="204"/>
                    <a:pt x="406" y="118"/>
                  </a:cubicBezTo>
                  <a:cubicBezTo>
                    <a:pt x="452" y="69"/>
                    <a:pt x="405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22;p49">
              <a:extLst>
                <a:ext uri="{FF2B5EF4-FFF2-40B4-BE49-F238E27FC236}">
                  <a16:creationId xmlns:a16="http://schemas.microsoft.com/office/drawing/2014/main" id="{C8F059A4-CF90-D16B-750C-97E5A5A06201}"/>
                </a:ext>
              </a:extLst>
            </p:cNvPr>
            <p:cNvSpPr/>
            <p:nvPr/>
          </p:nvSpPr>
          <p:spPr>
            <a:xfrm>
              <a:off x="4888085" y="1949247"/>
              <a:ext cx="35014" cy="38014"/>
            </a:xfrm>
            <a:custGeom>
              <a:avLst/>
              <a:gdLst/>
              <a:ahLst/>
              <a:cxnLst/>
              <a:rect l="l" t="t" r="r" b="b"/>
              <a:pathLst>
                <a:path w="315" h="342" extrusionOk="0">
                  <a:moveTo>
                    <a:pt x="217" y="1"/>
                  </a:moveTo>
                  <a:cubicBezTo>
                    <a:pt x="197" y="1"/>
                    <a:pt x="176" y="10"/>
                    <a:pt x="162" y="32"/>
                  </a:cubicBezTo>
                  <a:cubicBezTo>
                    <a:pt x="119" y="101"/>
                    <a:pt x="76" y="172"/>
                    <a:pt x="32" y="238"/>
                  </a:cubicBezTo>
                  <a:cubicBezTo>
                    <a:pt x="0" y="291"/>
                    <a:pt x="48" y="341"/>
                    <a:pt x="96" y="341"/>
                  </a:cubicBezTo>
                  <a:cubicBezTo>
                    <a:pt x="117" y="341"/>
                    <a:pt x="138" y="332"/>
                    <a:pt x="152" y="308"/>
                  </a:cubicBezTo>
                  <a:cubicBezTo>
                    <a:pt x="195" y="241"/>
                    <a:pt x="239" y="172"/>
                    <a:pt x="282" y="101"/>
                  </a:cubicBezTo>
                  <a:cubicBezTo>
                    <a:pt x="315" y="50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23;p49">
              <a:extLst>
                <a:ext uri="{FF2B5EF4-FFF2-40B4-BE49-F238E27FC236}">
                  <a16:creationId xmlns:a16="http://schemas.microsoft.com/office/drawing/2014/main" id="{260012AE-79BC-D00A-909C-C5D0B17D34FF}"/>
                </a:ext>
              </a:extLst>
            </p:cNvPr>
            <p:cNvSpPr/>
            <p:nvPr/>
          </p:nvSpPr>
          <p:spPr>
            <a:xfrm>
              <a:off x="4824059" y="2055622"/>
              <a:ext cx="44907" cy="35791"/>
            </a:xfrm>
            <a:custGeom>
              <a:avLst/>
              <a:gdLst/>
              <a:ahLst/>
              <a:cxnLst/>
              <a:rect l="l" t="t" r="r" b="b"/>
              <a:pathLst>
                <a:path w="404" h="322" extrusionOk="0">
                  <a:moveTo>
                    <a:pt x="302" y="1"/>
                  </a:moveTo>
                  <a:cubicBezTo>
                    <a:pt x="287" y="1"/>
                    <a:pt x="270" y="7"/>
                    <a:pt x="255" y="20"/>
                  </a:cubicBezTo>
                  <a:lnTo>
                    <a:pt x="52" y="207"/>
                  </a:lnTo>
                  <a:cubicBezTo>
                    <a:pt x="1" y="253"/>
                    <a:pt x="48" y="322"/>
                    <a:pt x="102" y="322"/>
                  </a:cubicBezTo>
                  <a:cubicBezTo>
                    <a:pt x="118" y="322"/>
                    <a:pt x="134" y="316"/>
                    <a:pt x="149" y="303"/>
                  </a:cubicBezTo>
                  <a:lnTo>
                    <a:pt x="352" y="116"/>
                  </a:lnTo>
                  <a:cubicBezTo>
                    <a:pt x="404" y="70"/>
                    <a:pt x="357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624;p49">
              <a:extLst>
                <a:ext uri="{FF2B5EF4-FFF2-40B4-BE49-F238E27FC236}">
                  <a16:creationId xmlns:a16="http://schemas.microsoft.com/office/drawing/2014/main" id="{55DDE235-A499-B50E-270F-A15F122FD103}"/>
                </a:ext>
              </a:extLst>
            </p:cNvPr>
            <p:cNvSpPr/>
            <p:nvPr/>
          </p:nvSpPr>
          <p:spPr>
            <a:xfrm>
              <a:off x="4935104" y="2058624"/>
              <a:ext cx="40905" cy="28900"/>
            </a:xfrm>
            <a:custGeom>
              <a:avLst/>
              <a:gdLst/>
              <a:ahLst/>
              <a:cxnLst/>
              <a:rect l="l" t="t" r="r" b="b"/>
              <a:pathLst>
                <a:path w="368" h="260" extrusionOk="0">
                  <a:moveTo>
                    <a:pt x="256" y="1"/>
                  </a:moveTo>
                  <a:cubicBezTo>
                    <a:pt x="241" y="1"/>
                    <a:pt x="226" y="5"/>
                    <a:pt x="212" y="16"/>
                  </a:cubicBezTo>
                  <a:cubicBezTo>
                    <a:pt x="162" y="60"/>
                    <a:pt x="109" y="103"/>
                    <a:pt x="55" y="146"/>
                  </a:cubicBezTo>
                  <a:cubicBezTo>
                    <a:pt x="0" y="188"/>
                    <a:pt x="51" y="260"/>
                    <a:pt x="109" y="260"/>
                  </a:cubicBezTo>
                  <a:cubicBezTo>
                    <a:pt x="125" y="260"/>
                    <a:pt x="140" y="255"/>
                    <a:pt x="155" y="243"/>
                  </a:cubicBezTo>
                  <a:cubicBezTo>
                    <a:pt x="205" y="200"/>
                    <a:pt x="258" y="160"/>
                    <a:pt x="312" y="116"/>
                  </a:cubicBezTo>
                  <a:cubicBezTo>
                    <a:pt x="368" y="71"/>
                    <a:pt x="315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625;p49">
              <a:extLst>
                <a:ext uri="{FF2B5EF4-FFF2-40B4-BE49-F238E27FC236}">
                  <a16:creationId xmlns:a16="http://schemas.microsoft.com/office/drawing/2014/main" id="{FD3F985C-D311-1A2A-84AD-9500F011BFA8}"/>
                </a:ext>
              </a:extLst>
            </p:cNvPr>
            <p:cNvSpPr/>
            <p:nvPr/>
          </p:nvSpPr>
          <p:spPr>
            <a:xfrm>
              <a:off x="5021583" y="1986261"/>
              <a:ext cx="42017" cy="32901"/>
            </a:xfrm>
            <a:custGeom>
              <a:avLst/>
              <a:gdLst/>
              <a:ahLst/>
              <a:cxnLst/>
              <a:rect l="l" t="t" r="r" b="b"/>
              <a:pathLst>
                <a:path w="378" h="296" extrusionOk="0">
                  <a:moveTo>
                    <a:pt x="280" y="1"/>
                  </a:moveTo>
                  <a:cubicBezTo>
                    <a:pt x="259" y="1"/>
                    <a:pt x="238" y="10"/>
                    <a:pt x="223" y="32"/>
                  </a:cubicBezTo>
                  <a:cubicBezTo>
                    <a:pt x="183" y="92"/>
                    <a:pt x="133" y="135"/>
                    <a:pt x="70" y="168"/>
                  </a:cubicBezTo>
                  <a:cubicBezTo>
                    <a:pt x="1" y="202"/>
                    <a:pt x="43" y="296"/>
                    <a:pt x="107" y="296"/>
                  </a:cubicBezTo>
                  <a:cubicBezTo>
                    <a:pt x="117" y="296"/>
                    <a:pt x="128" y="293"/>
                    <a:pt x="139" y="288"/>
                  </a:cubicBezTo>
                  <a:cubicBezTo>
                    <a:pt x="226" y="241"/>
                    <a:pt x="289" y="181"/>
                    <a:pt x="343" y="101"/>
                  </a:cubicBezTo>
                  <a:cubicBezTo>
                    <a:pt x="377" y="50"/>
                    <a:pt x="329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626;p49">
              <a:extLst>
                <a:ext uri="{FF2B5EF4-FFF2-40B4-BE49-F238E27FC236}">
                  <a16:creationId xmlns:a16="http://schemas.microsoft.com/office/drawing/2014/main" id="{E33310CF-7203-99C2-8244-AA90F27E47D6}"/>
                </a:ext>
              </a:extLst>
            </p:cNvPr>
            <p:cNvSpPr/>
            <p:nvPr/>
          </p:nvSpPr>
          <p:spPr>
            <a:xfrm>
              <a:off x="4941329" y="1969366"/>
              <a:ext cx="35125" cy="34902"/>
            </a:xfrm>
            <a:custGeom>
              <a:avLst/>
              <a:gdLst/>
              <a:ahLst/>
              <a:cxnLst/>
              <a:rect l="l" t="t" r="r" b="b"/>
              <a:pathLst>
                <a:path w="316" h="314" extrusionOk="0">
                  <a:moveTo>
                    <a:pt x="232" y="0"/>
                  </a:moveTo>
                  <a:cubicBezTo>
                    <a:pt x="204" y="0"/>
                    <a:pt x="175" y="15"/>
                    <a:pt x="162" y="47"/>
                  </a:cubicBezTo>
                  <a:cubicBezTo>
                    <a:pt x="139" y="107"/>
                    <a:pt x="102" y="154"/>
                    <a:pt x="53" y="197"/>
                  </a:cubicBezTo>
                  <a:cubicBezTo>
                    <a:pt x="0" y="244"/>
                    <a:pt x="49" y="314"/>
                    <a:pt x="104" y="314"/>
                  </a:cubicBezTo>
                  <a:cubicBezTo>
                    <a:pt x="119" y="314"/>
                    <a:pt x="135" y="309"/>
                    <a:pt x="149" y="297"/>
                  </a:cubicBezTo>
                  <a:cubicBezTo>
                    <a:pt x="219" y="237"/>
                    <a:pt x="262" y="167"/>
                    <a:pt x="295" y="84"/>
                  </a:cubicBezTo>
                  <a:cubicBezTo>
                    <a:pt x="316" y="33"/>
                    <a:pt x="275" y="0"/>
                    <a:pt x="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627;p49">
              <a:extLst>
                <a:ext uri="{FF2B5EF4-FFF2-40B4-BE49-F238E27FC236}">
                  <a16:creationId xmlns:a16="http://schemas.microsoft.com/office/drawing/2014/main" id="{45D49ABC-F534-AD34-861C-420709F366E9}"/>
                </a:ext>
              </a:extLst>
            </p:cNvPr>
            <p:cNvSpPr/>
            <p:nvPr/>
          </p:nvSpPr>
          <p:spPr>
            <a:xfrm>
              <a:off x="4734578" y="2158775"/>
              <a:ext cx="39015" cy="3279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249" y="0"/>
                  </a:moveTo>
                  <a:cubicBezTo>
                    <a:pt x="233" y="0"/>
                    <a:pt x="216" y="6"/>
                    <a:pt x="202" y="21"/>
                  </a:cubicBezTo>
                  <a:lnTo>
                    <a:pt x="49" y="177"/>
                  </a:lnTo>
                  <a:cubicBezTo>
                    <a:pt x="0" y="226"/>
                    <a:pt x="46" y="294"/>
                    <a:pt x="98" y="294"/>
                  </a:cubicBezTo>
                  <a:cubicBezTo>
                    <a:pt x="114" y="294"/>
                    <a:pt x="130" y="288"/>
                    <a:pt x="145" y="273"/>
                  </a:cubicBezTo>
                  <a:lnTo>
                    <a:pt x="302" y="117"/>
                  </a:lnTo>
                  <a:cubicBezTo>
                    <a:pt x="350" y="68"/>
                    <a:pt x="302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628;p49">
              <a:extLst>
                <a:ext uri="{FF2B5EF4-FFF2-40B4-BE49-F238E27FC236}">
                  <a16:creationId xmlns:a16="http://schemas.microsoft.com/office/drawing/2014/main" id="{9E90BA7C-99CC-8283-0D07-47599EA83E95}"/>
                </a:ext>
              </a:extLst>
            </p:cNvPr>
            <p:cNvSpPr/>
            <p:nvPr/>
          </p:nvSpPr>
          <p:spPr>
            <a:xfrm>
              <a:off x="4680779" y="2118536"/>
              <a:ext cx="26900" cy="38459"/>
            </a:xfrm>
            <a:custGeom>
              <a:avLst/>
              <a:gdLst/>
              <a:ahLst/>
              <a:cxnLst/>
              <a:rect l="l" t="t" r="r" b="b"/>
              <a:pathLst>
                <a:path w="242" h="346" extrusionOk="0">
                  <a:moveTo>
                    <a:pt x="156" y="1"/>
                  </a:moveTo>
                  <a:cubicBezTo>
                    <a:pt x="129" y="1"/>
                    <a:pt x="104" y="15"/>
                    <a:pt x="97" y="50"/>
                  </a:cubicBezTo>
                  <a:cubicBezTo>
                    <a:pt x="87" y="120"/>
                    <a:pt x="63" y="180"/>
                    <a:pt x="30" y="243"/>
                  </a:cubicBezTo>
                  <a:cubicBezTo>
                    <a:pt x="0" y="296"/>
                    <a:pt x="48" y="346"/>
                    <a:pt x="95" y="346"/>
                  </a:cubicBezTo>
                  <a:cubicBezTo>
                    <a:pt x="116" y="346"/>
                    <a:pt x="136" y="336"/>
                    <a:pt x="150" y="312"/>
                  </a:cubicBezTo>
                  <a:cubicBezTo>
                    <a:pt x="190" y="240"/>
                    <a:pt x="217" y="166"/>
                    <a:pt x="234" y="86"/>
                  </a:cubicBezTo>
                  <a:cubicBezTo>
                    <a:pt x="241" y="35"/>
                    <a:pt x="196" y="1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629;p49">
              <a:extLst>
                <a:ext uri="{FF2B5EF4-FFF2-40B4-BE49-F238E27FC236}">
                  <a16:creationId xmlns:a16="http://schemas.microsoft.com/office/drawing/2014/main" id="{F5ECE560-B89A-3EA1-A6F8-51AA908737D4}"/>
                </a:ext>
              </a:extLst>
            </p:cNvPr>
            <p:cNvSpPr/>
            <p:nvPr/>
          </p:nvSpPr>
          <p:spPr>
            <a:xfrm>
              <a:off x="4617531" y="2075742"/>
              <a:ext cx="24454" cy="43905"/>
            </a:xfrm>
            <a:custGeom>
              <a:avLst/>
              <a:gdLst/>
              <a:ahLst/>
              <a:cxnLst/>
              <a:rect l="l" t="t" r="r" b="b"/>
              <a:pathLst>
                <a:path w="220" h="395" extrusionOk="0">
                  <a:moveTo>
                    <a:pt x="132" y="0"/>
                  </a:moveTo>
                  <a:cubicBezTo>
                    <a:pt x="97" y="0"/>
                    <a:pt x="65" y="22"/>
                    <a:pt x="70" y="66"/>
                  </a:cubicBezTo>
                  <a:cubicBezTo>
                    <a:pt x="80" y="149"/>
                    <a:pt x="67" y="218"/>
                    <a:pt x="30" y="292"/>
                  </a:cubicBezTo>
                  <a:cubicBezTo>
                    <a:pt x="0" y="345"/>
                    <a:pt x="49" y="395"/>
                    <a:pt x="96" y="395"/>
                  </a:cubicBezTo>
                  <a:cubicBezTo>
                    <a:pt x="116" y="395"/>
                    <a:pt x="137" y="385"/>
                    <a:pt x="150" y="361"/>
                  </a:cubicBezTo>
                  <a:cubicBezTo>
                    <a:pt x="200" y="269"/>
                    <a:pt x="220" y="172"/>
                    <a:pt x="210" y="66"/>
                  </a:cubicBezTo>
                  <a:cubicBezTo>
                    <a:pt x="205" y="22"/>
                    <a:pt x="167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630;p49">
              <a:extLst>
                <a:ext uri="{FF2B5EF4-FFF2-40B4-BE49-F238E27FC236}">
                  <a16:creationId xmlns:a16="http://schemas.microsoft.com/office/drawing/2014/main" id="{8764BC75-46C1-A118-6F2A-E67E3E9838A5}"/>
                </a:ext>
              </a:extLst>
            </p:cNvPr>
            <p:cNvSpPr/>
            <p:nvPr/>
          </p:nvSpPr>
          <p:spPr>
            <a:xfrm>
              <a:off x="4532386" y="2055511"/>
              <a:ext cx="19786" cy="60912"/>
            </a:xfrm>
            <a:custGeom>
              <a:avLst/>
              <a:gdLst/>
              <a:ahLst/>
              <a:cxnLst/>
              <a:rect l="l" t="t" r="r" b="b"/>
              <a:pathLst>
                <a:path w="178" h="548" extrusionOk="0">
                  <a:moveTo>
                    <a:pt x="68" y="0"/>
                  </a:moveTo>
                  <a:cubicBezTo>
                    <a:pt x="33" y="0"/>
                    <a:pt x="1" y="23"/>
                    <a:pt x="4" y="68"/>
                  </a:cubicBezTo>
                  <a:cubicBezTo>
                    <a:pt x="14" y="204"/>
                    <a:pt x="24" y="344"/>
                    <a:pt x="34" y="480"/>
                  </a:cubicBezTo>
                  <a:cubicBezTo>
                    <a:pt x="37" y="525"/>
                    <a:pt x="74" y="548"/>
                    <a:pt x="109" y="548"/>
                  </a:cubicBezTo>
                  <a:cubicBezTo>
                    <a:pt x="144" y="548"/>
                    <a:pt x="177" y="525"/>
                    <a:pt x="174" y="480"/>
                  </a:cubicBezTo>
                  <a:cubicBezTo>
                    <a:pt x="164" y="344"/>
                    <a:pt x="154" y="204"/>
                    <a:pt x="144" y="68"/>
                  </a:cubicBezTo>
                  <a:cubicBezTo>
                    <a:pt x="139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631;p49">
              <a:extLst>
                <a:ext uri="{FF2B5EF4-FFF2-40B4-BE49-F238E27FC236}">
                  <a16:creationId xmlns:a16="http://schemas.microsoft.com/office/drawing/2014/main" id="{3AAECFCF-7EB4-448B-E333-456E23629B32}"/>
                </a:ext>
              </a:extLst>
            </p:cNvPr>
            <p:cNvSpPr/>
            <p:nvPr/>
          </p:nvSpPr>
          <p:spPr>
            <a:xfrm>
              <a:off x="4582406" y="2182006"/>
              <a:ext cx="15228" cy="38014"/>
            </a:xfrm>
            <a:custGeom>
              <a:avLst/>
              <a:gdLst/>
              <a:ahLst/>
              <a:cxnLst/>
              <a:rect l="l" t="t" r="r" b="b"/>
              <a:pathLst>
                <a:path w="137" h="342" extrusionOk="0">
                  <a:moveTo>
                    <a:pt x="68" y="0"/>
                  </a:moveTo>
                  <a:cubicBezTo>
                    <a:pt x="34" y="0"/>
                    <a:pt x="0" y="23"/>
                    <a:pt x="0" y="68"/>
                  </a:cubicBezTo>
                  <a:lnTo>
                    <a:pt x="0" y="274"/>
                  </a:lnTo>
                  <a:cubicBezTo>
                    <a:pt x="0" y="319"/>
                    <a:pt x="34" y="341"/>
                    <a:pt x="68" y="341"/>
                  </a:cubicBezTo>
                  <a:cubicBezTo>
                    <a:pt x="102" y="341"/>
                    <a:pt x="136" y="319"/>
                    <a:pt x="136" y="274"/>
                  </a:cubicBezTo>
                  <a:lnTo>
                    <a:pt x="136" y="68"/>
                  </a:lnTo>
                  <a:cubicBezTo>
                    <a:pt x="136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632;p49">
              <a:extLst>
                <a:ext uri="{FF2B5EF4-FFF2-40B4-BE49-F238E27FC236}">
                  <a16:creationId xmlns:a16="http://schemas.microsoft.com/office/drawing/2014/main" id="{D7F35139-9A5F-EEC4-975D-CDF27EF5FD60}"/>
                </a:ext>
              </a:extLst>
            </p:cNvPr>
            <p:cNvSpPr/>
            <p:nvPr/>
          </p:nvSpPr>
          <p:spPr>
            <a:xfrm>
              <a:off x="4631203" y="2193678"/>
              <a:ext cx="25121" cy="38014"/>
            </a:xfrm>
            <a:custGeom>
              <a:avLst/>
              <a:gdLst/>
              <a:ahLst/>
              <a:cxnLst/>
              <a:rect l="l" t="t" r="r" b="b"/>
              <a:pathLst>
                <a:path w="226" h="342" extrusionOk="0">
                  <a:moveTo>
                    <a:pt x="158" y="1"/>
                  </a:moveTo>
                  <a:cubicBezTo>
                    <a:pt x="123" y="1"/>
                    <a:pt x="85" y="23"/>
                    <a:pt x="81" y="66"/>
                  </a:cubicBezTo>
                  <a:cubicBezTo>
                    <a:pt x="73" y="126"/>
                    <a:pt x="57" y="183"/>
                    <a:pt x="30" y="236"/>
                  </a:cubicBezTo>
                  <a:cubicBezTo>
                    <a:pt x="1" y="291"/>
                    <a:pt x="48" y="341"/>
                    <a:pt x="95" y="341"/>
                  </a:cubicBezTo>
                  <a:cubicBezTo>
                    <a:pt x="116" y="341"/>
                    <a:pt x="137" y="331"/>
                    <a:pt x="150" y="306"/>
                  </a:cubicBezTo>
                  <a:cubicBezTo>
                    <a:pt x="187" y="229"/>
                    <a:pt x="210" y="152"/>
                    <a:pt x="220" y="66"/>
                  </a:cubicBezTo>
                  <a:cubicBezTo>
                    <a:pt x="225" y="23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633;p49">
              <a:extLst>
                <a:ext uri="{FF2B5EF4-FFF2-40B4-BE49-F238E27FC236}">
                  <a16:creationId xmlns:a16="http://schemas.microsoft.com/office/drawing/2014/main" id="{5B37634C-3314-6B90-14AB-397F265F340B}"/>
                </a:ext>
              </a:extLst>
            </p:cNvPr>
            <p:cNvSpPr/>
            <p:nvPr/>
          </p:nvSpPr>
          <p:spPr>
            <a:xfrm>
              <a:off x="4671886" y="2242030"/>
              <a:ext cx="38015" cy="38014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250" y="0"/>
                  </a:moveTo>
                  <a:cubicBezTo>
                    <a:pt x="238" y="0"/>
                    <a:pt x="226" y="4"/>
                    <a:pt x="214" y="14"/>
                  </a:cubicBezTo>
                  <a:cubicBezTo>
                    <a:pt x="124" y="80"/>
                    <a:pt x="64" y="157"/>
                    <a:pt x="20" y="260"/>
                  </a:cubicBezTo>
                  <a:cubicBezTo>
                    <a:pt x="0" y="309"/>
                    <a:pt x="42" y="341"/>
                    <a:pt x="85" y="341"/>
                  </a:cubicBezTo>
                  <a:cubicBezTo>
                    <a:pt x="112" y="341"/>
                    <a:pt x="141" y="328"/>
                    <a:pt x="154" y="297"/>
                  </a:cubicBezTo>
                  <a:cubicBezTo>
                    <a:pt x="180" y="230"/>
                    <a:pt x="227" y="174"/>
                    <a:pt x="283" y="134"/>
                  </a:cubicBezTo>
                  <a:cubicBezTo>
                    <a:pt x="341" y="90"/>
                    <a:pt x="304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634;p49">
              <a:extLst>
                <a:ext uri="{FF2B5EF4-FFF2-40B4-BE49-F238E27FC236}">
                  <a16:creationId xmlns:a16="http://schemas.microsoft.com/office/drawing/2014/main" id="{8FD1107C-84C4-7D2E-B7B0-BEA9DDEC31D0}"/>
                </a:ext>
              </a:extLst>
            </p:cNvPr>
            <p:cNvSpPr/>
            <p:nvPr/>
          </p:nvSpPr>
          <p:spPr>
            <a:xfrm>
              <a:off x="4589409" y="2303166"/>
              <a:ext cx="28011" cy="43572"/>
            </a:xfrm>
            <a:custGeom>
              <a:avLst/>
              <a:gdLst/>
              <a:ahLst/>
              <a:cxnLst/>
              <a:rect l="l" t="t" r="r" b="b"/>
              <a:pathLst>
                <a:path w="252" h="392" extrusionOk="0">
                  <a:moveTo>
                    <a:pt x="167" y="0"/>
                  </a:moveTo>
                  <a:cubicBezTo>
                    <a:pt x="139" y="0"/>
                    <a:pt x="111" y="15"/>
                    <a:pt x="100" y="49"/>
                  </a:cubicBezTo>
                  <a:cubicBezTo>
                    <a:pt x="73" y="136"/>
                    <a:pt x="44" y="219"/>
                    <a:pt x="17" y="306"/>
                  </a:cubicBezTo>
                  <a:cubicBezTo>
                    <a:pt x="1" y="358"/>
                    <a:pt x="43" y="392"/>
                    <a:pt x="84" y="392"/>
                  </a:cubicBezTo>
                  <a:cubicBezTo>
                    <a:pt x="112" y="392"/>
                    <a:pt x="139" y="377"/>
                    <a:pt x="150" y="342"/>
                  </a:cubicBezTo>
                  <a:lnTo>
                    <a:pt x="233" y="86"/>
                  </a:lnTo>
                  <a:cubicBezTo>
                    <a:pt x="251" y="34"/>
                    <a:pt x="209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635;p49">
              <a:extLst>
                <a:ext uri="{FF2B5EF4-FFF2-40B4-BE49-F238E27FC236}">
                  <a16:creationId xmlns:a16="http://schemas.microsoft.com/office/drawing/2014/main" id="{51536F72-DF56-E46B-EC0B-BA0E4307B36E}"/>
                </a:ext>
              </a:extLst>
            </p:cNvPr>
            <p:cNvSpPr/>
            <p:nvPr/>
          </p:nvSpPr>
          <p:spPr>
            <a:xfrm>
              <a:off x="4545280" y="2268485"/>
              <a:ext cx="24565" cy="43905"/>
            </a:xfrm>
            <a:custGeom>
              <a:avLst/>
              <a:gdLst/>
              <a:ahLst/>
              <a:cxnLst/>
              <a:rect l="l" t="t" r="r" b="b"/>
              <a:pathLst>
                <a:path w="221" h="395" extrusionOk="0">
                  <a:moveTo>
                    <a:pt x="136" y="0"/>
                  </a:moveTo>
                  <a:cubicBezTo>
                    <a:pt x="102" y="0"/>
                    <a:pt x="70" y="22"/>
                    <a:pt x="75" y="65"/>
                  </a:cubicBezTo>
                  <a:cubicBezTo>
                    <a:pt x="81" y="149"/>
                    <a:pt x="68" y="218"/>
                    <a:pt x="31" y="292"/>
                  </a:cubicBezTo>
                  <a:cubicBezTo>
                    <a:pt x="1" y="345"/>
                    <a:pt x="49" y="395"/>
                    <a:pt x="96" y="395"/>
                  </a:cubicBezTo>
                  <a:cubicBezTo>
                    <a:pt x="117" y="395"/>
                    <a:pt x="137" y="385"/>
                    <a:pt x="151" y="361"/>
                  </a:cubicBezTo>
                  <a:cubicBezTo>
                    <a:pt x="198" y="269"/>
                    <a:pt x="221" y="172"/>
                    <a:pt x="211" y="65"/>
                  </a:cubicBezTo>
                  <a:cubicBezTo>
                    <a:pt x="207" y="22"/>
                    <a:pt x="171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636;p49">
              <a:extLst>
                <a:ext uri="{FF2B5EF4-FFF2-40B4-BE49-F238E27FC236}">
                  <a16:creationId xmlns:a16="http://schemas.microsoft.com/office/drawing/2014/main" id="{02F1EC7E-883D-D6E5-05B2-0FFBCC15B1EF}"/>
                </a:ext>
              </a:extLst>
            </p:cNvPr>
            <p:cNvSpPr/>
            <p:nvPr/>
          </p:nvSpPr>
          <p:spPr>
            <a:xfrm>
              <a:off x="5121735" y="2245365"/>
              <a:ext cx="26900" cy="37903"/>
            </a:xfrm>
            <a:custGeom>
              <a:avLst/>
              <a:gdLst/>
              <a:ahLst/>
              <a:cxnLst/>
              <a:rect l="l" t="t" r="r" b="b"/>
              <a:pathLst>
                <a:path w="242" h="341" extrusionOk="0">
                  <a:moveTo>
                    <a:pt x="158" y="0"/>
                  </a:moveTo>
                  <a:cubicBezTo>
                    <a:pt x="130" y="0"/>
                    <a:pt x="102" y="14"/>
                    <a:pt x="90" y="47"/>
                  </a:cubicBezTo>
                  <a:cubicBezTo>
                    <a:pt x="67" y="117"/>
                    <a:pt x="41" y="187"/>
                    <a:pt x="17" y="257"/>
                  </a:cubicBezTo>
                  <a:cubicBezTo>
                    <a:pt x="1" y="307"/>
                    <a:pt x="43" y="340"/>
                    <a:pt x="85" y="340"/>
                  </a:cubicBezTo>
                  <a:cubicBezTo>
                    <a:pt x="113" y="340"/>
                    <a:pt x="140" y="326"/>
                    <a:pt x="150" y="293"/>
                  </a:cubicBezTo>
                  <a:cubicBezTo>
                    <a:pt x="177" y="223"/>
                    <a:pt x="201" y="153"/>
                    <a:pt x="224" y="84"/>
                  </a:cubicBezTo>
                  <a:cubicBezTo>
                    <a:pt x="242" y="33"/>
                    <a:pt x="200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637;p49">
              <a:extLst>
                <a:ext uri="{FF2B5EF4-FFF2-40B4-BE49-F238E27FC236}">
                  <a16:creationId xmlns:a16="http://schemas.microsoft.com/office/drawing/2014/main" id="{EB4B1E42-2D58-42AA-7905-137621CFE952}"/>
                </a:ext>
              </a:extLst>
            </p:cNvPr>
            <p:cNvSpPr/>
            <p:nvPr/>
          </p:nvSpPr>
          <p:spPr>
            <a:xfrm>
              <a:off x="5154081" y="2150549"/>
              <a:ext cx="20341" cy="40571"/>
            </a:xfrm>
            <a:custGeom>
              <a:avLst/>
              <a:gdLst/>
              <a:ahLst/>
              <a:cxnLst/>
              <a:rect l="l" t="t" r="r" b="b"/>
              <a:pathLst>
                <a:path w="183" h="365" extrusionOk="0">
                  <a:moveTo>
                    <a:pt x="116" y="1"/>
                  </a:moveTo>
                  <a:cubicBezTo>
                    <a:pt x="82" y="1"/>
                    <a:pt x="44" y="23"/>
                    <a:pt x="39" y="68"/>
                  </a:cubicBezTo>
                  <a:cubicBezTo>
                    <a:pt x="29" y="144"/>
                    <a:pt x="16" y="221"/>
                    <a:pt x="5" y="298"/>
                  </a:cubicBezTo>
                  <a:cubicBezTo>
                    <a:pt x="1" y="342"/>
                    <a:pt x="33" y="365"/>
                    <a:pt x="68" y="365"/>
                  </a:cubicBezTo>
                  <a:cubicBezTo>
                    <a:pt x="103" y="365"/>
                    <a:pt x="140" y="342"/>
                    <a:pt x="145" y="298"/>
                  </a:cubicBezTo>
                  <a:cubicBezTo>
                    <a:pt x="156" y="221"/>
                    <a:pt x="165" y="144"/>
                    <a:pt x="176" y="68"/>
                  </a:cubicBezTo>
                  <a:cubicBezTo>
                    <a:pt x="182" y="23"/>
                    <a:pt x="151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638;p49">
              <a:extLst>
                <a:ext uri="{FF2B5EF4-FFF2-40B4-BE49-F238E27FC236}">
                  <a16:creationId xmlns:a16="http://schemas.microsoft.com/office/drawing/2014/main" id="{78EC4FEA-877E-AE1A-1790-569714A7E9BB}"/>
                </a:ext>
              </a:extLst>
            </p:cNvPr>
            <p:cNvSpPr/>
            <p:nvPr/>
          </p:nvSpPr>
          <p:spPr>
            <a:xfrm>
              <a:off x="5092279" y="2176448"/>
              <a:ext cx="30679" cy="40348"/>
            </a:xfrm>
            <a:custGeom>
              <a:avLst/>
              <a:gdLst/>
              <a:ahLst/>
              <a:cxnLst/>
              <a:rect l="l" t="t" r="r" b="b"/>
              <a:pathLst>
                <a:path w="276" h="363" extrusionOk="0">
                  <a:moveTo>
                    <a:pt x="191" y="0"/>
                  </a:moveTo>
                  <a:cubicBezTo>
                    <a:pt x="163" y="0"/>
                    <a:pt x="135" y="14"/>
                    <a:pt x="122" y="45"/>
                  </a:cubicBezTo>
                  <a:cubicBezTo>
                    <a:pt x="89" y="125"/>
                    <a:pt x="56" y="201"/>
                    <a:pt x="22" y="281"/>
                  </a:cubicBezTo>
                  <a:cubicBezTo>
                    <a:pt x="0" y="330"/>
                    <a:pt x="42" y="362"/>
                    <a:pt x="86" y="362"/>
                  </a:cubicBezTo>
                  <a:cubicBezTo>
                    <a:pt x="114" y="362"/>
                    <a:pt x="143" y="349"/>
                    <a:pt x="156" y="318"/>
                  </a:cubicBezTo>
                  <a:cubicBezTo>
                    <a:pt x="189" y="238"/>
                    <a:pt x="222" y="161"/>
                    <a:pt x="255" y="81"/>
                  </a:cubicBezTo>
                  <a:cubicBezTo>
                    <a:pt x="276" y="33"/>
                    <a:pt x="234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639;p49">
              <a:extLst>
                <a:ext uri="{FF2B5EF4-FFF2-40B4-BE49-F238E27FC236}">
                  <a16:creationId xmlns:a16="http://schemas.microsoft.com/office/drawing/2014/main" id="{63585538-270F-F38C-4182-865C233AB871}"/>
                </a:ext>
              </a:extLst>
            </p:cNvPr>
            <p:cNvSpPr/>
            <p:nvPr/>
          </p:nvSpPr>
          <p:spPr>
            <a:xfrm>
              <a:off x="4204142" y="1923236"/>
              <a:ext cx="27233" cy="43683"/>
            </a:xfrm>
            <a:custGeom>
              <a:avLst/>
              <a:gdLst/>
              <a:ahLst/>
              <a:cxnLst/>
              <a:rect l="l" t="t" r="r" b="b"/>
              <a:pathLst>
                <a:path w="245" h="393" extrusionOk="0">
                  <a:moveTo>
                    <a:pt x="160" y="0"/>
                  </a:moveTo>
                  <a:cubicBezTo>
                    <a:pt x="133" y="0"/>
                    <a:pt x="105" y="15"/>
                    <a:pt x="95" y="49"/>
                  </a:cubicBezTo>
                  <a:cubicBezTo>
                    <a:pt x="69" y="136"/>
                    <a:pt x="41" y="223"/>
                    <a:pt x="15" y="309"/>
                  </a:cubicBezTo>
                  <a:cubicBezTo>
                    <a:pt x="1" y="359"/>
                    <a:pt x="44" y="393"/>
                    <a:pt x="86" y="393"/>
                  </a:cubicBezTo>
                  <a:cubicBezTo>
                    <a:pt x="114" y="393"/>
                    <a:pt x="141" y="379"/>
                    <a:pt x="152" y="346"/>
                  </a:cubicBezTo>
                  <a:cubicBezTo>
                    <a:pt x="175" y="260"/>
                    <a:pt x="201" y="172"/>
                    <a:pt x="228" y="86"/>
                  </a:cubicBezTo>
                  <a:cubicBezTo>
                    <a:pt x="244" y="34"/>
                    <a:pt x="202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640;p49">
              <a:extLst>
                <a:ext uri="{FF2B5EF4-FFF2-40B4-BE49-F238E27FC236}">
                  <a16:creationId xmlns:a16="http://schemas.microsoft.com/office/drawing/2014/main" id="{E1C35309-2227-A1E9-CAC6-0526A42D09DB}"/>
                </a:ext>
              </a:extLst>
            </p:cNvPr>
            <p:cNvSpPr/>
            <p:nvPr/>
          </p:nvSpPr>
          <p:spPr>
            <a:xfrm>
              <a:off x="4244491" y="1943022"/>
              <a:ext cx="20341" cy="38236"/>
            </a:xfrm>
            <a:custGeom>
              <a:avLst/>
              <a:gdLst/>
              <a:ahLst/>
              <a:cxnLst/>
              <a:rect l="l" t="t" r="r" b="b"/>
              <a:pathLst>
                <a:path w="183" h="344" extrusionOk="0">
                  <a:moveTo>
                    <a:pt x="97" y="1"/>
                  </a:moveTo>
                  <a:cubicBezTo>
                    <a:pt x="71" y="1"/>
                    <a:pt x="46" y="16"/>
                    <a:pt x="41" y="51"/>
                  </a:cubicBezTo>
                  <a:cubicBezTo>
                    <a:pt x="28" y="121"/>
                    <a:pt x="18" y="188"/>
                    <a:pt x="8" y="257"/>
                  </a:cubicBezTo>
                  <a:cubicBezTo>
                    <a:pt x="0" y="310"/>
                    <a:pt x="45" y="344"/>
                    <a:pt x="85" y="344"/>
                  </a:cubicBezTo>
                  <a:cubicBezTo>
                    <a:pt x="111" y="344"/>
                    <a:pt x="136" y="329"/>
                    <a:pt x="141" y="294"/>
                  </a:cubicBezTo>
                  <a:cubicBezTo>
                    <a:pt x="151" y="224"/>
                    <a:pt x="165" y="157"/>
                    <a:pt x="174" y="88"/>
                  </a:cubicBezTo>
                  <a:cubicBezTo>
                    <a:pt x="183" y="36"/>
                    <a:pt x="137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641;p49">
              <a:extLst>
                <a:ext uri="{FF2B5EF4-FFF2-40B4-BE49-F238E27FC236}">
                  <a16:creationId xmlns:a16="http://schemas.microsoft.com/office/drawing/2014/main" id="{BC917D9F-BAC6-E0CB-573C-CCAEC1828978}"/>
                </a:ext>
              </a:extLst>
            </p:cNvPr>
            <p:cNvSpPr/>
            <p:nvPr/>
          </p:nvSpPr>
          <p:spPr>
            <a:xfrm>
              <a:off x="4665217" y="2809479"/>
              <a:ext cx="33902" cy="55243"/>
            </a:xfrm>
            <a:custGeom>
              <a:avLst/>
              <a:gdLst/>
              <a:ahLst/>
              <a:cxnLst/>
              <a:rect l="l" t="t" r="r" b="b"/>
              <a:pathLst>
                <a:path w="305" h="497" extrusionOk="0">
                  <a:moveTo>
                    <a:pt x="237" y="0"/>
                  </a:moveTo>
                  <a:cubicBezTo>
                    <a:pt x="202" y="0"/>
                    <a:pt x="167" y="23"/>
                    <a:pt x="164" y="67"/>
                  </a:cubicBezTo>
                  <a:cubicBezTo>
                    <a:pt x="160" y="181"/>
                    <a:pt x="117" y="287"/>
                    <a:pt x="44" y="374"/>
                  </a:cubicBezTo>
                  <a:cubicBezTo>
                    <a:pt x="0" y="427"/>
                    <a:pt x="47" y="496"/>
                    <a:pt x="98" y="496"/>
                  </a:cubicBezTo>
                  <a:cubicBezTo>
                    <a:pt x="113" y="496"/>
                    <a:pt x="129" y="489"/>
                    <a:pt x="144" y="474"/>
                  </a:cubicBezTo>
                  <a:cubicBezTo>
                    <a:pt x="240" y="354"/>
                    <a:pt x="294" y="221"/>
                    <a:pt x="303" y="67"/>
                  </a:cubicBezTo>
                  <a:cubicBezTo>
                    <a:pt x="305" y="23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642;p49">
              <a:extLst>
                <a:ext uri="{FF2B5EF4-FFF2-40B4-BE49-F238E27FC236}">
                  <a16:creationId xmlns:a16="http://schemas.microsoft.com/office/drawing/2014/main" id="{AE5D881D-AC3C-0D95-B4B7-D3130D095E9D}"/>
                </a:ext>
              </a:extLst>
            </p:cNvPr>
            <p:cNvSpPr/>
            <p:nvPr/>
          </p:nvSpPr>
          <p:spPr>
            <a:xfrm>
              <a:off x="4698453" y="2832377"/>
              <a:ext cx="20897" cy="46795"/>
            </a:xfrm>
            <a:custGeom>
              <a:avLst/>
              <a:gdLst/>
              <a:ahLst/>
              <a:cxnLst/>
              <a:rect l="l" t="t" r="r" b="b"/>
              <a:pathLst>
                <a:path w="188" h="421" extrusionOk="0">
                  <a:moveTo>
                    <a:pt x="107" y="0"/>
                  </a:moveTo>
                  <a:cubicBezTo>
                    <a:pt x="73" y="0"/>
                    <a:pt x="39" y="23"/>
                    <a:pt x="41" y="68"/>
                  </a:cubicBezTo>
                  <a:cubicBezTo>
                    <a:pt x="47" y="158"/>
                    <a:pt x="38" y="244"/>
                    <a:pt x="15" y="334"/>
                  </a:cubicBezTo>
                  <a:cubicBezTo>
                    <a:pt x="0" y="386"/>
                    <a:pt x="43" y="420"/>
                    <a:pt x="84" y="420"/>
                  </a:cubicBezTo>
                  <a:cubicBezTo>
                    <a:pt x="111" y="420"/>
                    <a:pt x="138" y="405"/>
                    <a:pt x="147" y="371"/>
                  </a:cubicBezTo>
                  <a:cubicBezTo>
                    <a:pt x="174" y="271"/>
                    <a:pt x="187" y="171"/>
                    <a:pt x="181" y="68"/>
                  </a:cubicBezTo>
                  <a:cubicBezTo>
                    <a:pt x="178" y="23"/>
                    <a:pt x="142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643;p49">
              <a:extLst>
                <a:ext uri="{FF2B5EF4-FFF2-40B4-BE49-F238E27FC236}">
                  <a16:creationId xmlns:a16="http://schemas.microsoft.com/office/drawing/2014/main" id="{F51A8D06-CC95-9240-89CC-EF8A16880349}"/>
                </a:ext>
              </a:extLst>
            </p:cNvPr>
            <p:cNvSpPr/>
            <p:nvPr/>
          </p:nvSpPr>
          <p:spPr>
            <a:xfrm>
              <a:off x="4727353" y="2863278"/>
              <a:ext cx="39571" cy="47240"/>
            </a:xfrm>
            <a:custGeom>
              <a:avLst/>
              <a:gdLst/>
              <a:ahLst/>
              <a:cxnLst/>
              <a:rect l="l" t="t" r="r" b="b"/>
              <a:pathLst>
                <a:path w="356" h="425" extrusionOk="0">
                  <a:moveTo>
                    <a:pt x="258" y="0"/>
                  </a:moveTo>
                  <a:cubicBezTo>
                    <a:pt x="243" y="0"/>
                    <a:pt x="227" y="7"/>
                    <a:pt x="214" y="23"/>
                  </a:cubicBezTo>
                  <a:cubicBezTo>
                    <a:pt x="130" y="119"/>
                    <a:pt x="67" y="225"/>
                    <a:pt x="21" y="342"/>
                  </a:cubicBezTo>
                  <a:cubicBezTo>
                    <a:pt x="0" y="392"/>
                    <a:pt x="41" y="424"/>
                    <a:pt x="84" y="424"/>
                  </a:cubicBezTo>
                  <a:cubicBezTo>
                    <a:pt x="112" y="424"/>
                    <a:pt x="141" y="410"/>
                    <a:pt x="154" y="379"/>
                  </a:cubicBezTo>
                  <a:cubicBezTo>
                    <a:pt x="194" y="285"/>
                    <a:pt x="247" y="199"/>
                    <a:pt x="310" y="122"/>
                  </a:cubicBezTo>
                  <a:cubicBezTo>
                    <a:pt x="356" y="6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644;p49">
              <a:extLst>
                <a:ext uri="{FF2B5EF4-FFF2-40B4-BE49-F238E27FC236}">
                  <a16:creationId xmlns:a16="http://schemas.microsoft.com/office/drawing/2014/main" id="{CDE88727-3958-DE74-5E30-08238678CD81}"/>
                </a:ext>
              </a:extLst>
            </p:cNvPr>
            <p:cNvSpPr/>
            <p:nvPr/>
          </p:nvSpPr>
          <p:spPr>
            <a:xfrm>
              <a:off x="4069976" y="2740229"/>
              <a:ext cx="15339" cy="35235"/>
            </a:xfrm>
            <a:custGeom>
              <a:avLst/>
              <a:gdLst/>
              <a:ahLst/>
              <a:cxnLst/>
              <a:rect l="l" t="t" r="r" b="b"/>
              <a:pathLst>
                <a:path w="138" h="317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251"/>
                  </a:lnTo>
                  <a:cubicBezTo>
                    <a:pt x="1" y="294"/>
                    <a:pt x="35" y="316"/>
                    <a:pt x="69" y="316"/>
                  </a:cubicBezTo>
                  <a:cubicBezTo>
                    <a:pt x="103" y="316"/>
                    <a:pt x="137" y="294"/>
                    <a:pt x="137" y="251"/>
                  </a:cubicBezTo>
                  <a:lnTo>
                    <a:pt x="137" y="68"/>
                  </a:lnTo>
                  <a:cubicBezTo>
                    <a:pt x="137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645;p49">
              <a:extLst>
                <a:ext uri="{FF2B5EF4-FFF2-40B4-BE49-F238E27FC236}">
                  <a16:creationId xmlns:a16="http://schemas.microsoft.com/office/drawing/2014/main" id="{26005890-FBB4-4577-C52E-E37F1848F6A9}"/>
                </a:ext>
              </a:extLst>
            </p:cNvPr>
            <p:cNvSpPr/>
            <p:nvPr/>
          </p:nvSpPr>
          <p:spPr>
            <a:xfrm>
              <a:off x="4105991" y="2694099"/>
              <a:ext cx="20675" cy="38236"/>
            </a:xfrm>
            <a:custGeom>
              <a:avLst/>
              <a:gdLst/>
              <a:ahLst/>
              <a:cxnLst/>
              <a:rect l="l" t="t" r="r" b="b"/>
              <a:pathLst>
                <a:path w="186" h="344" extrusionOk="0">
                  <a:moveTo>
                    <a:pt x="116" y="1"/>
                  </a:moveTo>
                  <a:cubicBezTo>
                    <a:pt x="76" y="1"/>
                    <a:pt x="31" y="35"/>
                    <a:pt x="39" y="87"/>
                  </a:cubicBezTo>
                  <a:cubicBezTo>
                    <a:pt x="49" y="147"/>
                    <a:pt x="39" y="203"/>
                    <a:pt x="19" y="260"/>
                  </a:cubicBezTo>
                  <a:cubicBezTo>
                    <a:pt x="1" y="310"/>
                    <a:pt x="43" y="344"/>
                    <a:pt x="85" y="344"/>
                  </a:cubicBezTo>
                  <a:cubicBezTo>
                    <a:pt x="113" y="344"/>
                    <a:pt x="141" y="330"/>
                    <a:pt x="153" y="297"/>
                  </a:cubicBezTo>
                  <a:cubicBezTo>
                    <a:pt x="182" y="214"/>
                    <a:pt x="186" y="137"/>
                    <a:pt x="173" y="50"/>
                  </a:cubicBezTo>
                  <a:cubicBezTo>
                    <a:pt x="167" y="16"/>
                    <a:pt x="143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646;p49">
              <a:extLst>
                <a:ext uri="{FF2B5EF4-FFF2-40B4-BE49-F238E27FC236}">
                  <a16:creationId xmlns:a16="http://schemas.microsoft.com/office/drawing/2014/main" id="{3A5C19FA-6136-4263-1386-7E9DB1E9DDA2}"/>
                </a:ext>
              </a:extLst>
            </p:cNvPr>
            <p:cNvSpPr/>
            <p:nvPr/>
          </p:nvSpPr>
          <p:spPr>
            <a:xfrm>
              <a:off x="3333456" y="3491529"/>
              <a:ext cx="15228" cy="52131"/>
            </a:xfrm>
            <a:custGeom>
              <a:avLst/>
              <a:gdLst/>
              <a:ahLst/>
              <a:cxnLst/>
              <a:rect l="l" t="t" r="r" b="b"/>
              <a:pathLst>
                <a:path w="137" h="469" extrusionOk="0">
                  <a:moveTo>
                    <a:pt x="68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401"/>
                  </a:lnTo>
                  <a:cubicBezTo>
                    <a:pt x="0" y="446"/>
                    <a:pt x="34" y="469"/>
                    <a:pt x="68" y="469"/>
                  </a:cubicBezTo>
                  <a:cubicBezTo>
                    <a:pt x="103" y="469"/>
                    <a:pt x="137" y="446"/>
                    <a:pt x="137" y="401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647;p49">
              <a:extLst>
                <a:ext uri="{FF2B5EF4-FFF2-40B4-BE49-F238E27FC236}">
                  <a16:creationId xmlns:a16="http://schemas.microsoft.com/office/drawing/2014/main" id="{2BB3C6E7-F311-119A-4B08-06AE5CB6D2A6}"/>
                </a:ext>
              </a:extLst>
            </p:cNvPr>
            <p:cNvSpPr/>
            <p:nvPr/>
          </p:nvSpPr>
          <p:spPr>
            <a:xfrm>
              <a:off x="3370805" y="3543327"/>
              <a:ext cx="15339" cy="29233"/>
            </a:xfrm>
            <a:custGeom>
              <a:avLst/>
              <a:gdLst/>
              <a:ahLst/>
              <a:cxnLst/>
              <a:rect l="l" t="t" r="r" b="b"/>
              <a:pathLst>
                <a:path w="138" h="263" extrusionOk="0">
                  <a:moveTo>
                    <a:pt x="69" y="0"/>
                  </a:moveTo>
                  <a:cubicBezTo>
                    <a:pt x="35" y="0"/>
                    <a:pt x="0" y="22"/>
                    <a:pt x="0" y="65"/>
                  </a:cubicBezTo>
                  <a:lnTo>
                    <a:pt x="0" y="195"/>
                  </a:lnTo>
                  <a:cubicBezTo>
                    <a:pt x="0" y="240"/>
                    <a:pt x="35" y="263"/>
                    <a:pt x="69" y="263"/>
                  </a:cubicBezTo>
                  <a:cubicBezTo>
                    <a:pt x="103" y="263"/>
                    <a:pt x="137" y="240"/>
                    <a:pt x="137" y="19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648;p49">
              <a:extLst>
                <a:ext uri="{FF2B5EF4-FFF2-40B4-BE49-F238E27FC236}">
                  <a16:creationId xmlns:a16="http://schemas.microsoft.com/office/drawing/2014/main" id="{FC1A3641-63FF-2570-2A59-F58E78330380}"/>
                </a:ext>
              </a:extLst>
            </p:cNvPr>
            <p:cNvSpPr/>
            <p:nvPr/>
          </p:nvSpPr>
          <p:spPr>
            <a:xfrm>
              <a:off x="3425160" y="3427948"/>
              <a:ext cx="15673" cy="66914"/>
            </a:xfrm>
            <a:custGeom>
              <a:avLst/>
              <a:gdLst/>
              <a:ahLst/>
              <a:cxnLst/>
              <a:rect l="l" t="t" r="r" b="b"/>
              <a:pathLst>
                <a:path w="141" h="602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534"/>
                  </a:lnTo>
                  <a:cubicBezTo>
                    <a:pt x="0" y="579"/>
                    <a:pt x="35" y="602"/>
                    <a:pt x="70" y="602"/>
                  </a:cubicBezTo>
                  <a:cubicBezTo>
                    <a:pt x="105" y="602"/>
                    <a:pt x="140" y="579"/>
                    <a:pt x="140" y="534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649;p49">
              <a:extLst>
                <a:ext uri="{FF2B5EF4-FFF2-40B4-BE49-F238E27FC236}">
                  <a16:creationId xmlns:a16="http://schemas.microsoft.com/office/drawing/2014/main" id="{31B23485-C85C-2ADB-8BDB-32E30E0D11DE}"/>
                </a:ext>
              </a:extLst>
            </p:cNvPr>
            <p:cNvSpPr/>
            <p:nvPr/>
          </p:nvSpPr>
          <p:spPr>
            <a:xfrm>
              <a:off x="3813984" y="3830997"/>
              <a:ext cx="15228" cy="26454"/>
            </a:xfrm>
            <a:custGeom>
              <a:avLst/>
              <a:gdLst/>
              <a:ahLst/>
              <a:cxnLst/>
              <a:rect l="l" t="t" r="r" b="b"/>
              <a:pathLst>
                <a:path w="137" h="238" extrusionOk="0">
                  <a:moveTo>
                    <a:pt x="67" y="0"/>
                  </a:moveTo>
                  <a:cubicBezTo>
                    <a:pt x="34" y="0"/>
                    <a:pt x="0" y="22"/>
                    <a:pt x="0" y="66"/>
                  </a:cubicBezTo>
                  <a:lnTo>
                    <a:pt x="0" y="170"/>
                  </a:lnTo>
                  <a:cubicBezTo>
                    <a:pt x="0" y="215"/>
                    <a:pt x="34" y="237"/>
                    <a:pt x="68" y="237"/>
                  </a:cubicBezTo>
                  <a:cubicBezTo>
                    <a:pt x="102" y="237"/>
                    <a:pt x="137" y="215"/>
                    <a:pt x="137" y="170"/>
                  </a:cubicBezTo>
                  <a:lnTo>
                    <a:pt x="137" y="66"/>
                  </a:lnTo>
                  <a:cubicBezTo>
                    <a:pt x="137" y="23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650;p49">
              <a:extLst>
                <a:ext uri="{FF2B5EF4-FFF2-40B4-BE49-F238E27FC236}">
                  <a16:creationId xmlns:a16="http://schemas.microsoft.com/office/drawing/2014/main" id="{1B6E0A7D-6E06-70E9-49CD-655E2A8B92C8}"/>
                </a:ext>
              </a:extLst>
            </p:cNvPr>
            <p:cNvSpPr/>
            <p:nvPr/>
          </p:nvSpPr>
          <p:spPr>
            <a:xfrm>
              <a:off x="3856890" y="3776309"/>
              <a:ext cx="15673" cy="38014"/>
            </a:xfrm>
            <a:custGeom>
              <a:avLst/>
              <a:gdLst/>
              <a:ahLst/>
              <a:cxnLst/>
              <a:rect l="l" t="t" r="r" b="b"/>
              <a:pathLst>
                <a:path w="141" h="342" extrusionOk="0">
                  <a:moveTo>
                    <a:pt x="71" y="1"/>
                  </a:moveTo>
                  <a:cubicBezTo>
                    <a:pt x="36" y="1"/>
                    <a:pt x="1" y="23"/>
                    <a:pt x="1" y="66"/>
                  </a:cubicBezTo>
                  <a:lnTo>
                    <a:pt x="1" y="275"/>
                  </a:lnTo>
                  <a:cubicBezTo>
                    <a:pt x="1" y="319"/>
                    <a:pt x="36" y="342"/>
                    <a:pt x="71" y="342"/>
                  </a:cubicBezTo>
                  <a:cubicBezTo>
                    <a:pt x="106" y="342"/>
                    <a:pt x="140" y="320"/>
                    <a:pt x="140" y="275"/>
                  </a:cubicBezTo>
                  <a:lnTo>
                    <a:pt x="140" y="66"/>
                  </a:lnTo>
                  <a:cubicBezTo>
                    <a:pt x="140" y="23"/>
                    <a:pt x="105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651;p49">
              <a:extLst>
                <a:ext uri="{FF2B5EF4-FFF2-40B4-BE49-F238E27FC236}">
                  <a16:creationId xmlns:a16="http://schemas.microsoft.com/office/drawing/2014/main" id="{BB0A4935-D264-C590-E434-50ACC0C08F4F}"/>
                </a:ext>
              </a:extLst>
            </p:cNvPr>
            <p:cNvSpPr/>
            <p:nvPr/>
          </p:nvSpPr>
          <p:spPr>
            <a:xfrm>
              <a:off x="3888681" y="3868457"/>
              <a:ext cx="15339" cy="32234"/>
            </a:xfrm>
            <a:custGeom>
              <a:avLst/>
              <a:gdLst/>
              <a:ahLst/>
              <a:cxnLst/>
              <a:rect l="l" t="t" r="r" b="b"/>
              <a:pathLst>
                <a:path w="138" h="290" extrusionOk="0">
                  <a:moveTo>
                    <a:pt x="69" y="1"/>
                  </a:moveTo>
                  <a:cubicBezTo>
                    <a:pt x="35" y="1"/>
                    <a:pt x="1" y="22"/>
                    <a:pt x="1" y="66"/>
                  </a:cubicBezTo>
                  <a:lnTo>
                    <a:pt x="1" y="222"/>
                  </a:lnTo>
                  <a:cubicBezTo>
                    <a:pt x="1" y="267"/>
                    <a:pt x="35" y="290"/>
                    <a:pt x="69" y="290"/>
                  </a:cubicBezTo>
                  <a:cubicBezTo>
                    <a:pt x="103" y="290"/>
                    <a:pt x="137" y="267"/>
                    <a:pt x="137" y="222"/>
                  </a:cubicBezTo>
                  <a:lnTo>
                    <a:pt x="137" y="66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652;p49">
              <a:extLst>
                <a:ext uri="{FF2B5EF4-FFF2-40B4-BE49-F238E27FC236}">
                  <a16:creationId xmlns:a16="http://schemas.microsoft.com/office/drawing/2014/main" id="{196A3B4A-8078-AA37-774F-26E8BA510BAB}"/>
                </a:ext>
              </a:extLst>
            </p:cNvPr>
            <p:cNvSpPr/>
            <p:nvPr/>
          </p:nvSpPr>
          <p:spPr>
            <a:xfrm>
              <a:off x="4225373" y="3678381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0" y="1"/>
                  </a:moveTo>
                  <a:cubicBezTo>
                    <a:pt x="35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5" y="342"/>
                    <a:pt x="70" y="342"/>
                  </a:cubicBezTo>
                  <a:cubicBezTo>
                    <a:pt x="105" y="342"/>
                    <a:pt x="140" y="320"/>
                    <a:pt x="140" y="275"/>
                  </a:cubicBezTo>
                  <a:lnTo>
                    <a:pt x="140" y="69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653;p49">
              <a:extLst>
                <a:ext uri="{FF2B5EF4-FFF2-40B4-BE49-F238E27FC236}">
                  <a16:creationId xmlns:a16="http://schemas.microsoft.com/office/drawing/2014/main" id="{1EC51894-0204-BDEA-B3E4-921310AEB152}"/>
                </a:ext>
              </a:extLst>
            </p:cNvPr>
            <p:cNvSpPr/>
            <p:nvPr/>
          </p:nvSpPr>
          <p:spPr>
            <a:xfrm>
              <a:off x="4251161" y="3689830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1" y="1"/>
                  </a:moveTo>
                  <a:cubicBezTo>
                    <a:pt x="36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6" y="342"/>
                    <a:pt x="71" y="342"/>
                  </a:cubicBezTo>
                  <a:cubicBezTo>
                    <a:pt x="106" y="342"/>
                    <a:pt x="141" y="320"/>
                    <a:pt x="141" y="275"/>
                  </a:cubicBezTo>
                  <a:lnTo>
                    <a:pt x="141" y="69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654;p49">
              <a:extLst>
                <a:ext uri="{FF2B5EF4-FFF2-40B4-BE49-F238E27FC236}">
                  <a16:creationId xmlns:a16="http://schemas.microsoft.com/office/drawing/2014/main" id="{439BA148-49F6-2961-37D0-40986AB6B95D}"/>
                </a:ext>
              </a:extLst>
            </p:cNvPr>
            <p:cNvSpPr/>
            <p:nvPr/>
          </p:nvSpPr>
          <p:spPr>
            <a:xfrm>
              <a:off x="4498038" y="3042905"/>
              <a:ext cx="357808" cy="242757"/>
            </a:xfrm>
            <a:custGeom>
              <a:avLst/>
              <a:gdLst/>
              <a:ahLst/>
              <a:cxnLst/>
              <a:rect l="l" t="t" r="r" b="b"/>
              <a:pathLst>
                <a:path w="3219" h="2184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3219" y="1"/>
                    <a:pt x="1818" y="730"/>
                    <a:pt x="1434" y="1153"/>
                  </a:cubicBezTo>
                  <a:cubicBezTo>
                    <a:pt x="1159" y="816"/>
                    <a:pt x="509" y="773"/>
                    <a:pt x="187" y="773"/>
                  </a:cubicBezTo>
                  <a:cubicBezTo>
                    <a:pt x="73" y="773"/>
                    <a:pt x="1" y="777"/>
                    <a:pt x="1" y="777"/>
                  </a:cubicBezTo>
                  <a:lnTo>
                    <a:pt x="270" y="1062"/>
                  </a:lnTo>
                  <a:cubicBezTo>
                    <a:pt x="270" y="1062"/>
                    <a:pt x="1291" y="2184"/>
                    <a:pt x="1561" y="2184"/>
                  </a:cubicBezTo>
                  <a:cubicBezTo>
                    <a:pt x="1571" y="2184"/>
                    <a:pt x="1581" y="2184"/>
                    <a:pt x="1588" y="2181"/>
                  </a:cubicBezTo>
                  <a:cubicBezTo>
                    <a:pt x="1811" y="2101"/>
                    <a:pt x="3219" y="1"/>
                    <a:pt x="3219" y="1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655;p49">
              <a:extLst>
                <a:ext uri="{FF2B5EF4-FFF2-40B4-BE49-F238E27FC236}">
                  <a16:creationId xmlns:a16="http://schemas.microsoft.com/office/drawing/2014/main" id="{21EF1161-623B-A07A-8DD9-8CB326767F43}"/>
                </a:ext>
              </a:extLst>
            </p:cNvPr>
            <p:cNvSpPr/>
            <p:nvPr/>
          </p:nvSpPr>
          <p:spPr>
            <a:xfrm>
              <a:off x="4342642" y="3362588"/>
              <a:ext cx="432949" cy="197963"/>
            </a:xfrm>
            <a:custGeom>
              <a:avLst/>
              <a:gdLst/>
              <a:ahLst/>
              <a:cxnLst/>
              <a:rect l="l" t="t" r="r" b="b"/>
              <a:pathLst>
                <a:path w="3895" h="1781" extrusionOk="0">
                  <a:moveTo>
                    <a:pt x="1279" y="0"/>
                  </a:moveTo>
                  <a:cubicBezTo>
                    <a:pt x="1279" y="0"/>
                    <a:pt x="1" y="613"/>
                    <a:pt x="616" y="1382"/>
                  </a:cubicBezTo>
                  <a:cubicBezTo>
                    <a:pt x="849" y="1675"/>
                    <a:pt x="1288" y="1781"/>
                    <a:pt x="1778" y="1781"/>
                  </a:cubicBezTo>
                  <a:cubicBezTo>
                    <a:pt x="2560" y="1781"/>
                    <a:pt x="3471" y="1512"/>
                    <a:pt x="3895" y="1322"/>
                  </a:cubicBezTo>
                  <a:lnTo>
                    <a:pt x="3891" y="1322"/>
                  </a:lnTo>
                  <a:cubicBezTo>
                    <a:pt x="3395" y="1322"/>
                    <a:pt x="1279" y="0"/>
                    <a:pt x="1279" y="0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656;p49">
              <a:extLst>
                <a:ext uri="{FF2B5EF4-FFF2-40B4-BE49-F238E27FC236}">
                  <a16:creationId xmlns:a16="http://schemas.microsoft.com/office/drawing/2014/main" id="{15BE2601-2032-838D-CE70-9C3477B47AC1}"/>
                </a:ext>
              </a:extLst>
            </p:cNvPr>
            <p:cNvSpPr/>
            <p:nvPr/>
          </p:nvSpPr>
          <p:spPr>
            <a:xfrm>
              <a:off x="3628687" y="2547485"/>
              <a:ext cx="942706" cy="565099"/>
            </a:xfrm>
            <a:custGeom>
              <a:avLst/>
              <a:gdLst/>
              <a:ahLst/>
              <a:cxnLst/>
              <a:rect l="l" t="t" r="r" b="b"/>
              <a:pathLst>
                <a:path w="8481" h="5084" extrusionOk="0">
                  <a:moveTo>
                    <a:pt x="214" y="0"/>
                  </a:moveTo>
                  <a:cubicBezTo>
                    <a:pt x="143" y="0"/>
                    <a:pt x="72" y="5"/>
                    <a:pt x="0" y="15"/>
                  </a:cubicBezTo>
                  <a:cubicBezTo>
                    <a:pt x="0" y="1542"/>
                    <a:pt x="705" y="2734"/>
                    <a:pt x="705" y="2734"/>
                  </a:cubicBezTo>
                  <a:lnTo>
                    <a:pt x="1581" y="4398"/>
                  </a:lnTo>
                  <a:lnTo>
                    <a:pt x="5039" y="5083"/>
                  </a:lnTo>
                  <a:lnTo>
                    <a:pt x="8464" y="4115"/>
                  </a:lnTo>
                  <a:lnTo>
                    <a:pt x="8481" y="3237"/>
                  </a:lnTo>
                  <a:cubicBezTo>
                    <a:pt x="8481" y="3237"/>
                    <a:pt x="7414" y="2627"/>
                    <a:pt x="5771" y="2627"/>
                  </a:cubicBezTo>
                  <a:cubicBezTo>
                    <a:pt x="4949" y="2627"/>
                    <a:pt x="3984" y="2779"/>
                    <a:pt x="2935" y="3237"/>
                  </a:cubicBezTo>
                  <a:cubicBezTo>
                    <a:pt x="3079" y="2561"/>
                    <a:pt x="182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657;p49">
              <a:extLst>
                <a:ext uri="{FF2B5EF4-FFF2-40B4-BE49-F238E27FC236}">
                  <a16:creationId xmlns:a16="http://schemas.microsoft.com/office/drawing/2014/main" id="{4FA790A8-552F-588F-9FE8-7FC40EA80E14}"/>
                </a:ext>
              </a:extLst>
            </p:cNvPr>
            <p:cNvSpPr/>
            <p:nvPr/>
          </p:nvSpPr>
          <p:spPr>
            <a:xfrm>
              <a:off x="3806870" y="2971543"/>
              <a:ext cx="805540" cy="701595"/>
            </a:xfrm>
            <a:custGeom>
              <a:avLst/>
              <a:gdLst/>
              <a:ahLst/>
              <a:cxnLst/>
              <a:rect l="l" t="t" r="r" b="b"/>
              <a:pathLst>
                <a:path w="7247" h="6312" extrusionOk="0">
                  <a:moveTo>
                    <a:pt x="730" y="1"/>
                  </a:moveTo>
                  <a:cubicBezTo>
                    <a:pt x="693" y="1"/>
                    <a:pt x="660" y="7"/>
                    <a:pt x="627" y="21"/>
                  </a:cubicBezTo>
                  <a:cubicBezTo>
                    <a:pt x="483" y="61"/>
                    <a:pt x="377" y="187"/>
                    <a:pt x="371" y="343"/>
                  </a:cubicBezTo>
                  <a:lnTo>
                    <a:pt x="4" y="5921"/>
                  </a:lnTo>
                  <a:cubicBezTo>
                    <a:pt x="1" y="5961"/>
                    <a:pt x="4" y="5998"/>
                    <a:pt x="15" y="6035"/>
                  </a:cubicBezTo>
                  <a:cubicBezTo>
                    <a:pt x="53" y="6189"/>
                    <a:pt x="196" y="6312"/>
                    <a:pt x="367" y="6312"/>
                  </a:cubicBezTo>
                  <a:cubicBezTo>
                    <a:pt x="376" y="6312"/>
                    <a:pt x="385" y="6312"/>
                    <a:pt x="394" y="6311"/>
                  </a:cubicBezTo>
                  <a:lnTo>
                    <a:pt x="511" y="6305"/>
                  </a:lnTo>
                  <a:lnTo>
                    <a:pt x="5712" y="5941"/>
                  </a:lnTo>
                  <a:cubicBezTo>
                    <a:pt x="5875" y="5932"/>
                    <a:pt x="6008" y="5815"/>
                    <a:pt x="6045" y="5655"/>
                  </a:cubicBezTo>
                  <a:lnTo>
                    <a:pt x="7193" y="446"/>
                  </a:lnTo>
                  <a:cubicBezTo>
                    <a:pt x="7247" y="217"/>
                    <a:pt x="7073" y="1"/>
                    <a:pt x="6838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658;p49">
              <a:extLst>
                <a:ext uri="{FF2B5EF4-FFF2-40B4-BE49-F238E27FC236}">
                  <a16:creationId xmlns:a16="http://schemas.microsoft.com/office/drawing/2014/main" id="{9D18CBF8-7419-A33E-7BBA-44132CA07652}"/>
                </a:ext>
              </a:extLst>
            </p:cNvPr>
            <p:cNvSpPr/>
            <p:nvPr/>
          </p:nvSpPr>
          <p:spPr>
            <a:xfrm>
              <a:off x="3543541" y="2539038"/>
              <a:ext cx="362699" cy="1112303"/>
            </a:xfrm>
            <a:custGeom>
              <a:avLst/>
              <a:gdLst/>
              <a:ahLst/>
              <a:cxnLst/>
              <a:rect l="l" t="t" r="r" b="b"/>
              <a:pathLst>
                <a:path w="3263" h="10007" extrusionOk="0">
                  <a:moveTo>
                    <a:pt x="605" y="1"/>
                  </a:moveTo>
                  <a:cubicBezTo>
                    <a:pt x="533" y="1"/>
                    <a:pt x="462" y="53"/>
                    <a:pt x="456" y="138"/>
                  </a:cubicBezTo>
                  <a:lnTo>
                    <a:pt x="1" y="7007"/>
                  </a:lnTo>
                  <a:cubicBezTo>
                    <a:pt x="1" y="7044"/>
                    <a:pt x="10" y="7076"/>
                    <a:pt x="30" y="7104"/>
                  </a:cubicBezTo>
                  <a:lnTo>
                    <a:pt x="2138" y="9949"/>
                  </a:lnTo>
                  <a:cubicBezTo>
                    <a:pt x="2166" y="9988"/>
                    <a:pt x="2210" y="10007"/>
                    <a:pt x="2254" y="10007"/>
                  </a:cubicBezTo>
                  <a:cubicBezTo>
                    <a:pt x="2287" y="10007"/>
                    <a:pt x="2321" y="9996"/>
                    <a:pt x="2347" y="9976"/>
                  </a:cubicBezTo>
                  <a:cubicBezTo>
                    <a:pt x="2364" y="9962"/>
                    <a:pt x="2373" y="9946"/>
                    <a:pt x="2384" y="9926"/>
                  </a:cubicBezTo>
                  <a:cubicBezTo>
                    <a:pt x="2390" y="9912"/>
                    <a:pt x="2397" y="9896"/>
                    <a:pt x="2397" y="9882"/>
                  </a:cubicBezTo>
                  <a:lnTo>
                    <a:pt x="3252" y="4188"/>
                  </a:lnTo>
                  <a:cubicBezTo>
                    <a:pt x="3262" y="4145"/>
                    <a:pt x="3249" y="4108"/>
                    <a:pt x="3225" y="4075"/>
                  </a:cubicBezTo>
                  <a:cubicBezTo>
                    <a:pt x="3196" y="4038"/>
                    <a:pt x="3152" y="3975"/>
                    <a:pt x="3099" y="3892"/>
                  </a:cubicBezTo>
                  <a:cubicBezTo>
                    <a:pt x="2623" y="3182"/>
                    <a:pt x="1279" y="976"/>
                    <a:pt x="726" y="71"/>
                  </a:cubicBezTo>
                  <a:cubicBezTo>
                    <a:pt x="697" y="23"/>
                    <a:pt x="651" y="1"/>
                    <a:pt x="605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659;p49">
              <a:extLst>
                <a:ext uri="{FF2B5EF4-FFF2-40B4-BE49-F238E27FC236}">
                  <a16:creationId xmlns:a16="http://schemas.microsoft.com/office/drawing/2014/main" id="{29FEA6D5-D652-7633-F980-0066EE661DEC}"/>
                </a:ext>
              </a:extLst>
            </p:cNvPr>
            <p:cNvSpPr/>
            <p:nvPr/>
          </p:nvSpPr>
          <p:spPr>
            <a:xfrm>
              <a:off x="3771411" y="2924636"/>
              <a:ext cx="189630" cy="764729"/>
            </a:xfrm>
            <a:custGeom>
              <a:avLst/>
              <a:gdLst/>
              <a:ahLst/>
              <a:cxnLst/>
              <a:rect l="l" t="t" r="r" b="b"/>
              <a:pathLst>
                <a:path w="1706" h="6880" extrusionOk="0">
                  <a:moveTo>
                    <a:pt x="770" y="0"/>
                  </a:moveTo>
                  <a:cubicBezTo>
                    <a:pt x="610" y="1118"/>
                    <a:pt x="0" y="6490"/>
                    <a:pt x="0" y="6490"/>
                  </a:cubicBezTo>
                  <a:cubicBezTo>
                    <a:pt x="0" y="6490"/>
                    <a:pt x="47" y="6880"/>
                    <a:pt x="396" y="6880"/>
                  </a:cubicBezTo>
                  <a:cubicBezTo>
                    <a:pt x="512" y="6880"/>
                    <a:pt x="661" y="6837"/>
                    <a:pt x="853" y="6723"/>
                  </a:cubicBezTo>
                  <a:cubicBezTo>
                    <a:pt x="1039" y="5322"/>
                    <a:pt x="1705" y="423"/>
                    <a:pt x="1705" y="423"/>
                  </a:cubicBezTo>
                  <a:lnTo>
                    <a:pt x="1705" y="423"/>
                  </a:lnTo>
                  <a:cubicBezTo>
                    <a:pt x="1705" y="423"/>
                    <a:pt x="1621" y="443"/>
                    <a:pt x="1500" y="443"/>
                  </a:cubicBezTo>
                  <a:cubicBezTo>
                    <a:pt x="1280" y="443"/>
                    <a:pt x="939" y="376"/>
                    <a:pt x="77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660;p49">
              <a:extLst>
                <a:ext uri="{FF2B5EF4-FFF2-40B4-BE49-F238E27FC236}">
                  <a16:creationId xmlns:a16="http://schemas.microsoft.com/office/drawing/2014/main" id="{90B12DFD-A55D-1F32-30ED-AE6ADE763702}"/>
                </a:ext>
              </a:extLst>
            </p:cNvPr>
            <p:cNvSpPr/>
            <p:nvPr/>
          </p:nvSpPr>
          <p:spPr>
            <a:xfrm>
              <a:off x="3778414" y="3595348"/>
              <a:ext cx="94815" cy="42016"/>
            </a:xfrm>
            <a:custGeom>
              <a:avLst/>
              <a:gdLst/>
              <a:ahLst/>
              <a:cxnLst/>
              <a:rect l="l" t="t" r="r" b="b"/>
              <a:pathLst>
                <a:path w="853" h="378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89"/>
                    <a:pt x="51" y="173"/>
                    <a:pt x="114" y="240"/>
                  </a:cubicBezTo>
                  <a:cubicBezTo>
                    <a:pt x="180" y="306"/>
                    <a:pt x="271" y="349"/>
                    <a:pt x="360" y="369"/>
                  </a:cubicBezTo>
                  <a:cubicBezTo>
                    <a:pt x="393" y="375"/>
                    <a:pt x="425" y="377"/>
                    <a:pt x="456" y="377"/>
                  </a:cubicBezTo>
                  <a:cubicBezTo>
                    <a:pt x="518" y="377"/>
                    <a:pt x="578" y="367"/>
                    <a:pt x="633" y="349"/>
                  </a:cubicBezTo>
                  <a:cubicBezTo>
                    <a:pt x="716" y="320"/>
                    <a:pt x="793" y="273"/>
                    <a:pt x="853" y="209"/>
                  </a:cubicBezTo>
                  <a:cubicBezTo>
                    <a:pt x="830" y="206"/>
                    <a:pt x="808" y="205"/>
                    <a:pt x="787" y="205"/>
                  </a:cubicBezTo>
                  <a:cubicBezTo>
                    <a:pt x="767" y="205"/>
                    <a:pt x="747" y="206"/>
                    <a:pt x="727" y="206"/>
                  </a:cubicBezTo>
                  <a:lnTo>
                    <a:pt x="610" y="206"/>
                  </a:lnTo>
                  <a:cubicBezTo>
                    <a:pt x="533" y="203"/>
                    <a:pt x="464" y="203"/>
                    <a:pt x="397" y="189"/>
                  </a:cubicBezTo>
                  <a:cubicBezTo>
                    <a:pt x="264" y="163"/>
                    <a:pt x="140" y="106"/>
                    <a:pt x="1" y="0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661;p49">
              <a:extLst>
                <a:ext uri="{FF2B5EF4-FFF2-40B4-BE49-F238E27FC236}">
                  <a16:creationId xmlns:a16="http://schemas.microsoft.com/office/drawing/2014/main" id="{5AABF82E-8F7F-D730-A230-940E0917F058}"/>
                </a:ext>
              </a:extLst>
            </p:cNvPr>
            <p:cNvSpPr/>
            <p:nvPr/>
          </p:nvSpPr>
          <p:spPr>
            <a:xfrm>
              <a:off x="3844330" y="3022564"/>
              <a:ext cx="106931" cy="37458"/>
            </a:xfrm>
            <a:custGeom>
              <a:avLst/>
              <a:gdLst/>
              <a:ahLst/>
              <a:cxnLst/>
              <a:rect l="l" t="t" r="r" b="b"/>
              <a:pathLst>
                <a:path w="962" h="337" extrusionOk="0">
                  <a:moveTo>
                    <a:pt x="0" y="1"/>
                  </a:moveTo>
                  <a:cubicBezTo>
                    <a:pt x="37" y="90"/>
                    <a:pt x="100" y="161"/>
                    <a:pt x="177" y="214"/>
                  </a:cubicBezTo>
                  <a:cubicBezTo>
                    <a:pt x="253" y="270"/>
                    <a:pt x="343" y="307"/>
                    <a:pt x="433" y="324"/>
                  </a:cubicBezTo>
                  <a:cubicBezTo>
                    <a:pt x="477" y="332"/>
                    <a:pt x="522" y="337"/>
                    <a:pt x="567" y="337"/>
                  </a:cubicBezTo>
                  <a:cubicBezTo>
                    <a:pt x="712" y="337"/>
                    <a:pt x="855" y="291"/>
                    <a:pt x="962" y="197"/>
                  </a:cubicBezTo>
                  <a:cubicBezTo>
                    <a:pt x="865" y="184"/>
                    <a:pt x="782" y="184"/>
                    <a:pt x="702" y="178"/>
                  </a:cubicBezTo>
                  <a:cubicBezTo>
                    <a:pt x="622" y="170"/>
                    <a:pt x="546" y="161"/>
                    <a:pt x="470" y="144"/>
                  </a:cubicBezTo>
                  <a:cubicBezTo>
                    <a:pt x="317" y="118"/>
                    <a:pt x="174" y="64"/>
                    <a:pt x="0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662;p49">
              <a:extLst>
                <a:ext uri="{FF2B5EF4-FFF2-40B4-BE49-F238E27FC236}">
                  <a16:creationId xmlns:a16="http://schemas.microsoft.com/office/drawing/2014/main" id="{F9936A5F-62EB-B51C-BD9F-9EC8878C37C6}"/>
                </a:ext>
              </a:extLst>
            </p:cNvPr>
            <p:cNvSpPr/>
            <p:nvPr/>
          </p:nvSpPr>
          <p:spPr>
            <a:xfrm>
              <a:off x="4331527" y="2997776"/>
              <a:ext cx="761078" cy="518304"/>
            </a:xfrm>
            <a:custGeom>
              <a:avLst/>
              <a:gdLst/>
              <a:ahLst/>
              <a:cxnLst/>
              <a:rect l="l" t="t" r="r" b="b"/>
              <a:pathLst>
                <a:path w="6847" h="4663" extrusionOk="0">
                  <a:moveTo>
                    <a:pt x="5715" y="0"/>
                  </a:moveTo>
                  <a:cubicBezTo>
                    <a:pt x="4763" y="0"/>
                    <a:pt x="2824" y="1983"/>
                    <a:pt x="2800" y="2264"/>
                  </a:cubicBezTo>
                  <a:cubicBezTo>
                    <a:pt x="2800" y="2264"/>
                    <a:pt x="2048" y="1264"/>
                    <a:pt x="1283" y="1264"/>
                  </a:cubicBezTo>
                  <a:cubicBezTo>
                    <a:pt x="1230" y="1264"/>
                    <a:pt x="1178" y="1269"/>
                    <a:pt x="1126" y="1279"/>
                  </a:cubicBezTo>
                  <a:cubicBezTo>
                    <a:pt x="310" y="1436"/>
                    <a:pt x="596" y="1875"/>
                    <a:pt x="829" y="1901"/>
                  </a:cubicBezTo>
                  <a:cubicBezTo>
                    <a:pt x="256" y="2058"/>
                    <a:pt x="390" y="2370"/>
                    <a:pt x="583" y="2421"/>
                  </a:cubicBezTo>
                  <a:cubicBezTo>
                    <a:pt x="181" y="2421"/>
                    <a:pt x="1" y="3146"/>
                    <a:pt x="506" y="3173"/>
                  </a:cubicBezTo>
                  <a:cubicBezTo>
                    <a:pt x="1012" y="3199"/>
                    <a:pt x="1305" y="3512"/>
                    <a:pt x="1705" y="4055"/>
                  </a:cubicBezTo>
                  <a:cubicBezTo>
                    <a:pt x="1932" y="4367"/>
                    <a:pt x="2581" y="4663"/>
                    <a:pt x="3382" y="4663"/>
                  </a:cubicBezTo>
                  <a:cubicBezTo>
                    <a:pt x="3980" y="4663"/>
                    <a:pt x="4662" y="4498"/>
                    <a:pt x="5316" y="4055"/>
                  </a:cubicBezTo>
                  <a:cubicBezTo>
                    <a:pt x="6846" y="3016"/>
                    <a:pt x="6770" y="527"/>
                    <a:pt x="5964" y="61"/>
                  </a:cubicBezTo>
                  <a:cubicBezTo>
                    <a:pt x="5893" y="19"/>
                    <a:pt x="5809" y="0"/>
                    <a:pt x="5715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663;p49">
              <a:extLst>
                <a:ext uri="{FF2B5EF4-FFF2-40B4-BE49-F238E27FC236}">
                  <a16:creationId xmlns:a16="http://schemas.microsoft.com/office/drawing/2014/main" id="{E929BDC5-6A98-730F-8AC3-8EB0F388649F}"/>
                </a:ext>
              </a:extLst>
            </p:cNvPr>
            <p:cNvSpPr/>
            <p:nvPr/>
          </p:nvSpPr>
          <p:spPr>
            <a:xfrm>
              <a:off x="4855738" y="3241095"/>
              <a:ext cx="15339" cy="32123"/>
            </a:xfrm>
            <a:custGeom>
              <a:avLst/>
              <a:gdLst/>
              <a:ahLst/>
              <a:cxnLst/>
              <a:rect l="l" t="t" r="r" b="b"/>
              <a:pathLst>
                <a:path w="138" h="289" extrusionOk="0">
                  <a:moveTo>
                    <a:pt x="69" y="1"/>
                  </a:moveTo>
                  <a:cubicBezTo>
                    <a:pt x="35" y="1"/>
                    <a:pt x="1" y="24"/>
                    <a:pt x="1" y="69"/>
                  </a:cubicBezTo>
                  <a:lnTo>
                    <a:pt x="1" y="221"/>
                  </a:lnTo>
                  <a:cubicBezTo>
                    <a:pt x="1" y="266"/>
                    <a:pt x="35" y="289"/>
                    <a:pt x="69" y="289"/>
                  </a:cubicBezTo>
                  <a:cubicBezTo>
                    <a:pt x="103" y="289"/>
                    <a:pt x="137" y="266"/>
                    <a:pt x="137" y="221"/>
                  </a:cubicBezTo>
                  <a:lnTo>
                    <a:pt x="137" y="69"/>
                  </a:lnTo>
                  <a:cubicBezTo>
                    <a:pt x="137" y="24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664;p49">
              <a:extLst>
                <a:ext uri="{FF2B5EF4-FFF2-40B4-BE49-F238E27FC236}">
                  <a16:creationId xmlns:a16="http://schemas.microsoft.com/office/drawing/2014/main" id="{DB65A426-2904-FEA9-91DE-3CCA272F9E2D}"/>
                </a:ext>
              </a:extLst>
            </p:cNvPr>
            <p:cNvSpPr/>
            <p:nvPr/>
          </p:nvSpPr>
          <p:spPr>
            <a:xfrm>
              <a:off x="4906426" y="3215641"/>
              <a:ext cx="24899" cy="46128"/>
            </a:xfrm>
            <a:custGeom>
              <a:avLst/>
              <a:gdLst/>
              <a:ahLst/>
              <a:cxnLst/>
              <a:rect l="l" t="t" r="r" b="b"/>
              <a:pathLst>
                <a:path w="224" h="415" extrusionOk="0">
                  <a:moveTo>
                    <a:pt x="140" y="1"/>
                  </a:moveTo>
                  <a:cubicBezTo>
                    <a:pt x="112" y="1"/>
                    <a:pt x="84" y="15"/>
                    <a:pt x="70" y="48"/>
                  </a:cubicBezTo>
                  <a:cubicBezTo>
                    <a:pt x="34" y="144"/>
                    <a:pt x="14" y="244"/>
                    <a:pt x="4" y="347"/>
                  </a:cubicBezTo>
                  <a:cubicBezTo>
                    <a:pt x="0" y="392"/>
                    <a:pt x="33" y="415"/>
                    <a:pt x="67" y="415"/>
                  </a:cubicBezTo>
                  <a:cubicBezTo>
                    <a:pt x="102" y="415"/>
                    <a:pt x="139" y="392"/>
                    <a:pt x="144" y="347"/>
                  </a:cubicBezTo>
                  <a:cubicBezTo>
                    <a:pt x="150" y="258"/>
                    <a:pt x="173" y="171"/>
                    <a:pt x="204" y="84"/>
                  </a:cubicBezTo>
                  <a:cubicBezTo>
                    <a:pt x="224" y="34"/>
                    <a:pt x="183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665;p49">
              <a:extLst>
                <a:ext uri="{FF2B5EF4-FFF2-40B4-BE49-F238E27FC236}">
                  <a16:creationId xmlns:a16="http://schemas.microsoft.com/office/drawing/2014/main" id="{5B04C525-E180-CBCB-79FC-A20750B00E9F}"/>
                </a:ext>
              </a:extLst>
            </p:cNvPr>
            <p:cNvSpPr/>
            <p:nvPr/>
          </p:nvSpPr>
          <p:spPr>
            <a:xfrm>
              <a:off x="4913095" y="3120158"/>
              <a:ext cx="15673" cy="41015"/>
            </a:xfrm>
            <a:custGeom>
              <a:avLst/>
              <a:gdLst/>
              <a:ahLst/>
              <a:cxnLst/>
              <a:rect l="l" t="t" r="r" b="b"/>
              <a:pathLst>
                <a:path w="141" h="369" extrusionOk="0">
                  <a:moveTo>
                    <a:pt x="71" y="1"/>
                  </a:moveTo>
                  <a:cubicBezTo>
                    <a:pt x="36" y="1"/>
                    <a:pt x="1" y="23"/>
                    <a:pt x="1" y="68"/>
                  </a:cubicBezTo>
                  <a:lnTo>
                    <a:pt x="1" y="301"/>
                  </a:lnTo>
                  <a:cubicBezTo>
                    <a:pt x="1" y="346"/>
                    <a:pt x="36" y="368"/>
                    <a:pt x="71" y="368"/>
                  </a:cubicBezTo>
                  <a:cubicBezTo>
                    <a:pt x="106" y="368"/>
                    <a:pt x="141" y="346"/>
                    <a:pt x="141" y="301"/>
                  </a:cubicBezTo>
                  <a:lnTo>
                    <a:pt x="141" y="68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666;p49">
              <a:extLst>
                <a:ext uri="{FF2B5EF4-FFF2-40B4-BE49-F238E27FC236}">
                  <a16:creationId xmlns:a16="http://schemas.microsoft.com/office/drawing/2014/main" id="{7BB0A5F6-7CF8-E3B9-F546-251CC623D37F}"/>
                </a:ext>
              </a:extLst>
            </p:cNvPr>
            <p:cNvSpPr/>
            <p:nvPr/>
          </p:nvSpPr>
          <p:spPr>
            <a:xfrm>
              <a:off x="3479960" y="2856386"/>
              <a:ext cx="194521" cy="255540"/>
            </a:xfrm>
            <a:custGeom>
              <a:avLst/>
              <a:gdLst/>
              <a:ahLst/>
              <a:cxnLst/>
              <a:rect l="l" t="t" r="r" b="b"/>
              <a:pathLst>
                <a:path w="1750" h="2299" extrusionOk="0">
                  <a:moveTo>
                    <a:pt x="1402" y="0"/>
                  </a:moveTo>
                  <a:cubicBezTo>
                    <a:pt x="1166" y="0"/>
                    <a:pt x="828" y="311"/>
                    <a:pt x="828" y="311"/>
                  </a:cubicBezTo>
                  <a:cubicBezTo>
                    <a:pt x="0" y="1126"/>
                    <a:pt x="226" y="1982"/>
                    <a:pt x="569" y="2228"/>
                  </a:cubicBezTo>
                  <a:cubicBezTo>
                    <a:pt x="636" y="2277"/>
                    <a:pt x="714" y="2299"/>
                    <a:pt x="798" y="2299"/>
                  </a:cubicBezTo>
                  <a:cubicBezTo>
                    <a:pt x="1143" y="2299"/>
                    <a:pt x="1574" y="1930"/>
                    <a:pt x="1627" y="1565"/>
                  </a:cubicBezTo>
                  <a:cubicBezTo>
                    <a:pt x="1667" y="1287"/>
                    <a:pt x="1129" y="1273"/>
                    <a:pt x="1023" y="1273"/>
                  </a:cubicBezTo>
                  <a:cubicBezTo>
                    <a:pt x="1017" y="1273"/>
                    <a:pt x="1012" y="1273"/>
                    <a:pt x="1009" y="1273"/>
                  </a:cubicBezTo>
                  <a:lnTo>
                    <a:pt x="1009" y="1273"/>
                  </a:lnTo>
                  <a:cubicBezTo>
                    <a:pt x="1066" y="1272"/>
                    <a:pt x="1712" y="1250"/>
                    <a:pt x="1594" y="894"/>
                  </a:cubicBezTo>
                  <a:cubicBezTo>
                    <a:pt x="1542" y="734"/>
                    <a:pt x="1432" y="689"/>
                    <a:pt x="1324" y="689"/>
                  </a:cubicBezTo>
                  <a:cubicBezTo>
                    <a:pt x="1181" y="689"/>
                    <a:pt x="1041" y="768"/>
                    <a:pt x="1035" y="771"/>
                  </a:cubicBezTo>
                  <a:lnTo>
                    <a:pt x="1035" y="771"/>
                  </a:lnTo>
                  <a:cubicBezTo>
                    <a:pt x="1047" y="764"/>
                    <a:pt x="1749" y="362"/>
                    <a:pt x="1564" y="85"/>
                  </a:cubicBezTo>
                  <a:cubicBezTo>
                    <a:pt x="1524" y="24"/>
                    <a:pt x="1467" y="0"/>
                    <a:pt x="1402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667;p49">
              <a:extLst>
                <a:ext uri="{FF2B5EF4-FFF2-40B4-BE49-F238E27FC236}">
                  <a16:creationId xmlns:a16="http://schemas.microsoft.com/office/drawing/2014/main" id="{DF0C7F57-D266-7DBD-A62A-0905E7F4481E}"/>
                </a:ext>
              </a:extLst>
            </p:cNvPr>
            <p:cNvSpPr/>
            <p:nvPr/>
          </p:nvSpPr>
          <p:spPr>
            <a:xfrm>
              <a:off x="4774039" y="2663754"/>
              <a:ext cx="49575" cy="49685"/>
            </a:xfrm>
            <a:custGeom>
              <a:avLst/>
              <a:gdLst/>
              <a:ahLst/>
              <a:cxnLst/>
              <a:rect l="l" t="t" r="r" b="b"/>
              <a:pathLst>
                <a:path w="446" h="447" extrusionOk="0">
                  <a:moveTo>
                    <a:pt x="223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7"/>
                    <a:pt x="100" y="447"/>
                    <a:pt x="223" y="447"/>
                  </a:cubicBezTo>
                  <a:cubicBezTo>
                    <a:pt x="346" y="447"/>
                    <a:pt x="446" y="347"/>
                    <a:pt x="446" y="223"/>
                  </a:cubicBezTo>
                  <a:cubicBezTo>
                    <a:pt x="446" y="100"/>
                    <a:pt x="346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668;p49">
              <a:extLst>
                <a:ext uri="{FF2B5EF4-FFF2-40B4-BE49-F238E27FC236}">
                  <a16:creationId xmlns:a16="http://schemas.microsoft.com/office/drawing/2014/main" id="{81C792A4-B706-88E7-B194-8DE865C0307A}"/>
                </a:ext>
              </a:extLst>
            </p:cNvPr>
            <p:cNvSpPr/>
            <p:nvPr/>
          </p:nvSpPr>
          <p:spPr>
            <a:xfrm>
              <a:off x="4158012" y="2402983"/>
              <a:ext cx="49353" cy="49685"/>
            </a:xfrm>
            <a:custGeom>
              <a:avLst/>
              <a:gdLst/>
              <a:ahLst/>
              <a:cxnLst/>
              <a:rect l="l" t="t" r="r" b="b"/>
              <a:pathLst>
                <a:path w="444" h="447" extrusionOk="0">
                  <a:moveTo>
                    <a:pt x="224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6"/>
                    <a:pt x="100" y="446"/>
                    <a:pt x="224" y="446"/>
                  </a:cubicBezTo>
                  <a:cubicBezTo>
                    <a:pt x="344" y="446"/>
                    <a:pt x="444" y="346"/>
                    <a:pt x="444" y="223"/>
                  </a:cubicBezTo>
                  <a:cubicBezTo>
                    <a:pt x="444" y="100"/>
                    <a:pt x="34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31C2F7-624B-00B6-7743-A966C71E6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982" y="1162861"/>
            <a:ext cx="3472462" cy="303660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5A8116-C26C-1B53-302A-15199B371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86171"/>
              </p:ext>
            </p:extLst>
          </p:nvPr>
        </p:nvGraphicFramePr>
        <p:xfrm>
          <a:off x="451557" y="1686528"/>
          <a:ext cx="3917244" cy="2211324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917244">
                  <a:extLst>
                    <a:ext uri="{9D8B030D-6E8A-4147-A177-3AD203B41FA5}">
                      <a16:colId xmlns:a16="http://schemas.microsoft.com/office/drawing/2014/main" val="20551091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+mj-lt"/>
                        </a:rPr>
                        <a:t>Tình huống 1:</a:t>
                      </a:r>
                      <a:endParaRPr lang="vi-VN" sz="1400" b="1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-Hồng ơi đi dự sinh nhật Lan với mình đi.</a:t>
                      </a:r>
                      <a:endParaRPr lang="vi-VN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- Mình đã hứa với cô giáo sưu tập ảnh cho ngày mai phải làm thế nào bây giờ? </a:t>
                      </a:r>
                      <a:endParaRPr lang="vi-V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889438231"/>
                  </a:ext>
                </a:extLst>
              </a:tr>
            </a:tbl>
          </a:graphicData>
        </a:graphic>
      </p:graphicFrame>
      <p:grpSp>
        <p:nvGrpSpPr>
          <p:cNvPr id="7" name="Google Shape;2020;p50">
            <a:extLst>
              <a:ext uri="{FF2B5EF4-FFF2-40B4-BE49-F238E27FC236}">
                <a16:creationId xmlns:a16="http://schemas.microsoft.com/office/drawing/2014/main" id="{E3D27FF4-EB90-50CD-5345-D971A74AD2CB}"/>
              </a:ext>
            </a:extLst>
          </p:cNvPr>
          <p:cNvGrpSpPr/>
          <p:nvPr/>
        </p:nvGrpSpPr>
        <p:grpSpPr>
          <a:xfrm>
            <a:off x="205428" y="0"/>
            <a:ext cx="1401297" cy="1613753"/>
            <a:chOff x="634406" y="1387554"/>
            <a:chExt cx="1401297" cy="1613753"/>
          </a:xfrm>
        </p:grpSpPr>
        <p:grpSp>
          <p:nvGrpSpPr>
            <p:cNvPr id="8" name="Google Shape;2021;p50">
              <a:extLst>
                <a:ext uri="{FF2B5EF4-FFF2-40B4-BE49-F238E27FC236}">
                  <a16:creationId xmlns:a16="http://schemas.microsoft.com/office/drawing/2014/main" id="{CA068675-2083-1570-5A69-CA60E9A4D3AF}"/>
                </a:ext>
              </a:extLst>
            </p:cNvPr>
            <p:cNvGrpSpPr/>
            <p:nvPr/>
          </p:nvGrpSpPr>
          <p:grpSpPr>
            <a:xfrm>
              <a:off x="634406" y="1387554"/>
              <a:ext cx="1401297" cy="1613753"/>
              <a:chOff x="-6763350" y="2830625"/>
              <a:chExt cx="1767975" cy="2036025"/>
            </a:xfrm>
          </p:grpSpPr>
          <p:sp>
            <p:nvSpPr>
              <p:cNvPr id="10" name="Google Shape;2022;p50">
                <a:extLst>
                  <a:ext uri="{FF2B5EF4-FFF2-40B4-BE49-F238E27FC236}">
                    <a16:creationId xmlns:a16="http://schemas.microsoft.com/office/drawing/2014/main" id="{AEEDFA5D-1B22-89B2-B969-2AA19DCD53D4}"/>
                  </a:ext>
                </a:extLst>
              </p:cNvPr>
              <p:cNvSpPr/>
              <p:nvPr/>
            </p:nvSpPr>
            <p:spPr>
              <a:xfrm>
                <a:off x="-6233050" y="4128475"/>
                <a:ext cx="95700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5084" extrusionOk="0">
                    <a:moveTo>
                      <a:pt x="3314" y="1"/>
                    </a:moveTo>
                    <a:cubicBezTo>
                      <a:pt x="3299" y="1"/>
                      <a:pt x="3284" y="2"/>
                      <a:pt x="3269" y="3"/>
                    </a:cubicBezTo>
                    <a:cubicBezTo>
                      <a:pt x="3237" y="6"/>
                      <a:pt x="1" y="381"/>
                      <a:pt x="1" y="4599"/>
                    </a:cubicBezTo>
                    <a:cubicBezTo>
                      <a:pt x="1" y="4866"/>
                      <a:pt x="218" y="5083"/>
                      <a:pt x="485" y="5083"/>
                    </a:cubicBezTo>
                    <a:cubicBezTo>
                      <a:pt x="752" y="5083"/>
                      <a:pt x="969" y="4866"/>
                      <a:pt x="969" y="4599"/>
                    </a:cubicBezTo>
                    <a:cubicBezTo>
                      <a:pt x="969" y="1287"/>
                      <a:pt x="3264" y="978"/>
                      <a:pt x="3370" y="966"/>
                    </a:cubicBezTo>
                    <a:cubicBezTo>
                      <a:pt x="3634" y="938"/>
                      <a:pt x="3827" y="701"/>
                      <a:pt x="3800" y="436"/>
                    </a:cubicBezTo>
                    <a:cubicBezTo>
                      <a:pt x="3775" y="185"/>
                      <a:pt x="3565" y="1"/>
                      <a:pt x="33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023;p50">
                <a:extLst>
                  <a:ext uri="{FF2B5EF4-FFF2-40B4-BE49-F238E27FC236}">
                    <a16:creationId xmlns:a16="http://schemas.microsoft.com/office/drawing/2014/main" id="{239EA814-871A-8ADC-E085-9740D3C8508B}"/>
                  </a:ext>
                </a:extLst>
              </p:cNvPr>
              <p:cNvSpPr/>
              <p:nvPr/>
            </p:nvSpPr>
            <p:spPr>
              <a:xfrm>
                <a:off x="-6034175" y="4050775"/>
                <a:ext cx="956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5083" extrusionOk="0">
                    <a:moveTo>
                      <a:pt x="3311" y="1"/>
                    </a:moveTo>
                    <a:cubicBezTo>
                      <a:pt x="3297" y="1"/>
                      <a:pt x="3284" y="1"/>
                      <a:pt x="3270" y="3"/>
                    </a:cubicBezTo>
                    <a:cubicBezTo>
                      <a:pt x="3237" y="6"/>
                      <a:pt x="0" y="382"/>
                      <a:pt x="0" y="4598"/>
                    </a:cubicBezTo>
                    <a:cubicBezTo>
                      <a:pt x="0" y="4866"/>
                      <a:pt x="217" y="5083"/>
                      <a:pt x="485" y="5083"/>
                    </a:cubicBezTo>
                    <a:cubicBezTo>
                      <a:pt x="752" y="5083"/>
                      <a:pt x="969" y="4866"/>
                      <a:pt x="969" y="4598"/>
                    </a:cubicBezTo>
                    <a:cubicBezTo>
                      <a:pt x="969" y="1281"/>
                      <a:pt x="3271" y="978"/>
                      <a:pt x="3370" y="967"/>
                    </a:cubicBezTo>
                    <a:cubicBezTo>
                      <a:pt x="3635" y="938"/>
                      <a:pt x="3827" y="701"/>
                      <a:pt x="3800" y="437"/>
                    </a:cubicBezTo>
                    <a:cubicBezTo>
                      <a:pt x="3775" y="183"/>
                      <a:pt x="3558" y="1"/>
                      <a:pt x="33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024;p50">
                <a:extLst>
                  <a:ext uri="{FF2B5EF4-FFF2-40B4-BE49-F238E27FC236}">
                    <a16:creationId xmlns:a16="http://schemas.microsoft.com/office/drawing/2014/main" id="{5610D8F8-8700-0128-5C5C-3A260589BA19}"/>
                  </a:ext>
                </a:extLst>
              </p:cNvPr>
              <p:cNvSpPr/>
              <p:nvPr/>
            </p:nvSpPr>
            <p:spPr>
              <a:xfrm>
                <a:off x="-6407525" y="3997425"/>
                <a:ext cx="976550" cy="869225"/>
              </a:xfrm>
              <a:custGeom>
                <a:avLst/>
                <a:gdLst/>
                <a:ahLst/>
                <a:cxnLst/>
                <a:rect l="l" t="t" r="r" b="b"/>
                <a:pathLst>
                  <a:path w="39062" h="34769" extrusionOk="0">
                    <a:moveTo>
                      <a:pt x="25952" y="0"/>
                    </a:moveTo>
                    <a:lnTo>
                      <a:pt x="2908" y="10159"/>
                    </a:lnTo>
                    <a:cubicBezTo>
                      <a:pt x="2908" y="10159"/>
                      <a:pt x="2233" y="10439"/>
                      <a:pt x="1903" y="10639"/>
                    </a:cubicBezTo>
                    <a:cubicBezTo>
                      <a:pt x="1590" y="10828"/>
                      <a:pt x="1306" y="11064"/>
                      <a:pt x="1061" y="11337"/>
                    </a:cubicBezTo>
                    <a:cubicBezTo>
                      <a:pt x="360" y="12080"/>
                      <a:pt x="0" y="13082"/>
                      <a:pt x="70" y="14102"/>
                    </a:cubicBezTo>
                    <a:cubicBezTo>
                      <a:pt x="81" y="14650"/>
                      <a:pt x="202" y="15191"/>
                      <a:pt x="422" y="15695"/>
                    </a:cubicBezTo>
                    <a:lnTo>
                      <a:pt x="8653" y="34265"/>
                    </a:lnTo>
                    <a:lnTo>
                      <a:pt x="8876" y="34768"/>
                    </a:lnTo>
                    <a:lnTo>
                      <a:pt x="39061" y="21389"/>
                    </a:lnTo>
                    <a:lnTo>
                      <a:pt x="2595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025;p50">
                <a:extLst>
                  <a:ext uri="{FF2B5EF4-FFF2-40B4-BE49-F238E27FC236}">
                    <a16:creationId xmlns:a16="http://schemas.microsoft.com/office/drawing/2014/main" id="{A4A0C767-5856-9FFA-E3A7-F49DB9037A9B}"/>
                  </a:ext>
                </a:extLst>
              </p:cNvPr>
              <p:cNvSpPr/>
              <p:nvPr/>
            </p:nvSpPr>
            <p:spPr>
              <a:xfrm>
                <a:off x="-5826350" y="3980350"/>
                <a:ext cx="381175" cy="589325"/>
              </a:xfrm>
              <a:custGeom>
                <a:avLst/>
                <a:gdLst/>
                <a:ahLst/>
                <a:cxnLst/>
                <a:rect l="l" t="t" r="r" b="b"/>
                <a:pathLst>
                  <a:path w="15247" h="23573" extrusionOk="0">
                    <a:moveTo>
                      <a:pt x="5933" y="0"/>
                    </a:moveTo>
                    <a:cubicBezTo>
                      <a:pt x="5924" y="0"/>
                      <a:pt x="5915" y="2"/>
                      <a:pt x="5907" y="6"/>
                    </a:cubicBezTo>
                    <a:lnTo>
                      <a:pt x="47" y="2602"/>
                    </a:lnTo>
                    <a:cubicBezTo>
                      <a:pt x="15" y="2617"/>
                      <a:pt x="1" y="2655"/>
                      <a:pt x="14" y="2687"/>
                    </a:cubicBezTo>
                    <a:lnTo>
                      <a:pt x="9269" y="23572"/>
                    </a:lnTo>
                    <a:lnTo>
                      <a:pt x="15247" y="20923"/>
                    </a:lnTo>
                    <a:lnTo>
                      <a:pt x="5991" y="38"/>
                    </a:lnTo>
                    <a:cubicBezTo>
                      <a:pt x="5981" y="15"/>
                      <a:pt x="5957" y="0"/>
                      <a:pt x="59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026;p50">
                <a:extLst>
                  <a:ext uri="{FF2B5EF4-FFF2-40B4-BE49-F238E27FC236}">
                    <a16:creationId xmlns:a16="http://schemas.microsoft.com/office/drawing/2014/main" id="{A6AFFAC4-562C-4C70-76AA-2877F5EA3600}"/>
                  </a:ext>
                </a:extLst>
              </p:cNvPr>
              <p:cNvSpPr/>
              <p:nvPr/>
            </p:nvSpPr>
            <p:spPr>
              <a:xfrm>
                <a:off x="-5829025" y="3988325"/>
                <a:ext cx="408175" cy="613275"/>
              </a:xfrm>
              <a:custGeom>
                <a:avLst/>
                <a:gdLst/>
                <a:ahLst/>
                <a:cxnLst/>
                <a:rect l="l" t="t" r="r" b="b"/>
                <a:pathLst>
                  <a:path w="16327" h="24531" extrusionOk="0">
                    <a:moveTo>
                      <a:pt x="4329" y="0"/>
                    </a:moveTo>
                    <a:cubicBezTo>
                      <a:pt x="3639" y="0"/>
                      <a:pt x="2936" y="183"/>
                      <a:pt x="2289" y="576"/>
                    </a:cubicBezTo>
                    <a:cubicBezTo>
                      <a:pt x="585" y="1608"/>
                      <a:pt x="1" y="3811"/>
                      <a:pt x="808" y="5632"/>
                    </a:cubicBezTo>
                    <a:lnTo>
                      <a:pt x="9039" y="24202"/>
                    </a:lnTo>
                    <a:cubicBezTo>
                      <a:pt x="9129" y="24408"/>
                      <a:pt x="9332" y="24530"/>
                      <a:pt x="9544" y="24530"/>
                    </a:cubicBezTo>
                    <a:cubicBezTo>
                      <a:pt x="9618" y="24530"/>
                      <a:pt x="9694" y="24515"/>
                      <a:pt x="9766" y="24483"/>
                    </a:cubicBezTo>
                    <a:cubicBezTo>
                      <a:pt x="10044" y="24360"/>
                      <a:pt x="10169" y="24034"/>
                      <a:pt x="10046" y="23756"/>
                    </a:cubicBezTo>
                    <a:lnTo>
                      <a:pt x="1760" y="5061"/>
                    </a:lnTo>
                    <a:cubicBezTo>
                      <a:pt x="1093" y="3556"/>
                      <a:pt x="1856" y="1773"/>
                      <a:pt x="3457" y="1244"/>
                    </a:cubicBezTo>
                    <a:cubicBezTo>
                      <a:pt x="3733" y="1152"/>
                      <a:pt x="4014" y="1109"/>
                      <a:pt x="4292" y="1109"/>
                    </a:cubicBezTo>
                    <a:cubicBezTo>
                      <a:pt x="5415" y="1109"/>
                      <a:pt x="6483" y="1816"/>
                      <a:pt x="6960" y="2894"/>
                    </a:cubicBezTo>
                    <a:lnTo>
                      <a:pt x="15196" y="21473"/>
                    </a:lnTo>
                    <a:cubicBezTo>
                      <a:pt x="15287" y="21679"/>
                      <a:pt x="15488" y="21801"/>
                      <a:pt x="15699" y="21801"/>
                    </a:cubicBezTo>
                    <a:cubicBezTo>
                      <a:pt x="15774" y="21801"/>
                      <a:pt x="15850" y="21786"/>
                      <a:pt x="15923" y="21753"/>
                    </a:cubicBezTo>
                    <a:cubicBezTo>
                      <a:pt x="16201" y="21630"/>
                      <a:pt x="16327" y="21305"/>
                      <a:pt x="16203" y="21026"/>
                    </a:cubicBezTo>
                    <a:lnTo>
                      <a:pt x="7917" y="2331"/>
                    </a:lnTo>
                    <a:cubicBezTo>
                      <a:pt x="7269" y="870"/>
                      <a:pt x="5832" y="0"/>
                      <a:pt x="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027;p50">
                <a:extLst>
                  <a:ext uri="{FF2B5EF4-FFF2-40B4-BE49-F238E27FC236}">
                    <a16:creationId xmlns:a16="http://schemas.microsoft.com/office/drawing/2014/main" id="{8F78C30B-BBC3-C06D-6234-9F807C458745}"/>
                  </a:ext>
                </a:extLst>
              </p:cNvPr>
              <p:cNvSpPr/>
              <p:nvPr/>
            </p:nvSpPr>
            <p:spPr>
              <a:xfrm>
                <a:off x="-5694025" y="4069325"/>
                <a:ext cx="220325" cy="4570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0" extrusionOk="0">
                    <a:moveTo>
                      <a:pt x="886" y="1"/>
                    </a:moveTo>
                    <a:lnTo>
                      <a:pt x="0" y="393"/>
                    </a:lnTo>
                    <a:lnTo>
                      <a:pt x="7927" y="18280"/>
                    </a:lnTo>
                    <a:lnTo>
                      <a:pt x="8812" y="17888"/>
                    </a:lnTo>
                    <a:lnTo>
                      <a:pt x="8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028;p50">
                <a:extLst>
                  <a:ext uri="{FF2B5EF4-FFF2-40B4-BE49-F238E27FC236}">
                    <a16:creationId xmlns:a16="http://schemas.microsoft.com/office/drawing/2014/main" id="{8254A878-4B19-0F26-503F-3B6050F3014F}"/>
                  </a:ext>
                </a:extLst>
              </p:cNvPr>
              <p:cNvSpPr/>
              <p:nvPr/>
            </p:nvSpPr>
            <p:spPr>
              <a:xfrm>
                <a:off x="-5730650" y="4085550"/>
                <a:ext cx="220325" cy="457025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1" extrusionOk="0">
                    <a:moveTo>
                      <a:pt x="886" y="1"/>
                    </a:moveTo>
                    <a:lnTo>
                      <a:pt x="0" y="393"/>
                    </a:lnTo>
                    <a:lnTo>
                      <a:pt x="7927" y="18281"/>
                    </a:lnTo>
                    <a:lnTo>
                      <a:pt x="8812" y="17888"/>
                    </a:lnTo>
                    <a:lnTo>
                      <a:pt x="8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029;p50">
                <a:extLst>
                  <a:ext uri="{FF2B5EF4-FFF2-40B4-BE49-F238E27FC236}">
                    <a16:creationId xmlns:a16="http://schemas.microsoft.com/office/drawing/2014/main" id="{C95F351B-1FA1-131E-77C0-46F2D2233446}"/>
                  </a:ext>
                </a:extLst>
              </p:cNvPr>
              <p:cNvSpPr/>
              <p:nvPr/>
            </p:nvSpPr>
            <p:spPr>
              <a:xfrm>
                <a:off x="-5767275" y="4101825"/>
                <a:ext cx="220325" cy="4570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0" extrusionOk="0">
                    <a:moveTo>
                      <a:pt x="885" y="0"/>
                    </a:moveTo>
                    <a:lnTo>
                      <a:pt x="0" y="392"/>
                    </a:lnTo>
                    <a:lnTo>
                      <a:pt x="7926" y="18280"/>
                    </a:lnTo>
                    <a:lnTo>
                      <a:pt x="8812" y="17887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030;p50">
                <a:extLst>
                  <a:ext uri="{FF2B5EF4-FFF2-40B4-BE49-F238E27FC236}">
                    <a16:creationId xmlns:a16="http://schemas.microsoft.com/office/drawing/2014/main" id="{00AC2B04-47E0-B583-CB8A-5FE197E8A2BD}"/>
                  </a:ext>
                </a:extLst>
              </p:cNvPr>
              <p:cNvSpPr/>
              <p:nvPr/>
            </p:nvSpPr>
            <p:spPr>
              <a:xfrm>
                <a:off x="-6199125" y="4092650"/>
                <a:ext cx="110075" cy="162925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6517" extrusionOk="0">
                    <a:moveTo>
                      <a:pt x="542" y="1"/>
                    </a:moveTo>
                    <a:cubicBezTo>
                      <a:pt x="336" y="1"/>
                      <a:pt x="145" y="134"/>
                      <a:pt x="81" y="342"/>
                    </a:cubicBezTo>
                    <a:cubicBezTo>
                      <a:pt x="1" y="596"/>
                      <a:pt x="143" y="868"/>
                      <a:pt x="399" y="948"/>
                    </a:cubicBezTo>
                    <a:cubicBezTo>
                      <a:pt x="2183" y="1503"/>
                      <a:pt x="3324" y="3908"/>
                      <a:pt x="2747" y="5896"/>
                    </a:cubicBezTo>
                    <a:cubicBezTo>
                      <a:pt x="2674" y="6153"/>
                      <a:pt x="2821" y="6423"/>
                      <a:pt x="3078" y="6497"/>
                    </a:cubicBezTo>
                    <a:cubicBezTo>
                      <a:pt x="3123" y="6509"/>
                      <a:pt x="3167" y="6515"/>
                      <a:pt x="3213" y="6516"/>
                    </a:cubicBezTo>
                    <a:cubicBezTo>
                      <a:pt x="3429" y="6515"/>
                      <a:pt x="3618" y="6372"/>
                      <a:pt x="3678" y="6167"/>
                    </a:cubicBezTo>
                    <a:cubicBezTo>
                      <a:pt x="4403" y="3664"/>
                      <a:pt x="2977" y="736"/>
                      <a:pt x="688" y="23"/>
                    </a:cubicBezTo>
                    <a:cubicBezTo>
                      <a:pt x="639" y="8"/>
                      <a:pt x="590" y="1"/>
                      <a:pt x="5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031;p50">
                <a:extLst>
                  <a:ext uri="{FF2B5EF4-FFF2-40B4-BE49-F238E27FC236}">
                    <a16:creationId xmlns:a16="http://schemas.microsoft.com/office/drawing/2014/main" id="{EBD5CAC1-E8A6-A117-C0FF-AED41272FFB5}"/>
                  </a:ext>
                </a:extLst>
              </p:cNvPr>
              <p:cNvSpPr/>
              <p:nvPr/>
            </p:nvSpPr>
            <p:spPr>
              <a:xfrm>
                <a:off x="-6019250" y="4020325"/>
                <a:ext cx="11285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6636" extrusionOk="0">
                    <a:moveTo>
                      <a:pt x="1249" y="1"/>
                    </a:moveTo>
                    <a:cubicBezTo>
                      <a:pt x="941" y="1"/>
                      <a:pt x="639" y="61"/>
                      <a:pt x="359" y="182"/>
                    </a:cubicBezTo>
                    <a:cubicBezTo>
                      <a:pt x="113" y="288"/>
                      <a:pt x="0" y="573"/>
                      <a:pt x="106" y="817"/>
                    </a:cubicBezTo>
                    <a:cubicBezTo>
                      <a:pt x="185" y="1001"/>
                      <a:pt x="363" y="1111"/>
                      <a:pt x="550" y="1111"/>
                    </a:cubicBezTo>
                    <a:cubicBezTo>
                      <a:pt x="614" y="1111"/>
                      <a:pt x="679" y="1098"/>
                      <a:pt x="742" y="1071"/>
                    </a:cubicBezTo>
                    <a:cubicBezTo>
                      <a:pt x="915" y="997"/>
                      <a:pt x="1087" y="968"/>
                      <a:pt x="1247" y="968"/>
                    </a:cubicBezTo>
                    <a:cubicBezTo>
                      <a:pt x="1475" y="968"/>
                      <a:pt x="1680" y="1026"/>
                      <a:pt x="1837" y="1089"/>
                    </a:cubicBezTo>
                    <a:cubicBezTo>
                      <a:pt x="2386" y="1311"/>
                      <a:pt x="2862" y="1796"/>
                      <a:pt x="3110" y="2387"/>
                    </a:cubicBezTo>
                    <a:cubicBezTo>
                      <a:pt x="3523" y="3371"/>
                      <a:pt x="3464" y="4679"/>
                      <a:pt x="2947" y="5971"/>
                    </a:cubicBezTo>
                    <a:cubicBezTo>
                      <a:pt x="2819" y="6290"/>
                      <a:pt x="3054" y="6636"/>
                      <a:pt x="3396" y="6636"/>
                    </a:cubicBezTo>
                    <a:cubicBezTo>
                      <a:pt x="3594" y="6636"/>
                      <a:pt x="3772" y="6514"/>
                      <a:pt x="3847" y="6331"/>
                    </a:cubicBezTo>
                    <a:cubicBezTo>
                      <a:pt x="4457" y="4804"/>
                      <a:pt x="4514" y="3230"/>
                      <a:pt x="4004" y="2012"/>
                    </a:cubicBezTo>
                    <a:cubicBezTo>
                      <a:pt x="3657" y="1188"/>
                      <a:pt x="2984" y="507"/>
                      <a:pt x="2200" y="191"/>
                    </a:cubicBezTo>
                    <a:cubicBezTo>
                      <a:pt x="1886" y="64"/>
                      <a:pt x="1564" y="1"/>
                      <a:pt x="1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32;p50">
                <a:extLst>
                  <a:ext uri="{FF2B5EF4-FFF2-40B4-BE49-F238E27FC236}">
                    <a16:creationId xmlns:a16="http://schemas.microsoft.com/office/drawing/2014/main" id="{685CA2F0-2D15-9F39-10B9-3E84B9E57533}"/>
                  </a:ext>
                </a:extLst>
              </p:cNvPr>
              <p:cNvSpPr/>
              <p:nvPr/>
            </p:nvSpPr>
            <p:spPr>
              <a:xfrm>
                <a:off x="-6763350" y="3999750"/>
                <a:ext cx="278425" cy="742225"/>
              </a:xfrm>
              <a:custGeom>
                <a:avLst/>
                <a:gdLst/>
                <a:ahLst/>
                <a:cxnLst/>
                <a:rect l="l" t="t" r="r" b="b"/>
                <a:pathLst>
                  <a:path w="11137" h="29689" extrusionOk="0">
                    <a:moveTo>
                      <a:pt x="7189" y="1"/>
                    </a:moveTo>
                    <a:cubicBezTo>
                      <a:pt x="5604" y="8866"/>
                      <a:pt x="3441" y="17619"/>
                      <a:pt x="717" y="26204"/>
                    </a:cubicBezTo>
                    <a:cubicBezTo>
                      <a:pt x="353" y="27352"/>
                      <a:pt x="0" y="28683"/>
                      <a:pt x="661" y="29689"/>
                    </a:cubicBezTo>
                    <a:cubicBezTo>
                      <a:pt x="3709" y="27075"/>
                      <a:pt x="4946" y="22978"/>
                      <a:pt x="6038" y="19113"/>
                    </a:cubicBezTo>
                    <a:cubicBezTo>
                      <a:pt x="6164" y="20493"/>
                      <a:pt x="6332" y="21866"/>
                      <a:pt x="6544" y="23236"/>
                    </a:cubicBezTo>
                    <a:cubicBezTo>
                      <a:pt x="6594" y="23554"/>
                      <a:pt x="6660" y="23898"/>
                      <a:pt x="6899" y="24113"/>
                    </a:cubicBezTo>
                    <a:cubicBezTo>
                      <a:pt x="7045" y="24243"/>
                      <a:pt x="7214" y="24297"/>
                      <a:pt x="7391" y="24297"/>
                    </a:cubicBezTo>
                    <a:cubicBezTo>
                      <a:pt x="7832" y="24297"/>
                      <a:pt x="8324" y="23961"/>
                      <a:pt x="8632" y="23591"/>
                    </a:cubicBezTo>
                    <a:cubicBezTo>
                      <a:pt x="10059" y="21876"/>
                      <a:pt x="10370" y="19520"/>
                      <a:pt x="10565" y="17297"/>
                    </a:cubicBezTo>
                    <a:cubicBezTo>
                      <a:pt x="10997" y="12354"/>
                      <a:pt x="11137" y="7390"/>
                      <a:pt x="10984" y="2430"/>
                    </a:cubicBezTo>
                    <a:lnTo>
                      <a:pt x="718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033;p50">
                <a:extLst>
                  <a:ext uri="{FF2B5EF4-FFF2-40B4-BE49-F238E27FC236}">
                    <a16:creationId xmlns:a16="http://schemas.microsoft.com/office/drawing/2014/main" id="{71777823-5627-4746-F4E8-66978246BB51}"/>
                  </a:ext>
                </a:extLst>
              </p:cNvPr>
              <p:cNvSpPr/>
              <p:nvPr/>
            </p:nvSpPr>
            <p:spPr>
              <a:xfrm>
                <a:off x="-6618050" y="2836425"/>
                <a:ext cx="860375" cy="1277900"/>
              </a:xfrm>
              <a:custGeom>
                <a:avLst/>
                <a:gdLst/>
                <a:ahLst/>
                <a:cxnLst/>
                <a:rect l="l" t="t" r="r" b="b"/>
                <a:pathLst>
                  <a:path w="34415" h="51116" extrusionOk="0">
                    <a:moveTo>
                      <a:pt x="25603" y="1"/>
                    </a:moveTo>
                    <a:cubicBezTo>
                      <a:pt x="20789" y="1"/>
                      <a:pt x="15872" y="2080"/>
                      <a:pt x="12360" y="5468"/>
                    </a:cubicBezTo>
                    <a:cubicBezTo>
                      <a:pt x="7151" y="10494"/>
                      <a:pt x="4703" y="17841"/>
                      <a:pt x="4183" y="25061"/>
                    </a:cubicBezTo>
                    <a:cubicBezTo>
                      <a:pt x="3967" y="28059"/>
                      <a:pt x="4049" y="31088"/>
                      <a:pt x="3529" y="34049"/>
                    </a:cubicBezTo>
                    <a:cubicBezTo>
                      <a:pt x="3074" y="36648"/>
                      <a:pt x="2161" y="39147"/>
                      <a:pt x="1138" y="41579"/>
                    </a:cubicBezTo>
                    <a:cubicBezTo>
                      <a:pt x="591" y="42880"/>
                      <a:pt x="1" y="44300"/>
                      <a:pt x="391" y="45655"/>
                    </a:cubicBezTo>
                    <a:cubicBezTo>
                      <a:pt x="830" y="47187"/>
                      <a:pt x="2370" y="48104"/>
                      <a:pt x="3827" y="48751"/>
                    </a:cubicBezTo>
                    <a:cubicBezTo>
                      <a:pt x="7258" y="50276"/>
                      <a:pt x="11061" y="51115"/>
                      <a:pt x="14818" y="51115"/>
                    </a:cubicBezTo>
                    <a:cubicBezTo>
                      <a:pt x="18945" y="51115"/>
                      <a:pt x="23019" y="50102"/>
                      <a:pt x="26485" y="47870"/>
                    </a:cubicBezTo>
                    <a:cubicBezTo>
                      <a:pt x="28041" y="46868"/>
                      <a:pt x="29463" y="45631"/>
                      <a:pt x="30539" y="44124"/>
                    </a:cubicBezTo>
                    <a:cubicBezTo>
                      <a:pt x="32359" y="41578"/>
                      <a:pt x="33094" y="38406"/>
                      <a:pt x="33372" y="35288"/>
                    </a:cubicBezTo>
                    <a:cubicBezTo>
                      <a:pt x="34414" y="23605"/>
                      <a:pt x="29705" y="12973"/>
                      <a:pt x="32340" y="1546"/>
                    </a:cubicBezTo>
                    <a:cubicBezTo>
                      <a:pt x="30232" y="487"/>
                      <a:pt x="27930" y="1"/>
                      <a:pt x="25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034;p50">
                <a:extLst>
                  <a:ext uri="{FF2B5EF4-FFF2-40B4-BE49-F238E27FC236}">
                    <a16:creationId xmlns:a16="http://schemas.microsoft.com/office/drawing/2014/main" id="{0583F9A1-9E5D-F16A-D4D4-57A1FC46DA81}"/>
                  </a:ext>
                </a:extLst>
              </p:cNvPr>
              <p:cNvSpPr/>
              <p:nvPr/>
            </p:nvSpPr>
            <p:spPr>
              <a:xfrm>
                <a:off x="-6735825" y="3216750"/>
                <a:ext cx="424775" cy="792025"/>
              </a:xfrm>
              <a:custGeom>
                <a:avLst/>
                <a:gdLst/>
                <a:ahLst/>
                <a:cxnLst/>
                <a:rect l="l" t="t" r="r" b="b"/>
                <a:pathLst>
                  <a:path w="16991" h="31681" extrusionOk="0">
                    <a:moveTo>
                      <a:pt x="15184" y="0"/>
                    </a:moveTo>
                    <a:lnTo>
                      <a:pt x="14445" y="134"/>
                    </a:lnTo>
                    <a:cubicBezTo>
                      <a:pt x="5834" y="4934"/>
                      <a:pt x="119" y="14541"/>
                      <a:pt x="9" y="24400"/>
                    </a:cubicBezTo>
                    <a:cubicBezTo>
                      <a:pt x="1" y="25186"/>
                      <a:pt x="347" y="26245"/>
                      <a:pt x="1054" y="26245"/>
                    </a:cubicBezTo>
                    <a:cubicBezTo>
                      <a:pt x="1111" y="26245"/>
                      <a:pt x="1169" y="26238"/>
                      <a:pt x="1230" y="26224"/>
                    </a:cubicBezTo>
                    <a:cubicBezTo>
                      <a:pt x="1518" y="26157"/>
                      <a:pt x="1734" y="25925"/>
                      <a:pt x="1925" y="25700"/>
                    </a:cubicBezTo>
                    <a:cubicBezTo>
                      <a:pt x="2780" y="24694"/>
                      <a:pt x="3524" y="23597"/>
                      <a:pt x="4144" y="22432"/>
                    </a:cubicBezTo>
                    <a:lnTo>
                      <a:pt x="4144" y="22432"/>
                    </a:lnTo>
                    <a:cubicBezTo>
                      <a:pt x="3409" y="24122"/>
                      <a:pt x="3004" y="25936"/>
                      <a:pt x="2952" y="27779"/>
                    </a:cubicBezTo>
                    <a:cubicBezTo>
                      <a:pt x="2934" y="28397"/>
                      <a:pt x="3151" y="29221"/>
                      <a:pt x="3766" y="29221"/>
                    </a:cubicBezTo>
                    <a:cubicBezTo>
                      <a:pt x="3768" y="29221"/>
                      <a:pt x="3770" y="29221"/>
                      <a:pt x="3772" y="29221"/>
                    </a:cubicBezTo>
                    <a:cubicBezTo>
                      <a:pt x="4056" y="29219"/>
                      <a:pt x="4298" y="29021"/>
                      <a:pt x="4505" y="28828"/>
                    </a:cubicBezTo>
                    <a:cubicBezTo>
                      <a:pt x="5691" y="27718"/>
                      <a:pt x="6623" y="26366"/>
                      <a:pt x="7242" y="24864"/>
                    </a:cubicBezTo>
                    <a:lnTo>
                      <a:pt x="7242" y="24864"/>
                    </a:lnTo>
                    <a:cubicBezTo>
                      <a:pt x="6617" y="26397"/>
                      <a:pt x="6122" y="27981"/>
                      <a:pt x="5764" y="29597"/>
                    </a:cubicBezTo>
                    <a:cubicBezTo>
                      <a:pt x="5670" y="30021"/>
                      <a:pt x="5588" y="30474"/>
                      <a:pt x="5741" y="30880"/>
                    </a:cubicBezTo>
                    <a:cubicBezTo>
                      <a:pt x="5956" y="31452"/>
                      <a:pt x="6492" y="31681"/>
                      <a:pt x="7102" y="31681"/>
                    </a:cubicBezTo>
                    <a:cubicBezTo>
                      <a:pt x="7726" y="31681"/>
                      <a:pt x="8428" y="31442"/>
                      <a:pt x="8945" y="31088"/>
                    </a:cubicBezTo>
                    <a:cubicBezTo>
                      <a:pt x="11704" y="29196"/>
                      <a:pt x="13034" y="25850"/>
                      <a:pt x="13972" y="22639"/>
                    </a:cubicBezTo>
                    <a:cubicBezTo>
                      <a:pt x="16115" y="15301"/>
                      <a:pt x="16991" y="7427"/>
                      <a:pt x="151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035;p50">
                <a:extLst>
                  <a:ext uri="{FF2B5EF4-FFF2-40B4-BE49-F238E27FC236}">
                    <a16:creationId xmlns:a16="http://schemas.microsoft.com/office/drawing/2014/main" id="{763D3EEF-C863-E861-744E-48649278B46E}"/>
                  </a:ext>
                </a:extLst>
              </p:cNvPr>
              <p:cNvSpPr/>
              <p:nvPr/>
            </p:nvSpPr>
            <p:spPr>
              <a:xfrm>
                <a:off x="-6052625" y="3326100"/>
                <a:ext cx="280500" cy="683300"/>
              </a:xfrm>
              <a:custGeom>
                <a:avLst/>
                <a:gdLst/>
                <a:ahLst/>
                <a:cxnLst/>
                <a:rect l="l" t="t" r="r" b="b"/>
                <a:pathLst>
                  <a:path w="11220" h="27332" extrusionOk="0">
                    <a:moveTo>
                      <a:pt x="9845" y="0"/>
                    </a:moveTo>
                    <a:cubicBezTo>
                      <a:pt x="6687" y="1034"/>
                      <a:pt x="4024" y="3387"/>
                      <a:pt x="2375" y="6279"/>
                    </a:cubicBezTo>
                    <a:cubicBezTo>
                      <a:pt x="664" y="9280"/>
                      <a:pt x="0" y="12817"/>
                      <a:pt x="183" y="16269"/>
                    </a:cubicBezTo>
                    <a:cubicBezTo>
                      <a:pt x="401" y="20381"/>
                      <a:pt x="1837" y="25278"/>
                      <a:pt x="5201" y="27332"/>
                    </a:cubicBezTo>
                    <a:cubicBezTo>
                      <a:pt x="6229" y="26525"/>
                      <a:pt x="7162" y="25599"/>
                      <a:pt x="7922" y="24537"/>
                    </a:cubicBezTo>
                    <a:cubicBezTo>
                      <a:pt x="9742" y="21990"/>
                      <a:pt x="10478" y="18818"/>
                      <a:pt x="10755" y="15700"/>
                    </a:cubicBezTo>
                    <a:cubicBezTo>
                      <a:pt x="11219" y="10490"/>
                      <a:pt x="10525" y="5236"/>
                      <a:pt x="9845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036;p50">
                <a:extLst>
                  <a:ext uri="{FF2B5EF4-FFF2-40B4-BE49-F238E27FC236}">
                    <a16:creationId xmlns:a16="http://schemas.microsoft.com/office/drawing/2014/main" id="{CD727870-E454-2DA2-DBA3-54728C55F1A6}"/>
                  </a:ext>
                </a:extLst>
              </p:cNvPr>
              <p:cNvSpPr/>
              <p:nvPr/>
            </p:nvSpPr>
            <p:spPr>
              <a:xfrm>
                <a:off x="-6285725" y="2836475"/>
                <a:ext cx="468300" cy="466650"/>
              </a:xfrm>
              <a:custGeom>
                <a:avLst/>
                <a:gdLst/>
                <a:ahLst/>
                <a:cxnLst/>
                <a:rect l="l" t="t" r="r" b="b"/>
                <a:pathLst>
                  <a:path w="18732" h="18666" extrusionOk="0">
                    <a:moveTo>
                      <a:pt x="12304" y="0"/>
                    </a:moveTo>
                    <a:cubicBezTo>
                      <a:pt x="10825" y="0"/>
                      <a:pt x="9338" y="197"/>
                      <a:pt x="7884" y="567"/>
                    </a:cubicBezTo>
                    <a:lnTo>
                      <a:pt x="7876" y="752"/>
                    </a:lnTo>
                    <a:cubicBezTo>
                      <a:pt x="5278" y="2242"/>
                      <a:pt x="2808" y="4168"/>
                      <a:pt x="1430" y="6825"/>
                    </a:cubicBezTo>
                    <a:cubicBezTo>
                      <a:pt x="51" y="9483"/>
                      <a:pt x="0" y="12990"/>
                      <a:pt x="1931" y="15278"/>
                    </a:cubicBezTo>
                    <a:cubicBezTo>
                      <a:pt x="2905" y="16434"/>
                      <a:pt x="4280" y="17185"/>
                      <a:pt x="5694" y="17717"/>
                    </a:cubicBezTo>
                    <a:cubicBezTo>
                      <a:pt x="7346" y="18339"/>
                      <a:pt x="9134" y="18666"/>
                      <a:pt x="10909" y="18666"/>
                    </a:cubicBezTo>
                    <a:cubicBezTo>
                      <a:pt x="13751" y="18666"/>
                      <a:pt x="16560" y="17829"/>
                      <a:pt x="18723" y="16025"/>
                    </a:cubicBezTo>
                    <a:cubicBezTo>
                      <a:pt x="18147" y="11103"/>
                      <a:pt x="17822" y="6209"/>
                      <a:pt x="18732" y="1395"/>
                    </a:cubicBezTo>
                    <a:cubicBezTo>
                      <a:pt x="16709" y="441"/>
                      <a:pt x="14517" y="0"/>
                      <a:pt x="12304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037;p50">
                <a:extLst>
                  <a:ext uri="{FF2B5EF4-FFF2-40B4-BE49-F238E27FC236}">
                    <a16:creationId xmlns:a16="http://schemas.microsoft.com/office/drawing/2014/main" id="{C32167C0-73EB-383A-A514-04A4EC69C2EE}"/>
                  </a:ext>
                </a:extLst>
              </p:cNvPr>
              <p:cNvSpPr/>
              <p:nvPr/>
            </p:nvSpPr>
            <p:spPr>
              <a:xfrm>
                <a:off x="-6131575" y="2916550"/>
                <a:ext cx="225550" cy="24670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9868" extrusionOk="0">
                    <a:moveTo>
                      <a:pt x="4655" y="0"/>
                    </a:moveTo>
                    <a:cubicBezTo>
                      <a:pt x="1951" y="0"/>
                      <a:pt x="0" y="4330"/>
                      <a:pt x="674" y="6830"/>
                    </a:cubicBezTo>
                    <a:cubicBezTo>
                      <a:pt x="1075" y="8319"/>
                      <a:pt x="2369" y="9544"/>
                      <a:pt x="3884" y="9825"/>
                    </a:cubicBezTo>
                    <a:cubicBezTo>
                      <a:pt x="4025" y="9851"/>
                      <a:pt x="4192" y="9867"/>
                      <a:pt x="4375" y="9867"/>
                    </a:cubicBezTo>
                    <a:cubicBezTo>
                      <a:pt x="5064" y="9867"/>
                      <a:pt x="5994" y="9642"/>
                      <a:pt x="6742" y="8894"/>
                    </a:cubicBezTo>
                    <a:cubicBezTo>
                      <a:pt x="9021" y="6616"/>
                      <a:pt x="8583" y="1990"/>
                      <a:pt x="6013" y="364"/>
                    </a:cubicBezTo>
                    <a:cubicBezTo>
                      <a:pt x="5546" y="113"/>
                      <a:pt x="5090" y="0"/>
                      <a:pt x="46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038;p50">
                <a:extLst>
                  <a:ext uri="{FF2B5EF4-FFF2-40B4-BE49-F238E27FC236}">
                    <a16:creationId xmlns:a16="http://schemas.microsoft.com/office/drawing/2014/main" id="{B752A7D6-A017-A4CA-15AF-7B24B1012A36}"/>
                  </a:ext>
                </a:extLst>
              </p:cNvPr>
              <p:cNvSpPr/>
              <p:nvPr/>
            </p:nvSpPr>
            <p:spPr>
              <a:xfrm>
                <a:off x="-5842325" y="2830625"/>
                <a:ext cx="846950" cy="456150"/>
              </a:xfrm>
              <a:custGeom>
                <a:avLst/>
                <a:gdLst/>
                <a:ahLst/>
                <a:cxnLst/>
                <a:rect l="l" t="t" r="r" b="b"/>
                <a:pathLst>
                  <a:path w="33878" h="18246" extrusionOk="0">
                    <a:moveTo>
                      <a:pt x="9105" y="0"/>
                    </a:moveTo>
                    <a:cubicBezTo>
                      <a:pt x="6180" y="0"/>
                      <a:pt x="3284" y="488"/>
                      <a:pt x="624" y="1575"/>
                    </a:cubicBezTo>
                    <a:cubicBezTo>
                      <a:pt x="625" y="1575"/>
                      <a:pt x="1" y="13304"/>
                      <a:pt x="1190" y="18245"/>
                    </a:cubicBezTo>
                    <a:cubicBezTo>
                      <a:pt x="1190" y="18245"/>
                      <a:pt x="10017" y="14581"/>
                      <a:pt x="15471" y="14581"/>
                    </a:cubicBezTo>
                    <a:cubicBezTo>
                      <a:pt x="15734" y="14581"/>
                      <a:pt x="15989" y="14590"/>
                      <a:pt x="16235" y="14608"/>
                    </a:cubicBezTo>
                    <a:cubicBezTo>
                      <a:pt x="21581" y="14998"/>
                      <a:pt x="26828" y="16403"/>
                      <a:pt x="32185" y="16602"/>
                    </a:cubicBezTo>
                    <a:cubicBezTo>
                      <a:pt x="32258" y="16605"/>
                      <a:pt x="32333" y="16607"/>
                      <a:pt x="32407" y="16607"/>
                    </a:cubicBezTo>
                    <a:cubicBezTo>
                      <a:pt x="32705" y="16607"/>
                      <a:pt x="33005" y="16573"/>
                      <a:pt x="33245" y="16403"/>
                    </a:cubicBezTo>
                    <a:cubicBezTo>
                      <a:pt x="33877" y="15955"/>
                      <a:pt x="33643" y="14973"/>
                      <a:pt x="33312" y="14272"/>
                    </a:cubicBezTo>
                    <a:cubicBezTo>
                      <a:pt x="30556" y="8446"/>
                      <a:pt x="25760" y="4381"/>
                      <a:pt x="19752" y="2047"/>
                    </a:cubicBezTo>
                    <a:cubicBezTo>
                      <a:pt x="16423" y="754"/>
                      <a:pt x="12742" y="0"/>
                      <a:pt x="9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Google Shape;2039;p50">
              <a:extLst>
                <a:ext uri="{FF2B5EF4-FFF2-40B4-BE49-F238E27FC236}">
                  <a16:creationId xmlns:a16="http://schemas.microsoft.com/office/drawing/2014/main" id="{A7BA4834-EF7F-18F7-0D3E-405C7765BA22}"/>
                </a:ext>
              </a:extLst>
            </p:cNvPr>
            <p:cNvSpPr/>
            <p:nvPr/>
          </p:nvSpPr>
          <p:spPr>
            <a:xfrm>
              <a:off x="1177227" y="1518576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4920892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C2389E-F910-0A10-218E-CC4E5ADA9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114" y="1516305"/>
            <a:ext cx="3646735" cy="298796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181512-C53B-DD8E-9B1A-4057937A4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684424"/>
              </p:ext>
            </p:extLst>
          </p:nvPr>
        </p:nvGraphicFramePr>
        <p:xfrm>
          <a:off x="1157816" y="2036483"/>
          <a:ext cx="2906183" cy="1799844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2906183">
                  <a:extLst>
                    <a:ext uri="{9D8B030D-6E8A-4147-A177-3AD203B41FA5}">
                      <a16:colId xmlns:a16="http://schemas.microsoft.com/office/drawing/2014/main" val="6254172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+mj-lt"/>
                        </a:rPr>
                        <a:t>Tình huống 2 :</a:t>
                      </a:r>
                      <a:endParaRPr lang="vi-VN" sz="1400" b="1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-Tớ trả bạn quyển truyện tớ mượn hôm trước</a:t>
                      </a:r>
                      <a:endParaRPr lang="vi-VN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-Bạn thật đúng hẹn</a:t>
                      </a:r>
                      <a:endParaRPr lang="vi-V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500059108"/>
                  </a:ext>
                </a:extLst>
              </a:tr>
            </a:tbl>
          </a:graphicData>
        </a:graphic>
      </p:graphicFrame>
      <p:grpSp>
        <p:nvGrpSpPr>
          <p:cNvPr id="34" name="Google Shape;2020;p50">
            <a:extLst>
              <a:ext uri="{FF2B5EF4-FFF2-40B4-BE49-F238E27FC236}">
                <a16:creationId xmlns:a16="http://schemas.microsoft.com/office/drawing/2014/main" id="{218FC0B9-0360-31A7-5FEB-7EEA7C8577A9}"/>
              </a:ext>
            </a:extLst>
          </p:cNvPr>
          <p:cNvGrpSpPr/>
          <p:nvPr/>
        </p:nvGrpSpPr>
        <p:grpSpPr>
          <a:xfrm>
            <a:off x="205428" y="0"/>
            <a:ext cx="1401297" cy="1613753"/>
            <a:chOff x="634406" y="1387554"/>
            <a:chExt cx="1401297" cy="1613753"/>
          </a:xfrm>
        </p:grpSpPr>
        <p:grpSp>
          <p:nvGrpSpPr>
            <p:cNvPr id="35" name="Google Shape;2021;p50">
              <a:extLst>
                <a:ext uri="{FF2B5EF4-FFF2-40B4-BE49-F238E27FC236}">
                  <a16:creationId xmlns:a16="http://schemas.microsoft.com/office/drawing/2014/main" id="{6EDD5C1A-2015-1523-71B1-649E7BED67DD}"/>
                </a:ext>
              </a:extLst>
            </p:cNvPr>
            <p:cNvGrpSpPr/>
            <p:nvPr/>
          </p:nvGrpSpPr>
          <p:grpSpPr>
            <a:xfrm>
              <a:off x="634406" y="1387554"/>
              <a:ext cx="1401297" cy="1613753"/>
              <a:chOff x="-6763350" y="2830625"/>
              <a:chExt cx="1767975" cy="2036025"/>
            </a:xfrm>
          </p:grpSpPr>
          <p:sp>
            <p:nvSpPr>
              <p:cNvPr id="37" name="Google Shape;2022;p50">
                <a:extLst>
                  <a:ext uri="{FF2B5EF4-FFF2-40B4-BE49-F238E27FC236}">
                    <a16:creationId xmlns:a16="http://schemas.microsoft.com/office/drawing/2014/main" id="{2ACF5270-6691-EE1E-59F9-59A4EDCEE375}"/>
                  </a:ext>
                </a:extLst>
              </p:cNvPr>
              <p:cNvSpPr/>
              <p:nvPr/>
            </p:nvSpPr>
            <p:spPr>
              <a:xfrm>
                <a:off x="-6233050" y="4128475"/>
                <a:ext cx="95700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5084" extrusionOk="0">
                    <a:moveTo>
                      <a:pt x="3314" y="1"/>
                    </a:moveTo>
                    <a:cubicBezTo>
                      <a:pt x="3299" y="1"/>
                      <a:pt x="3284" y="2"/>
                      <a:pt x="3269" y="3"/>
                    </a:cubicBezTo>
                    <a:cubicBezTo>
                      <a:pt x="3237" y="6"/>
                      <a:pt x="1" y="381"/>
                      <a:pt x="1" y="4599"/>
                    </a:cubicBezTo>
                    <a:cubicBezTo>
                      <a:pt x="1" y="4866"/>
                      <a:pt x="218" y="5083"/>
                      <a:pt x="485" y="5083"/>
                    </a:cubicBezTo>
                    <a:cubicBezTo>
                      <a:pt x="752" y="5083"/>
                      <a:pt x="969" y="4866"/>
                      <a:pt x="969" y="4599"/>
                    </a:cubicBezTo>
                    <a:cubicBezTo>
                      <a:pt x="969" y="1287"/>
                      <a:pt x="3264" y="978"/>
                      <a:pt x="3370" y="966"/>
                    </a:cubicBezTo>
                    <a:cubicBezTo>
                      <a:pt x="3634" y="938"/>
                      <a:pt x="3827" y="701"/>
                      <a:pt x="3800" y="436"/>
                    </a:cubicBezTo>
                    <a:cubicBezTo>
                      <a:pt x="3775" y="185"/>
                      <a:pt x="3565" y="1"/>
                      <a:pt x="33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023;p50">
                <a:extLst>
                  <a:ext uri="{FF2B5EF4-FFF2-40B4-BE49-F238E27FC236}">
                    <a16:creationId xmlns:a16="http://schemas.microsoft.com/office/drawing/2014/main" id="{AB58C8EC-D865-6FB0-DACC-37C23FEE64F9}"/>
                  </a:ext>
                </a:extLst>
              </p:cNvPr>
              <p:cNvSpPr/>
              <p:nvPr/>
            </p:nvSpPr>
            <p:spPr>
              <a:xfrm>
                <a:off x="-6034175" y="4050775"/>
                <a:ext cx="956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5083" extrusionOk="0">
                    <a:moveTo>
                      <a:pt x="3311" y="1"/>
                    </a:moveTo>
                    <a:cubicBezTo>
                      <a:pt x="3297" y="1"/>
                      <a:pt x="3284" y="1"/>
                      <a:pt x="3270" y="3"/>
                    </a:cubicBezTo>
                    <a:cubicBezTo>
                      <a:pt x="3237" y="6"/>
                      <a:pt x="0" y="382"/>
                      <a:pt x="0" y="4598"/>
                    </a:cubicBezTo>
                    <a:cubicBezTo>
                      <a:pt x="0" y="4866"/>
                      <a:pt x="217" y="5083"/>
                      <a:pt x="485" y="5083"/>
                    </a:cubicBezTo>
                    <a:cubicBezTo>
                      <a:pt x="752" y="5083"/>
                      <a:pt x="969" y="4866"/>
                      <a:pt x="969" y="4598"/>
                    </a:cubicBezTo>
                    <a:cubicBezTo>
                      <a:pt x="969" y="1281"/>
                      <a:pt x="3271" y="978"/>
                      <a:pt x="3370" y="967"/>
                    </a:cubicBezTo>
                    <a:cubicBezTo>
                      <a:pt x="3635" y="938"/>
                      <a:pt x="3827" y="701"/>
                      <a:pt x="3800" y="437"/>
                    </a:cubicBezTo>
                    <a:cubicBezTo>
                      <a:pt x="3775" y="183"/>
                      <a:pt x="3558" y="1"/>
                      <a:pt x="33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024;p50">
                <a:extLst>
                  <a:ext uri="{FF2B5EF4-FFF2-40B4-BE49-F238E27FC236}">
                    <a16:creationId xmlns:a16="http://schemas.microsoft.com/office/drawing/2014/main" id="{A1AFDC16-DF27-F737-3282-0D4F950696DA}"/>
                  </a:ext>
                </a:extLst>
              </p:cNvPr>
              <p:cNvSpPr/>
              <p:nvPr/>
            </p:nvSpPr>
            <p:spPr>
              <a:xfrm>
                <a:off x="-6407525" y="3997425"/>
                <a:ext cx="976550" cy="869225"/>
              </a:xfrm>
              <a:custGeom>
                <a:avLst/>
                <a:gdLst/>
                <a:ahLst/>
                <a:cxnLst/>
                <a:rect l="l" t="t" r="r" b="b"/>
                <a:pathLst>
                  <a:path w="39062" h="34769" extrusionOk="0">
                    <a:moveTo>
                      <a:pt x="25952" y="0"/>
                    </a:moveTo>
                    <a:lnTo>
                      <a:pt x="2908" y="10159"/>
                    </a:lnTo>
                    <a:cubicBezTo>
                      <a:pt x="2908" y="10159"/>
                      <a:pt x="2233" y="10439"/>
                      <a:pt x="1903" y="10639"/>
                    </a:cubicBezTo>
                    <a:cubicBezTo>
                      <a:pt x="1590" y="10828"/>
                      <a:pt x="1306" y="11064"/>
                      <a:pt x="1061" y="11337"/>
                    </a:cubicBezTo>
                    <a:cubicBezTo>
                      <a:pt x="360" y="12080"/>
                      <a:pt x="0" y="13082"/>
                      <a:pt x="70" y="14102"/>
                    </a:cubicBezTo>
                    <a:cubicBezTo>
                      <a:pt x="81" y="14650"/>
                      <a:pt x="202" y="15191"/>
                      <a:pt x="422" y="15695"/>
                    </a:cubicBezTo>
                    <a:lnTo>
                      <a:pt x="8653" y="34265"/>
                    </a:lnTo>
                    <a:lnTo>
                      <a:pt x="8876" y="34768"/>
                    </a:lnTo>
                    <a:lnTo>
                      <a:pt x="39061" y="21389"/>
                    </a:lnTo>
                    <a:lnTo>
                      <a:pt x="2595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025;p50">
                <a:extLst>
                  <a:ext uri="{FF2B5EF4-FFF2-40B4-BE49-F238E27FC236}">
                    <a16:creationId xmlns:a16="http://schemas.microsoft.com/office/drawing/2014/main" id="{CDE922E8-26C7-9C3D-1CE0-BB552BCDF34C}"/>
                  </a:ext>
                </a:extLst>
              </p:cNvPr>
              <p:cNvSpPr/>
              <p:nvPr/>
            </p:nvSpPr>
            <p:spPr>
              <a:xfrm>
                <a:off x="-5826350" y="3980350"/>
                <a:ext cx="381175" cy="589325"/>
              </a:xfrm>
              <a:custGeom>
                <a:avLst/>
                <a:gdLst/>
                <a:ahLst/>
                <a:cxnLst/>
                <a:rect l="l" t="t" r="r" b="b"/>
                <a:pathLst>
                  <a:path w="15247" h="23573" extrusionOk="0">
                    <a:moveTo>
                      <a:pt x="5933" y="0"/>
                    </a:moveTo>
                    <a:cubicBezTo>
                      <a:pt x="5924" y="0"/>
                      <a:pt x="5915" y="2"/>
                      <a:pt x="5907" y="6"/>
                    </a:cubicBezTo>
                    <a:lnTo>
                      <a:pt x="47" y="2602"/>
                    </a:lnTo>
                    <a:cubicBezTo>
                      <a:pt x="15" y="2617"/>
                      <a:pt x="1" y="2655"/>
                      <a:pt x="14" y="2687"/>
                    </a:cubicBezTo>
                    <a:lnTo>
                      <a:pt x="9269" y="23572"/>
                    </a:lnTo>
                    <a:lnTo>
                      <a:pt x="15247" y="20923"/>
                    </a:lnTo>
                    <a:lnTo>
                      <a:pt x="5991" y="38"/>
                    </a:lnTo>
                    <a:cubicBezTo>
                      <a:pt x="5981" y="15"/>
                      <a:pt x="5957" y="0"/>
                      <a:pt x="59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026;p50">
                <a:extLst>
                  <a:ext uri="{FF2B5EF4-FFF2-40B4-BE49-F238E27FC236}">
                    <a16:creationId xmlns:a16="http://schemas.microsoft.com/office/drawing/2014/main" id="{CC7DA213-FB2B-6CDA-1E96-3F4189B8DABB}"/>
                  </a:ext>
                </a:extLst>
              </p:cNvPr>
              <p:cNvSpPr/>
              <p:nvPr/>
            </p:nvSpPr>
            <p:spPr>
              <a:xfrm>
                <a:off x="-5829025" y="3988325"/>
                <a:ext cx="408175" cy="613275"/>
              </a:xfrm>
              <a:custGeom>
                <a:avLst/>
                <a:gdLst/>
                <a:ahLst/>
                <a:cxnLst/>
                <a:rect l="l" t="t" r="r" b="b"/>
                <a:pathLst>
                  <a:path w="16327" h="24531" extrusionOk="0">
                    <a:moveTo>
                      <a:pt x="4329" y="0"/>
                    </a:moveTo>
                    <a:cubicBezTo>
                      <a:pt x="3639" y="0"/>
                      <a:pt x="2936" y="183"/>
                      <a:pt x="2289" y="576"/>
                    </a:cubicBezTo>
                    <a:cubicBezTo>
                      <a:pt x="585" y="1608"/>
                      <a:pt x="1" y="3811"/>
                      <a:pt x="808" y="5632"/>
                    </a:cubicBezTo>
                    <a:lnTo>
                      <a:pt x="9039" y="24202"/>
                    </a:lnTo>
                    <a:cubicBezTo>
                      <a:pt x="9129" y="24408"/>
                      <a:pt x="9332" y="24530"/>
                      <a:pt x="9544" y="24530"/>
                    </a:cubicBezTo>
                    <a:cubicBezTo>
                      <a:pt x="9618" y="24530"/>
                      <a:pt x="9694" y="24515"/>
                      <a:pt x="9766" y="24483"/>
                    </a:cubicBezTo>
                    <a:cubicBezTo>
                      <a:pt x="10044" y="24360"/>
                      <a:pt x="10169" y="24034"/>
                      <a:pt x="10046" y="23756"/>
                    </a:cubicBezTo>
                    <a:lnTo>
                      <a:pt x="1760" y="5061"/>
                    </a:lnTo>
                    <a:cubicBezTo>
                      <a:pt x="1093" y="3556"/>
                      <a:pt x="1856" y="1773"/>
                      <a:pt x="3457" y="1244"/>
                    </a:cubicBezTo>
                    <a:cubicBezTo>
                      <a:pt x="3733" y="1152"/>
                      <a:pt x="4014" y="1109"/>
                      <a:pt x="4292" y="1109"/>
                    </a:cubicBezTo>
                    <a:cubicBezTo>
                      <a:pt x="5415" y="1109"/>
                      <a:pt x="6483" y="1816"/>
                      <a:pt x="6960" y="2894"/>
                    </a:cubicBezTo>
                    <a:lnTo>
                      <a:pt x="15196" y="21473"/>
                    </a:lnTo>
                    <a:cubicBezTo>
                      <a:pt x="15287" y="21679"/>
                      <a:pt x="15488" y="21801"/>
                      <a:pt x="15699" y="21801"/>
                    </a:cubicBezTo>
                    <a:cubicBezTo>
                      <a:pt x="15774" y="21801"/>
                      <a:pt x="15850" y="21786"/>
                      <a:pt x="15923" y="21753"/>
                    </a:cubicBezTo>
                    <a:cubicBezTo>
                      <a:pt x="16201" y="21630"/>
                      <a:pt x="16327" y="21305"/>
                      <a:pt x="16203" y="21026"/>
                    </a:cubicBezTo>
                    <a:lnTo>
                      <a:pt x="7917" y="2331"/>
                    </a:lnTo>
                    <a:cubicBezTo>
                      <a:pt x="7269" y="870"/>
                      <a:pt x="5832" y="0"/>
                      <a:pt x="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027;p50">
                <a:extLst>
                  <a:ext uri="{FF2B5EF4-FFF2-40B4-BE49-F238E27FC236}">
                    <a16:creationId xmlns:a16="http://schemas.microsoft.com/office/drawing/2014/main" id="{00F939A3-22AC-F834-37C0-D47A18A8D2A8}"/>
                  </a:ext>
                </a:extLst>
              </p:cNvPr>
              <p:cNvSpPr/>
              <p:nvPr/>
            </p:nvSpPr>
            <p:spPr>
              <a:xfrm>
                <a:off x="-5694025" y="4069325"/>
                <a:ext cx="220325" cy="4570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0" extrusionOk="0">
                    <a:moveTo>
                      <a:pt x="886" y="1"/>
                    </a:moveTo>
                    <a:lnTo>
                      <a:pt x="0" y="393"/>
                    </a:lnTo>
                    <a:lnTo>
                      <a:pt x="7927" y="18280"/>
                    </a:lnTo>
                    <a:lnTo>
                      <a:pt x="8812" y="17888"/>
                    </a:lnTo>
                    <a:lnTo>
                      <a:pt x="8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028;p50">
                <a:extLst>
                  <a:ext uri="{FF2B5EF4-FFF2-40B4-BE49-F238E27FC236}">
                    <a16:creationId xmlns:a16="http://schemas.microsoft.com/office/drawing/2014/main" id="{7672E7E1-88E1-CFFC-8906-4188999A81CE}"/>
                  </a:ext>
                </a:extLst>
              </p:cNvPr>
              <p:cNvSpPr/>
              <p:nvPr/>
            </p:nvSpPr>
            <p:spPr>
              <a:xfrm>
                <a:off x="-5730650" y="4085550"/>
                <a:ext cx="220325" cy="457025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1" extrusionOk="0">
                    <a:moveTo>
                      <a:pt x="886" y="1"/>
                    </a:moveTo>
                    <a:lnTo>
                      <a:pt x="0" y="393"/>
                    </a:lnTo>
                    <a:lnTo>
                      <a:pt x="7927" y="18281"/>
                    </a:lnTo>
                    <a:lnTo>
                      <a:pt x="8812" y="17888"/>
                    </a:lnTo>
                    <a:lnTo>
                      <a:pt x="8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29;p50">
                <a:extLst>
                  <a:ext uri="{FF2B5EF4-FFF2-40B4-BE49-F238E27FC236}">
                    <a16:creationId xmlns:a16="http://schemas.microsoft.com/office/drawing/2014/main" id="{34DC3201-B68F-C5AA-E644-ADC6EC97E525}"/>
                  </a:ext>
                </a:extLst>
              </p:cNvPr>
              <p:cNvSpPr/>
              <p:nvPr/>
            </p:nvSpPr>
            <p:spPr>
              <a:xfrm>
                <a:off x="-5767275" y="4101825"/>
                <a:ext cx="220325" cy="4570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0" extrusionOk="0">
                    <a:moveTo>
                      <a:pt x="885" y="0"/>
                    </a:moveTo>
                    <a:lnTo>
                      <a:pt x="0" y="392"/>
                    </a:lnTo>
                    <a:lnTo>
                      <a:pt x="7926" y="18280"/>
                    </a:lnTo>
                    <a:lnTo>
                      <a:pt x="8812" y="17887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030;p50">
                <a:extLst>
                  <a:ext uri="{FF2B5EF4-FFF2-40B4-BE49-F238E27FC236}">
                    <a16:creationId xmlns:a16="http://schemas.microsoft.com/office/drawing/2014/main" id="{CB146D92-6E3B-ACEA-D2AA-09A308160248}"/>
                  </a:ext>
                </a:extLst>
              </p:cNvPr>
              <p:cNvSpPr/>
              <p:nvPr/>
            </p:nvSpPr>
            <p:spPr>
              <a:xfrm>
                <a:off x="-6199125" y="4092650"/>
                <a:ext cx="110075" cy="162925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6517" extrusionOk="0">
                    <a:moveTo>
                      <a:pt x="542" y="1"/>
                    </a:moveTo>
                    <a:cubicBezTo>
                      <a:pt x="336" y="1"/>
                      <a:pt x="145" y="134"/>
                      <a:pt x="81" y="342"/>
                    </a:cubicBezTo>
                    <a:cubicBezTo>
                      <a:pt x="1" y="596"/>
                      <a:pt x="143" y="868"/>
                      <a:pt x="399" y="948"/>
                    </a:cubicBezTo>
                    <a:cubicBezTo>
                      <a:pt x="2183" y="1503"/>
                      <a:pt x="3324" y="3908"/>
                      <a:pt x="2747" y="5896"/>
                    </a:cubicBezTo>
                    <a:cubicBezTo>
                      <a:pt x="2674" y="6153"/>
                      <a:pt x="2821" y="6423"/>
                      <a:pt x="3078" y="6497"/>
                    </a:cubicBezTo>
                    <a:cubicBezTo>
                      <a:pt x="3123" y="6509"/>
                      <a:pt x="3167" y="6515"/>
                      <a:pt x="3213" y="6516"/>
                    </a:cubicBezTo>
                    <a:cubicBezTo>
                      <a:pt x="3429" y="6515"/>
                      <a:pt x="3618" y="6372"/>
                      <a:pt x="3678" y="6167"/>
                    </a:cubicBezTo>
                    <a:cubicBezTo>
                      <a:pt x="4403" y="3664"/>
                      <a:pt x="2977" y="736"/>
                      <a:pt x="688" y="23"/>
                    </a:cubicBezTo>
                    <a:cubicBezTo>
                      <a:pt x="639" y="8"/>
                      <a:pt x="590" y="1"/>
                      <a:pt x="5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1;p50">
                <a:extLst>
                  <a:ext uri="{FF2B5EF4-FFF2-40B4-BE49-F238E27FC236}">
                    <a16:creationId xmlns:a16="http://schemas.microsoft.com/office/drawing/2014/main" id="{F46DA65C-578A-D9B7-6A8B-E8D047209075}"/>
                  </a:ext>
                </a:extLst>
              </p:cNvPr>
              <p:cNvSpPr/>
              <p:nvPr/>
            </p:nvSpPr>
            <p:spPr>
              <a:xfrm>
                <a:off x="-6019250" y="4020325"/>
                <a:ext cx="11285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6636" extrusionOk="0">
                    <a:moveTo>
                      <a:pt x="1249" y="1"/>
                    </a:moveTo>
                    <a:cubicBezTo>
                      <a:pt x="941" y="1"/>
                      <a:pt x="639" y="61"/>
                      <a:pt x="359" y="182"/>
                    </a:cubicBezTo>
                    <a:cubicBezTo>
                      <a:pt x="113" y="288"/>
                      <a:pt x="0" y="573"/>
                      <a:pt x="106" y="817"/>
                    </a:cubicBezTo>
                    <a:cubicBezTo>
                      <a:pt x="185" y="1001"/>
                      <a:pt x="363" y="1111"/>
                      <a:pt x="550" y="1111"/>
                    </a:cubicBezTo>
                    <a:cubicBezTo>
                      <a:pt x="614" y="1111"/>
                      <a:pt x="679" y="1098"/>
                      <a:pt x="742" y="1071"/>
                    </a:cubicBezTo>
                    <a:cubicBezTo>
                      <a:pt x="915" y="997"/>
                      <a:pt x="1087" y="968"/>
                      <a:pt x="1247" y="968"/>
                    </a:cubicBezTo>
                    <a:cubicBezTo>
                      <a:pt x="1475" y="968"/>
                      <a:pt x="1680" y="1026"/>
                      <a:pt x="1837" y="1089"/>
                    </a:cubicBezTo>
                    <a:cubicBezTo>
                      <a:pt x="2386" y="1311"/>
                      <a:pt x="2862" y="1796"/>
                      <a:pt x="3110" y="2387"/>
                    </a:cubicBezTo>
                    <a:cubicBezTo>
                      <a:pt x="3523" y="3371"/>
                      <a:pt x="3464" y="4679"/>
                      <a:pt x="2947" y="5971"/>
                    </a:cubicBezTo>
                    <a:cubicBezTo>
                      <a:pt x="2819" y="6290"/>
                      <a:pt x="3054" y="6636"/>
                      <a:pt x="3396" y="6636"/>
                    </a:cubicBezTo>
                    <a:cubicBezTo>
                      <a:pt x="3594" y="6636"/>
                      <a:pt x="3772" y="6514"/>
                      <a:pt x="3847" y="6331"/>
                    </a:cubicBezTo>
                    <a:cubicBezTo>
                      <a:pt x="4457" y="4804"/>
                      <a:pt x="4514" y="3230"/>
                      <a:pt x="4004" y="2012"/>
                    </a:cubicBezTo>
                    <a:cubicBezTo>
                      <a:pt x="3657" y="1188"/>
                      <a:pt x="2984" y="507"/>
                      <a:pt x="2200" y="191"/>
                    </a:cubicBezTo>
                    <a:cubicBezTo>
                      <a:pt x="1886" y="64"/>
                      <a:pt x="1564" y="1"/>
                      <a:pt x="1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032;p50">
                <a:extLst>
                  <a:ext uri="{FF2B5EF4-FFF2-40B4-BE49-F238E27FC236}">
                    <a16:creationId xmlns:a16="http://schemas.microsoft.com/office/drawing/2014/main" id="{A588C595-8E91-6A8C-0108-76C762D2A4BC}"/>
                  </a:ext>
                </a:extLst>
              </p:cNvPr>
              <p:cNvSpPr/>
              <p:nvPr/>
            </p:nvSpPr>
            <p:spPr>
              <a:xfrm>
                <a:off x="-6763350" y="3999750"/>
                <a:ext cx="278425" cy="742225"/>
              </a:xfrm>
              <a:custGeom>
                <a:avLst/>
                <a:gdLst/>
                <a:ahLst/>
                <a:cxnLst/>
                <a:rect l="l" t="t" r="r" b="b"/>
                <a:pathLst>
                  <a:path w="11137" h="29689" extrusionOk="0">
                    <a:moveTo>
                      <a:pt x="7189" y="1"/>
                    </a:moveTo>
                    <a:cubicBezTo>
                      <a:pt x="5604" y="8866"/>
                      <a:pt x="3441" y="17619"/>
                      <a:pt x="717" y="26204"/>
                    </a:cubicBezTo>
                    <a:cubicBezTo>
                      <a:pt x="353" y="27352"/>
                      <a:pt x="0" y="28683"/>
                      <a:pt x="661" y="29689"/>
                    </a:cubicBezTo>
                    <a:cubicBezTo>
                      <a:pt x="3709" y="27075"/>
                      <a:pt x="4946" y="22978"/>
                      <a:pt x="6038" y="19113"/>
                    </a:cubicBezTo>
                    <a:cubicBezTo>
                      <a:pt x="6164" y="20493"/>
                      <a:pt x="6332" y="21866"/>
                      <a:pt x="6544" y="23236"/>
                    </a:cubicBezTo>
                    <a:cubicBezTo>
                      <a:pt x="6594" y="23554"/>
                      <a:pt x="6660" y="23898"/>
                      <a:pt x="6899" y="24113"/>
                    </a:cubicBezTo>
                    <a:cubicBezTo>
                      <a:pt x="7045" y="24243"/>
                      <a:pt x="7214" y="24297"/>
                      <a:pt x="7391" y="24297"/>
                    </a:cubicBezTo>
                    <a:cubicBezTo>
                      <a:pt x="7832" y="24297"/>
                      <a:pt x="8324" y="23961"/>
                      <a:pt x="8632" y="23591"/>
                    </a:cubicBezTo>
                    <a:cubicBezTo>
                      <a:pt x="10059" y="21876"/>
                      <a:pt x="10370" y="19520"/>
                      <a:pt x="10565" y="17297"/>
                    </a:cubicBezTo>
                    <a:cubicBezTo>
                      <a:pt x="10997" y="12354"/>
                      <a:pt x="11137" y="7390"/>
                      <a:pt x="10984" y="2430"/>
                    </a:cubicBezTo>
                    <a:lnTo>
                      <a:pt x="718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033;p50">
                <a:extLst>
                  <a:ext uri="{FF2B5EF4-FFF2-40B4-BE49-F238E27FC236}">
                    <a16:creationId xmlns:a16="http://schemas.microsoft.com/office/drawing/2014/main" id="{DCF2970A-C174-1E40-3703-170EB0D134A5}"/>
                  </a:ext>
                </a:extLst>
              </p:cNvPr>
              <p:cNvSpPr/>
              <p:nvPr/>
            </p:nvSpPr>
            <p:spPr>
              <a:xfrm>
                <a:off x="-6618050" y="2836425"/>
                <a:ext cx="860375" cy="1277900"/>
              </a:xfrm>
              <a:custGeom>
                <a:avLst/>
                <a:gdLst/>
                <a:ahLst/>
                <a:cxnLst/>
                <a:rect l="l" t="t" r="r" b="b"/>
                <a:pathLst>
                  <a:path w="34415" h="51116" extrusionOk="0">
                    <a:moveTo>
                      <a:pt x="25603" y="1"/>
                    </a:moveTo>
                    <a:cubicBezTo>
                      <a:pt x="20789" y="1"/>
                      <a:pt x="15872" y="2080"/>
                      <a:pt x="12360" y="5468"/>
                    </a:cubicBezTo>
                    <a:cubicBezTo>
                      <a:pt x="7151" y="10494"/>
                      <a:pt x="4703" y="17841"/>
                      <a:pt x="4183" y="25061"/>
                    </a:cubicBezTo>
                    <a:cubicBezTo>
                      <a:pt x="3967" y="28059"/>
                      <a:pt x="4049" y="31088"/>
                      <a:pt x="3529" y="34049"/>
                    </a:cubicBezTo>
                    <a:cubicBezTo>
                      <a:pt x="3074" y="36648"/>
                      <a:pt x="2161" y="39147"/>
                      <a:pt x="1138" y="41579"/>
                    </a:cubicBezTo>
                    <a:cubicBezTo>
                      <a:pt x="591" y="42880"/>
                      <a:pt x="1" y="44300"/>
                      <a:pt x="391" y="45655"/>
                    </a:cubicBezTo>
                    <a:cubicBezTo>
                      <a:pt x="830" y="47187"/>
                      <a:pt x="2370" y="48104"/>
                      <a:pt x="3827" y="48751"/>
                    </a:cubicBezTo>
                    <a:cubicBezTo>
                      <a:pt x="7258" y="50276"/>
                      <a:pt x="11061" y="51115"/>
                      <a:pt x="14818" y="51115"/>
                    </a:cubicBezTo>
                    <a:cubicBezTo>
                      <a:pt x="18945" y="51115"/>
                      <a:pt x="23019" y="50102"/>
                      <a:pt x="26485" y="47870"/>
                    </a:cubicBezTo>
                    <a:cubicBezTo>
                      <a:pt x="28041" y="46868"/>
                      <a:pt x="29463" y="45631"/>
                      <a:pt x="30539" y="44124"/>
                    </a:cubicBezTo>
                    <a:cubicBezTo>
                      <a:pt x="32359" y="41578"/>
                      <a:pt x="33094" y="38406"/>
                      <a:pt x="33372" y="35288"/>
                    </a:cubicBezTo>
                    <a:cubicBezTo>
                      <a:pt x="34414" y="23605"/>
                      <a:pt x="29705" y="12973"/>
                      <a:pt x="32340" y="1546"/>
                    </a:cubicBezTo>
                    <a:cubicBezTo>
                      <a:pt x="30232" y="487"/>
                      <a:pt x="27930" y="1"/>
                      <a:pt x="25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034;p50">
                <a:extLst>
                  <a:ext uri="{FF2B5EF4-FFF2-40B4-BE49-F238E27FC236}">
                    <a16:creationId xmlns:a16="http://schemas.microsoft.com/office/drawing/2014/main" id="{E3BBC424-EB97-63D6-92B6-B135ED6DF29A}"/>
                  </a:ext>
                </a:extLst>
              </p:cNvPr>
              <p:cNvSpPr/>
              <p:nvPr/>
            </p:nvSpPr>
            <p:spPr>
              <a:xfrm>
                <a:off x="-6735825" y="3216750"/>
                <a:ext cx="424775" cy="792025"/>
              </a:xfrm>
              <a:custGeom>
                <a:avLst/>
                <a:gdLst/>
                <a:ahLst/>
                <a:cxnLst/>
                <a:rect l="l" t="t" r="r" b="b"/>
                <a:pathLst>
                  <a:path w="16991" h="31681" extrusionOk="0">
                    <a:moveTo>
                      <a:pt x="15184" y="0"/>
                    </a:moveTo>
                    <a:lnTo>
                      <a:pt x="14445" y="134"/>
                    </a:lnTo>
                    <a:cubicBezTo>
                      <a:pt x="5834" y="4934"/>
                      <a:pt x="119" y="14541"/>
                      <a:pt x="9" y="24400"/>
                    </a:cubicBezTo>
                    <a:cubicBezTo>
                      <a:pt x="1" y="25186"/>
                      <a:pt x="347" y="26245"/>
                      <a:pt x="1054" y="26245"/>
                    </a:cubicBezTo>
                    <a:cubicBezTo>
                      <a:pt x="1111" y="26245"/>
                      <a:pt x="1169" y="26238"/>
                      <a:pt x="1230" y="26224"/>
                    </a:cubicBezTo>
                    <a:cubicBezTo>
                      <a:pt x="1518" y="26157"/>
                      <a:pt x="1734" y="25925"/>
                      <a:pt x="1925" y="25700"/>
                    </a:cubicBezTo>
                    <a:cubicBezTo>
                      <a:pt x="2780" y="24694"/>
                      <a:pt x="3524" y="23597"/>
                      <a:pt x="4144" y="22432"/>
                    </a:cubicBezTo>
                    <a:lnTo>
                      <a:pt x="4144" y="22432"/>
                    </a:lnTo>
                    <a:cubicBezTo>
                      <a:pt x="3409" y="24122"/>
                      <a:pt x="3004" y="25936"/>
                      <a:pt x="2952" y="27779"/>
                    </a:cubicBezTo>
                    <a:cubicBezTo>
                      <a:pt x="2934" y="28397"/>
                      <a:pt x="3151" y="29221"/>
                      <a:pt x="3766" y="29221"/>
                    </a:cubicBezTo>
                    <a:cubicBezTo>
                      <a:pt x="3768" y="29221"/>
                      <a:pt x="3770" y="29221"/>
                      <a:pt x="3772" y="29221"/>
                    </a:cubicBezTo>
                    <a:cubicBezTo>
                      <a:pt x="4056" y="29219"/>
                      <a:pt x="4298" y="29021"/>
                      <a:pt x="4505" y="28828"/>
                    </a:cubicBezTo>
                    <a:cubicBezTo>
                      <a:pt x="5691" y="27718"/>
                      <a:pt x="6623" y="26366"/>
                      <a:pt x="7242" y="24864"/>
                    </a:cubicBezTo>
                    <a:lnTo>
                      <a:pt x="7242" y="24864"/>
                    </a:lnTo>
                    <a:cubicBezTo>
                      <a:pt x="6617" y="26397"/>
                      <a:pt x="6122" y="27981"/>
                      <a:pt x="5764" y="29597"/>
                    </a:cubicBezTo>
                    <a:cubicBezTo>
                      <a:pt x="5670" y="30021"/>
                      <a:pt x="5588" y="30474"/>
                      <a:pt x="5741" y="30880"/>
                    </a:cubicBezTo>
                    <a:cubicBezTo>
                      <a:pt x="5956" y="31452"/>
                      <a:pt x="6492" y="31681"/>
                      <a:pt x="7102" y="31681"/>
                    </a:cubicBezTo>
                    <a:cubicBezTo>
                      <a:pt x="7726" y="31681"/>
                      <a:pt x="8428" y="31442"/>
                      <a:pt x="8945" y="31088"/>
                    </a:cubicBezTo>
                    <a:cubicBezTo>
                      <a:pt x="11704" y="29196"/>
                      <a:pt x="13034" y="25850"/>
                      <a:pt x="13972" y="22639"/>
                    </a:cubicBezTo>
                    <a:cubicBezTo>
                      <a:pt x="16115" y="15301"/>
                      <a:pt x="16991" y="7427"/>
                      <a:pt x="151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035;p50">
                <a:extLst>
                  <a:ext uri="{FF2B5EF4-FFF2-40B4-BE49-F238E27FC236}">
                    <a16:creationId xmlns:a16="http://schemas.microsoft.com/office/drawing/2014/main" id="{D7E428AF-FE51-096C-B5A3-03DE33699446}"/>
                  </a:ext>
                </a:extLst>
              </p:cNvPr>
              <p:cNvSpPr/>
              <p:nvPr/>
            </p:nvSpPr>
            <p:spPr>
              <a:xfrm>
                <a:off x="-6052625" y="3326100"/>
                <a:ext cx="280500" cy="683300"/>
              </a:xfrm>
              <a:custGeom>
                <a:avLst/>
                <a:gdLst/>
                <a:ahLst/>
                <a:cxnLst/>
                <a:rect l="l" t="t" r="r" b="b"/>
                <a:pathLst>
                  <a:path w="11220" h="27332" extrusionOk="0">
                    <a:moveTo>
                      <a:pt x="9845" y="0"/>
                    </a:moveTo>
                    <a:cubicBezTo>
                      <a:pt x="6687" y="1034"/>
                      <a:pt x="4024" y="3387"/>
                      <a:pt x="2375" y="6279"/>
                    </a:cubicBezTo>
                    <a:cubicBezTo>
                      <a:pt x="664" y="9280"/>
                      <a:pt x="0" y="12817"/>
                      <a:pt x="183" y="16269"/>
                    </a:cubicBezTo>
                    <a:cubicBezTo>
                      <a:pt x="401" y="20381"/>
                      <a:pt x="1837" y="25278"/>
                      <a:pt x="5201" y="27332"/>
                    </a:cubicBezTo>
                    <a:cubicBezTo>
                      <a:pt x="6229" y="26525"/>
                      <a:pt x="7162" y="25599"/>
                      <a:pt x="7922" y="24537"/>
                    </a:cubicBezTo>
                    <a:cubicBezTo>
                      <a:pt x="9742" y="21990"/>
                      <a:pt x="10478" y="18818"/>
                      <a:pt x="10755" y="15700"/>
                    </a:cubicBezTo>
                    <a:cubicBezTo>
                      <a:pt x="11219" y="10490"/>
                      <a:pt x="10525" y="5236"/>
                      <a:pt x="9845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036;p50">
                <a:extLst>
                  <a:ext uri="{FF2B5EF4-FFF2-40B4-BE49-F238E27FC236}">
                    <a16:creationId xmlns:a16="http://schemas.microsoft.com/office/drawing/2014/main" id="{82011C3A-5FE8-1803-AAA8-D06970D5340A}"/>
                  </a:ext>
                </a:extLst>
              </p:cNvPr>
              <p:cNvSpPr/>
              <p:nvPr/>
            </p:nvSpPr>
            <p:spPr>
              <a:xfrm>
                <a:off x="-6285725" y="2836475"/>
                <a:ext cx="468300" cy="466650"/>
              </a:xfrm>
              <a:custGeom>
                <a:avLst/>
                <a:gdLst/>
                <a:ahLst/>
                <a:cxnLst/>
                <a:rect l="l" t="t" r="r" b="b"/>
                <a:pathLst>
                  <a:path w="18732" h="18666" extrusionOk="0">
                    <a:moveTo>
                      <a:pt x="12304" y="0"/>
                    </a:moveTo>
                    <a:cubicBezTo>
                      <a:pt x="10825" y="0"/>
                      <a:pt x="9338" y="197"/>
                      <a:pt x="7884" y="567"/>
                    </a:cubicBezTo>
                    <a:lnTo>
                      <a:pt x="7876" y="752"/>
                    </a:lnTo>
                    <a:cubicBezTo>
                      <a:pt x="5278" y="2242"/>
                      <a:pt x="2808" y="4168"/>
                      <a:pt x="1430" y="6825"/>
                    </a:cubicBezTo>
                    <a:cubicBezTo>
                      <a:pt x="51" y="9483"/>
                      <a:pt x="0" y="12990"/>
                      <a:pt x="1931" y="15278"/>
                    </a:cubicBezTo>
                    <a:cubicBezTo>
                      <a:pt x="2905" y="16434"/>
                      <a:pt x="4280" y="17185"/>
                      <a:pt x="5694" y="17717"/>
                    </a:cubicBezTo>
                    <a:cubicBezTo>
                      <a:pt x="7346" y="18339"/>
                      <a:pt x="9134" y="18666"/>
                      <a:pt x="10909" y="18666"/>
                    </a:cubicBezTo>
                    <a:cubicBezTo>
                      <a:pt x="13751" y="18666"/>
                      <a:pt x="16560" y="17829"/>
                      <a:pt x="18723" y="16025"/>
                    </a:cubicBezTo>
                    <a:cubicBezTo>
                      <a:pt x="18147" y="11103"/>
                      <a:pt x="17822" y="6209"/>
                      <a:pt x="18732" y="1395"/>
                    </a:cubicBezTo>
                    <a:cubicBezTo>
                      <a:pt x="16709" y="441"/>
                      <a:pt x="14517" y="0"/>
                      <a:pt x="12304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037;p50">
                <a:extLst>
                  <a:ext uri="{FF2B5EF4-FFF2-40B4-BE49-F238E27FC236}">
                    <a16:creationId xmlns:a16="http://schemas.microsoft.com/office/drawing/2014/main" id="{5391D560-D530-AB86-A618-DA8C76E8DF4E}"/>
                  </a:ext>
                </a:extLst>
              </p:cNvPr>
              <p:cNvSpPr/>
              <p:nvPr/>
            </p:nvSpPr>
            <p:spPr>
              <a:xfrm>
                <a:off x="-6131575" y="2916550"/>
                <a:ext cx="225550" cy="24670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9868" extrusionOk="0">
                    <a:moveTo>
                      <a:pt x="4655" y="0"/>
                    </a:moveTo>
                    <a:cubicBezTo>
                      <a:pt x="1951" y="0"/>
                      <a:pt x="0" y="4330"/>
                      <a:pt x="674" y="6830"/>
                    </a:cubicBezTo>
                    <a:cubicBezTo>
                      <a:pt x="1075" y="8319"/>
                      <a:pt x="2369" y="9544"/>
                      <a:pt x="3884" y="9825"/>
                    </a:cubicBezTo>
                    <a:cubicBezTo>
                      <a:pt x="4025" y="9851"/>
                      <a:pt x="4192" y="9867"/>
                      <a:pt x="4375" y="9867"/>
                    </a:cubicBezTo>
                    <a:cubicBezTo>
                      <a:pt x="5064" y="9867"/>
                      <a:pt x="5994" y="9642"/>
                      <a:pt x="6742" y="8894"/>
                    </a:cubicBezTo>
                    <a:cubicBezTo>
                      <a:pt x="9021" y="6616"/>
                      <a:pt x="8583" y="1990"/>
                      <a:pt x="6013" y="364"/>
                    </a:cubicBezTo>
                    <a:cubicBezTo>
                      <a:pt x="5546" y="113"/>
                      <a:pt x="5090" y="0"/>
                      <a:pt x="46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038;p50">
                <a:extLst>
                  <a:ext uri="{FF2B5EF4-FFF2-40B4-BE49-F238E27FC236}">
                    <a16:creationId xmlns:a16="http://schemas.microsoft.com/office/drawing/2014/main" id="{3D5A419A-34E7-5A68-EBD0-5EC69A9037E0}"/>
                  </a:ext>
                </a:extLst>
              </p:cNvPr>
              <p:cNvSpPr/>
              <p:nvPr/>
            </p:nvSpPr>
            <p:spPr>
              <a:xfrm>
                <a:off x="-5842325" y="2830625"/>
                <a:ext cx="846950" cy="456150"/>
              </a:xfrm>
              <a:custGeom>
                <a:avLst/>
                <a:gdLst/>
                <a:ahLst/>
                <a:cxnLst/>
                <a:rect l="l" t="t" r="r" b="b"/>
                <a:pathLst>
                  <a:path w="33878" h="18246" extrusionOk="0">
                    <a:moveTo>
                      <a:pt x="9105" y="0"/>
                    </a:moveTo>
                    <a:cubicBezTo>
                      <a:pt x="6180" y="0"/>
                      <a:pt x="3284" y="488"/>
                      <a:pt x="624" y="1575"/>
                    </a:cubicBezTo>
                    <a:cubicBezTo>
                      <a:pt x="625" y="1575"/>
                      <a:pt x="1" y="13304"/>
                      <a:pt x="1190" y="18245"/>
                    </a:cubicBezTo>
                    <a:cubicBezTo>
                      <a:pt x="1190" y="18245"/>
                      <a:pt x="10017" y="14581"/>
                      <a:pt x="15471" y="14581"/>
                    </a:cubicBezTo>
                    <a:cubicBezTo>
                      <a:pt x="15734" y="14581"/>
                      <a:pt x="15989" y="14590"/>
                      <a:pt x="16235" y="14608"/>
                    </a:cubicBezTo>
                    <a:cubicBezTo>
                      <a:pt x="21581" y="14998"/>
                      <a:pt x="26828" y="16403"/>
                      <a:pt x="32185" y="16602"/>
                    </a:cubicBezTo>
                    <a:cubicBezTo>
                      <a:pt x="32258" y="16605"/>
                      <a:pt x="32333" y="16607"/>
                      <a:pt x="32407" y="16607"/>
                    </a:cubicBezTo>
                    <a:cubicBezTo>
                      <a:pt x="32705" y="16607"/>
                      <a:pt x="33005" y="16573"/>
                      <a:pt x="33245" y="16403"/>
                    </a:cubicBezTo>
                    <a:cubicBezTo>
                      <a:pt x="33877" y="15955"/>
                      <a:pt x="33643" y="14973"/>
                      <a:pt x="33312" y="14272"/>
                    </a:cubicBezTo>
                    <a:cubicBezTo>
                      <a:pt x="30556" y="8446"/>
                      <a:pt x="25760" y="4381"/>
                      <a:pt x="19752" y="2047"/>
                    </a:cubicBezTo>
                    <a:cubicBezTo>
                      <a:pt x="16423" y="754"/>
                      <a:pt x="12742" y="0"/>
                      <a:pt x="9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2039;p50">
              <a:extLst>
                <a:ext uri="{FF2B5EF4-FFF2-40B4-BE49-F238E27FC236}">
                  <a16:creationId xmlns:a16="http://schemas.microsoft.com/office/drawing/2014/main" id="{DC700703-5802-A99D-2EC0-DDEF14ABC795}"/>
                </a:ext>
              </a:extLst>
            </p:cNvPr>
            <p:cNvSpPr/>
            <p:nvPr/>
          </p:nvSpPr>
          <p:spPr>
            <a:xfrm>
              <a:off x="1177227" y="1518576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064335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06F507-F64F-8496-4103-47A817D78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739086"/>
              </p:ext>
            </p:extLst>
          </p:nvPr>
        </p:nvGraphicFramePr>
        <p:xfrm>
          <a:off x="1022350" y="1671828"/>
          <a:ext cx="3809294" cy="1799844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809294">
                  <a:extLst>
                    <a:ext uri="{9D8B030D-6E8A-4147-A177-3AD203B41FA5}">
                      <a16:colId xmlns:a16="http://schemas.microsoft.com/office/drawing/2014/main" val="23760188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+mj-lt"/>
                        </a:rPr>
                        <a:t>Tình huống 3 :</a:t>
                      </a:r>
                      <a:endParaRPr lang="vi-VN" sz="1400" b="1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-Anh làm cho em chiếc đèn ông sao như đã hứa này</a:t>
                      </a:r>
                      <a:endParaRPr lang="vi-VN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-Đẹp quá, em cảm ơn anh</a:t>
                      </a:r>
                      <a:endParaRPr lang="vi-V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35494409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D84849E-1129-24AE-CB7A-19BD3957A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970" y="1193693"/>
            <a:ext cx="3293674" cy="3118663"/>
          </a:xfrm>
          <a:prstGeom prst="rect">
            <a:avLst/>
          </a:prstGeom>
        </p:spPr>
      </p:pic>
      <p:grpSp>
        <p:nvGrpSpPr>
          <p:cNvPr id="5" name="Google Shape;2020;p50">
            <a:extLst>
              <a:ext uri="{FF2B5EF4-FFF2-40B4-BE49-F238E27FC236}">
                <a16:creationId xmlns:a16="http://schemas.microsoft.com/office/drawing/2014/main" id="{2077BA79-6878-8AD1-DAF6-9AAD38505BD8}"/>
              </a:ext>
            </a:extLst>
          </p:cNvPr>
          <p:cNvGrpSpPr/>
          <p:nvPr/>
        </p:nvGrpSpPr>
        <p:grpSpPr>
          <a:xfrm>
            <a:off x="205428" y="0"/>
            <a:ext cx="1401297" cy="1613753"/>
            <a:chOff x="634406" y="1387554"/>
            <a:chExt cx="1401297" cy="1613753"/>
          </a:xfrm>
        </p:grpSpPr>
        <p:grpSp>
          <p:nvGrpSpPr>
            <p:cNvPr id="6" name="Google Shape;2021;p50">
              <a:extLst>
                <a:ext uri="{FF2B5EF4-FFF2-40B4-BE49-F238E27FC236}">
                  <a16:creationId xmlns:a16="http://schemas.microsoft.com/office/drawing/2014/main" id="{F6E588D0-8409-FFEA-B0C8-C3BB7A48BEF0}"/>
                </a:ext>
              </a:extLst>
            </p:cNvPr>
            <p:cNvGrpSpPr/>
            <p:nvPr/>
          </p:nvGrpSpPr>
          <p:grpSpPr>
            <a:xfrm>
              <a:off x="634406" y="1387554"/>
              <a:ext cx="1401297" cy="1613753"/>
              <a:chOff x="-6763350" y="2830625"/>
              <a:chExt cx="1767975" cy="2036025"/>
            </a:xfrm>
          </p:grpSpPr>
          <p:sp>
            <p:nvSpPr>
              <p:cNvPr id="8" name="Google Shape;2022;p50">
                <a:extLst>
                  <a:ext uri="{FF2B5EF4-FFF2-40B4-BE49-F238E27FC236}">
                    <a16:creationId xmlns:a16="http://schemas.microsoft.com/office/drawing/2014/main" id="{EEE5EBE6-CAF3-5E00-AC07-D941640FD290}"/>
                  </a:ext>
                </a:extLst>
              </p:cNvPr>
              <p:cNvSpPr/>
              <p:nvPr/>
            </p:nvSpPr>
            <p:spPr>
              <a:xfrm>
                <a:off x="-6233050" y="4128475"/>
                <a:ext cx="95700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5084" extrusionOk="0">
                    <a:moveTo>
                      <a:pt x="3314" y="1"/>
                    </a:moveTo>
                    <a:cubicBezTo>
                      <a:pt x="3299" y="1"/>
                      <a:pt x="3284" y="2"/>
                      <a:pt x="3269" y="3"/>
                    </a:cubicBezTo>
                    <a:cubicBezTo>
                      <a:pt x="3237" y="6"/>
                      <a:pt x="1" y="381"/>
                      <a:pt x="1" y="4599"/>
                    </a:cubicBezTo>
                    <a:cubicBezTo>
                      <a:pt x="1" y="4866"/>
                      <a:pt x="218" y="5083"/>
                      <a:pt x="485" y="5083"/>
                    </a:cubicBezTo>
                    <a:cubicBezTo>
                      <a:pt x="752" y="5083"/>
                      <a:pt x="969" y="4866"/>
                      <a:pt x="969" y="4599"/>
                    </a:cubicBezTo>
                    <a:cubicBezTo>
                      <a:pt x="969" y="1287"/>
                      <a:pt x="3264" y="978"/>
                      <a:pt x="3370" y="966"/>
                    </a:cubicBezTo>
                    <a:cubicBezTo>
                      <a:pt x="3634" y="938"/>
                      <a:pt x="3827" y="701"/>
                      <a:pt x="3800" y="436"/>
                    </a:cubicBezTo>
                    <a:cubicBezTo>
                      <a:pt x="3775" y="185"/>
                      <a:pt x="3565" y="1"/>
                      <a:pt x="33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023;p50">
                <a:extLst>
                  <a:ext uri="{FF2B5EF4-FFF2-40B4-BE49-F238E27FC236}">
                    <a16:creationId xmlns:a16="http://schemas.microsoft.com/office/drawing/2014/main" id="{7B1AE1E4-B05B-AF29-A2F8-8EAE788493F1}"/>
                  </a:ext>
                </a:extLst>
              </p:cNvPr>
              <p:cNvSpPr/>
              <p:nvPr/>
            </p:nvSpPr>
            <p:spPr>
              <a:xfrm>
                <a:off x="-6034175" y="4050775"/>
                <a:ext cx="956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5083" extrusionOk="0">
                    <a:moveTo>
                      <a:pt x="3311" y="1"/>
                    </a:moveTo>
                    <a:cubicBezTo>
                      <a:pt x="3297" y="1"/>
                      <a:pt x="3284" y="1"/>
                      <a:pt x="3270" y="3"/>
                    </a:cubicBezTo>
                    <a:cubicBezTo>
                      <a:pt x="3237" y="6"/>
                      <a:pt x="0" y="382"/>
                      <a:pt x="0" y="4598"/>
                    </a:cubicBezTo>
                    <a:cubicBezTo>
                      <a:pt x="0" y="4866"/>
                      <a:pt x="217" y="5083"/>
                      <a:pt x="485" y="5083"/>
                    </a:cubicBezTo>
                    <a:cubicBezTo>
                      <a:pt x="752" y="5083"/>
                      <a:pt x="969" y="4866"/>
                      <a:pt x="969" y="4598"/>
                    </a:cubicBezTo>
                    <a:cubicBezTo>
                      <a:pt x="969" y="1281"/>
                      <a:pt x="3271" y="978"/>
                      <a:pt x="3370" y="967"/>
                    </a:cubicBezTo>
                    <a:cubicBezTo>
                      <a:pt x="3635" y="938"/>
                      <a:pt x="3827" y="701"/>
                      <a:pt x="3800" y="437"/>
                    </a:cubicBezTo>
                    <a:cubicBezTo>
                      <a:pt x="3775" y="183"/>
                      <a:pt x="3558" y="1"/>
                      <a:pt x="33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024;p50">
                <a:extLst>
                  <a:ext uri="{FF2B5EF4-FFF2-40B4-BE49-F238E27FC236}">
                    <a16:creationId xmlns:a16="http://schemas.microsoft.com/office/drawing/2014/main" id="{71998B1F-3271-FDCE-7A8D-5B47BC1F96E6}"/>
                  </a:ext>
                </a:extLst>
              </p:cNvPr>
              <p:cNvSpPr/>
              <p:nvPr/>
            </p:nvSpPr>
            <p:spPr>
              <a:xfrm>
                <a:off x="-6407525" y="3997425"/>
                <a:ext cx="976550" cy="869225"/>
              </a:xfrm>
              <a:custGeom>
                <a:avLst/>
                <a:gdLst/>
                <a:ahLst/>
                <a:cxnLst/>
                <a:rect l="l" t="t" r="r" b="b"/>
                <a:pathLst>
                  <a:path w="39062" h="34769" extrusionOk="0">
                    <a:moveTo>
                      <a:pt x="25952" y="0"/>
                    </a:moveTo>
                    <a:lnTo>
                      <a:pt x="2908" y="10159"/>
                    </a:lnTo>
                    <a:cubicBezTo>
                      <a:pt x="2908" y="10159"/>
                      <a:pt x="2233" y="10439"/>
                      <a:pt x="1903" y="10639"/>
                    </a:cubicBezTo>
                    <a:cubicBezTo>
                      <a:pt x="1590" y="10828"/>
                      <a:pt x="1306" y="11064"/>
                      <a:pt x="1061" y="11337"/>
                    </a:cubicBezTo>
                    <a:cubicBezTo>
                      <a:pt x="360" y="12080"/>
                      <a:pt x="0" y="13082"/>
                      <a:pt x="70" y="14102"/>
                    </a:cubicBezTo>
                    <a:cubicBezTo>
                      <a:pt x="81" y="14650"/>
                      <a:pt x="202" y="15191"/>
                      <a:pt x="422" y="15695"/>
                    </a:cubicBezTo>
                    <a:lnTo>
                      <a:pt x="8653" y="34265"/>
                    </a:lnTo>
                    <a:lnTo>
                      <a:pt x="8876" y="34768"/>
                    </a:lnTo>
                    <a:lnTo>
                      <a:pt x="39061" y="21389"/>
                    </a:lnTo>
                    <a:lnTo>
                      <a:pt x="2595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025;p50">
                <a:extLst>
                  <a:ext uri="{FF2B5EF4-FFF2-40B4-BE49-F238E27FC236}">
                    <a16:creationId xmlns:a16="http://schemas.microsoft.com/office/drawing/2014/main" id="{EF8D2267-CCEE-C68D-EBE6-44AC47970B74}"/>
                  </a:ext>
                </a:extLst>
              </p:cNvPr>
              <p:cNvSpPr/>
              <p:nvPr/>
            </p:nvSpPr>
            <p:spPr>
              <a:xfrm>
                <a:off x="-5826350" y="3980350"/>
                <a:ext cx="381175" cy="589325"/>
              </a:xfrm>
              <a:custGeom>
                <a:avLst/>
                <a:gdLst/>
                <a:ahLst/>
                <a:cxnLst/>
                <a:rect l="l" t="t" r="r" b="b"/>
                <a:pathLst>
                  <a:path w="15247" h="23573" extrusionOk="0">
                    <a:moveTo>
                      <a:pt x="5933" y="0"/>
                    </a:moveTo>
                    <a:cubicBezTo>
                      <a:pt x="5924" y="0"/>
                      <a:pt x="5915" y="2"/>
                      <a:pt x="5907" y="6"/>
                    </a:cubicBezTo>
                    <a:lnTo>
                      <a:pt x="47" y="2602"/>
                    </a:lnTo>
                    <a:cubicBezTo>
                      <a:pt x="15" y="2617"/>
                      <a:pt x="1" y="2655"/>
                      <a:pt x="14" y="2687"/>
                    </a:cubicBezTo>
                    <a:lnTo>
                      <a:pt x="9269" y="23572"/>
                    </a:lnTo>
                    <a:lnTo>
                      <a:pt x="15247" y="20923"/>
                    </a:lnTo>
                    <a:lnTo>
                      <a:pt x="5991" y="38"/>
                    </a:lnTo>
                    <a:cubicBezTo>
                      <a:pt x="5981" y="15"/>
                      <a:pt x="5957" y="0"/>
                      <a:pt x="59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026;p50">
                <a:extLst>
                  <a:ext uri="{FF2B5EF4-FFF2-40B4-BE49-F238E27FC236}">
                    <a16:creationId xmlns:a16="http://schemas.microsoft.com/office/drawing/2014/main" id="{37306AD2-85C9-8ED6-5F4F-56B1C18D4B89}"/>
                  </a:ext>
                </a:extLst>
              </p:cNvPr>
              <p:cNvSpPr/>
              <p:nvPr/>
            </p:nvSpPr>
            <p:spPr>
              <a:xfrm>
                <a:off x="-5829025" y="3988325"/>
                <a:ext cx="408175" cy="613275"/>
              </a:xfrm>
              <a:custGeom>
                <a:avLst/>
                <a:gdLst/>
                <a:ahLst/>
                <a:cxnLst/>
                <a:rect l="l" t="t" r="r" b="b"/>
                <a:pathLst>
                  <a:path w="16327" h="24531" extrusionOk="0">
                    <a:moveTo>
                      <a:pt x="4329" y="0"/>
                    </a:moveTo>
                    <a:cubicBezTo>
                      <a:pt x="3639" y="0"/>
                      <a:pt x="2936" y="183"/>
                      <a:pt x="2289" y="576"/>
                    </a:cubicBezTo>
                    <a:cubicBezTo>
                      <a:pt x="585" y="1608"/>
                      <a:pt x="1" y="3811"/>
                      <a:pt x="808" y="5632"/>
                    </a:cubicBezTo>
                    <a:lnTo>
                      <a:pt x="9039" y="24202"/>
                    </a:lnTo>
                    <a:cubicBezTo>
                      <a:pt x="9129" y="24408"/>
                      <a:pt x="9332" y="24530"/>
                      <a:pt x="9544" y="24530"/>
                    </a:cubicBezTo>
                    <a:cubicBezTo>
                      <a:pt x="9618" y="24530"/>
                      <a:pt x="9694" y="24515"/>
                      <a:pt x="9766" y="24483"/>
                    </a:cubicBezTo>
                    <a:cubicBezTo>
                      <a:pt x="10044" y="24360"/>
                      <a:pt x="10169" y="24034"/>
                      <a:pt x="10046" y="23756"/>
                    </a:cubicBezTo>
                    <a:lnTo>
                      <a:pt x="1760" y="5061"/>
                    </a:lnTo>
                    <a:cubicBezTo>
                      <a:pt x="1093" y="3556"/>
                      <a:pt x="1856" y="1773"/>
                      <a:pt x="3457" y="1244"/>
                    </a:cubicBezTo>
                    <a:cubicBezTo>
                      <a:pt x="3733" y="1152"/>
                      <a:pt x="4014" y="1109"/>
                      <a:pt x="4292" y="1109"/>
                    </a:cubicBezTo>
                    <a:cubicBezTo>
                      <a:pt x="5415" y="1109"/>
                      <a:pt x="6483" y="1816"/>
                      <a:pt x="6960" y="2894"/>
                    </a:cubicBezTo>
                    <a:lnTo>
                      <a:pt x="15196" y="21473"/>
                    </a:lnTo>
                    <a:cubicBezTo>
                      <a:pt x="15287" y="21679"/>
                      <a:pt x="15488" y="21801"/>
                      <a:pt x="15699" y="21801"/>
                    </a:cubicBezTo>
                    <a:cubicBezTo>
                      <a:pt x="15774" y="21801"/>
                      <a:pt x="15850" y="21786"/>
                      <a:pt x="15923" y="21753"/>
                    </a:cubicBezTo>
                    <a:cubicBezTo>
                      <a:pt x="16201" y="21630"/>
                      <a:pt x="16327" y="21305"/>
                      <a:pt x="16203" y="21026"/>
                    </a:cubicBezTo>
                    <a:lnTo>
                      <a:pt x="7917" y="2331"/>
                    </a:lnTo>
                    <a:cubicBezTo>
                      <a:pt x="7269" y="870"/>
                      <a:pt x="5832" y="0"/>
                      <a:pt x="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027;p50">
                <a:extLst>
                  <a:ext uri="{FF2B5EF4-FFF2-40B4-BE49-F238E27FC236}">
                    <a16:creationId xmlns:a16="http://schemas.microsoft.com/office/drawing/2014/main" id="{9395C48F-EF06-B95F-7543-198203C1F11A}"/>
                  </a:ext>
                </a:extLst>
              </p:cNvPr>
              <p:cNvSpPr/>
              <p:nvPr/>
            </p:nvSpPr>
            <p:spPr>
              <a:xfrm>
                <a:off x="-5694025" y="4069325"/>
                <a:ext cx="220325" cy="4570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0" extrusionOk="0">
                    <a:moveTo>
                      <a:pt x="886" y="1"/>
                    </a:moveTo>
                    <a:lnTo>
                      <a:pt x="0" y="393"/>
                    </a:lnTo>
                    <a:lnTo>
                      <a:pt x="7927" y="18280"/>
                    </a:lnTo>
                    <a:lnTo>
                      <a:pt x="8812" y="17888"/>
                    </a:lnTo>
                    <a:lnTo>
                      <a:pt x="8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028;p50">
                <a:extLst>
                  <a:ext uri="{FF2B5EF4-FFF2-40B4-BE49-F238E27FC236}">
                    <a16:creationId xmlns:a16="http://schemas.microsoft.com/office/drawing/2014/main" id="{ADE50D0B-80BE-1174-A091-B011595595F2}"/>
                  </a:ext>
                </a:extLst>
              </p:cNvPr>
              <p:cNvSpPr/>
              <p:nvPr/>
            </p:nvSpPr>
            <p:spPr>
              <a:xfrm>
                <a:off x="-5730650" y="4085550"/>
                <a:ext cx="220325" cy="457025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1" extrusionOk="0">
                    <a:moveTo>
                      <a:pt x="886" y="1"/>
                    </a:moveTo>
                    <a:lnTo>
                      <a:pt x="0" y="393"/>
                    </a:lnTo>
                    <a:lnTo>
                      <a:pt x="7927" y="18281"/>
                    </a:lnTo>
                    <a:lnTo>
                      <a:pt x="8812" y="17888"/>
                    </a:lnTo>
                    <a:lnTo>
                      <a:pt x="8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029;p50">
                <a:extLst>
                  <a:ext uri="{FF2B5EF4-FFF2-40B4-BE49-F238E27FC236}">
                    <a16:creationId xmlns:a16="http://schemas.microsoft.com/office/drawing/2014/main" id="{1D12CCD0-7A91-BC69-77D5-D16606D05659}"/>
                  </a:ext>
                </a:extLst>
              </p:cNvPr>
              <p:cNvSpPr/>
              <p:nvPr/>
            </p:nvSpPr>
            <p:spPr>
              <a:xfrm>
                <a:off x="-5767275" y="4101825"/>
                <a:ext cx="220325" cy="4570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0" extrusionOk="0">
                    <a:moveTo>
                      <a:pt x="885" y="0"/>
                    </a:moveTo>
                    <a:lnTo>
                      <a:pt x="0" y="392"/>
                    </a:lnTo>
                    <a:lnTo>
                      <a:pt x="7926" y="18280"/>
                    </a:lnTo>
                    <a:lnTo>
                      <a:pt x="8812" y="17887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030;p50">
                <a:extLst>
                  <a:ext uri="{FF2B5EF4-FFF2-40B4-BE49-F238E27FC236}">
                    <a16:creationId xmlns:a16="http://schemas.microsoft.com/office/drawing/2014/main" id="{0E5F3751-749A-F4A2-DB8D-BE7674FA31A5}"/>
                  </a:ext>
                </a:extLst>
              </p:cNvPr>
              <p:cNvSpPr/>
              <p:nvPr/>
            </p:nvSpPr>
            <p:spPr>
              <a:xfrm>
                <a:off x="-6199125" y="4092650"/>
                <a:ext cx="110075" cy="162925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6517" extrusionOk="0">
                    <a:moveTo>
                      <a:pt x="542" y="1"/>
                    </a:moveTo>
                    <a:cubicBezTo>
                      <a:pt x="336" y="1"/>
                      <a:pt x="145" y="134"/>
                      <a:pt x="81" y="342"/>
                    </a:cubicBezTo>
                    <a:cubicBezTo>
                      <a:pt x="1" y="596"/>
                      <a:pt x="143" y="868"/>
                      <a:pt x="399" y="948"/>
                    </a:cubicBezTo>
                    <a:cubicBezTo>
                      <a:pt x="2183" y="1503"/>
                      <a:pt x="3324" y="3908"/>
                      <a:pt x="2747" y="5896"/>
                    </a:cubicBezTo>
                    <a:cubicBezTo>
                      <a:pt x="2674" y="6153"/>
                      <a:pt x="2821" y="6423"/>
                      <a:pt x="3078" y="6497"/>
                    </a:cubicBezTo>
                    <a:cubicBezTo>
                      <a:pt x="3123" y="6509"/>
                      <a:pt x="3167" y="6515"/>
                      <a:pt x="3213" y="6516"/>
                    </a:cubicBezTo>
                    <a:cubicBezTo>
                      <a:pt x="3429" y="6515"/>
                      <a:pt x="3618" y="6372"/>
                      <a:pt x="3678" y="6167"/>
                    </a:cubicBezTo>
                    <a:cubicBezTo>
                      <a:pt x="4403" y="3664"/>
                      <a:pt x="2977" y="736"/>
                      <a:pt x="688" y="23"/>
                    </a:cubicBezTo>
                    <a:cubicBezTo>
                      <a:pt x="639" y="8"/>
                      <a:pt x="590" y="1"/>
                      <a:pt x="5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031;p50">
                <a:extLst>
                  <a:ext uri="{FF2B5EF4-FFF2-40B4-BE49-F238E27FC236}">
                    <a16:creationId xmlns:a16="http://schemas.microsoft.com/office/drawing/2014/main" id="{20B290D0-5D19-5F94-C4E4-5438C01011CD}"/>
                  </a:ext>
                </a:extLst>
              </p:cNvPr>
              <p:cNvSpPr/>
              <p:nvPr/>
            </p:nvSpPr>
            <p:spPr>
              <a:xfrm>
                <a:off x="-6019250" y="4020325"/>
                <a:ext cx="11285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6636" extrusionOk="0">
                    <a:moveTo>
                      <a:pt x="1249" y="1"/>
                    </a:moveTo>
                    <a:cubicBezTo>
                      <a:pt x="941" y="1"/>
                      <a:pt x="639" y="61"/>
                      <a:pt x="359" y="182"/>
                    </a:cubicBezTo>
                    <a:cubicBezTo>
                      <a:pt x="113" y="288"/>
                      <a:pt x="0" y="573"/>
                      <a:pt x="106" y="817"/>
                    </a:cubicBezTo>
                    <a:cubicBezTo>
                      <a:pt x="185" y="1001"/>
                      <a:pt x="363" y="1111"/>
                      <a:pt x="550" y="1111"/>
                    </a:cubicBezTo>
                    <a:cubicBezTo>
                      <a:pt x="614" y="1111"/>
                      <a:pt x="679" y="1098"/>
                      <a:pt x="742" y="1071"/>
                    </a:cubicBezTo>
                    <a:cubicBezTo>
                      <a:pt x="915" y="997"/>
                      <a:pt x="1087" y="968"/>
                      <a:pt x="1247" y="968"/>
                    </a:cubicBezTo>
                    <a:cubicBezTo>
                      <a:pt x="1475" y="968"/>
                      <a:pt x="1680" y="1026"/>
                      <a:pt x="1837" y="1089"/>
                    </a:cubicBezTo>
                    <a:cubicBezTo>
                      <a:pt x="2386" y="1311"/>
                      <a:pt x="2862" y="1796"/>
                      <a:pt x="3110" y="2387"/>
                    </a:cubicBezTo>
                    <a:cubicBezTo>
                      <a:pt x="3523" y="3371"/>
                      <a:pt x="3464" y="4679"/>
                      <a:pt x="2947" y="5971"/>
                    </a:cubicBezTo>
                    <a:cubicBezTo>
                      <a:pt x="2819" y="6290"/>
                      <a:pt x="3054" y="6636"/>
                      <a:pt x="3396" y="6636"/>
                    </a:cubicBezTo>
                    <a:cubicBezTo>
                      <a:pt x="3594" y="6636"/>
                      <a:pt x="3772" y="6514"/>
                      <a:pt x="3847" y="6331"/>
                    </a:cubicBezTo>
                    <a:cubicBezTo>
                      <a:pt x="4457" y="4804"/>
                      <a:pt x="4514" y="3230"/>
                      <a:pt x="4004" y="2012"/>
                    </a:cubicBezTo>
                    <a:cubicBezTo>
                      <a:pt x="3657" y="1188"/>
                      <a:pt x="2984" y="507"/>
                      <a:pt x="2200" y="191"/>
                    </a:cubicBezTo>
                    <a:cubicBezTo>
                      <a:pt x="1886" y="64"/>
                      <a:pt x="1564" y="1"/>
                      <a:pt x="1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032;p50">
                <a:extLst>
                  <a:ext uri="{FF2B5EF4-FFF2-40B4-BE49-F238E27FC236}">
                    <a16:creationId xmlns:a16="http://schemas.microsoft.com/office/drawing/2014/main" id="{84F69BFE-9B10-3403-890B-3D3627D06141}"/>
                  </a:ext>
                </a:extLst>
              </p:cNvPr>
              <p:cNvSpPr/>
              <p:nvPr/>
            </p:nvSpPr>
            <p:spPr>
              <a:xfrm>
                <a:off x="-6763350" y="3999750"/>
                <a:ext cx="278425" cy="742225"/>
              </a:xfrm>
              <a:custGeom>
                <a:avLst/>
                <a:gdLst/>
                <a:ahLst/>
                <a:cxnLst/>
                <a:rect l="l" t="t" r="r" b="b"/>
                <a:pathLst>
                  <a:path w="11137" h="29689" extrusionOk="0">
                    <a:moveTo>
                      <a:pt x="7189" y="1"/>
                    </a:moveTo>
                    <a:cubicBezTo>
                      <a:pt x="5604" y="8866"/>
                      <a:pt x="3441" y="17619"/>
                      <a:pt x="717" y="26204"/>
                    </a:cubicBezTo>
                    <a:cubicBezTo>
                      <a:pt x="353" y="27352"/>
                      <a:pt x="0" y="28683"/>
                      <a:pt x="661" y="29689"/>
                    </a:cubicBezTo>
                    <a:cubicBezTo>
                      <a:pt x="3709" y="27075"/>
                      <a:pt x="4946" y="22978"/>
                      <a:pt x="6038" y="19113"/>
                    </a:cubicBezTo>
                    <a:cubicBezTo>
                      <a:pt x="6164" y="20493"/>
                      <a:pt x="6332" y="21866"/>
                      <a:pt x="6544" y="23236"/>
                    </a:cubicBezTo>
                    <a:cubicBezTo>
                      <a:pt x="6594" y="23554"/>
                      <a:pt x="6660" y="23898"/>
                      <a:pt x="6899" y="24113"/>
                    </a:cubicBezTo>
                    <a:cubicBezTo>
                      <a:pt x="7045" y="24243"/>
                      <a:pt x="7214" y="24297"/>
                      <a:pt x="7391" y="24297"/>
                    </a:cubicBezTo>
                    <a:cubicBezTo>
                      <a:pt x="7832" y="24297"/>
                      <a:pt x="8324" y="23961"/>
                      <a:pt x="8632" y="23591"/>
                    </a:cubicBezTo>
                    <a:cubicBezTo>
                      <a:pt x="10059" y="21876"/>
                      <a:pt x="10370" y="19520"/>
                      <a:pt x="10565" y="17297"/>
                    </a:cubicBezTo>
                    <a:cubicBezTo>
                      <a:pt x="10997" y="12354"/>
                      <a:pt x="11137" y="7390"/>
                      <a:pt x="10984" y="2430"/>
                    </a:cubicBezTo>
                    <a:lnTo>
                      <a:pt x="718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033;p50">
                <a:extLst>
                  <a:ext uri="{FF2B5EF4-FFF2-40B4-BE49-F238E27FC236}">
                    <a16:creationId xmlns:a16="http://schemas.microsoft.com/office/drawing/2014/main" id="{46E0F7E7-A257-F35F-9AAE-996B17EB9834}"/>
                  </a:ext>
                </a:extLst>
              </p:cNvPr>
              <p:cNvSpPr/>
              <p:nvPr/>
            </p:nvSpPr>
            <p:spPr>
              <a:xfrm>
                <a:off x="-6618050" y="2836425"/>
                <a:ext cx="860375" cy="1277900"/>
              </a:xfrm>
              <a:custGeom>
                <a:avLst/>
                <a:gdLst/>
                <a:ahLst/>
                <a:cxnLst/>
                <a:rect l="l" t="t" r="r" b="b"/>
                <a:pathLst>
                  <a:path w="34415" h="51116" extrusionOk="0">
                    <a:moveTo>
                      <a:pt x="25603" y="1"/>
                    </a:moveTo>
                    <a:cubicBezTo>
                      <a:pt x="20789" y="1"/>
                      <a:pt x="15872" y="2080"/>
                      <a:pt x="12360" y="5468"/>
                    </a:cubicBezTo>
                    <a:cubicBezTo>
                      <a:pt x="7151" y="10494"/>
                      <a:pt x="4703" y="17841"/>
                      <a:pt x="4183" y="25061"/>
                    </a:cubicBezTo>
                    <a:cubicBezTo>
                      <a:pt x="3967" y="28059"/>
                      <a:pt x="4049" y="31088"/>
                      <a:pt x="3529" y="34049"/>
                    </a:cubicBezTo>
                    <a:cubicBezTo>
                      <a:pt x="3074" y="36648"/>
                      <a:pt x="2161" y="39147"/>
                      <a:pt x="1138" y="41579"/>
                    </a:cubicBezTo>
                    <a:cubicBezTo>
                      <a:pt x="591" y="42880"/>
                      <a:pt x="1" y="44300"/>
                      <a:pt x="391" y="45655"/>
                    </a:cubicBezTo>
                    <a:cubicBezTo>
                      <a:pt x="830" y="47187"/>
                      <a:pt x="2370" y="48104"/>
                      <a:pt x="3827" y="48751"/>
                    </a:cubicBezTo>
                    <a:cubicBezTo>
                      <a:pt x="7258" y="50276"/>
                      <a:pt x="11061" y="51115"/>
                      <a:pt x="14818" y="51115"/>
                    </a:cubicBezTo>
                    <a:cubicBezTo>
                      <a:pt x="18945" y="51115"/>
                      <a:pt x="23019" y="50102"/>
                      <a:pt x="26485" y="47870"/>
                    </a:cubicBezTo>
                    <a:cubicBezTo>
                      <a:pt x="28041" y="46868"/>
                      <a:pt x="29463" y="45631"/>
                      <a:pt x="30539" y="44124"/>
                    </a:cubicBezTo>
                    <a:cubicBezTo>
                      <a:pt x="32359" y="41578"/>
                      <a:pt x="33094" y="38406"/>
                      <a:pt x="33372" y="35288"/>
                    </a:cubicBezTo>
                    <a:cubicBezTo>
                      <a:pt x="34414" y="23605"/>
                      <a:pt x="29705" y="12973"/>
                      <a:pt x="32340" y="1546"/>
                    </a:cubicBezTo>
                    <a:cubicBezTo>
                      <a:pt x="30232" y="487"/>
                      <a:pt x="27930" y="1"/>
                      <a:pt x="25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34;p50">
                <a:extLst>
                  <a:ext uri="{FF2B5EF4-FFF2-40B4-BE49-F238E27FC236}">
                    <a16:creationId xmlns:a16="http://schemas.microsoft.com/office/drawing/2014/main" id="{92C532A9-EDAD-F3B9-1DE7-83A7F455F521}"/>
                  </a:ext>
                </a:extLst>
              </p:cNvPr>
              <p:cNvSpPr/>
              <p:nvPr/>
            </p:nvSpPr>
            <p:spPr>
              <a:xfrm>
                <a:off x="-6735825" y="3216750"/>
                <a:ext cx="424775" cy="792025"/>
              </a:xfrm>
              <a:custGeom>
                <a:avLst/>
                <a:gdLst/>
                <a:ahLst/>
                <a:cxnLst/>
                <a:rect l="l" t="t" r="r" b="b"/>
                <a:pathLst>
                  <a:path w="16991" h="31681" extrusionOk="0">
                    <a:moveTo>
                      <a:pt x="15184" y="0"/>
                    </a:moveTo>
                    <a:lnTo>
                      <a:pt x="14445" y="134"/>
                    </a:lnTo>
                    <a:cubicBezTo>
                      <a:pt x="5834" y="4934"/>
                      <a:pt x="119" y="14541"/>
                      <a:pt x="9" y="24400"/>
                    </a:cubicBezTo>
                    <a:cubicBezTo>
                      <a:pt x="1" y="25186"/>
                      <a:pt x="347" y="26245"/>
                      <a:pt x="1054" y="26245"/>
                    </a:cubicBezTo>
                    <a:cubicBezTo>
                      <a:pt x="1111" y="26245"/>
                      <a:pt x="1169" y="26238"/>
                      <a:pt x="1230" y="26224"/>
                    </a:cubicBezTo>
                    <a:cubicBezTo>
                      <a:pt x="1518" y="26157"/>
                      <a:pt x="1734" y="25925"/>
                      <a:pt x="1925" y="25700"/>
                    </a:cubicBezTo>
                    <a:cubicBezTo>
                      <a:pt x="2780" y="24694"/>
                      <a:pt x="3524" y="23597"/>
                      <a:pt x="4144" y="22432"/>
                    </a:cubicBezTo>
                    <a:lnTo>
                      <a:pt x="4144" y="22432"/>
                    </a:lnTo>
                    <a:cubicBezTo>
                      <a:pt x="3409" y="24122"/>
                      <a:pt x="3004" y="25936"/>
                      <a:pt x="2952" y="27779"/>
                    </a:cubicBezTo>
                    <a:cubicBezTo>
                      <a:pt x="2934" y="28397"/>
                      <a:pt x="3151" y="29221"/>
                      <a:pt x="3766" y="29221"/>
                    </a:cubicBezTo>
                    <a:cubicBezTo>
                      <a:pt x="3768" y="29221"/>
                      <a:pt x="3770" y="29221"/>
                      <a:pt x="3772" y="29221"/>
                    </a:cubicBezTo>
                    <a:cubicBezTo>
                      <a:pt x="4056" y="29219"/>
                      <a:pt x="4298" y="29021"/>
                      <a:pt x="4505" y="28828"/>
                    </a:cubicBezTo>
                    <a:cubicBezTo>
                      <a:pt x="5691" y="27718"/>
                      <a:pt x="6623" y="26366"/>
                      <a:pt x="7242" y="24864"/>
                    </a:cubicBezTo>
                    <a:lnTo>
                      <a:pt x="7242" y="24864"/>
                    </a:lnTo>
                    <a:cubicBezTo>
                      <a:pt x="6617" y="26397"/>
                      <a:pt x="6122" y="27981"/>
                      <a:pt x="5764" y="29597"/>
                    </a:cubicBezTo>
                    <a:cubicBezTo>
                      <a:pt x="5670" y="30021"/>
                      <a:pt x="5588" y="30474"/>
                      <a:pt x="5741" y="30880"/>
                    </a:cubicBezTo>
                    <a:cubicBezTo>
                      <a:pt x="5956" y="31452"/>
                      <a:pt x="6492" y="31681"/>
                      <a:pt x="7102" y="31681"/>
                    </a:cubicBezTo>
                    <a:cubicBezTo>
                      <a:pt x="7726" y="31681"/>
                      <a:pt x="8428" y="31442"/>
                      <a:pt x="8945" y="31088"/>
                    </a:cubicBezTo>
                    <a:cubicBezTo>
                      <a:pt x="11704" y="29196"/>
                      <a:pt x="13034" y="25850"/>
                      <a:pt x="13972" y="22639"/>
                    </a:cubicBezTo>
                    <a:cubicBezTo>
                      <a:pt x="16115" y="15301"/>
                      <a:pt x="16991" y="7427"/>
                      <a:pt x="151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035;p50">
                <a:extLst>
                  <a:ext uri="{FF2B5EF4-FFF2-40B4-BE49-F238E27FC236}">
                    <a16:creationId xmlns:a16="http://schemas.microsoft.com/office/drawing/2014/main" id="{35D8EB1D-5D5C-E117-FBAC-A21F17B65626}"/>
                  </a:ext>
                </a:extLst>
              </p:cNvPr>
              <p:cNvSpPr/>
              <p:nvPr/>
            </p:nvSpPr>
            <p:spPr>
              <a:xfrm>
                <a:off x="-6052625" y="3326100"/>
                <a:ext cx="280500" cy="683300"/>
              </a:xfrm>
              <a:custGeom>
                <a:avLst/>
                <a:gdLst/>
                <a:ahLst/>
                <a:cxnLst/>
                <a:rect l="l" t="t" r="r" b="b"/>
                <a:pathLst>
                  <a:path w="11220" h="27332" extrusionOk="0">
                    <a:moveTo>
                      <a:pt x="9845" y="0"/>
                    </a:moveTo>
                    <a:cubicBezTo>
                      <a:pt x="6687" y="1034"/>
                      <a:pt x="4024" y="3387"/>
                      <a:pt x="2375" y="6279"/>
                    </a:cubicBezTo>
                    <a:cubicBezTo>
                      <a:pt x="664" y="9280"/>
                      <a:pt x="0" y="12817"/>
                      <a:pt x="183" y="16269"/>
                    </a:cubicBezTo>
                    <a:cubicBezTo>
                      <a:pt x="401" y="20381"/>
                      <a:pt x="1837" y="25278"/>
                      <a:pt x="5201" y="27332"/>
                    </a:cubicBezTo>
                    <a:cubicBezTo>
                      <a:pt x="6229" y="26525"/>
                      <a:pt x="7162" y="25599"/>
                      <a:pt x="7922" y="24537"/>
                    </a:cubicBezTo>
                    <a:cubicBezTo>
                      <a:pt x="9742" y="21990"/>
                      <a:pt x="10478" y="18818"/>
                      <a:pt x="10755" y="15700"/>
                    </a:cubicBezTo>
                    <a:cubicBezTo>
                      <a:pt x="11219" y="10490"/>
                      <a:pt x="10525" y="5236"/>
                      <a:pt x="9845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036;p50">
                <a:extLst>
                  <a:ext uri="{FF2B5EF4-FFF2-40B4-BE49-F238E27FC236}">
                    <a16:creationId xmlns:a16="http://schemas.microsoft.com/office/drawing/2014/main" id="{F948C6BE-32BC-CCBB-53B2-1C77F8930500}"/>
                  </a:ext>
                </a:extLst>
              </p:cNvPr>
              <p:cNvSpPr/>
              <p:nvPr/>
            </p:nvSpPr>
            <p:spPr>
              <a:xfrm>
                <a:off x="-6285725" y="2836475"/>
                <a:ext cx="468300" cy="466650"/>
              </a:xfrm>
              <a:custGeom>
                <a:avLst/>
                <a:gdLst/>
                <a:ahLst/>
                <a:cxnLst/>
                <a:rect l="l" t="t" r="r" b="b"/>
                <a:pathLst>
                  <a:path w="18732" h="18666" extrusionOk="0">
                    <a:moveTo>
                      <a:pt x="12304" y="0"/>
                    </a:moveTo>
                    <a:cubicBezTo>
                      <a:pt x="10825" y="0"/>
                      <a:pt x="9338" y="197"/>
                      <a:pt x="7884" y="567"/>
                    </a:cubicBezTo>
                    <a:lnTo>
                      <a:pt x="7876" y="752"/>
                    </a:lnTo>
                    <a:cubicBezTo>
                      <a:pt x="5278" y="2242"/>
                      <a:pt x="2808" y="4168"/>
                      <a:pt x="1430" y="6825"/>
                    </a:cubicBezTo>
                    <a:cubicBezTo>
                      <a:pt x="51" y="9483"/>
                      <a:pt x="0" y="12990"/>
                      <a:pt x="1931" y="15278"/>
                    </a:cubicBezTo>
                    <a:cubicBezTo>
                      <a:pt x="2905" y="16434"/>
                      <a:pt x="4280" y="17185"/>
                      <a:pt x="5694" y="17717"/>
                    </a:cubicBezTo>
                    <a:cubicBezTo>
                      <a:pt x="7346" y="18339"/>
                      <a:pt x="9134" y="18666"/>
                      <a:pt x="10909" y="18666"/>
                    </a:cubicBezTo>
                    <a:cubicBezTo>
                      <a:pt x="13751" y="18666"/>
                      <a:pt x="16560" y="17829"/>
                      <a:pt x="18723" y="16025"/>
                    </a:cubicBezTo>
                    <a:cubicBezTo>
                      <a:pt x="18147" y="11103"/>
                      <a:pt x="17822" y="6209"/>
                      <a:pt x="18732" y="1395"/>
                    </a:cubicBezTo>
                    <a:cubicBezTo>
                      <a:pt x="16709" y="441"/>
                      <a:pt x="14517" y="0"/>
                      <a:pt x="12304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037;p50">
                <a:extLst>
                  <a:ext uri="{FF2B5EF4-FFF2-40B4-BE49-F238E27FC236}">
                    <a16:creationId xmlns:a16="http://schemas.microsoft.com/office/drawing/2014/main" id="{33D95BA5-E948-4703-334F-83DBD3256924}"/>
                  </a:ext>
                </a:extLst>
              </p:cNvPr>
              <p:cNvSpPr/>
              <p:nvPr/>
            </p:nvSpPr>
            <p:spPr>
              <a:xfrm>
                <a:off x="-6131575" y="2916550"/>
                <a:ext cx="225550" cy="24670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9868" extrusionOk="0">
                    <a:moveTo>
                      <a:pt x="4655" y="0"/>
                    </a:moveTo>
                    <a:cubicBezTo>
                      <a:pt x="1951" y="0"/>
                      <a:pt x="0" y="4330"/>
                      <a:pt x="674" y="6830"/>
                    </a:cubicBezTo>
                    <a:cubicBezTo>
                      <a:pt x="1075" y="8319"/>
                      <a:pt x="2369" y="9544"/>
                      <a:pt x="3884" y="9825"/>
                    </a:cubicBezTo>
                    <a:cubicBezTo>
                      <a:pt x="4025" y="9851"/>
                      <a:pt x="4192" y="9867"/>
                      <a:pt x="4375" y="9867"/>
                    </a:cubicBezTo>
                    <a:cubicBezTo>
                      <a:pt x="5064" y="9867"/>
                      <a:pt x="5994" y="9642"/>
                      <a:pt x="6742" y="8894"/>
                    </a:cubicBezTo>
                    <a:cubicBezTo>
                      <a:pt x="9021" y="6616"/>
                      <a:pt x="8583" y="1990"/>
                      <a:pt x="6013" y="364"/>
                    </a:cubicBezTo>
                    <a:cubicBezTo>
                      <a:pt x="5546" y="113"/>
                      <a:pt x="5090" y="0"/>
                      <a:pt x="46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038;p50">
                <a:extLst>
                  <a:ext uri="{FF2B5EF4-FFF2-40B4-BE49-F238E27FC236}">
                    <a16:creationId xmlns:a16="http://schemas.microsoft.com/office/drawing/2014/main" id="{D4B8997C-A7A0-281A-48E8-135D38BB72AE}"/>
                  </a:ext>
                </a:extLst>
              </p:cNvPr>
              <p:cNvSpPr/>
              <p:nvPr/>
            </p:nvSpPr>
            <p:spPr>
              <a:xfrm>
                <a:off x="-5842325" y="2830625"/>
                <a:ext cx="846950" cy="456150"/>
              </a:xfrm>
              <a:custGeom>
                <a:avLst/>
                <a:gdLst/>
                <a:ahLst/>
                <a:cxnLst/>
                <a:rect l="l" t="t" r="r" b="b"/>
                <a:pathLst>
                  <a:path w="33878" h="18246" extrusionOk="0">
                    <a:moveTo>
                      <a:pt x="9105" y="0"/>
                    </a:moveTo>
                    <a:cubicBezTo>
                      <a:pt x="6180" y="0"/>
                      <a:pt x="3284" y="488"/>
                      <a:pt x="624" y="1575"/>
                    </a:cubicBezTo>
                    <a:cubicBezTo>
                      <a:pt x="625" y="1575"/>
                      <a:pt x="1" y="13304"/>
                      <a:pt x="1190" y="18245"/>
                    </a:cubicBezTo>
                    <a:cubicBezTo>
                      <a:pt x="1190" y="18245"/>
                      <a:pt x="10017" y="14581"/>
                      <a:pt x="15471" y="14581"/>
                    </a:cubicBezTo>
                    <a:cubicBezTo>
                      <a:pt x="15734" y="14581"/>
                      <a:pt x="15989" y="14590"/>
                      <a:pt x="16235" y="14608"/>
                    </a:cubicBezTo>
                    <a:cubicBezTo>
                      <a:pt x="21581" y="14998"/>
                      <a:pt x="26828" y="16403"/>
                      <a:pt x="32185" y="16602"/>
                    </a:cubicBezTo>
                    <a:cubicBezTo>
                      <a:pt x="32258" y="16605"/>
                      <a:pt x="32333" y="16607"/>
                      <a:pt x="32407" y="16607"/>
                    </a:cubicBezTo>
                    <a:cubicBezTo>
                      <a:pt x="32705" y="16607"/>
                      <a:pt x="33005" y="16573"/>
                      <a:pt x="33245" y="16403"/>
                    </a:cubicBezTo>
                    <a:cubicBezTo>
                      <a:pt x="33877" y="15955"/>
                      <a:pt x="33643" y="14973"/>
                      <a:pt x="33312" y="14272"/>
                    </a:cubicBezTo>
                    <a:cubicBezTo>
                      <a:pt x="30556" y="8446"/>
                      <a:pt x="25760" y="4381"/>
                      <a:pt x="19752" y="2047"/>
                    </a:cubicBezTo>
                    <a:cubicBezTo>
                      <a:pt x="16423" y="754"/>
                      <a:pt x="12742" y="0"/>
                      <a:pt x="9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2039;p50">
              <a:extLst>
                <a:ext uri="{FF2B5EF4-FFF2-40B4-BE49-F238E27FC236}">
                  <a16:creationId xmlns:a16="http://schemas.microsoft.com/office/drawing/2014/main" id="{002DD5DD-2DBE-9675-8C81-3464DD3EDF20}"/>
                </a:ext>
              </a:extLst>
            </p:cNvPr>
            <p:cNvSpPr/>
            <p:nvPr/>
          </p:nvSpPr>
          <p:spPr>
            <a:xfrm>
              <a:off x="1177227" y="1518576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347642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41"/>
          <p:cNvSpPr/>
          <p:nvPr/>
        </p:nvSpPr>
        <p:spPr>
          <a:xfrm>
            <a:off x="5631550" y="4321500"/>
            <a:ext cx="1978800" cy="1890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41"/>
          <p:cNvSpPr/>
          <p:nvPr/>
        </p:nvSpPr>
        <p:spPr>
          <a:xfrm>
            <a:off x="578877" y="110519"/>
            <a:ext cx="4066597" cy="1656125"/>
          </a:xfrm>
          <a:prstGeom prst="flowChartConnector">
            <a:avLst/>
          </a:prstGeom>
          <a:solidFill>
            <a:srgbClr val="FFFF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41"/>
          <p:cNvSpPr/>
          <p:nvPr/>
        </p:nvSpPr>
        <p:spPr>
          <a:xfrm>
            <a:off x="8431025" y="3635650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41"/>
          <p:cNvSpPr txBox="1">
            <a:spLocks noGrp="1"/>
          </p:cNvSpPr>
          <p:nvPr>
            <p:ph type="title" idx="2"/>
          </p:nvPr>
        </p:nvSpPr>
        <p:spPr>
          <a:xfrm>
            <a:off x="679102" y="585668"/>
            <a:ext cx="3720324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T</a:t>
            </a:r>
            <a:r>
              <a:rPr lang="vi-VN" sz="2400" b="1" dirty="0">
                <a:latin typeface="+mj-lt"/>
              </a:rPr>
              <a:t>ổng kết bài học </a:t>
            </a:r>
            <a:endParaRPr sz="2400" b="1" dirty="0">
              <a:latin typeface="+mj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E9CE856-B2BB-CF12-419E-19E6D99A8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998327"/>
              </p:ext>
            </p:extLst>
          </p:nvPr>
        </p:nvGraphicFramePr>
        <p:xfrm>
          <a:off x="310711" y="1956230"/>
          <a:ext cx="5492732" cy="2516505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5492732">
                  <a:extLst>
                    <a:ext uri="{9D8B030D-6E8A-4147-A177-3AD203B41FA5}">
                      <a16:colId xmlns:a16="http://schemas.microsoft.com/office/drawing/2014/main" val="924492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- Sau khi học xong bài đạo đức học sinh biết giữ lời hứa với mọi người.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- Biết ứng xử đúng trong các tình huống có liên quan đến bài đạo đức.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- HS tự tin mình có khả năng thực hiện lời hứa, có trách nhiệm về lời hứa của mình với người khác.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- HS biết quý trọng những người biết giữ lời hứa.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374026550"/>
                  </a:ext>
                </a:extLst>
              </a:tr>
            </a:tbl>
          </a:graphicData>
        </a:graphic>
      </p:graphicFrame>
      <p:grpSp>
        <p:nvGrpSpPr>
          <p:cNvPr id="7" name="Google Shape;992;p42">
            <a:extLst>
              <a:ext uri="{FF2B5EF4-FFF2-40B4-BE49-F238E27FC236}">
                <a16:creationId xmlns:a16="http://schemas.microsoft.com/office/drawing/2014/main" id="{8397F73C-11C2-AD5E-605A-D7A225674FEE}"/>
              </a:ext>
            </a:extLst>
          </p:cNvPr>
          <p:cNvGrpSpPr/>
          <p:nvPr/>
        </p:nvGrpSpPr>
        <p:grpSpPr>
          <a:xfrm>
            <a:off x="6050844" y="769856"/>
            <a:ext cx="2951162" cy="4193019"/>
            <a:chOff x="5221083" y="950479"/>
            <a:chExt cx="3457900" cy="4193019"/>
          </a:xfrm>
        </p:grpSpPr>
        <p:grpSp>
          <p:nvGrpSpPr>
            <p:cNvPr id="8" name="Google Shape;993;p42">
              <a:extLst>
                <a:ext uri="{FF2B5EF4-FFF2-40B4-BE49-F238E27FC236}">
                  <a16:creationId xmlns:a16="http://schemas.microsoft.com/office/drawing/2014/main" id="{42E42455-CFCB-C332-D701-EA02D36C8F4A}"/>
                </a:ext>
              </a:extLst>
            </p:cNvPr>
            <p:cNvGrpSpPr/>
            <p:nvPr/>
          </p:nvGrpSpPr>
          <p:grpSpPr>
            <a:xfrm>
              <a:off x="5221083" y="950479"/>
              <a:ext cx="3457900" cy="4193019"/>
              <a:chOff x="5221083" y="950479"/>
              <a:chExt cx="3457900" cy="4193019"/>
            </a:xfrm>
          </p:grpSpPr>
          <p:grpSp>
            <p:nvGrpSpPr>
              <p:cNvPr id="10" name="Google Shape;994;p42">
                <a:extLst>
                  <a:ext uri="{FF2B5EF4-FFF2-40B4-BE49-F238E27FC236}">
                    <a16:creationId xmlns:a16="http://schemas.microsoft.com/office/drawing/2014/main" id="{0414CADF-876C-020F-B0F1-F121E2AB71E8}"/>
                  </a:ext>
                </a:extLst>
              </p:cNvPr>
              <p:cNvGrpSpPr/>
              <p:nvPr/>
            </p:nvGrpSpPr>
            <p:grpSpPr>
              <a:xfrm>
                <a:off x="5221083" y="950479"/>
                <a:ext cx="3457900" cy="4193019"/>
                <a:chOff x="1673150" y="238125"/>
                <a:chExt cx="4319675" cy="5238000"/>
              </a:xfrm>
            </p:grpSpPr>
            <p:sp>
              <p:nvSpPr>
                <p:cNvPr id="14" name="Google Shape;995;p42">
                  <a:extLst>
                    <a:ext uri="{FF2B5EF4-FFF2-40B4-BE49-F238E27FC236}">
                      <a16:creationId xmlns:a16="http://schemas.microsoft.com/office/drawing/2014/main" id="{9488DD0C-665C-E285-918D-190154847B24}"/>
                    </a:ext>
                  </a:extLst>
                </p:cNvPr>
                <p:cNvSpPr/>
                <p:nvPr/>
              </p:nvSpPr>
              <p:spPr>
                <a:xfrm>
                  <a:off x="3657550" y="4393100"/>
                  <a:ext cx="1176350" cy="47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4" h="19168" extrusionOk="0">
                      <a:moveTo>
                        <a:pt x="2692" y="1"/>
                      </a:moveTo>
                      <a:cubicBezTo>
                        <a:pt x="2692" y="1"/>
                        <a:pt x="1484" y="4486"/>
                        <a:pt x="0" y="10545"/>
                      </a:cubicBezTo>
                      <a:cubicBezTo>
                        <a:pt x="3510" y="13055"/>
                        <a:pt x="9611" y="16383"/>
                        <a:pt x="18991" y="18252"/>
                      </a:cubicBezTo>
                      <a:cubicBezTo>
                        <a:pt x="22274" y="18906"/>
                        <a:pt x="25412" y="19167"/>
                        <a:pt x="28333" y="19167"/>
                      </a:cubicBezTo>
                      <a:cubicBezTo>
                        <a:pt x="37428" y="19167"/>
                        <a:pt x="44411" y="16632"/>
                        <a:pt x="47054" y="15510"/>
                      </a:cubicBezTo>
                      <a:cubicBezTo>
                        <a:pt x="46822" y="14467"/>
                        <a:pt x="46582" y="13457"/>
                        <a:pt x="46331" y="12500"/>
                      </a:cubicBezTo>
                      <a:cubicBezTo>
                        <a:pt x="43277" y="854"/>
                        <a:pt x="43240" y="286"/>
                        <a:pt x="43240" y="286"/>
                      </a:cubicBezTo>
                      <a:lnTo>
                        <a:pt x="269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996;p42">
                  <a:extLst>
                    <a:ext uri="{FF2B5EF4-FFF2-40B4-BE49-F238E27FC236}">
                      <a16:creationId xmlns:a16="http://schemas.microsoft.com/office/drawing/2014/main" id="{D1F900AD-24CE-4B02-C34F-D6BB2F13C56E}"/>
                    </a:ext>
                  </a:extLst>
                </p:cNvPr>
                <p:cNvSpPr/>
                <p:nvPr/>
              </p:nvSpPr>
              <p:spPr>
                <a:xfrm>
                  <a:off x="4527525" y="4969175"/>
                  <a:ext cx="369500" cy="1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0" h="7392" extrusionOk="0">
                      <a:moveTo>
                        <a:pt x="1643" y="0"/>
                      </a:moveTo>
                      <a:cubicBezTo>
                        <a:pt x="1431" y="0"/>
                        <a:pt x="1234" y="57"/>
                        <a:pt x="1028" y="180"/>
                      </a:cubicBezTo>
                      <a:cubicBezTo>
                        <a:pt x="1" y="794"/>
                        <a:pt x="5961" y="6788"/>
                        <a:pt x="14779" y="7392"/>
                      </a:cubicBezTo>
                      <a:cubicBezTo>
                        <a:pt x="14645" y="6385"/>
                        <a:pt x="14504" y="5355"/>
                        <a:pt x="14352" y="4305"/>
                      </a:cubicBezTo>
                      <a:cubicBezTo>
                        <a:pt x="12315" y="4056"/>
                        <a:pt x="9264" y="3529"/>
                        <a:pt x="6878" y="2453"/>
                      </a:cubicBezTo>
                      <a:cubicBezTo>
                        <a:pt x="3694" y="1018"/>
                        <a:pt x="2536" y="0"/>
                        <a:pt x="16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997;p42">
                  <a:extLst>
                    <a:ext uri="{FF2B5EF4-FFF2-40B4-BE49-F238E27FC236}">
                      <a16:creationId xmlns:a16="http://schemas.microsoft.com/office/drawing/2014/main" id="{98B20658-F256-DD0A-73C7-71DCA00CC790}"/>
                    </a:ext>
                  </a:extLst>
                </p:cNvPr>
                <p:cNvSpPr/>
                <p:nvPr/>
              </p:nvSpPr>
              <p:spPr>
                <a:xfrm>
                  <a:off x="3561150" y="4861975"/>
                  <a:ext cx="241375" cy="23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5" h="9573" extrusionOk="0">
                      <a:moveTo>
                        <a:pt x="8289" y="0"/>
                      </a:moveTo>
                      <a:cubicBezTo>
                        <a:pt x="7298" y="0"/>
                        <a:pt x="6598" y="1321"/>
                        <a:pt x="3617" y="3825"/>
                      </a:cubicBezTo>
                      <a:cubicBezTo>
                        <a:pt x="2741" y="4561"/>
                        <a:pt x="1714" y="5229"/>
                        <a:pt x="677" y="5816"/>
                      </a:cubicBezTo>
                      <a:cubicBezTo>
                        <a:pt x="430" y="7087"/>
                        <a:pt x="206" y="8344"/>
                        <a:pt x="1" y="9572"/>
                      </a:cubicBezTo>
                      <a:cubicBezTo>
                        <a:pt x="6534" y="6178"/>
                        <a:pt x="9655" y="324"/>
                        <a:pt x="8629" y="48"/>
                      </a:cubicBezTo>
                      <a:cubicBezTo>
                        <a:pt x="8510" y="16"/>
                        <a:pt x="8398" y="0"/>
                        <a:pt x="82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998;p42">
                  <a:extLst>
                    <a:ext uri="{FF2B5EF4-FFF2-40B4-BE49-F238E27FC236}">
                      <a16:creationId xmlns:a16="http://schemas.microsoft.com/office/drawing/2014/main" id="{FC61957D-ED66-1913-25AC-F645207B8B22}"/>
                    </a:ext>
                  </a:extLst>
                </p:cNvPr>
                <p:cNvSpPr/>
                <p:nvPr/>
              </p:nvSpPr>
              <p:spPr>
                <a:xfrm>
                  <a:off x="3514700" y="4656725"/>
                  <a:ext cx="1418150" cy="81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26" h="32776" extrusionOk="0">
                      <a:moveTo>
                        <a:pt x="5714" y="1"/>
                      </a:moveTo>
                      <a:cubicBezTo>
                        <a:pt x="4879" y="3405"/>
                        <a:pt x="3959" y="7304"/>
                        <a:pt x="3116" y="11187"/>
                      </a:cubicBezTo>
                      <a:cubicBezTo>
                        <a:pt x="2910" y="12136"/>
                        <a:pt x="2717" y="13084"/>
                        <a:pt x="2534" y="14026"/>
                      </a:cubicBezTo>
                      <a:cubicBezTo>
                        <a:pt x="3571" y="13439"/>
                        <a:pt x="4598" y="12771"/>
                        <a:pt x="5474" y="12035"/>
                      </a:cubicBezTo>
                      <a:cubicBezTo>
                        <a:pt x="8455" y="9531"/>
                        <a:pt x="9156" y="8210"/>
                        <a:pt x="10147" y="8210"/>
                      </a:cubicBezTo>
                      <a:cubicBezTo>
                        <a:pt x="10256" y="8210"/>
                        <a:pt x="10368" y="8226"/>
                        <a:pt x="10487" y="8258"/>
                      </a:cubicBezTo>
                      <a:cubicBezTo>
                        <a:pt x="11512" y="8534"/>
                        <a:pt x="8392" y="14387"/>
                        <a:pt x="1859" y="17781"/>
                      </a:cubicBezTo>
                      <a:cubicBezTo>
                        <a:pt x="487" y="25979"/>
                        <a:pt x="1" y="32775"/>
                        <a:pt x="1" y="32775"/>
                      </a:cubicBezTo>
                      <a:lnTo>
                        <a:pt x="56726" y="32775"/>
                      </a:lnTo>
                      <a:cubicBezTo>
                        <a:pt x="56726" y="32775"/>
                        <a:pt x="56237" y="27013"/>
                        <a:pt x="55292" y="19890"/>
                      </a:cubicBezTo>
                      <a:cubicBezTo>
                        <a:pt x="46474" y="19286"/>
                        <a:pt x="40514" y="13292"/>
                        <a:pt x="41541" y="12678"/>
                      </a:cubicBezTo>
                      <a:cubicBezTo>
                        <a:pt x="41746" y="12555"/>
                        <a:pt x="41943" y="12498"/>
                        <a:pt x="42155" y="12498"/>
                      </a:cubicBezTo>
                      <a:cubicBezTo>
                        <a:pt x="43048" y="12498"/>
                        <a:pt x="44207" y="13516"/>
                        <a:pt x="47391" y="14951"/>
                      </a:cubicBezTo>
                      <a:cubicBezTo>
                        <a:pt x="49777" y="16027"/>
                        <a:pt x="52829" y="16554"/>
                        <a:pt x="54865" y="16803"/>
                      </a:cubicBezTo>
                      <a:cubicBezTo>
                        <a:pt x="54292" y="12845"/>
                        <a:pt x="53591" y="8679"/>
                        <a:pt x="52768" y="4965"/>
                      </a:cubicBezTo>
                      <a:cubicBezTo>
                        <a:pt x="50125" y="6087"/>
                        <a:pt x="43142" y="8622"/>
                        <a:pt x="34047" y="8622"/>
                      </a:cubicBezTo>
                      <a:cubicBezTo>
                        <a:pt x="31126" y="8622"/>
                        <a:pt x="27987" y="8361"/>
                        <a:pt x="24705" y="7707"/>
                      </a:cubicBezTo>
                      <a:cubicBezTo>
                        <a:pt x="15325" y="5839"/>
                        <a:pt x="9223" y="2511"/>
                        <a:pt x="571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999;p42">
                  <a:extLst>
                    <a:ext uri="{FF2B5EF4-FFF2-40B4-BE49-F238E27FC236}">
                      <a16:creationId xmlns:a16="http://schemas.microsoft.com/office/drawing/2014/main" id="{A203F793-6389-0744-6750-A55BA762A015}"/>
                    </a:ext>
                  </a:extLst>
                </p:cNvPr>
                <p:cNvSpPr/>
                <p:nvPr/>
              </p:nvSpPr>
              <p:spPr>
                <a:xfrm>
                  <a:off x="3752375" y="4472325"/>
                  <a:ext cx="146900" cy="16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6" h="6796" extrusionOk="0">
                      <a:moveTo>
                        <a:pt x="1208" y="1"/>
                      </a:moveTo>
                      <a:lnTo>
                        <a:pt x="1208" y="1"/>
                      </a:lnTo>
                      <a:cubicBezTo>
                        <a:pt x="1208" y="1"/>
                        <a:pt x="1" y="6348"/>
                        <a:pt x="2841" y="6775"/>
                      </a:cubicBezTo>
                      <a:cubicBezTo>
                        <a:pt x="2936" y="6789"/>
                        <a:pt x="3028" y="6796"/>
                        <a:pt x="3117" y="6796"/>
                      </a:cubicBezTo>
                      <a:cubicBezTo>
                        <a:pt x="5694" y="6796"/>
                        <a:pt x="5875" y="1022"/>
                        <a:pt x="5875" y="1022"/>
                      </a:cubicBezTo>
                      <a:lnTo>
                        <a:pt x="1208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000;p42">
                  <a:extLst>
                    <a:ext uri="{FF2B5EF4-FFF2-40B4-BE49-F238E27FC236}">
                      <a16:creationId xmlns:a16="http://schemas.microsoft.com/office/drawing/2014/main" id="{2269E1C0-A4C4-4BF7-2970-7D606083CE46}"/>
                    </a:ext>
                  </a:extLst>
                </p:cNvPr>
                <p:cNvSpPr/>
                <p:nvPr/>
              </p:nvSpPr>
              <p:spPr>
                <a:xfrm>
                  <a:off x="4352450" y="4557275"/>
                  <a:ext cx="172225" cy="17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9" h="7071" extrusionOk="0">
                      <a:moveTo>
                        <a:pt x="6681" y="0"/>
                      </a:moveTo>
                      <a:lnTo>
                        <a:pt x="0" y="949"/>
                      </a:lnTo>
                      <a:cubicBezTo>
                        <a:pt x="0" y="949"/>
                        <a:pt x="1410" y="7070"/>
                        <a:pt x="4111" y="7070"/>
                      </a:cubicBezTo>
                      <a:cubicBezTo>
                        <a:pt x="4126" y="7070"/>
                        <a:pt x="4142" y="7070"/>
                        <a:pt x="4158" y="7070"/>
                      </a:cubicBezTo>
                      <a:cubicBezTo>
                        <a:pt x="6888" y="6999"/>
                        <a:pt x="6681" y="1"/>
                        <a:pt x="66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001;p42">
                  <a:extLst>
                    <a:ext uri="{FF2B5EF4-FFF2-40B4-BE49-F238E27FC236}">
                      <a16:creationId xmlns:a16="http://schemas.microsoft.com/office/drawing/2014/main" id="{08872463-DCCE-60BE-B752-3F58B942D910}"/>
                    </a:ext>
                  </a:extLst>
                </p:cNvPr>
                <p:cNvSpPr/>
                <p:nvPr/>
              </p:nvSpPr>
              <p:spPr>
                <a:xfrm>
                  <a:off x="5431925" y="4416200"/>
                  <a:ext cx="216575" cy="21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3" h="8661" extrusionOk="0">
                      <a:moveTo>
                        <a:pt x="3407" y="1"/>
                      </a:moveTo>
                      <a:lnTo>
                        <a:pt x="1" y="4282"/>
                      </a:lnTo>
                      <a:cubicBezTo>
                        <a:pt x="1082" y="5688"/>
                        <a:pt x="3010" y="7504"/>
                        <a:pt x="6247" y="8660"/>
                      </a:cubicBezTo>
                      <a:lnTo>
                        <a:pt x="8662" y="3693"/>
                      </a:lnTo>
                      <a:lnTo>
                        <a:pt x="3407" y="1"/>
                      </a:ln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1002;p42">
                  <a:extLst>
                    <a:ext uri="{FF2B5EF4-FFF2-40B4-BE49-F238E27FC236}">
                      <a16:creationId xmlns:a16="http://schemas.microsoft.com/office/drawing/2014/main" id="{9DCCCF05-8550-A77B-4364-078D4AE13EF9}"/>
                    </a:ext>
                  </a:extLst>
                </p:cNvPr>
                <p:cNvSpPr/>
                <p:nvPr/>
              </p:nvSpPr>
              <p:spPr>
                <a:xfrm>
                  <a:off x="5161700" y="4504475"/>
                  <a:ext cx="476075" cy="4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3" h="17026" extrusionOk="0">
                      <a:moveTo>
                        <a:pt x="8232" y="0"/>
                      </a:moveTo>
                      <a:cubicBezTo>
                        <a:pt x="7334" y="0"/>
                        <a:pt x="6338" y="304"/>
                        <a:pt x="5481" y="1299"/>
                      </a:cubicBezTo>
                      <a:cubicBezTo>
                        <a:pt x="3281" y="3855"/>
                        <a:pt x="0" y="8612"/>
                        <a:pt x="2528" y="10460"/>
                      </a:cubicBezTo>
                      <a:cubicBezTo>
                        <a:pt x="3242" y="10982"/>
                        <a:pt x="3918" y="11169"/>
                        <a:pt x="4521" y="11169"/>
                      </a:cubicBezTo>
                      <a:cubicBezTo>
                        <a:pt x="6051" y="11169"/>
                        <a:pt x="7107" y="9963"/>
                        <a:pt x="7108" y="9962"/>
                      </a:cubicBezTo>
                      <a:lnTo>
                        <a:pt x="7108" y="9962"/>
                      </a:lnTo>
                      <a:cubicBezTo>
                        <a:pt x="7107" y="9963"/>
                        <a:pt x="5519" y="13028"/>
                        <a:pt x="7914" y="14301"/>
                      </a:cubicBezTo>
                      <a:cubicBezTo>
                        <a:pt x="8426" y="14572"/>
                        <a:pt x="8928" y="14679"/>
                        <a:pt x="9403" y="14679"/>
                      </a:cubicBezTo>
                      <a:cubicBezTo>
                        <a:pt x="11150" y="14679"/>
                        <a:pt x="12511" y="13229"/>
                        <a:pt x="12511" y="13229"/>
                      </a:cubicBezTo>
                      <a:lnTo>
                        <a:pt x="12511" y="13229"/>
                      </a:lnTo>
                      <a:cubicBezTo>
                        <a:pt x="12511" y="13229"/>
                        <a:pt x="12015" y="15927"/>
                        <a:pt x="14216" y="16922"/>
                      </a:cubicBezTo>
                      <a:cubicBezTo>
                        <a:pt x="14373" y="16992"/>
                        <a:pt x="14532" y="17026"/>
                        <a:pt x="14692" y="17026"/>
                      </a:cubicBezTo>
                      <a:cubicBezTo>
                        <a:pt x="16779" y="17026"/>
                        <a:pt x="19042" y="11358"/>
                        <a:pt x="19010" y="9182"/>
                      </a:cubicBezTo>
                      <a:cubicBezTo>
                        <a:pt x="18974" y="6838"/>
                        <a:pt x="17056" y="5129"/>
                        <a:pt x="17056" y="5129"/>
                      </a:cubicBezTo>
                      <a:cubicBezTo>
                        <a:pt x="13819" y="3973"/>
                        <a:pt x="11891" y="2157"/>
                        <a:pt x="10810" y="751"/>
                      </a:cubicBezTo>
                      <a:cubicBezTo>
                        <a:pt x="10810" y="751"/>
                        <a:pt x="9642" y="0"/>
                        <a:pt x="8232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1003;p42">
                  <a:extLst>
                    <a:ext uri="{FF2B5EF4-FFF2-40B4-BE49-F238E27FC236}">
                      <a16:creationId xmlns:a16="http://schemas.microsoft.com/office/drawing/2014/main" id="{A3AC4425-06E3-C435-D866-392F8D2ABAD2}"/>
                    </a:ext>
                  </a:extLst>
                </p:cNvPr>
                <p:cNvSpPr/>
                <p:nvPr/>
              </p:nvSpPr>
              <p:spPr>
                <a:xfrm>
                  <a:off x="4847250" y="3020775"/>
                  <a:ext cx="1037175" cy="76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87" h="30627" extrusionOk="0">
                      <a:moveTo>
                        <a:pt x="7549" y="0"/>
                      </a:moveTo>
                      <a:cubicBezTo>
                        <a:pt x="7549" y="0"/>
                        <a:pt x="2631" y="6290"/>
                        <a:pt x="1" y="15447"/>
                      </a:cubicBezTo>
                      <a:cubicBezTo>
                        <a:pt x="3672" y="18840"/>
                        <a:pt x="13143" y="26819"/>
                        <a:pt x="23480" y="29329"/>
                      </a:cubicBezTo>
                      <a:cubicBezTo>
                        <a:pt x="27433" y="30289"/>
                        <a:pt x="31202" y="30626"/>
                        <a:pt x="34543" y="30626"/>
                      </a:cubicBezTo>
                      <a:cubicBezTo>
                        <a:pt x="37157" y="30626"/>
                        <a:pt x="39510" y="30420"/>
                        <a:pt x="41486" y="30145"/>
                      </a:cubicBezTo>
                      <a:cubicBezTo>
                        <a:pt x="40574" y="27220"/>
                        <a:pt x="39208" y="24403"/>
                        <a:pt x="37233" y="21873"/>
                      </a:cubicBezTo>
                      <a:cubicBezTo>
                        <a:pt x="25871" y="7315"/>
                        <a:pt x="10869" y="1207"/>
                        <a:pt x="75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1004;p42">
                  <a:extLst>
                    <a:ext uri="{FF2B5EF4-FFF2-40B4-BE49-F238E27FC236}">
                      <a16:creationId xmlns:a16="http://schemas.microsoft.com/office/drawing/2014/main" id="{819D9DE5-67A0-5BB8-8CB4-47E133995A74}"/>
                    </a:ext>
                  </a:extLst>
                </p:cNvPr>
                <p:cNvSpPr/>
                <p:nvPr/>
              </p:nvSpPr>
              <p:spPr>
                <a:xfrm>
                  <a:off x="4806950" y="3406950"/>
                  <a:ext cx="1185875" cy="114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5" h="45649" extrusionOk="0">
                      <a:moveTo>
                        <a:pt x="1613" y="0"/>
                      </a:moveTo>
                      <a:cubicBezTo>
                        <a:pt x="697" y="3192"/>
                        <a:pt x="55" y="6730"/>
                        <a:pt x="0" y="10473"/>
                      </a:cubicBezTo>
                      <a:cubicBezTo>
                        <a:pt x="0" y="10473"/>
                        <a:pt x="16759" y="13385"/>
                        <a:pt x="22300" y="20912"/>
                      </a:cubicBezTo>
                      <a:cubicBezTo>
                        <a:pt x="27839" y="28441"/>
                        <a:pt x="24761" y="39661"/>
                        <a:pt x="24761" y="39661"/>
                      </a:cubicBezTo>
                      <a:cubicBezTo>
                        <a:pt x="24761" y="39661"/>
                        <a:pt x="26419" y="42573"/>
                        <a:pt x="31602" y="44632"/>
                      </a:cubicBezTo>
                      <a:cubicBezTo>
                        <a:pt x="33555" y="45407"/>
                        <a:pt x="35437" y="45649"/>
                        <a:pt x="37025" y="45649"/>
                      </a:cubicBezTo>
                      <a:cubicBezTo>
                        <a:pt x="39652" y="45649"/>
                        <a:pt x="41473" y="44987"/>
                        <a:pt x="41473" y="44987"/>
                      </a:cubicBezTo>
                      <a:cubicBezTo>
                        <a:pt x="41473" y="44987"/>
                        <a:pt x="47435" y="28604"/>
                        <a:pt x="43100" y="14698"/>
                      </a:cubicBezTo>
                      <a:lnTo>
                        <a:pt x="43100" y="14698"/>
                      </a:lnTo>
                      <a:cubicBezTo>
                        <a:pt x="41123" y="14973"/>
                        <a:pt x="38769" y="15179"/>
                        <a:pt x="36155" y="15179"/>
                      </a:cubicBezTo>
                      <a:cubicBezTo>
                        <a:pt x="32814" y="15179"/>
                        <a:pt x="29045" y="14842"/>
                        <a:pt x="25092" y="13882"/>
                      </a:cubicBezTo>
                      <a:cubicBezTo>
                        <a:pt x="14755" y="11372"/>
                        <a:pt x="5284" y="3393"/>
                        <a:pt x="16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1005;p42">
                  <a:extLst>
                    <a:ext uri="{FF2B5EF4-FFF2-40B4-BE49-F238E27FC236}">
                      <a16:creationId xmlns:a16="http://schemas.microsoft.com/office/drawing/2014/main" id="{7081234F-8C27-0492-EF1F-56C10800C864}"/>
                    </a:ext>
                  </a:extLst>
                </p:cNvPr>
                <p:cNvSpPr/>
                <p:nvPr/>
              </p:nvSpPr>
              <p:spPr>
                <a:xfrm>
                  <a:off x="1673150" y="1351075"/>
                  <a:ext cx="1245850" cy="10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34" h="40423" extrusionOk="0">
                      <a:moveTo>
                        <a:pt x="30437" y="1"/>
                      </a:moveTo>
                      <a:cubicBezTo>
                        <a:pt x="28638" y="1"/>
                        <a:pt x="26675" y="825"/>
                        <a:pt x="24106" y="2530"/>
                      </a:cubicBezTo>
                      <a:cubicBezTo>
                        <a:pt x="16681" y="7456"/>
                        <a:pt x="3610" y="19978"/>
                        <a:pt x="1806" y="22837"/>
                      </a:cubicBezTo>
                      <a:cubicBezTo>
                        <a:pt x="0" y="25695"/>
                        <a:pt x="479" y="27412"/>
                        <a:pt x="6055" y="34019"/>
                      </a:cubicBezTo>
                      <a:cubicBezTo>
                        <a:pt x="9701" y="38340"/>
                        <a:pt x="11784" y="40422"/>
                        <a:pt x="14539" y="40422"/>
                      </a:cubicBezTo>
                      <a:cubicBezTo>
                        <a:pt x="15996" y="40422"/>
                        <a:pt x="17640" y="39840"/>
                        <a:pt x="19804" y="38698"/>
                      </a:cubicBezTo>
                      <a:cubicBezTo>
                        <a:pt x="26057" y="35398"/>
                        <a:pt x="33238" y="31067"/>
                        <a:pt x="33238" y="31067"/>
                      </a:cubicBezTo>
                      <a:cubicBezTo>
                        <a:pt x="33238" y="31067"/>
                        <a:pt x="40449" y="27642"/>
                        <a:pt x="44419" y="24672"/>
                      </a:cubicBezTo>
                      <a:cubicBezTo>
                        <a:pt x="48388" y="21702"/>
                        <a:pt x="49833" y="16909"/>
                        <a:pt x="41862" y="8467"/>
                      </a:cubicBezTo>
                      <a:cubicBezTo>
                        <a:pt x="36648" y="2947"/>
                        <a:pt x="33836" y="1"/>
                        <a:pt x="304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1006;p42">
                  <a:extLst>
                    <a:ext uri="{FF2B5EF4-FFF2-40B4-BE49-F238E27FC236}">
                      <a16:creationId xmlns:a16="http://schemas.microsoft.com/office/drawing/2014/main" id="{EAFB8A17-D6FC-1294-114B-23A5C71AD498}"/>
                    </a:ext>
                  </a:extLst>
                </p:cNvPr>
                <p:cNvSpPr/>
                <p:nvPr/>
              </p:nvSpPr>
              <p:spPr>
                <a:xfrm>
                  <a:off x="2168225" y="1998400"/>
                  <a:ext cx="508625" cy="4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45" h="18734" extrusionOk="0">
                      <a:moveTo>
                        <a:pt x="17448" y="1"/>
                      </a:moveTo>
                      <a:cubicBezTo>
                        <a:pt x="17256" y="1"/>
                        <a:pt x="17059" y="29"/>
                        <a:pt x="16861" y="87"/>
                      </a:cubicBezTo>
                      <a:cubicBezTo>
                        <a:pt x="15031" y="623"/>
                        <a:pt x="13435" y="5174"/>
                        <a:pt x="13435" y="5174"/>
                      </a:cubicBezTo>
                      <a:lnTo>
                        <a:pt x="1" y="12805"/>
                      </a:lnTo>
                      <a:cubicBezTo>
                        <a:pt x="1" y="12805"/>
                        <a:pt x="2477" y="15468"/>
                        <a:pt x="4505" y="15468"/>
                      </a:cubicBezTo>
                      <a:cubicBezTo>
                        <a:pt x="4615" y="15468"/>
                        <a:pt x="4724" y="15460"/>
                        <a:pt x="4831" y="15444"/>
                      </a:cubicBezTo>
                      <a:cubicBezTo>
                        <a:pt x="6907" y="15121"/>
                        <a:pt x="7295" y="14969"/>
                        <a:pt x="7295" y="14969"/>
                      </a:cubicBezTo>
                      <a:lnTo>
                        <a:pt x="9668" y="18733"/>
                      </a:lnTo>
                      <a:lnTo>
                        <a:pt x="15678" y="15139"/>
                      </a:lnTo>
                      <a:lnTo>
                        <a:pt x="14520" y="10003"/>
                      </a:lnTo>
                      <a:cubicBezTo>
                        <a:pt x="14520" y="10003"/>
                        <a:pt x="18031" y="6834"/>
                        <a:pt x="19254" y="4225"/>
                      </a:cubicBezTo>
                      <a:cubicBezTo>
                        <a:pt x="20345" y="1897"/>
                        <a:pt x="19043" y="1"/>
                        <a:pt x="17448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1007;p42">
                  <a:extLst>
                    <a:ext uri="{FF2B5EF4-FFF2-40B4-BE49-F238E27FC236}">
                      <a16:creationId xmlns:a16="http://schemas.microsoft.com/office/drawing/2014/main" id="{FB95517D-5423-C8A9-82A4-73D890F6DB93}"/>
                    </a:ext>
                  </a:extLst>
                </p:cNvPr>
                <p:cNvSpPr/>
                <p:nvPr/>
              </p:nvSpPr>
              <p:spPr>
                <a:xfrm>
                  <a:off x="2163525" y="1537400"/>
                  <a:ext cx="179525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1" h="7213" extrusionOk="0">
                      <a:moveTo>
                        <a:pt x="3803" y="1"/>
                      </a:moveTo>
                      <a:cubicBezTo>
                        <a:pt x="3794" y="1"/>
                        <a:pt x="3785" y="4"/>
                        <a:pt x="3777" y="11"/>
                      </a:cubicBezTo>
                      <a:lnTo>
                        <a:pt x="20" y="3136"/>
                      </a:lnTo>
                      <a:cubicBezTo>
                        <a:pt x="2" y="3150"/>
                        <a:pt x="0" y="3178"/>
                        <a:pt x="15" y="3196"/>
                      </a:cubicBezTo>
                      <a:lnTo>
                        <a:pt x="3345" y="7198"/>
                      </a:lnTo>
                      <a:cubicBezTo>
                        <a:pt x="3353" y="7208"/>
                        <a:pt x="3365" y="7213"/>
                        <a:pt x="3377" y="7213"/>
                      </a:cubicBezTo>
                      <a:cubicBezTo>
                        <a:pt x="3387" y="7213"/>
                        <a:pt x="3396" y="7209"/>
                        <a:pt x="3404" y="7203"/>
                      </a:cubicBezTo>
                      <a:lnTo>
                        <a:pt x="7160" y="4077"/>
                      </a:lnTo>
                      <a:cubicBezTo>
                        <a:pt x="7178" y="4062"/>
                        <a:pt x="7181" y="4036"/>
                        <a:pt x="7166" y="4018"/>
                      </a:cubicBezTo>
                      <a:lnTo>
                        <a:pt x="3836" y="16"/>
                      </a:lnTo>
                      <a:cubicBezTo>
                        <a:pt x="3828" y="6"/>
                        <a:pt x="3816" y="1"/>
                        <a:pt x="38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1008;p42">
                  <a:extLst>
                    <a:ext uri="{FF2B5EF4-FFF2-40B4-BE49-F238E27FC236}">
                      <a16:creationId xmlns:a16="http://schemas.microsoft.com/office/drawing/2014/main" id="{B4C516C7-DA84-EE58-1F8B-0004039CC919}"/>
                    </a:ext>
                  </a:extLst>
                </p:cNvPr>
                <p:cNvSpPr/>
                <p:nvPr/>
              </p:nvSpPr>
              <p:spPr>
                <a:xfrm>
                  <a:off x="2355250" y="1419625"/>
                  <a:ext cx="430675" cy="4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7" h="19285" extrusionOk="0">
                      <a:moveTo>
                        <a:pt x="3805" y="0"/>
                      </a:moveTo>
                      <a:cubicBezTo>
                        <a:pt x="3795" y="0"/>
                        <a:pt x="3786" y="4"/>
                        <a:pt x="3778" y="10"/>
                      </a:cubicBezTo>
                      <a:lnTo>
                        <a:pt x="22" y="3136"/>
                      </a:lnTo>
                      <a:cubicBezTo>
                        <a:pt x="4" y="3151"/>
                        <a:pt x="0" y="3177"/>
                        <a:pt x="16" y="3195"/>
                      </a:cubicBezTo>
                      <a:lnTo>
                        <a:pt x="13389" y="19270"/>
                      </a:lnTo>
                      <a:cubicBezTo>
                        <a:pt x="13398" y="19280"/>
                        <a:pt x="13410" y="19285"/>
                        <a:pt x="13422" y="19285"/>
                      </a:cubicBezTo>
                      <a:cubicBezTo>
                        <a:pt x="13431" y="19285"/>
                        <a:pt x="13441" y="19282"/>
                        <a:pt x="13449" y="19275"/>
                      </a:cubicBezTo>
                      <a:lnTo>
                        <a:pt x="17205" y="16149"/>
                      </a:lnTo>
                      <a:cubicBezTo>
                        <a:pt x="17223" y="16135"/>
                        <a:pt x="17226" y="16108"/>
                        <a:pt x="17211" y="16090"/>
                      </a:cubicBezTo>
                      <a:lnTo>
                        <a:pt x="3837" y="16"/>
                      </a:lnTo>
                      <a:cubicBezTo>
                        <a:pt x="3829" y="6"/>
                        <a:pt x="3817" y="0"/>
                        <a:pt x="38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009;p42">
                  <a:extLst>
                    <a:ext uri="{FF2B5EF4-FFF2-40B4-BE49-F238E27FC236}">
                      <a16:creationId xmlns:a16="http://schemas.microsoft.com/office/drawing/2014/main" id="{E0B0B9C8-A64E-FE55-54A0-70FDF83DCFD9}"/>
                    </a:ext>
                  </a:extLst>
                </p:cNvPr>
                <p:cNvSpPr/>
                <p:nvPr/>
              </p:nvSpPr>
              <p:spPr>
                <a:xfrm>
                  <a:off x="2286125" y="1693800"/>
                  <a:ext cx="179550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2" h="7213" extrusionOk="0">
                      <a:moveTo>
                        <a:pt x="3805" y="1"/>
                      </a:moveTo>
                      <a:cubicBezTo>
                        <a:pt x="3796" y="1"/>
                        <a:pt x="3786" y="4"/>
                        <a:pt x="3778" y="10"/>
                      </a:cubicBezTo>
                      <a:lnTo>
                        <a:pt x="21" y="3136"/>
                      </a:lnTo>
                      <a:cubicBezTo>
                        <a:pt x="3" y="3151"/>
                        <a:pt x="1" y="3177"/>
                        <a:pt x="15" y="3195"/>
                      </a:cubicBezTo>
                      <a:lnTo>
                        <a:pt x="3345" y="7197"/>
                      </a:lnTo>
                      <a:cubicBezTo>
                        <a:pt x="3354" y="7207"/>
                        <a:pt x="3366" y="7213"/>
                        <a:pt x="3378" y="7213"/>
                      </a:cubicBezTo>
                      <a:cubicBezTo>
                        <a:pt x="3388" y="7213"/>
                        <a:pt x="3397" y="7210"/>
                        <a:pt x="3404" y="7203"/>
                      </a:cubicBezTo>
                      <a:lnTo>
                        <a:pt x="7162" y="4078"/>
                      </a:lnTo>
                      <a:cubicBezTo>
                        <a:pt x="7180" y="4063"/>
                        <a:pt x="7182" y="4036"/>
                        <a:pt x="7167" y="4018"/>
                      </a:cubicBezTo>
                      <a:lnTo>
                        <a:pt x="3837" y="16"/>
                      </a:lnTo>
                      <a:cubicBezTo>
                        <a:pt x="3829" y="6"/>
                        <a:pt x="3817" y="1"/>
                        <a:pt x="38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010;p42">
                  <a:extLst>
                    <a:ext uri="{FF2B5EF4-FFF2-40B4-BE49-F238E27FC236}">
                      <a16:creationId xmlns:a16="http://schemas.microsoft.com/office/drawing/2014/main" id="{CBE5850C-2187-491C-57C7-6BD55E83E0F8}"/>
                    </a:ext>
                  </a:extLst>
                </p:cNvPr>
                <p:cNvSpPr/>
                <p:nvPr/>
              </p:nvSpPr>
              <p:spPr>
                <a:xfrm>
                  <a:off x="2400575" y="1827850"/>
                  <a:ext cx="179575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3" h="7213" extrusionOk="0">
                      <a:moveTo>
                        <a:pt x="3805" y="1"/>
                      </a:moveTo>
                      <a:cubicBezTo>
                        <a:pt x="3796" y="1"/>
                        <a:pt x="3786" y="4"/>
                        <a:pt x="3778" y="11"/>
                      </a:cubicBezTo>
                      <a:lnTo>
                        <a:pt x="22" y="3135"/>
                      </a:lnTo>
                      <a:cubicBezTo>
                        <a:pt x="4" y="3151"/>
                        <a:pt x="1" y="3178"/>
                        <a:pt x="16" y="3196"/>
                      </a:cubicBezTo>
                      <a:lnTo>
                        <a:pt x="3346" y="7197"/>
                      </a:lnTo>
                      <a:cubicBezTo>
                        <a:pt x="3354" y="7207"/>
                        <a:pt x="3366" y="7213"/>
                        <a:pt x="3378" y="7213"/>
                      </a:cubicBezTo>
                      <a:cubicBezTo>
                        <a:pt x="3388" y="7213"/>
                        <a:pt x="3397" y="7209"/>
                        <a:pt x="3405" y="7203"/>
                      </a:cubicBezTo>
                      <a:lnTo>
                        <a:pt x="7162" y="4077"/>
                      </a:lnTo>
                      <a:cubicBezTo>
                        <a:pt x="7180" y="4062"/>
                        <a:pt x="7182" y="4036"/>
                        <a:pt x="7167" y="4018"/>
                      </a:cubicBezTo>
                      <a:lnTo>
                        <a:pt x="3838" y="16"/>
                      </a:lnTo>
                      <a:cubicBezTo>
                        <a:pt x="3829" y="6"/>
                        <a:pt x="3817" y="1"/>
                        <a:pt x="38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011;p42">
                  <a:extLst>
                    <a:ext uri="{FF2B5EF4-FFF2-40B4-BE49-F238E27FC236}">
                      <a16:creationId xmlns:a16="http://schemas.microsoft.com/office/drawing/2014/main" id="{638BA31C-6A48-D979-D00B-60B9FDDE0B4D}"/>
                    </a:ext>
                  </a:extLst>
                </p:cNvPr>
                <p:cNvSpPr/>
                <p:nvPr/>
              </p:nvSpPr>
              <p:spPr>
                <a:xfrm>
                  <a:off x="2021475" y="1643225"/>
                  <a:ext cx="179525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1" h="7213" extrusionOk="0">
                      <a:moveTo>
                        <a:pt x="3804" y="0"/>
                      </a:moveTo>
                      <a:cubicBezTo>
                        <a:pt x="3794" y="0"/>
                        <a:pt x="3785" y="3"/>
                        <a:pt x="3777" y="10"/>
                      </a:cubicBezTo>
                      <a:lnTo>
                        <a:pt x="21" y="3135"/>
                      </a:lnTo>
                      <a:cubicBezTo>
                        <a:pt x="3" y="3150"/>
                        <a:pt x="0" y="3177"/>
                        <a:pt x="15" y="3194"/>
                      </a:cubicBezTo>
                      <a:lnTo>
                        <a:pt x="3345" y="7197"/>
                      </a:lnTo>
                      <a:cubicBezTo>
                        <a:pt x="3353" y="7207"/>
                        <a:pt x="3365" y="7212"/>
                        <a:pt x="3377" y="7212"/>
                      </a:cubicBezTo>
                      <a:cubicBezTo>
                        <a:pt x="3387" y="7212"/>
                        <a:pt x="3396" y="7209"/>
                        <a:pt x="3404" y="7202"/>
                      </a:cubicBezTo>
                      <a:lnTo>
                        <a:pt x="7161" y="4077"/>
                      </a:lnTo>
                      <a:cubicBezTo>
                        <a:pt x="7178" y="4062"/>
                        <a:pt x="7181" y="4035"/>
                        <a:pt x="7166" y="4017"/>
                      </a:cubicBezTo>
                      <a:lnTo>
                        <a:pt x="3836" y="16"/>
                      </a:lnTo>
                      <a:cubicBezTo>
                        <a:pt x="3828" y="6"/>
                        <a:pt x="3816" y="0"/>
                        <a:pt x="3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12;p42">
                  <a:extLst>
                    <a:ext uri="{FF2B5EF4-FFF2-40B4-BE49-F238E27FC236}">
                      <a16:creationId xmlns:a16="http://schemas.microsoft.com/office/drawing/2014/main" id="{242360CC-5B34-3490-2D21-70C3B7E9889A}"/>
                    </a:ext>
                  </a:extLst>
                </p:cNvPr>
                <p:cNvSpPr/>
                <p:nvPr/>
              </p:nvSpPr>
              <p:spPr>
                <a:xfrm>
                  <a:off x="2145400" y="1797650"/>
                  <a:ext cx="179550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2" h="7213" extrusionOk="0">
                      <a:moveTo>
                        <a:pt x="3804" y="1"/>
                      </a:moveTo>
                      <a:cubicBezTo>
                        <a:pt x="3795" y="1"/>
                        <a:pt x="3785" y="4"/>
                        <a:pt x="3777" y="11"/>
                      </a:cubicBezTo>
                      <a:lnTo>
                        <a:pt x="21" y="3136"/>
                      </a:lnTo>
                      <a:cubicBezTo>
                        <a:pt x="3" y="3151"/>
                        <a:pt x="1" y="3177"/>
                        <a:pt x="15" y="3195"/>
                      </a:cubicBezTo>
                      <a:lnTo>
                        <a:pt x="3345" y="7197"/>
                      </a:lnTo>
                      <a:cubicBezTo>
                        <a:pt x="3354" y="7207"/>
                        <a:pt x="3366" y="7213"/>
                        <a:pt x="3378" y="7213"/>
                      </a:cubicBezTo>
                      <a:cubicBezTo>
                        <a:pt x="3387" y="7213"/>
                        <a:pt x="3397" y="7209"/>
                        <a:pt x="3404" y="7202"/>
                      </a:cubicBezTo>
                      <a:lnTo>
                        <a:pt x="7161" y="4078"/>
                      </a:lnTo>
                      <a:cubicBezTo>
                        <a:pt x="7179" y="4063"/>
                        <a:pt x="7182" y="4035"/>
                        <a:pt x="7166" y="4018"/>
                      </a:cubicBezTo>
                      <a:lnTo>
                        <a:pt x="3836" y="16"/>
                      </a:lnTo>
                      <a:cubicBezTo>
                        <a:pt x="3828" y="6"/>
                        <a:pt x="3816" y="1"/>
                        <a:pt x="38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13;p42">
                  <a:extLst>
                    <a:ext uri="{FF2B5EF4-FFF2-40B4-BE49-F238E27FC236}">
                      <a16:creationId xmlns:a16="http://schemas.microsoft.com/office/drawing/2014/main" id="{3587696A-B050-906B-0D2D-503AD04E9689}"/>
                    </a:ext>
                  </a:extLst>
                </p:cNvPr>
                <p:cNvSpPr/>
                <p:nvPr/>
              </p:nvSpPr>
              <p:spPr>
                <a:xfrm>
                  <a:off x="2272975" y="1945525"/>
                  <a:ext cx="179525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1" h="7213" extrusionOk="0">
                      <a:moveTo>
                        <a:pt x="3804" y="0"/>
                      </a:moveTo>
                      <a:cubicBezTo>
                        <a:pt x="3795" y="0"/>
                        <a:pt x="3785" y="4"/>
                        <a:pt x="3777" y="10"/>
                      </a:cubicBezTo>
                      <a:lnTo>
                        <a:pt x="21" y="3136"/>
                      </a:lnTo>
                      <a:cubicBezTo>
                        <a:pt x="3" y="3151"/>
                        <a:pt x="1" y="3177"/>
                        <a:pt x="16" y="3195"/>
                      </a:cubicBezTo>
                      <a:lnTo>
                        <a:pt x="3345" y="7197"/>
                      </a:lnTo>
                      <a:cubicBezTo>
                        <a:pt x="3354" y="7207"/>
                        <a:pt x="3366" y="7213"/>
                        <a:pt x="3378" y="7213"/>
                      </a:cubicBezTo>
                      <a:cubicBezTo>
                        <a:pt x="3388" y="7213"/>
                        <a:pt x="3397" y="7210"/>
                        <a:pt x="3405" y="7203"/>
                      </a:cubicBezTo>
                      <a:lnTo>
                        <a:pt x="7161" y="4078"/>
                      </a:lnTo>
                      <a:cubicBezTo>
                        <a:pt x="7179" y="4063"/>
                        <a:pt x="7181" y="4036"/>
                        <a:pt x="7166" y="4018"/>
                      </a:cubicBezTo>
                      <a:lnTo>
                        <a:pt x="3836" y="16"/>
                      </a:lnTo>
                      <a:cubicBezTo>
                        <a:pt x="3828" y="6"/>
                        <a:pt x="3816" y="0"/>
                        <a:pt x="3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014;p42">
                  <a:extLst>
                    <a:ext uri="{FF2B5EF4-FFF2-40B4-BE49-F238E27FC236}">
                      <a16:creationId xmlns:a16="http://schemas.microsoft.com/office/drawing/2014/main" id="{56FF2123-FAC2-5A1E-B5CD-EABFF19C3744}"/>
                    </a:ext>
                  </a:extLst>
                </p:cNvPr>
                <p:cNvSpPr/>
                <p:nvPr/>
              </p:nvSpPr>
              <p:spPr>
                <a:xfrm>
                  <a:off x="1883225" y="1748475"/>
                  <a:ext cx="179550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2" h="7213" extrusionOk="0">
                      <a:moveTo>
                        <a:pt x="3804" y="1"/>
                      </a:moveTo>
                      <a:cubicBezTo>
                        <a:pt x="3795" y="1"/>
                        <a:pt x="3785" y="4"/>
                        <a:pt x="3777" y="11"/>
                      </a:cubicBezTo>
                      <a:lnTo>
                        <a:pt x="21" y="3136"/>
                      </a:lnTo>
                      <a:cubicBezTo>
                        <a:pt x="3" y="3151"/>
                        <a:pt x="1" y="3177"/>
                        <a:pt x="16" y="3195"/>
                      </a:cubicBezTo>
                      <a:lnTo>
                        <a:pt x="3345" y="7197"/>
                      </a:lnTo>
                      <a:cubicBezTo>
                        <a:pt x="3354" y="7207"/>
                        <a:pt x="3366" y="7212"/>
                        <a:pt x="3378" y="7212"/>
                      </a:cubicBezTo>
                      <a:cubicBezTo>
                        <a:pt x="3387" y="7212"/>
                        <a:pt x="3397" y="7209"/>
                        <a:pt x="3405" y="7202"/>
                      </a:cubicBezTo>
                      <a:lnTo>
                        <a:pt x="7161" y="4077"/>
                      </a:lnTo>
                      <a:cubicBezTo>
                        <a:pt x="7179" y="4062"/>
                        <a:pt x="7181" y="4035"/>
                        <a:pt x="7166" y="4018"/>
                      </a:cubicBezTo>
                      <a:lnTo>
                        <a:pt x="3836" y="16"/>
                      </a:lnTo>
                      <a:cubicBezTo>
                        <a:pt x="3828" y="6"/>
                        <a:pt x="3816" y="1"/>
                        <a:pt x="38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015;p42">
                  <a:extLst>
                    <a:ext uri="{FF2B5EF4-FFF2-40B4-BE49-F238E27FC236}">
                      <a16:creationId xmlns:a16="http://schemas.microsoft.com/office/drawing/2014/main" id="{AA2722C4-8F40-6089-C1D9-DBFFA85B0872}"/>
                    </a:ext>
                  </a:extLst>
                </p:cNvPr>
                <p:cNvSpPr/>
                <p:nvPr/>
              </p:nvSpPr>
              <p:spPr>
                <a:xfrm>
                  <a:off x="1995975" y="1899900"/>
                  <a:ext cx="179550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2" h="7213" extrusionOk="0">
                      <a:moveTo>
                        <a:pt x="3805" y="0"/>
                      </a:moveTo>
                      <a:cubicBezTo>
                        <a:pt x="3795" y="0"/>
                        <a:pt x="3786" y="3"/>
                        <a:pt x="3778" y="10"/>
                      </a:cubicBezTo>
                      <a:lnTo>
                        <a:pt x="22" y="3136"/>
                      </a:lnTo>
                      <a:cubicBezTo>
                        <a:pt x="4" y="3150"/>
                        <a:pt x="0" y="3177"/>
                        <a:pt x="16" y="3195"/>
                      </a:cubicBezTo>
                      <a:lnTo>
                        <a:pt x="3346" y="7198"/>
                      </a:lnTo>
                      <a:cubicBezTo>
                        <a:pt x="3354" y="7208"/>
                        <a:pt x="3366" y="7213"/>
                        <a:pt x="3378" y="7213"/>
                      </a:cubicBezTo>
                      <a:cubicBezTo>
                        <a:pt x="3388" y="7213"/>
                        <a:pt x="3397" y="7210"/>
                        <a:pt x="3405" y="7203"/>
                      </a:cubicBezTo>
                      <a:lnTo>
                        <a:pt x="7162" y="4077"/>
                      </a:lnTo>
                      <a:cubicBezTo>
                        <a:pt x="7180" y="4063"/>
                        <a:pt x="7182" y="4036"/>
                        <a:pt x="7167" y="4018"/>
                      </a:cubicBezTo>
                      <a:lnTo>
                        <a:pt x="3837" y="15"/>
                      </a:lnTo>
                      <a:cubicBezTo>
                        <a:pt x="3829" y="5"/>
                        <a:pt x="3817" y="0"/>
                        <a:pt x="38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16;p42">
                  <a:extLst>
                    <a:ext uri="{FF2B5EF4-FFF2-40B4-BE49-F238E27FC236}">
                      <a16:creationId xmlns:a16="http://schemas.microsoft.com/office/drawing/2014/main" id="{BEB56536-F83A-DBD9-A76D-BEEE86D29DD0}"/>
                    </a:ext>
                  </a:extLst>
                </p:cNvPr>
                <p:cNvSpPr/>
                <p:nvPr/>
              </p:nvSpPr>
              <p:spPr>
                <a:xfrm>
                  <a:off x="2116250" y="2037575"/>
                  <a:ext cx="179550" cy="18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2" h="7214" extrusionOk="0">
                      <a:moveTo>
                        <a:pt x="3805" y="1"/>
                      </a:moveTo>
                      <a:cubicBezTo>
                        <a:pt x="3796" y="1"/>
                        <a:pt x="3786" y="4"/>
                        <a:pt x="3778" y="10"/>
                      </a:cubicBezTo>
                      <a:lnTo>
                        <a:pt x="21" y="3136"/>
                      </a:lnTo>
                      <a:cubicBezTo>
                        <a:pt x="3" y="3151"/>
                        <a:pt x="1" y="3177"/>
                        <a:pt x="15" y="3195"/>
                      </a:cubicBezTo>
                      <a:lnTo>
                        <a:pt x="3345" y="7198"/>
                      </a:lnTo>
                      <a:cubicBezTo>
                        <a:pt x="3353" y="7208"/>
                        <a:pt x="3365" y="7213"/>
                        <a:pt x="3377" y="7213"/>
                      </a:cubicBezTo>
                      <a:cubicBezTo>
                        <a:pt x="3387" y="7213"/>
                        <a:pt x="3396" y="7210"/>
                        <a:pt x="3404" y="7203"/>
                      </a:cubicBezTo>
                      <a:lnTo>
                        <a:pt x="7162" y="4078"/>
                      </a:lnTo>
                      <a:cubicBezTo>
                        <a:pt x="7180" y="4063"/>
                        <a:pt x="7182" y="4036"/>
                        <a:pt x="7167" y="4018"/>
                      </a:cubicBezTo>
                      <a:lnTo>
                        <a:pt x="3837" y="16"/>
                      </a:lnTo>
                      <a:cubicBezTo>
                        <a:pt x="3829" y="6"/>
                        <a:pt x="3817" y="1"/>
                        <a:pt x="38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17;p42">
                  <a:extLst>
                    <a:ext uri="{FF2B5EF4-FFF2-40B4-BE49-F238E27FC236}">
                      <a16:creationId xmlns:a16="http://schemas.microsoft.com/office/drawing/2014/main" id="{AB0C7C52-EA05-8BA5-3B34-48C4A396655A}"/>
                    </a:ext>
                  </a:extLst>
                </p:cNvPr>
                <p:cNvSpPr/>
                <p:nvPr/>
              </p:nvSpPr>
              <p:spPr>
                <a:xfrm>
                  <a:off x="1747975" y="1860975"/>
                  <a:ext cx="179575" cy="18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3" h="7214" extrusionOk="0">
                      <a:moveTo>
                        <a:pt x="3804" y="1"/>
                      </a:moveTo>
                      <a:cubicBezTo>
                        <a:pt x="3795" y="1"/>
                        <a:pt x="3785" y="4"/>
                        <a:pt x="3777" y="11"/>
                      </a:cubicBezTo>
                      <a:lnTo>
                        <a:pt x="21" y="3136"/>
                      </a:lnTo>
                      <a:cubicBezTo>
                        <a:pt x="3" y="3151"/>
                        <a:pt x="1" y="3177"/>
                        <a:pt x="16" y="3195"/>
                      </a:cubicBezTo>
                      <a:lnTo>
                        <a:pt x="3345" y="7198"/>
                      </a:lnTo>
                      <a:cubicBezTo>
                        <a:pt x="3354" y="7208"/>
                        <a:pt x="3366" y="7213"/>
                        <a:pt x="3378" y="7213"/>
                      </a:cubicBezTo>
                      <a:cubicBezTo>
                        <a:pt x="3387" y="7213"/>
                        <a:pt x="3397" y="7210"/>
                        <a:pt x="3405" y="7203"/>
                      </a:cubicBezTo>
                      <a:lnTo>
                        <a:pt x="7161" y="4078"/>
                      </a:lnTo>
                      <a:cubicBezTo>
                        <a:pt x="7179" y="4063"/>
                        <a:pt x="7182" y="4037"/>
                        <a:pt x="7167" y="4019"/>
                      </a:cubicBezTo>
                      <a:lnTo>
                        <a:pt x="3837" y="16"/>
                      </a:lnTo>
                      <a:cubicBezTo>
                        <a:pt x="3829" y="6"/>
                        <a:pt x="3817" y="1"/>
                        <a:pt x="38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018;p42">
                  <a:extLst>
                    <a:ext uri="{FF2B5EF4-FFF2-40B4-BE49-F238E27FC236}">
                      <a16:creationId xmlns:a16="http://schemas.microsoft.com/office/drawing/2014/main" id="{31C1C9A5-9C96-D53E-3BCA-761DD9D18DF1}"/>
                    </a:ext>
                  </a:extLst>
                </p:cNvPr>
                <p:cNvSpPr/>
                <p:nvPr/>
              </p:nvSpPr>
              <p:spPr>
                <a:xfrm>
                  <a:off x="1866400" y="1998625"/>
                  <a:ext cx="179575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3" h="7213" extrusionOk="0">
                      <a:moveTo>
                        <a:pt x="3804" y="0"/>
                      </a:moveTo>
                      <a:cubicBezTo>
                        <a:pt x="3795" y="0"/>
                        <a:pt x="3786" y="3"/>
                        <a:pt x="3778" y="10"/>
                      </a:cubicBezTo>
                      <a:lnTo>
                        <a:pt x="22" y="3135"/>
                      </a:lnTo>
                      <a:cubicBezTo>
                        <a:pt x="4" y="3150"/>
                        <a:pt x="1" y="3177"/>
                        <a:pt x="17" y="3195"/>
                      </a:cubicBezTo>
                      <a:lnTo>
                        <a:pt x="3347" y="7197"/>
                      </a:lnTo>
                      <a:cubicBezTo>
                        <a:pt x="3355" y="7207"/>
                        <a:pt x="3367" y="7213"/>
                        <a:pt x="3379" y="7213"/>
                      </a:cubicBezTo>
                      <a:cubicBezTo>
                        <a:pt x="3388" y="7213"/>
                        <a:pt x="3398" y="7209"/>
                        <a:pt x="3406" y="7203"/>
                      </a:cubicBezTo>
                      <a:lnTo>
                        <a:pt x="7162" y="4077"/>
                      </a:lnTo>
                      <a:cubicBezTo>
                        <a:pt x="7180" y="4062"/>
                        <a:pt x="7182" y="4036"/>
                        <a:pt x="7167" y="4018"/>
                      </a:cubicBezTo>
                      <a:lnTo>
                        <a:pt x="3838" y="16"/>
                      </a:lnTo>
                      <a:cubicBezTo>
                        <a:pt x="3829" y="6"/>
                        <a:pt x="3817" y="0"/>
                        <a:pt x="3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019;p42">
                  <a:extLst>
                    <a:ext uri="{FF2B5EF4-FFF2-40B4-BE49-F238E27FC236}">
                      <a16:creationId xmlns:a16="http://schemas.microsoft.com/office/drawing/2014/main" id="{C0C0DB62-0AAB-CCEA-58A7-9449F9E4D269}"/>
                    </a:ext>
                  </a:extLst>
                </p:cNvPr>
                <p:cNvSpPr/>
                <p:nvPr/>
              </p:nvSpPr>
              <p:spPr>
                <a:xfrm>
                  <a:off x="1968350" y="2141800"/>
                  <a:ext cx="179525" cy="18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1" h="7212" extrusionOk="0">
                      <a:moveTo>
                        <a:pt x="3804" y="0"/>
                      </a:moveTo>
                      <a:cubicBezTo>
                        <a:pt x="3795" y="0"/>
                        <a:pt x="3785" y="4"/>
                        <a:pt x="3777" y="10"/>
                      </a:cubicBezTo>
                      <a:lnTo>
                        <a:pt x="21" y="3135"/>
                      </a:lnTo>
                      <a:cubicBezTo>
                        <a:pt x="3" y="3151"/>
                        <a:pt x="1" y="3177"/>
                        <a:pt x="16" y="3195"/>
                      </a:cubicBezTo>
                      <a:lnTo>
                        <a:pt x="3345" y="7197"/>
                      </a:lnTo>
                      <a:cubicBezTo>
                        <a:pt x="3354" y="7207"/>
                        <a:pt x="3365" y="7212"/>
                        <a:pt x="3377" y="7212"/>
                      </a:cubicBezTo>
                      <a:cubicBezTo>
                        <a:pt x="3387" y="7212"/>
                        <a:pt x="3397" y="7209"/>
                        <a:pt x="3405" y="7202"/>
                      </a:cubicBezTo>
                      <a:lnTo>
                        <a:pt x="7161" y="4077"/>
                      </a:lnTo>
                      <a:cubicBezTo>
                        <a:pt x="7179" y="4062"/>
                        <a:pt x="7181" y="4035"/>
                        <a:pt x="7166" y="4017"/>
                      </a:cubicBezTo>
                      <a:lnTo>
                        <a:pt x="3836" y="16"/>
                      </a:lnTo>
                      <a:cubicBezTo>
                        <a:pt x="3828" y="6"/>
                        <a:pt x="3816" y="0"/>
                        <a:pt x="3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020;p42">
                  <a:extLst>
                    <a:ext uri="{FF2B5EF4-FFF2-40B4-BE49-F238E27FC236}">
                      <a16:creationId xmlns:a16="http://schemas.microsoft.com/office/drawing/2014/main" id="{5CC1AEF2-4593-6C74-135A-3EB12E76B81F}"/>
                    </a:ext>
                  </a:extLst>
                </p:cNvPr>
                <p:cNvSpPr/>
                <p:nvPr/>
              </p:nvSpPr>
              <p:spPr>
                <a:xfrm>
                  <a:off x="2361725" y="2260900"/>
                  <a:ext cx="1384350" cy="8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74" h="32719" extrusionOk="0">
                      <a:moveTo>
                        <a:pt x="13160" y="0"/>
                      </a:moveTo>
                      <a:cubicBezTo>
                        <a:pt x="13160" y="0"/>
                        <a:pt x="5987" y="1208"/>
                        <a:pt x="2224" y="5114"/>
                      </a:cubicBezTo>
                      <a:cubicBezTo>
                        <a:pt x="1314" y="6058"/>
                        <a:pt x="587" y="6896"/>
                        <a:pt x="1" y="7627"/>
                      </a:cubicBezTo>
                      <a:cubicBezTo>
                        <a:pt x="4465" y="14931"/>
                        <a:pt x="13917" y="27935"/>
                        <a:pt x="26393" y="31540"/>
                      </a:cubicBezTo>
                      <a:cubicBezTo>
                        <a:pt x="29268" y="32371"/>
                        <a:pt x="31983" y="32719"/>
                        <a:pt x="34513" y="32719"/>
                      </a:cubicBezTo>
                      <a:cubicBezTo>
                        <a:pt x="46186" y="32719"/>
                        <a:pt x="53926" y="25314"/>
                        <a:pt x="55374" y="23814"/>
                      </a:cubicBezTo>
                      <a:cubicBezTo>
                        <a:pt x="49055" y="23812"/>
                        <a:pt x="40724" y="23018"/>
                        <a:pt x="33470" y="19705"/>
                      </a:cubicBezTo>
                      <a:cubicBezTo>
                        <a:pt x="19551" y="13352"/>
                        <a:pt x="13160" y="0"/>
                        <a:pt x="1316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021;p42">
                  <a:extLst>
                    <a:ext uri="{FF2B5EF4-FFF2-40B4-BE49-F238E27FC236}">
                      <a16:creationId xmlns:a16="http://schemas.microsoft.com/office/drawing/2014/main" id="{707916E6-8E93-737E-7828-F34CE83E81E8}"/>
                    </a:ext>
                  </a:extLst>
                </p:cNvPr>
                <p:cNvSpPr/>
                <p:nvPr/>
              </p:nvSpPr>
              <p:spPr>
                <a:xfrm>
                  <a:off x="2305475" y="2451575"/>
                  <a:ext cx="1688375" cy="10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35" h="43576" extrusionOk="0">
                      <a:moveTo>
                        <a:pt x="2251" y="0"/>
                      </a:moveTo>
                      <a:cubicBezTo>
                        <a:pt x="412" y="2295"/>
                        <a:pt x="0" y="3523"/>
                        <a:pt x="0" y="3523"/>
                      </a:cubicBezTo>
                      <a:cubicBezTo>
                        <a:pt x="0" y="3523"/>
                        <a:pt x="10368" y="21703"/>
                        <a:pt x="24997" y="30864"/>
                      </a:cubicBezTo>
                      <a:cubicBezTo>
                        <a:pt x="39627" y="40025"/>
                        <a:pt x="64837" y="43575"/>
                        <a:pt x="64837" y="43575"/>
                      </a:cubicBezTo>
                      <a:lnTo>
                        <a:pt x="67535" y="15524"/>
                      </a:lnTo>
                      <a:lnTo>
                        <a:pt x="67535" y="15524"/>
                      </a:lnTo>
                      <a:cubicBezTo>
                        <a:pt x="67534" y="15524"/>
                        <a:pt x="63447" y="16187"/>
                        <a:pt x="57665" y="16187"/>
                      </a:cubicBezTo>
                      <a:cubicBezTo>
                        <a:pt x="57651" y="16187"/>
                        <a:pt x="57637" y="16187"/>
                        <a:pt x="57624" y="16187"/>
                      </a:cubicBezTo>
                      <a:cubicBezTo>
                        <a:pt x="56176" y="17687"/>
                        <a:pt x="48436" y="25092"/>
                        <a:pt x="36762" y="25092"/>
                      </a:cubicBezTo>
                      <a:cubicBezTo>
                        <a:pt x="34232" y="25092"/>
                        <a:pt x="31518" y="24744"/>
                        <a:pt x="28643" y="23913"/>
                      </a:cubicBezTo>
                      <a:cubicBezTo>
                        <a:pt x="16167" y="20308"/>
                        <a:pt x="6715" y="7304"/>
                        <a:pt x="225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022;p42">
                  <a:extLst>
                    <a:ext uri="{FF2B5EF4-FFF2-40B4-BE49-F238E27FC236}">
                      <a16:creationId xmlns:a16="http://schemas.microsoft.com/office/drawing/2014/main" id="{D043B8E3-ABEB-4E64-6C97-47910895F8B4}"/>
                    </a:ext>
                  </a:extLst>
                </p:cNvPr>
                <p:cNvSpPr/>
                <p:nvPr/>
              </p:nvSpPr>
              <p:spPr>
                <a:xfrm>
                  <a:off x="3812950" y="2774000"/>
                  <a:ext cx="445925" cy="126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7" h="50619" extrusionOk="0">
                      <a:moveTo>
                        <a:pt x="16468" y="0"/>
                      </a:moveTo>
                      <a:cubicBezTo>
                        <a:pt x="16468" y="0"/>
                        <a:pt x="16435" y="184"/>
                        <a:pt x="14692" y="781"/>
                      </a:cubicBezTo>
                      <a:cubicBezTo>
                        <a:pt x="13909" y="1049"/>
                        <a:pt x="12325" y="1449"/>
                        <a:pt x="10818" y="1807"/>
                      </a:cubicBezTo>
                      <a:cubicBezTo>
                        <a:pt x="8880" y="8625"/>
                        <a:pt x="3695" y="27337"/>
                        <a:pt x="1128" y="41259"/>
                      </a:cubicBezTo>
                      <a:cubicBezTo>
                        <a:pt x="721" y="43468"/>
                        <a:pt x="345" y="45618"/>
                        <a:pt x="1" y="47689"/>
                      </a:cubicBezTo>
                      <a:cubicBezTo>
                        <a:pt x="2170" y="48850"/>
                        <a:pt x="4752" y="49869"/>
                        <a:pt x="7810" y="50618"/>
                      </a:cubicBezTo>
                      <a:cubicBezTo>
                        <a:pt x="8569" y="45292"/>
                        <a:pt x="9396" y="39595"/>
                        <a:pt x="10219" y="34159"/>
                      </a:cubicBezTo>
                      <a:cubicBezTo>
                        <a:pt x="12387" y="19817"/>
                        <a:pt x="16257" y="5718"/>
                        <a:pt x="17837" y="268"/>
                      </a:cubicBezTo>
                      <a:lnTo>
                        <a:pt x="1646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023;p42">
                  <a:extLst>
                    <a:ext uri="{FF2B5EF4-FFF2-40B4-BE49-F238E27FC236}">
                      <a16:creationId xmlns:a16="http://schemas.microsoft.com/office/drawing/2014/main" id="{91A178C7-9788-9C37-3C73-52AD1F0EAD93}"/>
                    </a:ext>
                  </a:extLst>
                </p:cNvPr>
                <p:cNvSpPr/>
                <p:nvPr/>
              </p:nvSpPr>
              <p:spPr>
                <a:xfrm>
                  <a:off x="3715075" y="2819200"/>
                  <a:ext cx="368350" cy="114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4" h="45883" extrusionOk="0">
                      <a:moveTo>
                        <a:pt x="14733" y="0"/>
                      </a:moveTo>
                      <a:lnTo>
                        <a:pt x="14733" y="0"/>
                      </a:lnTo>
                      <a:cubicBezTo>
                        <a:pt x="12885" y="441"/>
                        <a:pt x="11151" y="820"/>
                        <a:pt x="11151" y="820"/>
                      </a:cubicBezTo>
                      <a:cubicBezTo>
                        <a:pt x="11151" y="820"/>
                        <a:pt x="8807" y="8206"/>
                        <a:pt x="7032" y="14526"/>
                      </a:cubicBezTo>
                      <a:cubicBezTo>
                        <a:pt x="5578" y="19700"/>
                        <a:pt x="2365" y="30537"/>
                        <a:pt x="1" y="43336"/>
                      </a:cubicBezTo>
                      <a:cubicBezTo>
                        <a:pt x="1127" y="44220"/>
                        <a:pt x="2424" y="45084"/>
                        <a:pt x="3916" y="45882"/>
                      </a:cubicBezTo>
                      <a:cubicBezTo>
                        <a:pt x="4260" y="43810"/>
                        <a:pt x="4636" y="41660"/>
                        <a:pt x="5043" y="39451"/>
                      </a:cubicBezTo>
                      <a:cubicBezTo>
                        <a:pt x="7611" y="25529"/>
                        <a:pt x="12795" y="6817"/>
                        <a:pt x="1473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024;p42">
                  <a:extLst>
                    <a:ext uri="{FF2B5EF4-FFF2-40B4-BE49-F238E27FC236}">
                      <a16:creationId xmlns:a16="http://schemas.microsoft.com/office/drawing/2014/main" id="{4D58491F-26CB-CA43-AEEC-AE3E56D93D34}"/>
                    </a:ext>
                  </a:extLst>
                </p:cNvPr>
                <p:cNvSpPr/>
                <p:nvPr/>
              </p:nvSpPr>
              <p:spPr>
                <a:xfrm>
                  <a:off x="3653750" y="3902550"/>
                  <a:ext cx="159225" cy="56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9" h="22792" extrusionOk="0">
                      <a:moveTo>
                        <a:pt x="2454" y="1"/>
                      </a:moveTo>
                      <a:cubicBezTo>
                        <a:pt x="1930" y="2837"/>
                        <a:pt x="1446" y="5769"/>
                        <a:pt x="1034" y="8758"/>
                      </a:cubicBezTo>
                      <a:cubicBezTo>
                        <a:pt x="1" y="16252"/>
                        <a:pt x="1087" y="20331"/>
                        <a:pt x="3516" y="22792"/>
                      </a:cubicBezTo>
                      <a:cubicBezTo>
                        <a:pt x="4013" y="18426"/>
                        <a:pt x="4931" y="11170"/>
                        <a:pt x="6369" y="2547"/>
                      </a:cubicBezTo>
                      <a:cubicBezTo>
                        <a:pt x="4877" y="1749"/>
                        <a:pt x="3580" y="886"/>
                        <a:pt x="24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025;p42">
                  <a:extLst>
                    <a:ext uri="{FF2B5EF4-FFF2-40B4-BE49-F238E27FC236}">
                      <a16:creationId xmlns:a16="http://schemas.microsoft.com/office/drawing/2014/main" id="{65A1E323-66DC-F54F-E178-5E7EB54BF273}"/>
                    </a:ext>
                  </a:extLst>
                </p:cNvPr>
                <p:cNvSpPr/>
                <p:nvPr/>
              </p:nvSpPr>
              <p:spPr>
                <a:xfrm>
                  <a:off x="4008200" y="2780675"/>
                  <a:ext cx="755950" cy="128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38" h="51554" extrusionOk="0">
                      <a:moveTo>
                        <a:pt x="10027" y="1"/>
                      </a:moveTo>
                      <a:cubicBezTo>
                        <a:pt x="8447" y="5451"/>
                        <a:pt x="4575" y="19550"/>
                        <a:pt x="2409" y="33892"/>
                      </a:cubicBezTo>
                      <a:cubicBezTo>
                        <a:pt x="1586" y="39329"/>
                        <a:pt x="759" y="45025"/>
                        <a:pt x="0" y="50351"/>
                      </a:cubicBezTo>
                      <a:cubicBezTo>
                        <a:pt x="1782" y="50787"/>
                        <a:pt x="3719" y="51136"/>
                        <a:pt x="5842" y="51361"/>
                      </a:cubicBezTo>
                      <a:cubicBezTo>
                        <a:pt x="7084" y="51492"/>
                        <a:pt x="8278" y="51554"/>
                        <a:pt x="9426" y="51554"/>
                      </a:cubicBezTo>
                      <a:cubicBezTo>
                        <a:pt x="11793" y="51554"/>
                        <a:pt x="13963" y="51292"/>
                        <a:pt x="15950" y="50840"/>
                      </a:cubicBezTo>
                      <a:cubicBezTo>
                        <a:pt x="17174" y="44350"/>
                        <a:pt x="18509" y="37757"/>
                        <a:pt x="19736" y="32755"/>
                      </a:cubicBezTo>
                      <a:cubicBezTo>
                        <a:pt x="22420" y="21804"/>
                        <a:pt x="27779" y="9439"/>
                        <a:pt x="30237" y="4051"/>
                      </a:cubicBezTo>
                      <a:cubicBezTo>
                        <a:pt x="30134" y="3970"/>
                        <a:pt x="30077" y="3923"/>
                        <a:pt x="30077" y="3923"/>
                      </a:cubicBezTo>
                      <a:lnTo>
                        <a:pt x="1002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026;p42">
                  <a:extLst>
                    <a:ext uri="{FF2B5EF4-FFF2-40B4-BE49-F238E27FC236}">
                      <a16:creationId xmlns:a16="http://schemas.microsoft.com/office/drawing/2014/main" id="{99035A3B-5465-7582-FED7-1AE8C5D7B1B9}"/>
                    </a:ext>
                  </a:extLst>
                </p:cNvPr>
                <p:cNvSpPr/>
                <p:nvPr/>
              </p:nvSpPr>
              <p:spPr>
                <a:xfrm>
                  <a:off x="4406925" y="2881950"/>
                  <a:ext cx="525925" cy="116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7" h="46790" extrusionOk="0">
                      <a:moveTo>
                        <a:pt x="14288" y="0"/>
                      </a:moveTo>
                      <a:cubicBezTo>
                        <a:pt x="11830" y="5388"/>
                        <a:pt x="6471" y="17753"/>
                        <a:pt x="3787" y="28704"/>
                      </a:cubicBezTo>
                      <a:cubicBezTo>
                        <a:pt x="2560" y="33706"/>
                        <a:pt x="1225" y="40299"/>
                        <a:pt x="1" y="46789"/>
                      </a:cubicBezTo>
                      <a:cubicBezTo>
                        <a:pt x="3647" y="45958"/>
                        <a:pt x="6672" y="44485"/>
                        <a:pt x="9138" y="42778"/>
                      </a:cubicBezTo>
                      <a:cubicBezTo>
                        <a:pt x="9595" y="40275"/>
                        <a:pt x="10125" y="37741"/>
                        <a:pt x="10746" y="35237"/>
                      </a:cubicBezTo>
                      <a:cubicBezTo>
                        <a:pt x="13907" y="22484"/>
                        <a:pt x="18749" y="9752"/>
                        <a:pt x="21037" y="4029"/>
                      </a:cubicBezTo>
                      <a:cubicBezTo>
                        <a:pt x="17909" y="2785"/>
                        <a:pt x="14990" y="556"/>
                        <a:pt x="142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027;p42">
                  <a:extLst>
                    <a:ext uri="{FF2B5EF4-FFF2-40B4-BE49-F238E27FC236}">
                      <a16:creationId xmlns:a16="http://schemas.microsoft.com/office/drawing/2014/main" id="{7667077B-B681-2300-EF79-D6015E2831F7}"/>
                    </a:ext>
                  </a:extLst>
                </p:cNvPr>
                <p:cNvSpPr/>
                <p:nvPr/>
              </p:nvSpPr>
              <p:spPr>
                <a:xfrm>
                  <a:off x="3935525" y="4039450"/>
                  <a:ext cx="471400" cy="57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6" h="23158" extrusionOk="0">
                      <a:moveTo>
                        <a:pt x="2907" y="0"/>
                      </a:moveTo>
                      <a:cubicBezTo>
                        <a:pt x="1602" y="9169"/>
                        <a:pt x="503" y="17230"/>
                        <a:pt x="1" y="20958"/>
                      </a:cubicBezTo>
                      <a:cubicBezTo>
                        <a:pt x="1706" y="21383"/>
                        <a:pt x="3543" y="21768"/>
                        <a:pt x="5457" y="22243"/>
                      </a:cubicBezTo>
                      <a:cubicBezTo>
                        <a:pt x="8040" y="22884"/>
                        <a:pt x="11009" y="23157"/>
                        <a:pt x="14039" y="23157"/>
                      </a:cubicBezTo>
                      <a:cubicBezTo>
                        <a:pt x="14317" y="23157"/>
                        <a:pt x="14596" y="23155"/>
                        <a:pt x="14875" y="23150"/>
                      </a:cubicBezTo>
                      <a:cubicBezTo>
                        <a:pt x="15472" y="19515"/>
                        <a:pt x="17041" y="10117"/>
                        <a:pt x="18856" y="489"/>
                      </a:cubicBezTo>
                      <a:lnTo>
                        <a:pt x="18856" y="489"/>
                      </a:lnTo>
                      <a:cubicBezTo>
                        <a:pt x="16869" y="941"/>
                        <a:pt x="14700" y="1203"/>
                        <a:pt x="12333" y="1203"/>
                      </a:cubicBezTo>
                      <a:cubicBezTo>
                        <a:pt x="11185" y="1203"/>
                        <a:pt x="9991" y="1141"/>
                        <a:pt x="8749" y="1010"/>
                      </a:cubicBezTo>
                      <a:cubicBezTo>
                        <a:pt x="6626" y="785"/>
                        <a:pt x="4689" y="437"/>
                        <a:pt x="290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028;p42">
                  <a:extLst>
                    <a:ext uri="{FF2B5EF4-FFF2-40B4-BE49-F238E27FC236}">
                      <a16:creationId xmlns:a16="http://schemas.microsoft.com/office/drawing/2014/main" id="{0D0C46E8-6F42-7BE1-A49A-1A99A0AC5BC1}"/>
                    </a:ext>
                  </a:extLst>
                </p:cNvPr>
                <p:cNvSpPr/>
                <p:nvPr/>
              </p:nvSpPr>
              <p:spPr>
                <a:xfrm>
                  <a:off x="4567875" y="3688425"/>
                  <a:ext cx="294975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9" h="36060" extrusionOk="0">
                      <a:moveTo>
                        <a:pt x="11798" y="0"/>
                      </a:moveTo>
                      <a:cubicBezTo>
                        <a:pt x="11798" y="1"/>
                        <a:pt x="9164" y="6042"/>
                        <a:pt x="2700" y="10519"/>
                      </a:cubicBezTo>
                      <a:cubicBezTo>
                        <a:pt x="739" y="21246"/>
                        <a:pt x="165" y="31380"/>
                        <a:pt x="0" y="36059"/>
                      </a:cubicBezTo>
                      <a:cubicBezTo>
                        <a:pt x="4216" y="35199"/>
                        <a:pt x="7517" y="33960"/>
                        <a:pt x="8569" y="32734"/>
                      </a:cubicBezTo>
                      <a:cubicBezTo>
                        <a:pt x="11034" y="29858"/>
                        <a:pt x="10265" y="11735"/>
                        <a:pt x="1179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029;p42">
                  <a:extLst>
                    <a:ext uri="{FF2B5EF4-FFF2-40B4-BE49-F238E27FC236}">
                      <a16:creationId xmlns:a16="http://schemas.microsoft.com/office/drawing/2014/main" id="{3F299D51-3131-22E6-2E30-3FD2F399A191}"/>
                    </a:ext>
                  </a:extLst>
                </p:cNvPr>
                <p:cNvSpPr/>
                <p:nvPr/>
              </p:nvSpPr>
              <p:spPr>
                <a:xfrm>
                  <a:off x="4635350" y="2982675"/>
                  <a:ext cx="400650" cy="96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6" h="38749" extrusionOk="0">
                      <a:moveTo>
                        <a:pt x="11901" y="0"/>
                      </a:moveTo>
                      <a:cubicBezTo>
                        <a:pt x="9612" y="5723"/>
                        <a:pt x="4771" y="18455"/>
                        <a:pt x="1610" y="31208"/>
                      </a:cubicBezTo>
                      <a:cubicBezTo>
                        <a:pt x="989" y="33712"/>
                        <a:pt x="459" y="36246"/>
                        <a:pt x="1" y="38749"/>
                      </a:cubicBezTo>
                      <a:cubicBezTo>
                        <a:pt x="6467" y="34272"/>
                        <a:pt x="9099" y="28230"/>
                        <a:pt x="9099" y="28230"/>
                      </a:cubicBezTo>
                      <a:cubicBezTo>
                        <a:pt x="9156" y="27793"/>
                        <a:pt x="9215" y="27364"/>
                        <a:pt x="9279" y="26947"/>
                      </a:cubicBezTo>
                      <a:cubicBezTo>
                        <a:pt x="11054" y="15300"/>
                        <a:pt x="16025" y="1524"/>
                        <a:pt x="16025" y="1524"/>
                      </a:cubicBezTo>
                      <a:cubicBezTo>
                        <a:pt x="16025" y="1524"/>
                        <a:pt x="15599" y="1453"/>
                        <a:pt x="11978" y="33"/>
                      </a:cubicBezTo>
                      <a:cubicBezTo>
                        <a:pt x="11952" y="23"/>
                        <a:pt x="11926" y="11"/>
                        <a:pt x="1190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030;p42">
                  <a:extLst>
                    <a:ext uri="{FF2B5EF4-FFF2-40B4-BE49-F238E27FC236}">
                      <a16:creationId xmlns:a16="http://schemas.microsoft.com/office/drawing/2014/main" id="{FFA65F22-EC3A-606E-61CB-182948FFE879}"/>
                    </a:ext>
                  </a:extLst>
                </p:cNvPr>
                <p:cNvSpPr/>
                <p:nvPr/>
              </p:nvSpPr>
              <p:spPr>
                <a:xfrm>
                  <a:off x="3755184" y="3966290"/>
                  <a:ext cx="243619" cy="5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64" h="23887" extrusionOk="0">
                      <a:moveTo>
                        <a:pt x="2854" y="0"/>
                      </a:moveTo>
                      <a:cubicBezTo>
                        <a:pt x="1416" y="8623"/>
                        <a:pt x="499" y="15879"/>
                        <a:pt x="1" y="20245"/>
                      </a:cubicBezTo>
                      <a:cubicBezTo>
                        <a:pt x="1893" y="22161"/>
                        <a:pt x="4596" y="23098"/>
                        <a:pt x="7757" y="23887"/>
                      </a:cubicBezTo>
                      <a:cubicBezTo>
                        <a:pt x="8260" y="20159"/>
                        <a:pt x="9359" y="12098"/>
                        <a:pt x="10663" y="2929"/>
                      </a:cubicBezTo>
                      <a:cubicBezTo>
                        <a:pt x="7604" y="2180"/>
                        <a:pt x="5023" y="1161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031;p42">
                  <a:extLst>
                    <a:ext uri="{FF2B5EF4-FFF2-40B4-BE49-F238E27FC236}">
                      <a16:creationId xmlns:a16="http://schemas.microsoft.com/office/drawing/2014/main" id="{735C48A9-EF29-5092-7E3A-24AC53215320}"/>
                    </a:ext>
                  </a:extLst>
                </p:cNvPr>
                <p:cNvSpPr/>
                <p:nvPr/>
              </p:nvSpPr>
              <p:spPr>
                <a:xfrm>
                  <a:off x="4180250" y="2742025"/>
                  <a:ext cx="579875" cy="31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5" h="12516" extrusionOk="0">
                      <a:moveTo>
                        <a:pt x="6016" y="1"/>
                      </a:moveTo>
                      <a:lnTo>
                        <a:pt x="0" y="2060"/>
                      </a:lnTo>
                      <a:lnTo>
                        <a:pt x="3337" y="10144"/>
                      </a:lnTo>
                      <a:lnTo>
                        <a:pt x="14771" y="12515"/>
                      </a:lnTo>
                      <a:lnTo>
                        <a:pt x="23195" y="5469"/>
                      </a:lnTo>
                      <a:lnTo>
                        <a:pt x="17683" y="427"/>
                      </a:lnTo>
                      <a:lnTo>
                        <a:pt x="601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032;p42">
                  <a:extLst>
                    <a:ext uri="{FF2B5EF4-FFF2-40B4-BE49-F238E27FC236}">
                      <a16:creationId xmlns:a16="http://schemas.microsoft.com/office/drawing/2014/main" id="{D8F274EA-6AAE-391A-F16C-C21A8BC91ABC}"/>
                    </a:ext>
                  </a:extLst>
                </p:cNvPr>
                <p:cNvSpPr/>
                <p:nvPr/>
              </p:nvSpPr>
              <p:spPr>
                <a:xfrm>
                  <a:off x="4347950" y="2539650"/>
                  <a:ext cx="274375" cy="15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5" h="6250" extrusionOk="0">
                      <a:moveTo>
                        <a:pt x="10975" y="0"/>
                      </a:moveTo>
                      <a:lnTo>
                        <a:pt x="1104" y="355"/>
                      </a:lnTo>
                      <a:lnTo>
                        <a:pt x="0" y="5111"/>
                      </a:lnTo>
                      <a:cubicBezTo>
                        <a:pt x="1346" y="5640"/>
                        <a:pt x="3314" y="6250"/>
                        <a:pt x="5577" y="6250"/>
                      </a:cubicBezTo>
                      <a:cubicBezTo>
                        <a:pt x="7430" y="6250"/>
                        <a:pt x="9409" y="5818"/>
                        <a:pt x="10975" y="5366"/>
                      </a:cubicBezTo>
                      <a:lnTo>
                        <a:pt x="10975" y="0"/>
                      </a:lnTo>
                      <a:close/>
                    </a:path>
                  </a:pathLst>
                </a:custGeom>
                <a:solidFill>
                  <a:srgbClr val="FFD2B3"/>
                </a:solidFill>
                <a:ln w="9525" cap="flat" cmpd="sng">
                  <a:solidFill>
                    <a:srgbClr val="FFD2B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033;p42">
                  <a:extLst>
                    <a:ext uri="{FF2B5EF4-FFF2-40B4-BE49-F238E27FC236}">
                      <a16:creationId xmlns:a16="http://schemas.microsoft.com/office/drawing/2014/main" id="{13DC00D5-2826-BDED-1B7D-C14ADCDBF0B3}"/>
                    </a:ext>
                  </a:extLst>
                </p:cNvPr>
                <p:cNvSpPr/>
                <p:nvPr/>
              </p:nvSpPr>
              <p:spPr>
                <a:xfrm>
                  <a:off x="4330650" y="2667400"/>
                  <a:ext cx="291650" cy="17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66" h="6892" extrusionOk="0">
                      <a:moveTo>
                        <a:pt x="693" y="0"/>
                      </a:moveTo>
                      <a:lnTo>
                        <a:pt x="0" y="2986"/>
                      </a:lnTo>
                      <a:lnTo>
                        <a:pt x="3642" y="6891"/>
                      </a:lnTo>
                      <a:lnTo>
                        <a:pt x="11666" y="3412"/>
                      </a:lnTo>
                      <a:lnTo>
                        <a:pt x="11666" y="256"/>
                      </a:lnTo>
                      <a:cubicBezTo>
                        <a:pt x="10101" y="708"/>
                        <a:pt x="8122" y="1140"/>
                        <a:pt x="6270" y="1140"/>
                      </a:cubicBezTo>
                      <a:cubicBezTo>
                        <a:pt x="4007" y="1140"/>
                        <a:pt x="2039" y="529"/>
                        <a:pt x="693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 w="9525" cap="flat" cmpd="sng">
                  <a:solidFill>
                    <a:srgbClr val="FFD2B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34;p42">
                  <a:extLst>
                    <a:ext uri="{FF2B5EF4-FFF2-40B4-BE49-F238E27FC236}">
                      <a16:creationId xmlns:a16="http://schemas.microsoft.com/office/drawing/2014/main" id="{F7865A20-23E4-7696-3F91-13EDAC4589E4}"/>
                    </a:ext>
                  </a:extLst>
                </p:cNvPr>
                <p:cNvSpPr/>
                <p:nvPr/>
              </p:nvSpPr>
              <p:spPr>
                <a:xfrm>
                  <a:off x="4087025" y="2828375"/>
                  <a:ext cx="243650" cy="33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6" h="13378" extrusionOk="0">
                      <a:moveTo>
                        <a:pt x="5241" y="1"/>
                      </a:moveTo>
                      <a:cubicBezTo>
                        <a:pt x="5097" y="1"/>
                        <a:pt x="4948" y="9"/>
                        <a:pt x="4795" y="26"/>
                      </a:cubicBezTo>
                      <a:cubicBezTo>
                        <a:pt x="959" y="452"/>
                        <a:pt x="0" y="4855"/>
                        <a:pt x="108" y="7732"/>
                      </a:cubicBezTo>
                      <a:cubicBezTo>
                        <a:pt x="215" y="10608"/>
                        <a:pt x="1244" y="13342"/>
                        <a:pt x="3694" y="13377"/>
                      </a:cubicBezTo>
                      <a:cubicBezTo>
                        <a:pt x="3712" y="13377"/>
                        <a:pt x="3729" y="13377"/>
                        <a:pt x="3746" y="13377"/>
                      </a:cubicBezTo>
                      <a:cubicBezTo>
                        <a:pt x="6171" y="13377"/>
                        <a:pt x="8097" y="10892"/>
                        <a:pt x="8097" y="10892"/>
                      </a:cubicBezTo>
                      <a:lnTo>
                        <a:pt x="9745" y="4713"/>
                      </a:lnTo>
                      <a:cubicBezTo>
                        <a:pt x="9745" y="4713"/>
                        <a:pt x="8717" y="1"/>
                        <a:pt x="524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35;p42">
                  <a:extLst>
                    <a:ext uri="{FF2B5EF4-FFF2-40B4-BE49-F238E27FC236}">
                      <a16:creationId xmlns:a16="http://schemas.microsoft.com/office/drawing/2014/main" id="{C07099D6-5FD5-5ED9-0FD7-3949924B39B4}"/>
                    </a:ext>
                  </a:extLst>
                </p:cNvPr>
                <p:cNvSpPr/>
                <p:nvPr/>
              </p:nvSpPr>
              <p:spPr>
                <a:xfrm>
                  <a:off x="4389750" y="2922775"/>
                  <a:ext cx="385275" cy="34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1" h="13655" extrusionOk="0">
                      <a:moveTo>
                        <a:pt x="9476" y="0"/>
                      </a:moveTo>
                      <a:cubicBezTo>
                        <a:pt x="6288" y="0"/>
                        <a:pt x="4047" y="2393"/>
                        <a:pt x="4047" y="2393"/>
                      </a:cubicBezTo>
                      <a:lnTo>
                        <a:pt x="1455" y="4240"/>
                      </a:lnTo>
                      <a:lnTo>
                        <a:pt x="0" y="7116"/>
                      </a:lnTo>
                      <a:lnTo>
                        <a:pt x="2401" y="9886"/>
                      </a:lnTo>
                      <a:cubicBezTo>
                        <a:pt x="2401" y="9886"/>
                        <a:pt x="3337" y="12939"/>
                        <a:pt x="6462" y="13542"/>
                      </a:cubicBezTo>
                      <a:cubicBezTo>
                        <a:pt x="6858" y="13619"/>
                        <a:pt x="7247" y="13655"/>
                        <a:pt x="7626" y="13655"/>
                      </a:cubicBezTo>
                      <a:cubicBezTo>
                        <a:pt x="10241" y="13655"/>
                        <a:pt x="12398" y="11941"/>
                        <a:pt x="13173" y="9957"/>
                      </a:cubicBezTo>
                      <a:cubicBezTo>
                        <a:pt x="14061" y="7684"/>
                        <a:pt x="15410" y="1471"/>
                        <a:pt x="11291" y="263"/>
                      </a:cubicBezTo>
                      <a:cubicBezTo>
                        <a:pt x="10660" y="78"/>
                        <a:pt x="10053" y="0"/>
                        <a:pt x="947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36;p42">
                  <a:extLst>
                    <a:ext uri="{FF2B5EF4-FFF2-40B4-BE49-F238E27FC236}">
                      <a16:creationId xmlns:a16="http://schemas.microsoft.com/office/drawing/2014/main" id="{FE63BE1E-C368-5E7D-C037-A3EE20864FBA}"/>
                    </a:ext>
                  </a:extLst>
                </p:cNvPr>
                <p:cNvSpPr/>
                <p:nvPr/>
              </p:nvSpPr>
              <p:spPr>
                <a:xfrm>
                  <a:off x="4253900" y="2904250"/>
                  <a:ext cx="237050" cy="30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2" h="12051" extrusionOk="0">
                      <a:moveTo>
                        <a:pt x="5965" y="1"/>
                      </a:moveTo>
                      <a:cubicBezTo>
                        <a:pt x="3736" y="1"/>
                        <a:pt x="975" y="1591"/>
                        <a:pt x="498" y="5405"/>
                      </a:cubicBezTo>
                      <a:cubicBezTo>
                        <a:pt x="1" y="9384"/>
                        <a:pt x="1279" y="11514"/>
                        <a:pt x="3552" y="11976"/>
                      </a:cubicBezTo>
                      <a:cubicBezTo>
                        <a:pt x="3809" y="12028"/>
                        <a:pt x="4062" y="12051"/>
                        <a:pt x="4310" y="12051"/>
                      </a:cubicBezTo>
                      <a:cubicBezTo>
                        <a:pt x="6252" y="12051"/>
                        <a:pt x="7834" y="10627"/>
                        <a:pt x="7834" y="10627"/>
                      </a:cubicBezTo>
                      <a:cubicBezTo>
                        <a:pt x="7834" y="10627"/>
                        <a:pt x="7217" y="8532"/>
                        <a:pt x="7834" y="6259"/>
                      </a:cubicBezTo>
                      <a:cubicBezTo>
                        <a:pt x="8452" y="3986"/>
                        <a:pt x="9481" y="3134"/>
                        <a:pt x="9481" y="3134"/>
                      </a:cubicBezTo>
                      <a:cubicBezTo>
                        <a:pt x="9481" y="3134"/>
                        <a:pt x="8523" y="151"/>
                        <a:pt x="6250" y="10"/>
                      </a:cubicBezTo>
                      <a:cubicBezTo>
                        <a:pt x="6156" y="4"/>
                        <a:pt x="6061" y="1"/>
                        <a:pt x="596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37;p42">
                  <a:extLst>
                    <a:ext uri="{FF2B5EF4-FFF2-40B4-BE49-F238E27FC236}">
                      <a16:creationId xmlns:a16="http://schemas.microsoft.com/office/drawing/2014/main" id="{248F273F-FE25-3D74-A197-73DCF1E52F49}"/>
                    </a:ext>
                  </a:extLst>
                </p:cNvPr>
                <p:cNvSpPr/>
                <p:nvPr/>
              </p:nvSpPr>
              <p:spPr>
                <a:xfrm>
                  <a:off x="4175025" y="238125"/>
                  <a:ext cx="1473175" cy="102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41076" extrusionOk="0">
                      <a:moveTo>
                        <a:pt x="5079" y="0"/>
                      </a:moveTo>
                      <a:cubicBezTo>
                        <a:pt x="4442" y="0"/>
                        <a:pt x="3819" y="43"/>
                        <a:pt x="3215" y="132"/>
                      </a:cubicBezTo>
                      <a:cubicBezTo>
                        <a:pt x="1940" y="3552"/>
                        <a:pt x="1" y="10679"/>
                        <a:pt x="3405" y="16028"/>
                      </a:cubicBezTo>
                      <a:cubicBezTo>
                        <a:pt x="7020" y="21709"/>
                        <a:pt x="15619" y="22088"/>
                        <a:pt x="15619" y="22088"/>
                      </a:cubicBezTo>
                      <a:cubicBezTo>
                        <a:pt x="15619" y="22088"/>
                        <a:pt x="14389" y="29000"/>
                        <a:pt x="21868" y="32008"/>
                      </a:cubicBezTo>
                      <a:cubicBezTo>
                        <a:pt x="23532" y="32677"/>
                        <a:pt x="25196" y="32938"/>
                        <a:pt x="26777" y="32938"/>
                      </a:cubicBezTo>
                      <a:cubicBezTo>
                        <a:pt x="32306" y="32938"/>
                        <a:pt x="36829" y="29758"/>
                        <a:pt x="36829" y="29758"/>
                      </a:cubicBezTo>
                      <a:cubicBezTo>
                        <a:pt x="36829" y="29758"/>
                        <a:pt x="40407" y="41076"/>
                        <a:pt x="48268" y="41076"/>
                      </a:cubicBezTo>
                      <a:cubicBezTo>
                        <a:pt x="49359" y="41076"/>
                        <a:pt x="50532" y="40858"/>
                        <a:pt x="51789" y="40362"/>
                      </a:cubicBezTo>
                      <a:cubicBezTo>
                        <a:pt x="56951" y="38325"/>
                        <a:pt x="58584" y="33967"/>
                        <a:pt x="58927" y="30120"/>
                      </a:cubicBezTo>
                      <a:cubicBezTo>
                        <a:pt x="58437" y="27338"/>
                        <a:pt x="57456" y="24801"/>
                        <a:pt x="55600" y="23532"/>
                      </a:cubicBezTo>
                      <a:cubicBezTo>
                        <a:pt x="53678" y="22217"/>
                        <a:pt x="52072" y="21793"/>
                        <a:pt x="50801" y="21793"/>
                      </a:cubicBezTo>
                      <a:cubicBezTo>
                        <a:pt x="48505" y="21793"/>
                        <a:pt x="47303" y="23176"/>
                        <a:pt x="47303" y="23176"/>
                      </a:cubicBezTo>
                      <a:cubicBezTo>
                        <a:pt x="47312" y="10547"/>
                        <a:pt x="40116" y="3417"/>
                        <a:pt x="32491" y="3417"/>
                      </a:cubicBezTo>
                      <a:cubicBezTo>
                        <a:pt x="32271" y="3417"/>
                        <a:pt x="32049" y="3423"/>
                        <a:pt x="31828" y="3435"/>
                      </a:cubicBezTo>
                      <a:cubicBezTo>
                        <a:pt x="23963" y="3861"/>
                        <a:pt x="24283" y="11886"/>
                        <a:pt x="24283" y="11886"/>
                      </a:cubicBezTo>
                      <a:cubicBezTo>
                        <a:pt x="20736" y="5152"/>
                        <a:pt x="12050" y="0"/>
                        <a:pt x="507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38;p42">
                  <a:extLst>
                    <a:ext uri="{FF2B5EF4-FFF2-40B4-BE49-F238E27FC236}">
                      <a16:creationId xmlns:a16="http://schemas.microsoft.com/office/drawing/2014/main" id="{9B207055-5974-842A-B1E3-03F907D5F9D4}"/>
                    </a:ext>
                  </a:extLst>
                </p:cNvPr>
                <p:cNvSpPr/>
                <p:nvPr/>
              </p:nvSpPr>
              <p:spPr>
                <a:xfrm>
                  <a:off x="3615675" y="241425"/>
                  <a:ext cx="2244100" cy="16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64" h="66080" extrusionOk="0">
                      <a:moveTo>
                        <a:pt x="25589" y="0"/>
                      </a:moveTo>
                      <a:lnTo>
                        <a:pt x="25589" y="0"/>
                      </a:lnTo>
                      <a:cubicBezTo>
                        <a:pt x="24998" y="87"/>
                        <a:pt x="24422" y="213"/>
                        <a:pt x="23873" y="392"/>
                      </a:cubicBezTo>
                      <a:cubicBezTo>
                        <a:pt x="16641" y="2734"/>
                        <a:pt x="20808" y="13955"/>
                        <a:pt x="20808" y="13955"/>
                      </a:cubicBezTo>
                      <a:cubicBezTo>
                        <a:pt x="20808" y="13955"/>
                        <a:pt x="17445" y="12568"/>
                        <a:pt x="13624" y="12568"/>
                      </a:cubicBezTo>
                      <a:cubicBezTo>
                        <a:pt x="9809" y="12568"/>
                        <a:pt x="5538" y="13950"/>
                        <a:pt x="3693" y="19472"/>
                      </a:cubicBezTo>
                      <a:cubicBezTo>
                        <a:pt x="0" y="30528"/>
                        <a:pt x="11931" y="36822"/>
                        <a:pt x="11931" y="36822"/>
                      </a:cubicBezTo>
                      <a:lnTo>
                        <a:pt x="31673" y="52161"/>
                      </a:lnTo>
                      <a:lnTo>
                        <a:pt x="73642" y="66079"/>
                      </a:lnTo>
                      <a:cubicBezTo>
                        <a:pt x="82236" y="63310"/>
                        <a:pt x="89763" y="55427"/>
                        <a:pt x="88413" y="47474"/>
                      </a:cubicBezTo>
                      <a:cubicBezTo>
                        <a:pt x="87514" y="42172"/>
                        <a:pt x="84686" y="41288"/>
                        <a:pt x="82901" y="41288"/>
                      </a:cubicBezTo>
                      <a:cubicBezTo>
                        <a:pt x="82007" y="41288"/>
                        <a:pt x="81375" y="41509"/>
                        <a:pt x="81375" y="41509"/>
                      </a:cubicBezTo>
                      <a:cubicBezTo>
                        <a:pt x="81375" y="41509"/>
                        <a:pt x="82235" y="35300"/>
                        <a:pt x="81301" y="29988"/>
                      </a:cubicBezTo>
                      <a:cubicBezTo>
                        <a:pt x="80958" y="33836"/>
                        <a:pt x="79325" y="38194"/>
                        <a:pt x="74163" y="40230"/>
                      </a:cubicBezTo>
                      <a:cubicBezTo>
                        <a:pt x="72906" y="40726"/>
                        <a:pt x="71733" y="40944"/>
                        <a:pt x="70642" y="40944"/>
                      </a:cubicBezTo>
                      <a:cubicBezTo>
                        <a:pt x="62781" y="40944"/>
                        <a:pt x="59203" y="29626"/>
                        <a:pt x="59203" y="29626"/>
                      </a:cubicBezTo>
                      <a:cubicBezTo>
                        <a:pt x="59203" y="29626"/>
                        <a:pt x="54680" y="32806"/>
                        <a:pt x="49151" y="32806"/>
                      </a:cubicBezTo>
                      <a:cubicBezTo>
                        <a:pt x="47570" y="32806"/>
                        <a:pt x="45906" y="32545"/>
                        <a:pt x="44242" y="31876"/>
                      </a:cubicBezTo>
                      <a:cubicBezTo>
                        <a:pt x="36762" y="28868"/>
                        <a:pt x="37993" y="21956"/>
                        <a:pt x="37993" y="21956"/>
                      </a:cubicBezTo>
                      <a:cubicBezTo>
                        <a:pt x="37993" y="21956"/>
                        <a:pt x="29394" y="21577"/>
                        <a:pt x="25779" y="15896"/>
                      </a:cubicBezTo>
                      <a:cubicBezTo>
                        <a:pt x="22375" y="10547"/>
                        <a:pt x="24314" y="3420"/>
                        <a:pt x="2558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39;p42">
                  <a:extLst>
                    <a:ext uri="{FF2B5EF4-FFF2-40B4-BE49-F238E27FC236}">
                      <a16:creationId xmlns:a16="http://schemas.microsoft.com/office/drawing/2014/main" id="{1D5E633A-DE79-C764-C8DB-157F199F9937}"/>
                    </a:ext>
                  </a:extLst>
                </p:cNvPr>
                <p:cNvSpPr/>
                <p:nvPr/>
              </p:nvSpPr>
              <p:spPr>
                <a:xfrm>
                  <a:off x="5035975" y="1682150"/>
                  <a:ext cx="509550" cy="5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2" h="21060" extrusionOk="0">
                      <a:moveTo>
                        <a:pt x="9043" y="1"/>
                      </a:moveTo>
                      <a:cubicBezTo>
                        <a:pt x="7538" y="1"/>
                        <a:pt x="6533" y="355"/>
                        <a:pt x="6533" y="355"/>
                      </a:cubicBezTo>
                      <a:lnTo>
                        <a:pt x="0" y="14487"/>
                      </a:lnTo>
                      <a:cubicBezTo>
                        <a:pt x="751" y="18444"/>
                        <a:pt x="5178" y="21059"/>
                        <a:pt x="9466" y="21059"/>
                      </a:cubicBezTo>
                      <a:cubicBezTo>
                        <a:pt x="11257" y="21059"/>
                        <a:pt x="13023" y="20603"/>
                        <a:pt x="14487" y="19599"/>
                      </a:cubicBezTo>
                      <a:cubicBezTo>
                        <a:pt x="19458" y="16191"/>
                        <a:pt x="20381" y="7386"/>
                        <a:pt x="15979" y="2982"/>
                      </a:cubicBezTo>
                      <a:cubicBezTo>
                        <a:pt x="13541" y="545"/>
                        <a:pt x="10908" y="1"/>
                        <a:pt x="9043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 w="9525" cap="flat" cmpd="sng">
                  <a:solidFill>
                    <a:srgbClr val="FFD2B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40;p42">
                  <a:extLst>
                    <a:ext uri="{FF2B5EF4-FFF2-40B4-BE49-F238E27FC236}">
                      <a16:creationId xmlns:a16="http://schemas.microsoft.com/office/drawing/2014/main" id="{08DE7843-0DC6-A761-487D-CA6BDA209590}"/>
                    </a:ext>
                  </a:extLst>
                </p:cNvPr>
                <p:cNvSpPr/>
                <p:nvPr/>
              </p:nvSpPr>
              <p:spPr>
                <a:xfrm>
                  <a:off x="3620975" y="1294500"/>
                  <a:ext cx="1548600" cy="12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44" h="51470" extrusionOk="0">
                      <a:moveTo>
                        <a:pt x="20074" y="1"/>
                      </a:moveTo>
                      <a:cubicBezTo>
                        <a:pt x="20074" y="1"/>
                        <a:pt x="16536" y="2216"/>
                        <a:pt x="10848" y="2216"/>
                      </a:cubicBezTo>
                      <a:cubicBezTo>
                        <a:pt x="10356" y="2216"/>
                        <a:pt x="9849" y="2200"/>
                        <a:pt x="9326" y="2164"/>
                      </a:cubicBezTo>
                      <a:cubicBezTo>
                        <a:pt x="8445" y="5003"/>
                        <a:pt x="7539" y="8039"/>
                        <a:pt x="7032" y="10085"/>
                      </a:cubicBezTo>
                      <a:cubicBezTo>
                        <a:pt x="5825" y="14961"/>
                        <a:pt x="1" y="35532"/>
                        <a:pt x="10654" y="43344"/>
                      </a:cubicBezTo>
                      <a:cubicBezTo>
                        <a:pt x="17624" y="48455"/>
                        <a:pt x="25811" y="51469"/>
                        <a:pt x="33323" y="51469"/>
                      </a:cubicBezTo>
                      <a:cubicBezTo>
                        <a:pt x="37292" y="51469"/>
                        <a:pt x="41072" y="50628"/>
                        <a:pt x="44386" y="48812"/>
                      </a:cubicBezTo>
                      <a:cubicBezTo>
                        <a:pt x="51907" y="44688"/>
                        <a:pt x="59165" y="26755"/>
                        <a:pt x="61944" y="19218"/>
                      </a:cubicBezTo>
                      <a:cubicBezTo>
                        <a:pt x="60545" y="18234"/>
                        <a:pt x="58467" y="16613"/>
                        <a:pt x="56718" y="14583"/>
                      </a:cubicBezTo>
                      <a:cubicBezTo>
                        <a:pt x="53783" y="11174"/>
                        <a:pt x="53025" y="7008"/>
                        <a:pt x="53025" y="7008"/>
                      </a:cubicBezTo>
                      <a:cubicBezTo>
                        <a:pt x="53025" y="7008"/>
                        <a:pt x="49044" y="9255"/>
                        <a:pt x="45312" y="9255"/>
                      </a:cubicBezTo>
                      <a:cubicBezTo>
                        <a:pt x="44512" y="9255"/>
                        <a:pt x="43724" y="9152"/>
                        <a:pt x="42989" y="8902"/>
                      </a:cubicBezTo>
                      <a:cubicBezTo>
                        <a:pt x="38822" y="7481"/>
                        <a:pt x="38254" y="3694"/>
                        <a:pt x="38254" y="3694"/>
                      </a:cubicBezTo>
                      <a:cubicBezTo>
                        <a:pt x="38254" y="3694"/>
                        <a:pt x="34270" y="6980"/>
                        <a:pt x="29595" y="6980"/>
                      </a:cubicBezTo>
                      <a:cubicBezTo>
                        <a:pt x="28493" y="6980"/>
                        <a:pt x="27352" y="6797"/>
                        <a:pt x="26216" y="6345"/>
                      </a:cubicBezTo>
                      <a:cubicBezTo>
                        <a:pt x="20263" y="3977"/>
                        <a:pt x="20074" y="1"/>
                        <a:pt x="20074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 w="9525" cap="flat" cmpd="sng">
                  <a:solidFill>
                    <a:srgbClr val="FFD2B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41;p42">
                  <a:extLst>
                    <a:ext uri="{FF2B5EF4-FFF2-40B4-BE49-F238E27FC236}">
                      <a16:creationId xmlns:a16="http://schemas.microsoft.com/office/drawing/2014/main" id="{12841033-4531-6575-DAFA-9F590CD06CBD}"/>
                    </a:ext>
                  </a:extLst>
                </p:cNvPr>
                <p:cNvSpPr/>
                <p:nvPr/>
              </p:nvSpPr>
              <p:spPr>
                <a:xfrm>
                  <a:off x="3854125" y="1161950"/>
                  <a:ext cx="1345225" cy="61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09" h="24521" extrusionOk="0">
                      <a:moveTo>
                        <a:pt x="2393" y="1"/>
                      </a:moveTo>
                      <a:cubicBezTo>
                        <a:pt x="2393" y="1"/>
                        <a:pt x="1221" y="3542"/>
                        <a:pt x="1" y="7467"/>
                      </a:cubicBezTo>
                      <a:cubicBezTo>
                        <a:pt x="523" y="7503"/>
                        <a:pt x="1029" y="7519"/>
                        <a:pt x="1520" y="7519"/>
                      </a:cubicBezTo>
                      <a:cubicBezTo>
                        <a:pt x="7210" y="7519"/>
                        <a:pt x="10749" y="5303"/>
                        <a:pt x="10749" y="5303"/>
                      </a:cubicBezTo>
                      <a:cubicBezTo>
                        <a:pt x="10749" y="5303"/>
                        <a:pt x="10938" y="9279"/>
                        <a:pt x="16891" y="11647"/>
                      </a:cubicBezTo>
                      <a:cubicBezTo>
                        <a:pt x="18027" y="12099"/>
                        <a:pt x="19168" y="12282"/>
                        <a:pt x="20270" y="12282"/>
                      </a:cubicBezTo>
                      <a:cubicBezTo>
                        <a:pt x="24944" y="12282"/>
                        <a:pt x="28928" y="8996"/>
                        <a:pt x="28928" y="8996"/>
                      </a:cubicBezTo>
                      <a:cubicBezTo>
                        <a:pt x="28928" y="8996"/>
                        <a:pt x="29497" y="12784"/>
                        <a:pt x="33663" y="14204"/>
                      </a:cubicBezTo>
                      <a:cubicBezTo>
                        <a:pt x="34398" y="14454"/>
                        <a:pt x="35186" y="14557"/>
                        <a:pt x="35986" y="14557"/>
                      </a:cubicBezTo>
                      <a:cubicBezTo>
                        <a:pt x="39719" y="14557"/>
                        <a:pt x="43700" y="12310"/>
                        <a:pt x="43700" y="12310"/>
                      </a:cubicBezTo>
                      <a:cubicBezTo>
                        <a:pt x="43700" y="12310"/>
                        <a:pt x="44458" y="16476"/>
                        <a:pt x="47393" y="19885"/>
                      </a:cubicBezTo>
                      <a:cubicBezTo>
                        <a:pt x="49141" y="21915"/>
                        <a:pt x="51219" y="23536"/>
                        <a:pt x="52619" y="24520"/>
                      </a:cubicBezTo>
                      <a:cubicBezTo>
                        <a:pt x="53382" y="22450"/>
                        <a:pt x="53808" y="21163"/>
                        <a:pt x="53808" y="21163"/>
                      </a:cubicBezTo>
                      <a:cubicBezTo>
                        <a:pt x="46423" y="16973"/>
                        <a:pt x="49262" y="5753"/>
                        <a:pt x="49262" y="5753"/>
                      </a:cubicBezTo>
                      <a:lnTo>
                        <a:pt x="49262" y="5753"/>
                      </a:lnTo>
                      <a:cubicBezTo>
                        <a:pt x="49262" y="5753"/>
                        <a:pt x="44395" y="9552"/>
                        <a:pt x="40196" y="9552"/>
                      </a:cubicBezTo>
                      <a:cubicBezTo>
                        <a:pt x="39802" y="9552"/>
                        <a:pt x="39414" y="9518"/>
                        <a:pt x="39037" y="9445"/>
                      </a:cubicBezTo>
                      <a:cubicBezTo>
                        <a:pt x="34634" y="8594"/>
                        <a:pt x="33663" y="4123"/>
                        <a:pt x="33663" y="4123"/>
                      </a:cubicBezTo>
                      <a:cubicBezTo>
                        <a:pt x="33663" y="4123"/>
                        <a:pt x="27696" y="6393"/>
                        <a:pt x="23272" y="6393"/>
                      </a:cubicBezTo>
                      <a:cubicBezTo>
                        <a:pt x="22166" y="6393"/>
                        <a:pt x="21156" y="6251"/>
                        <a:pt x="20360" y="5896"/>
                      </a:cubicBezTo>
                      <a:cubicBezTo>
                        <a:pt x="16383" y="4120"/>
                        <a:pt x="16891" y="1"/>
                        <a:pt x="16891" y="1"/>
                      </a:cubicBezTo>
                      <a:lnTo>
                        <a:pt x="16891" y="1"/>
                      </a:lnTo>
                      <a:cubicBezTo>
                        <a:pt x="16891" y="1"/>
                        <a:pt x="12335" y="1705"/>
                        <a:pt x="9140" y="1847"/>
                      </a:cubicBezTo>
                      <a:cubicBezTo>
                        <a:pt x="9030" y="1852"/>
                        <a:pt x="8919" y="1855"/>
                        <a:pt x="8808" y="1855"/>
                      </a:cubicBezTo>
                      <a:cubicBezTo>
                        <a:pt x="5703" y="1855"/>
                        <a:pt x="2393" y="1"/>
                        <a:pt x="2393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 w="9525" cap="flat" cmpd="sng">
                  <a:solidFill>
                    <a:srgbClr val="FFD2B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42;p42">
                  <a:extLst>
                    <a:ext uri="{FF2B5EF4-FFF2-40B4-BE49-F238E27FC236}">
                      <a16:creationId xmlns:a16="http://schemas.microsoft.com/office/drawing/2014/main" id="{BF188486-AB4D-B14E-B49F-6CF6103F4DFC}"/>
                    </a:ext>
                  </a:extLst>
                </p:cNvPr>
                <p:cNvSpPr/>
                <p:nvPr/>
              </p:nvSpPr>
              <p:spPr>
                <a:xfrm>
                  <a:off x="4307400" y="3951361"/>
                  <a:ext cx="314913" cy="66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0" h="26674" extrusionOk="0">
                      <a:moveTo>
                        <a:pt x="13120" y="1"/>
                      </a:moveTo>
                      <a:lnTo>
                        <a:pt x="13120" y="1"/>
                      </a:lnTo>
                      <a:cubicBezTo>
                        <a:pt x="10653" y="1708"/>
                        <a:pt x="7628" y="3181"/>
                        <a:pt x="3982" y="4012"/>
                      </a:cubicBezTo>
                      <a:cubicBezTo>
                        <a:pt x="2166" y="13641"/>
                        <a:pt x="597" y="23038"/>
                        <a:pt x="0" y="26673"/>
                      </a:cubicBezTo>
                      <a:cubicBezTo>
                        <a:pt x="3617" y="26615"/>
                        <a:pt x="7273" y="26183"/>
                        <a:pt x="10419" y="25541"/>
                      </a:cubicBezTo>
                      <a:cubicBezTo>
                        <a:pt x="10585" y="20862"/>
                        <a:pt x="11159" y="10728"/>
                        <a:pt x="131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" name="Google Shape;1043;p42">
                <a:extLst>
                  <a:ext uri="{FF2B5EF4-FFF2-40B4-BE49-F238E27FC236}">
                    <a16:creationId xmlns:a16="http://schemas.microsoft.com/office/drawing/2014/main" id="{E3C54B97-13D2-001F-30F0-181FAA319EC5}"/>
                  </a:ext>
                </a:extLst>
              </p:cNvPr>
              <p:cNvSpPr/>
              <p:nvPr/>
            </p:nvSpPr>
            <p:spPr>
              <a:xfrm>
                <a:off x="7008924" y="1964800"/>
                <a:ext cx="119822" cy="107172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172" extrusionOk="0">
                    <a:moveTo>
                      <a:pt x="1215" y="0"/>
                    </a:moveTo>
                    <a:cubicBezTo>
                      <a:pt x="555" y="0"/>
                      <a:pt x="16" y="478"/>
                      <a:pt x="9" y="1074"/>
                    </a:cubicBezTo>
                    <a:cubicBezTo>
                      <a:pt x="0" y="1675"/>
                      <a:pt x="535" y="2166"/>
                      <a:pt x="1201" y="2172"/>
                    </a:cubicBezTo>
                    <a:cubicBezTo>
                      <a:pt x="1205" y="2172"/>
                      <a:pt x="1209" y="2172"/>
                      <a:pt x="1214" y="2172"/>
                    </a:cubicBezTo>
                    <a:cubicBezTo>
                      <a:pt x="1874" y="2172"/>
                      <a:pt x="2413" y="1694"/>
                      <a:pt x="2420" y="1097"/>
                    </a:cubicBezTo>
                    <a:cubicBezTo>
                      <a:pt x="2427" y="497"/>
                      <a:pt x="1893" y="6"/>
                      <a:pt x="1227" y="0"/>
                    </a:cubicBezTo>
                    <a:cubicBezTo>
                      <a:pt x="1223" y="0"/>
                      <a:pt x="1219" y="0"/>
                      <a:pt x="1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44;p42">
                <a:extLst>
                  <a:ext uri="{FF2B5EF4-FFF2-40B4-BE49-F238E27FC236}">
                    <a16:creationId xmlns:a16="http://schemas.microsoft.com/office/drawing/2014/main" id="{ADBDBD40-EF19-114E-035E-8C91465484A6}"/>
                  </a:ext>
                </a:extLst>
              </p:cNvPr>
              <p:cNvSpPr/>
              <p:nvPr/>
            </p:nvSpPr>
            <p:spPr>
              <a:xfrm>
                <a:off x="7512175" y="2071977"/>
                <a:ext cx="119822" cy="107172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172" extrusionOk="0">
                    <a:moveTo>
                      <a:pt x="1215" y="0"/>
                    </a:moveTo>
                    <a:cubicBezTo>
                      <a:pt x="555" y="0"/>
                      <a:pt x="16" y="478"/>
                      <a:pt x="9" y="1074"/>
                    </a:cubicBezTo>
                    <a:cubicBezTo>
                      <a:pt x="0" y="1675"/>
                      <a:pt x="535" y="2166"/>
                      <a:pt x="1201" y="2172"/>
                    </a:cubicBezTo>
                    <a:cubicBezTo>
                      <a:pt x="1205" y="2172"/>
                      <a:pt x="1209" y="2172"/>
                      <a:pt x="1214" y="2172"/>
                    </a:cubicBezTo>
                    <a:cubicBezTo>
                      <a:pt x="1874" y="2172"/>
                      <a:pt x="2413" y="1694"/>
                      <a:pt x="2420" y="1097"/>
                    </a:cubicBezTo>
                    <a:cubicBezTo>
                      <a:pt x="2427" y="497"/>
                      <a:pt x="1893" y="6"/>
                      <a:pt x="1227" y="0"/>
                    </a:cubicBezTo>
                    <a:cubicBezTo>
                      <a:pt x="1223" y="0"/>
                      <a:pt x="1219" y="0"/>
                      <a:pt x="1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45;p42">
                <a:extLst>
                  <a:ext uri="{FF2B5EF4-FFF2-40B4-BE49-F238E27FC236}">
                    <a16:creationId xmlns:a16="http://schemas.microsoft.com/office/drawing/2014/main" id="{44D08DED-0221-1F7C-04EB-69DD4CEC73D8}"/>
                  </a:ext>
                </a:extLst>
              </p:cNvPr>
              <p:cNvSpPr/>
              <p:nvPr/>
            </p:nvSpPr>
            <p:spPr>
              <a:xfrm rot="1199535">
                <a:off x="7091616" y="2445607"/>
                <a:ext cx="230952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10787" h="5992" extrusionOk="0">
                    <a:moveTo>
                      <a:pt x="9905" y="1"/>
                    </a:moveTo>
                    <a:cubicBezTo>
                      <a:pt x="9498" y="1"/>
                      <a:pt x="9140" y="310"/>
                      <a:pt x="9092" y="729"/>
                    </a:cubicBezTo>
                    <a:cubicBezTo>
                      <a:pt x="9086" y="760"/>
                      <a:pt x="8703" y="3761"/>
                      <a:pt x="5919" y="4282"/>
                    </a:cubicBezTo>
                    <a:cubicBezTo>
                      <a:pt x="5700" y="4323"/>
                      <a:pt x="5489" y="4341"/>
                      <a:pt x="5286" y="4341"/>
                    </a:cubicBezTo>
                    <a:cubicBezTo>
                      <a:pt x="2966" y="4341"/>
                      <a:pt x="1750" y="1865"/>
                      <a:pt x="1697" y="1749"/>
                    </a:cubicBezTo>
                    <a:cubicBezTo>
                      <a:pt x="1559" y="1444"/>
                      <a:pt x="1258" y="1265"/>
                      <a:pt x="944" y="1265"/>
                    </a:cubicBezTo>
                    <a:cubicBezTo>
                      <a:pt x="826" y="1265"/>
                      <a:pt x="706" y="1291"/>
                      <a:pt x="592" y="1345"/>
                    </a:cubicBezTo>
                    <a:cubicBezTo>
                      <a:pt x="174" y="1541"/>
                      <a:pt x="0" y="2041"/>
                      <a:pt x="202" y="2455"/>
                    </a:cubicBezTo>
                    <a:cubicBezTo>
                      <a:pt x="812" y="3766"/>
                      <a:pt x="2607" y="5992"/>
                      <a:pt x="5287" y="5992"/>
                    </a:cubicBezTo>
                    <a:cubicBezTo>
                      <a:pt x="5601" y="5992"/>
                      <a:pt x="5914" y="5962"/>
                      <a:pt x="6224" y="5903"/>
                    </a:cubicBezTo>
                    <a:cubicBezTo>
                      <a:pt x="9397" y="5314"/>
                      <a:pt x="10560" y="2387"/>
                      <a:pt x="10734" y="924"/>
                    </a:cubicBezTo>
                    <a:cubicBezTo>
                      <a:pt x="10786" y="470"/>
                      <a:pt x="10461" y="60"/>
                      <a:pt x="10009" y="8"/>
                    </a:cubicBezTo>
                    <a:cubicBezTo>
                      <a:pt x="9974" y="3"/>
                      <a:pt x="9939" y="1"/>
                      <a:pt x="99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Google Shape;1046;p42">
              <a:extLst>
                <a:ext uri="{FF2B5EF4-FFF2-40B4-BE49-F238E27FC236}">
                  <a16:creationId xmlns:a16="http://schemas.microsoft.com/office/drawing/2014/main" id="{996A83F7-32FF-8495-D854-FC3515D62E43}"/>
                </a:ext>
              </a:extLst>
            </p:cNvPr>
            <p:cNvSpPr/>
            <p:nvPr/>
          </p:nvSpPr>
          <p:spPr>
            <a:xfrm rot="1296597">
              <a:off x="6713217" y="1830567"/>
              <a:ext cx="1156394" cy="547231"/>
            </a:xfrm>
            <a:custGeom>
              <a:avLst/>
              <a:gdLst/>
              <a:ahLst/>
              <a:cxnLst/>
              <a:rect l="l" t="t" r="r" b="b"/>
              <a:pathLst>
                <a:path w="63541" h="30069" extrusionOk="0">
                  <a:moveTo>
                    <a:pt x="49281" y="1680"/>
                  </a:moveTo>
                  <a:cubicBezTo>
                    <a:pt x="55531" y="1680"/>
                    <a:pt x="60830" y="6521"/>
                    <a:pt x="61301" y="12852"/>
                  </a:cubicBezTo>
                  <a:cubicBezTo>
                    <a:pt x="61793" y="19481"/>
                    <a:pt x="56797" y="25270"/>
                    <a:pt x="50168" y="25764"/>
                  </a:cubicBezTo>
                  <a:cubicBezTo>
                    <a:pt x="49868" y="25786"/>
                    <a:pt x="49569" y="25797"/>
                    <a:pt x="49273" y="25797"/>
                  </a:cubicBezTo>
                  <a:cubicBezTo>
                    <a:pt x="43024" y="25797"/>
                    <a:pt x="37726" y="20956"/>
                    <a:pt x="37255" y="14627"/>
                  </a:cubicBezTo>
                  <a:cubicBezTo>
                    <a:pt x="36767" y="7996"/>
                    <a:pt x="41762" y="2207"/>
                    <a:pt x="48387" y="1713"/>
                  </a:cubicBezTo>
                  <a:cubicBezTo>
                    <a:pt x="48687" y="1691"/>
                    <a:pt x="48985" y="1680"/>
                    <a:pt x="49281" y="1680"/>
                  </a:cubicBezTo>
                  <a:close/>
                  <a:moveTo>
                    <a:pt x="14265" y="4264"/>
                  </a:moveTo>
                  <a:cubicBezTo>
                    <a:pt x="20513" y="4264"/>
                    <a:pt x="25815" y="9105"/>
                    <a:pt x="26282" y="15434"/>
                  </a:cubicBezTo>
                  <a:cubicBezTo>
                    <a:pt x="26775" y="22069"/>
                    <a:pt x="21778" y="27858"/>
                    <a:pt x="15149" y="28347"/>
                  </a:cubicBezTo>
                  <a:cubicBezTo>
                    <a:pt x="14849" y="28369"/>
                    <a:pt x="14552" y="28380"/>
                    <a:pt x="14256" y="28380"/>
                  </a:cubicBezTo>
                  <a:cubicBezTo>
                    <a:pt x="8007" y="28380"/>
                    <a:pt x="2702" y="23538"/>
                    <a:pt x="2235" y="17209"/>
                  </a:cubicBezTo>
                  <a:cubicBezTo>
                    <a:pt x="1746" y="10579"/>
                    <a:pt x="6739" y="4788"/>
                    <a:pt x="13370" y="4297"/>
                  </a:cubicBezTo>
                  <a:cubicBezTo>
                    <a:pt x="13670" y="4274"/>
                    <a:pt x="13968" y="4264"/>
                    <a:pt x="14265" y="4264"/>
                  </a:cubicBezTo>
                  <a:close/>
                  <a:moveTo>
                    <a:pt x="49296" y="1"/>
                  </a:moveTo>
                  <a:cubicBezTo>
                    <a:pt x="48956" y="1"/>
                    <a:pt x="48614" y="14"/>
                    <a:pt x="48269" y="39"/>
                  </a:cubicBezTo>
                  <a:cubicBezTo>
                    <a:pt x="41239" y="560"/>
                    <a:pt x="35828" y="6315"/>
                    <a:pt x="35557" y="13198"/>
                  </a:cubicBezTo>
                  <a:cubicBezTo>
                    <a:pt x="34243" y="12530"/>
                    <a:pt x="33037" y="12276"/>
                    <a:pt x="31963" y="12276"/>
                  </a:cubicBezTo>
                  <a:cubicBezTo>
                    <a:pt x="30135" y="12276"/>
                    <a:pt x="28690" y="13014"/>
                    <a:pt x="27741" y="13700"/>
                  </a:cubicBezTo>
                  <a:cubicBezTo>
                    <a:pt x="26497" y="7297"/>
                    <a:pt x="20851" y="2588"/>
                    <a:pt x="14277" y="2588"/>
                  </a:cubicBezTo>
                  <a:cubicBezTo>
                    <a:pt x="13937" y="2588"/>
                    <a:pt x="13595" y="2601"/>
                    <a:pt x="13250" y="2627"/>
                  </a:cubicBezTo>
                  <a:cubicBezTo>
                    <a:pt x="5695" y="3183"/>
                    <a:pt x="0" y="9785"/>
                    <a:pt x="557" y="17341"/>
                  </a:cubicBezTo>
                  <a:cubicBezTo>
                    <a:pt x="1089" y="24551"/>
                    <a:pt x="7126" y="30068"/>
                    <a:pt x="14244" y="30068"/>
                  </a:cubicBezTo>
                  <a:cubicBezTo>
                    <a:pt x="14584" y="30068"/>
                    <a:pt x="14927" y="30056"/>
                    <a:pt x="15272" y="30030"/>
                  </a:cubicBezTo>
                  <a:cubicBezTo>
                    <a:pt x="22704" y="29482"/>
                    <a:pt x="28317" y="23086"/>
                    <a:pt x="27974" y="15685"/>
                  </a:cubicBezTo>
                  <a:cubicBezTo>
                    <a:pt x="28457" y="15177"/>
                    <a:pt x="29831" y="13964"/>
                    <a:pt x="31902" y="13964"/>
                  </a:cubicBezTo>
                  <a:cubicBezTo>
                    <a:pt x="32969" y="13964"/>
                    <a:pt x="34221" y="14286"/>
                    <a:pt x="35631" y="15192"/>
                  </a:cubicBezTo>
                  <a:cubicBezTo>
                    <a:pt x="36376" y="22185"/>
                    <a:pt x="42298" y="27480"/>
                    <a:pt x="49270" y="27480"/>
                  </a:cubicBezTo>
                  <a:cubicBezTo>
                    <a:pt x="49608" y="27480"/>
                    <a:pt x="49949" y="27468"/>
                    <a:pt x="50292" y="27442"/>
                  </a:cubicBezTo>
                  <a:cubicBezTo>
                    <a:pt x="57847" y="26886"/>
                    <a:pt x="63540" y="20284"/>
                    <a:pt x="62984" y="12728"/>
                  </a:cubicBezTo>
                  <a:cubicBezTo>
                    <a:pt x="62452" y="5517"/>
                    <a:pt x="56414" y="1"/>
                    <a:pt x="49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4" y="36012"/>
            <a:ext cx="9118113" cy="5130776"/>
          </a:xfrm>
          <a:prstGeom prst="rect">
            <a:avLst/>
          </a:prstGeom>
        </p:spPr>
      </p:pic>
      <p:sp>
        <p:nvSpPr>
          <p:cNvPr id="22" name="云形 21"/>
          <p:cNvSpPr/>
          <p:nvPr/>
        </p:nvSpPr>
        <p:spPr>
          <a:xfrm flipV="1">
            <a:off x="293047" y="2985650"/>
            <a:ext cx="801033" cy="429468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11" tIns="34205" rIns="68411" bIns="34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3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5" name="云形 24"/>
          <p:cNvSpPr/>
          <p:nvPr/>
        </p:nvSpPr>
        <p:spPr>
          <a:xfrm>
            <a:off x="7970292" y="3692481"/>
            <a:ext cx="1082502" cy="57313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2975"/>
              <a:gd name="connsiteX1" fmla="*/ 5659 w 43256"/>
              <a:gd name="connsiteY1" fmla="*/ 6766 h 42975"/>
              <a:gd name="connsiteX2" fmla="*/ 14041 w 43256"/>
              <a:gd name="connsiteY2" fmla="*/ 5061 h 42975"/>
              <a:gd name="connsiteX3" fmla="*/ 22492 w 43256"/>
              <a:gd name="connsiteY3" fmla="*/ 3291 h 42975"/>
              <a:gd name="connsiteX4" fmla="*/ 25785 w 43256"/>
              <a:gd name="connsiteY4" fmla="*/ 59 h 42975"/>
              <a:gd name="connsiteX5" fmla="*/ 29869 w 43256"/>
              <a:gd name="connsiteY5" fmla="*/ 2340 h 42975"/>
              <a:gd name="connsiteX6" fmla="*/ 35499 w 43256"/>
              <a:gd name="connsiteY6" fmla="*/ 549 h 42975"/>
              <a:gd name="connsiteX7" fmla="*/ 38354 w 43256"/>
              <a:gd name="connsiteY7" fmla="*/ 5435 h 42975"/>
              <a:gd name="connsiteX8" fmla="*/ 42018 w 43256"/>
              <a:gd name="connsiteY8" fmla="*/ 10177 h 42975"/>
              <a:gd name="connsiteX9" fmla="*/ 41854 w 43256"/>
              <a:gd name="connsiteY9" fmla="*/ 15319 h 42975"/>
              <a:gd name="connsiteX10" fmla="*/ 43052 w 43256"/>
              <a:gd name="connsiteY10" fmla="*/ 23181 h 42975"/>
              <a:gd name="connsiteX11" fmla="*/ 37440 w 43256"/>
              <a:gd name="connsiteY11" fmla="*/ 30063 h 42975"/>
              <a:gd name="connsiteX12" fmla="*/ 35431 w 43256"/>
              <a:gd name="connsiteY12" fmla="*/ 35960 h 42975"/>
              <a:gd name="connsiteX13" fmla="*/ 28591 w 43256"/>
              <a:gd name="connsiteY13" fmla="*/ 36674 h 42975"/>
              <a:gd name="connsiteX14" fmla="*/ 23703 w 43256"/>
              <a:gd name="connsiteY14" fmla="*/ 42965 h 42975"/>
              <a:gd name="connsiteX15" fmla="*/ 5840 w 43256"/>
              <a:gd name="connsiteY15" fmla="*/ 35331 h 42975"/>
              <a:gd name="connsiteX16" fmla="*/ 1146 w 43256"/>
              <a:gd name="connsiteY16" fmla="*/ 31109 h 42975"/>
              <a:gd name="connsiteX17" fmla="*/ 2149 w 43256"/>
              <a:gd name="connsiteY17" fmla="*/ 25410 h 42975"/>
              <a:gd name="connsiteX18" fmla="*/ 31 w 43256"/>
              <a:gd name="connsiteY18" fmla="*/ 19563 h 42975"/>
              <a:gd name="connsiteX19" fmla="*/ 3899 w 43256"/>
              <a:gd name="connsiteY19" fmla="*/ 14366 h 42975"/>
              <a:gd name="connsiteX20" fmla="*/ 3936 w 43256"/>
              <a:gd name="connsiteY20" fmla="*/ 14229 h 42975"/>
              <a:gd name="connsiteX0" fmla="*/ 4729 w 43256"/>
              <a:gd name="connsiteY0" fmla="*/ 26036 h 42975"/>
              <a:gd name="connsiteX1" fmla="*/ 2196 w 43256"/>
              <a:gd name="connsiteY1" fmla="*/ 25239 h 42975"/>
              <a:gd name="connsiteX2" fmla="*/ 6964 w 43256"/>
              <a:gd name="connsiteY2" fmla="*/ 34758 h 42975"/>
              <a:gd name="connsiteX3" fmla="*/ 5856 w 43256"/>
              <a:gd name="connsiteY3" fmla="*/ 35139 h 42975"/>
              <a:gd name="connsiteX4" fmla="*/ 28863 w 43256"/>
              <a:gd name="connsiteY4" fmla="*/ 34610 h 42975"/>
              <a:gd name="connsiteX5" fmla="*/ 28596 w 43256"/>
              <a:gd name="connsiteY5" fmla="*/ 36519 h 42975"/>
              <a:gd name="connsiteX6" fmla="*/ 34165 w 43256"/>
              <a:gd name="connsiteY6" fmla="*/ 22813 h 42975"/>
              <a:gd name="connsiteX7" fmla="*/ 37416 w 43256"/>
              <a:gd name="connsiteY7" fmla="*/ 29949 h 42975"/>
              <a:gd name="connsiteX8" fmla="*/ 41834 w 43256"/>
              <a:gd name="connsiteY8" fmla="*/ 15213 h 42975"/>
              <a:gd name="connsiteX9" fmla="*/ 40386 w 43256"/>
              <a:gd name="connsiteY9" fmla="*/ 17889 h 42975"/>
              <a:gd name="connsiteX10" fmla="*/ 38360 w 43256"/>
              <a:gd name="connsiteY10" fmla="*/ 5285 h 42975"/>
              <a:gd name="connsiteX11" fmla="*/ 38436 w 43256"/>
              <a:gd name="connsiteY11" fmla="*/ 6549 h 42975"/>
              <a:gd name="connsiteX12" fmla="*/ 29114 w 43256"/>
              <a:gd name="connsiteY12" fmla="*/ 3811 h 42975"/>
              <a:gd name="connsiteX13" fmla="*/ 29856 w 43256"/>
              <a:gd name="connsiteY13" fmla="*/ 2199 h 42975"/>
              <a:gd name="connsiteX14" fmla="*/ 22177 w 43256"/>
              <a:gd name="connsiteY14" fmla="*/ 4579 h 42975"/>
              <a:gd name="connsiteX15" fmla="*/ 22536 w 43256"/>
              <a:gd name="connsiteY15" fmla="*/ 3189 h 42975"/>
              <a:gd name="connsiteX16" fmla="*/ 14036 w 43256"/>
              <a:gd name="connsiteY16" fmla="*/ 5051 h 42975"/>
              <a:gd name="connsiteX17" fmla="*/ 15336 w 43256"/>
              <a:gd name="connsiteY17" fmla="*/ 6399 h 42975"/>
              <a:gd name="connsiteX18" fmla="*/ 4163 w 43256"/>
              <a:gd name="connsiteY18" fmla="*/ 15648 h 42975"/>
              <a:gd name="connsiteX19" fmla="*/ 3936 w 43256"/>
              <a:gd name="connsiteY19" fmla="*/ 14229 h 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11" tIns="34205" rIns="68411" bIns="34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3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6" name="云形 25"/>
          <p:cNvSpPr/>
          <p:nvPr/>
        </p:nvSpPr>
        <p:spPr>
          <a:xfrm>
            <a:off x="6977616" y="646921"/>
            <a:ext cx="832752" cy="55182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11" tIns="34205" rIns="68411" bIns="34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3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云形 26"/>
          <p:cNvSpPr/>
          <p:nvPr/>
        </p:nvSpPr>
        <p:spPr>
          <a:xfrm rot="429982">
            <a:off x="8019605" y="1584478"/>
            <a:ext cx="856209" cy="53341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11" tIns="34205" rIns="68411" bIns="34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3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1" name="组合 10"/>
          <p:cNvGrpSpPr/>
          <p:nvPr/>
        </p:nvGrpSpPr>
        <p:grpSpPr>
          <a:xfrm rot="6221564">
            <a:off x="-838419" y="2818590"/>
            <a:ext cx="10536788" cy="10536788"/>
            <a:chOff x="-2272894" y="2621826"/>
            <a:chExt cx="16687800" cy="166878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zh-CN" altLang="en-US" sz="13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-1689142" y="2357277"/>
            <a:ext cx="12261773" cy="12095477"/>
            <a:chOff x="-2272894" y="2621826"/>
            <a:chExt cx="16687800" cy="166878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zh-CN" altLang="en-US" sz="13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45" y="239760"/>
            <a:ext cx="3436109" cy="3228697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3735" y="3847483"/>
            <a:ext cx="8979132" cy="8979132"/>
            <a:chOff x="-2272894" y="2621826"/>
            <a:chExt cx="16687800" cy="166878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zh-CN" altLang="en-US" sz="13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4384328">
            <a:off x="-1191677" y="2486550"/>
            <a:ext cx="11127741" cy="11127741"/>
            <a:chOff x="-2272894" y="2621826"/>
            <a:chExt cx="16687800" cy="166878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9794" y="3338243"/>
              <a:ext cx="13610431" cy="14155688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zh-CN" altLang="en-US" sz="13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487" y="241943"/>
            <a:ext cx="591262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3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CHÀO MỪNG CÁC CON ĐẾN VỚI TIẾT </a:t>
            </a:r>
            <a:r>
              <a:rPr lang="en-US" altLang="zh-CN" sz="3300" b="1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ea typeface="宋体" panose="02010600030101010101" pitchFamily="2" charset="-122"/>
                <a:cs typeface="Times New Roman" panose="02020603050405020304" pitchFamily="18" charset="0"/>
              </a:rPr>
              <a:t>ĐẠO ĐỨC</a:t>
            </a:r>
            <a:endParaRPr kumimoji="0" lang="en-US" altLang="zh-CN" sz="675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3300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任意多边形 28"/>
          <p:cNvSpPr/>
          <p:nvPr/>
        </p:nvSpPr>
        <p:spPr>
          <a:xfrm rot="2600086">
            <a:off x="2889379" y="2860945"/>
            <a:ext cx="416690" cy="363778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345" h="384429">
                <a:moveTo>
                  <a:pt x="86854" y="95212"/>
                </a:moveTo>
                <a:cubicBezTo>
                  <a:pt x="95744" y="69812"/>
                  <a:pt x="84986" y="7454"/>
                  <a:pt x="108996" y="570"/>
                </a:cubicBezTo>
                <a:cubicBezTo>
                  <a:pt x="133006" y="-6314"/>
                  <a:pt x="192915" y="51348"/>
                  <a:pt x="230916" y="53910"/>
                </a:cubicBezTo>
                <a:cubicBezTo>
                  <a:pt x="268917" y="56472"/>
                  <a:pt x="287808" y="20774"/>
                  <a:pt x="337000" y="15942"/>
                </a:cubicBezTo>
                <a:cubicBezTo>
                  <a:pt x="386192" y="11110"/>
                  <a:pt x="373577" y="25428"/>
                  <a:pt x="373676" y="44456"/>
                </a:cubicBezTo>
                <a:cubicBezTo>
                  <a:pt x="373775" y="63484"/>
                  <a:pt x="327099" y="99324"/>
                  <a:pt x="337596" y="130110"/>
                </a:cubicBezTo>
                <a:cubicBezTo>
                  <a:pt x="348093" y="160896"/>
                  <a:pt x="425226" y="203770"/>
                  <a:pt x="436656" y="229170"/>
                </a:cubicBezTo>
                <a:cubicBezTo>
                  <a:pt x="448086" y="254570"/>
                  <a:pt x="431576" y="278700"/>
                  <a:pt x="406176" y="282510"/>
                </a:cubicBezTo>
                <a:cubicBezTo>
                  <a:pt x="380776" y="286320"/>
                  <a:pt x="312851" y="246908"/>
                  <a:pt x="284256" y="252030"/>
                </a:cubicBezTo>
                <a:cubicBezTo>
                  <a:pt x="255661" y="257152"/>
                  <a:pt x="252983" y="291424"/>
                  <a:pt x="234605" y="313244"/>
                </a:cubicBezTo>
                <a:cubicBezTo>
                  <a:pt x="216227" y="335064"/>
                  <a:pt x="190134" y="394528"/>
                  <a:pt x="173986" y="382949"/>
                </a:cubicBezTo>
                <a:cubicBezTo>
                  <a:pt x="157838" y="371370"/>
                  <a:pt x="166331" y="271938"/>
                  <a:pt x="137719" y="243768"/>
                </a:cubicBezTo>
                <a:cubicBezTo>
                  <a:pt x="109107" y="215598"/>
                  <a:pt x="16286" y="226630"/>
                  <a:pt x="2316" y="213930"/>
                </a:cubicBezTo>
                <a:cubicBezTo>
                  <a:pt x="-11654" y="201230"/>
                  <a:pt x="41566" y="172756"/>
                  <a:pt x="55656" y="152970"/>
                </a:cubicBezTo>
                <a:cubicBezTo>
                  <a:pt x="69746" y="133184"/>
                  <a:pt x="77964" y="120612"/>
                  <a:pt x="86854" y="9521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11" tIns="34205" rIns="68411" bIns="34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3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30" name="任意多边形 29"/>
          <p:cNvSpPr/>
          <p:nvPr/>
        </p:nvSpPr>
        <p:spPr>
          <a:xfrm rot="7755168">
            <a:off x="6243215" y="1706489"/>
            <a:ext cx="312039" cy="295238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104484 h 393701"/>
              <a:gd name="connsiteX1" fmla="*/ 108996 w 440345"/>
              <a:gd name="connsiteY1" fmla="*/ 9842 h 393701"/>
              <a:gd name="connsiteX2" fmla="*/ 230916 w 440345"/>
              <a:gd name="connsiteY2" fmla="*/ 63182 h 393701"/>
              <a:gd name="connsiteX3" fmla="*/ 337000 w 440345"/>
              <a:gd name="connsiteY3" fmla="*/ 25214 h 393701"/>
              <a:gd name="connsiteX4" fmla="*/ 356161 w 440345"/>
              <a:gd name="connsiteY4" fmla="*/ 755 h 393701"/>
              <a:gd name="connsiteX5" fmla="*/ 373676 w 440345"/>
              <a:gd name="connsiteY5" fmla="*/ 53728 h 393701"/>
              <a:gd name="connsiteX6" fmla="*/ 337596 w 440345"/>
              <a:gd name="connsiteY6" fmla="*/ 139382 h 393701"/>
              <a:gd name="connsiteX7" fmla="*/ 436656 w 440345"/>
              <a:gd name="connsiteY7" fmla="*/ 238442 h 393701"/>
              <a:gd name="connsiteX8" fmla="*/ 406176 w 440345"/>
              <a:gd name="connsiteY8" fmla="*/ 291782 h 393701"/>
              <a:gd name="connsiteX9" fmla="*/ 284256 w 440345"/>
              <a:gd name="connsiteY9" fmla="*/ 261302 h 393701"/>
              <a:gd name="connsiteX10" fmla="*/ 234605 w 440345"/>
              <a:gd name="connsiteY10" fmla="*/ 322516 h 393701"/>
              <a:gd name="connsiteX11" fmla="*/ 173986 w 440345"/>
              <a:gd name="connsiteY11" fmla="*/ 392221 h 393701"/>
              <a:gd name="connsiteX12" fmla="*/ 137719 w 440345"/>
              <a:gd name="connsiteY12" fmla="*/ 253040 h 393701"/>
              <a:gd name="connsiteX13" fmla="*/ 2316 w 440345"/>
              <a:gd name="connsiteY13" fmla="*/ 223202 h 393701"/>
              <a:gd name="connsiteX14" fmla="*/ 55656 w 440345"/>
              <a:gd name="connsiteY14" fmla="*/ 162242 h 393701"/>
              <a:gd name="connsiteX15" fmla="*/ 86854 w 440345"/>
              <a:gd name="connsiteY15" fmla="*/ 104484 h 393701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73676 w 440345"/>
              <a:gd name="connsiteY5" fmla="*/ 53976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56715 w 440345"/>
              <a:gd name="connsiteY5" fmla="*/ 62973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7132 w 440623"/>
              <a:gd name="connsiteY0" fmla="*/ 104732 h 393949"/>
              <a:gd name="connsiteX1" fmla="*/ 109274 w 440623"/>
              <a:gd name="connsiteY1" fmla="*/ 10090 h 393949"/>
              <a:gd name="connsiteX2" fmla="*/ 231194 w 440623"/>
              <a:gd name="connsiteY2" fmla="*/ 63430 h 393949"/>
              <a:gd name="connsiteX3" fmla="*/ 320459 w 440623"/>
              <a:gd name="connsiteY3" fmla="*/ 19757 h 393949"/>
              <a:gd name="connsiteX4" fmla="*/ 356439 w 440623"/>
              <a:gd name="connsiteY4" fmla="*/ 1003 h 393949"/>
              <a:gd name="connsiteX5" fmla="*/ 356993 w 440623"/>
              <a:gd name="connsiteY5" fmla="*/ 62973 h 393949"/>
              <a:gd name="connsiteX6" fmla="*/ 337874 w 440623"/>
              <a:gd name="connsiteY6" fmla="*/ 139630 h 393949"/>
              <a:gd name="connsiteX7" fmla="*/ 436934 w 440623"/>
              <a:gd name="connsiteY7" fmla="*/ 238690 h 393949"/>
              <a:gd name="connsiteX8" fmla="*/ 406454 w 440623"/>
              <a:gd name="connsiteY8" fmla="*/ 292030 h 393949"/>
              <a:gd name="connsiteX9" fmla="*/ 284534 w 440623"/>
              <a:gd name="connsiteY9" fmla="*/ 261550 h 393949"/>
              <a:gd name="connsiteX10" fmla="*/ 234883 w 440623"/>
              <a:gd name="connsiteY10" fmla="*/ 322764 h 393949"/>
              <a:gd name="connsiteX11" fmla="*/ 174264 w 440623"/>
              <a:gd name="connsiteY11" fmla="*/ 392469 h 393949"/>
              <a:gd name="connsiteX12" fmla="*/ 137997 w 440623"/>
              <a:gd name="connsiteY12" fmla="*/ 253288 h 393949"/>
              <a:gd name="connsiteX13" fmla="*/ 2594 w 440623"/>
              <a:gd name="connsiteY13" fmla="*/ 223450 h 393949"/>
              <a:gd name="connsiteX14" fmla="*/ 49053 w 440623"/>
              <a:gd name="connsiteY14" fmla="*/ 151093 h 393949"/>
              <a:gd name="connsiteX15" fmla="*/ 87132 w 440623"/>
              <a:gd name="connsiteY15" fmla="*/ 104732 h 393949"/>
              <a:gd name="connsiteX0" fmla="*/ 111837 w 440811"/>
              <a:gd name="connsiteY0" fmla="*/ 87129 h 393949"/>
              <a:gd name="connsiteX1" fmla="*/ 109462 w 440811"/>
              <a:gd name="connsiteY1" fmla="*/ 10090 h 393949"/>
              <a:gd name="connsiteX2" fmla="*/ 231382 w 440811"/>
              <a:gd name="connsiteY2" fmla="*/ 63430 h 393949"/>
              <a:gd name="connsiteX3" fmla="*/ 320647 w 440811"/>
              <a:gd name="connsiteY3" fmla="*/ 19757 h 393949"/>
              <a:gd name="connsiteX4" fmla="*/ 356627 w 440811"/>
              <a:gd name="connsiteY4" fmla="*/ 1003 h 393949"/>
              <a:gd name="connsiteX5" fmla="*/ 357181 w 440811"/>
              <a:gd name="connsiteY5" fmla="*/ 62973 h 393949"/>
              <a:gd name="connsiteX6" fmla="*/ 338062 w 440811"/>
              <a:gd name="connsiteY6" fmla="*/ 139630 h 393949"/>
              <a:gd name="connsiteX7" fmla="*/ 437122 w 440811"/>
              <a:gd name="connsiteY7" fmla="*/ 238690 h 393949"/>
              <a:gd name="connsiteX8" fmla="*/ 406642 w 440811"/>
              <a:gd name="connsiteY8" fmla="*/ 292030 h 393949"/>
              <a:gd name="connsiteX9" fmla="*/ 284722 w 440811"/>
              <a:gd name="connsiteY9" fmla="*/ 261550 h 393949"/>
              <a:gd name="connsiteX10" fmla="*/ 235071 w 440811"/>
              <a:gd name="connsiteY10" fmla="*/ 322764 h 393949"/>
              <a:gd name="connsiteX11" fmla="*/ 174452 w 440811"/>
              <a:gd name="connsiteY11" fmla="*/ 392469 h 393949"/>
              <a:gd name="connsiteX12" fmla="*/ 138185 w 440811"/>
              <a:gd name="connsiteY12" fmla="*/ 253288 h 393949"/>
              <a:gd name="connsiteX13" fmla="*/ 2782 w 440811"/>
              <a:gd name="connsiteY13" fmla="*/ 223450 h 393949"/>
              <a:gd name="connsiteX14" fmla="*/ 49241 w 440811"/>
              <a:gd name="connsiteY14" fmla="*/ 151093 h 393949"/>
              <a:gd name="connsiteX15" fmla="*/ 111837 w 440811"/>
              <a:gd name="connsiteY15" fmla="*/ 87129 h 393949"/>
              <a:gd name="connsiteX0" fmla="*/ 111837 w 440811"/>
              <a:gd name="connsiteY0" fmla="*/ 87036 h 393856"/>
              <a:gd name="connsiteX1" fmla="*/ 109462 w 440811"/>
              <a:gd name="connsiteY1" fmla="*/ 9997 h 393856"/>
              <a:gd name="connsiteX2" fmla="*/ 224500 w 440811"/>
              <a:gd name="connsiteY2" fmla="*/ 51941 h 393856"/>
              <a:gd name="connsiteX3" fmla="*/ 320647 w 440811"/>
              <a:gd name="connsiteY3" fmla="*/ 19664 h 393856"/>
              <a:gd name="connsiteX4" fmla="*/ 356627 w 440811"/>
              <a:gd name="connsiteY4" fmla="*/ 910 h 393856"/>
              <a:gd name="connsiteX5" fmla="*/ 357181 w 440811"/>
              <a:gd name="connsiteY5" fmla="*/ 62880 h 393856"/>
              <a:gd name="connsiteX6" fmla="*/ 338062 w 440811"/>
              <a:gd name="connsiteY6" fmla="*/ 139537 h 393856"/>
              <a:gd name="connsiteX7" fmla="*/ 437122 w 440811"/>
              <a:gd name="connsiteY7" fmla="*/ 238597 h 393856"/>
              <a:gd name="connsiteX8" fmla="*/ 406642 w 440811"/>
              <a:gd name="connsiteY8" fmla="*/ 291937 h 393856"/>
              <a:gd name="connsiteX9" fmla="*/ 284722 w 440811"/>
              <a:gd name="connsiteY9" fmla="*/ 261457 h 393856"/>
              <a:gd name="connsiteX10" fmla="*/ 235071 w 440811"/>
              <a:gd name="connsiteY10" fmla="*/ 322671 h 393856"/>
              <a:gd name="connsiteX11" fmla="*/ 174452 w 440811"/>
              <a:gd name="connsiteY11" fmla="*/ 392376 h 393856"/>
              <a:gd name="connsiteX12" fmla="*/ 138185 w 440811"/>
              <a:gd name="connsiteY12" fmla="*/ 253195 h 393856"/>
              <a:gd name="connsiteX13" fmla="*/ 2782 w 440811"/>
              <a:gd name="connsiteY13" fmla="*/ 223357 h 393856"/>
              <a:gd name="connsiteX14" fmla="*/ 49241 w 440811"/>
              <a:gd name="connsiteY14" fmla="*/ 151000 h 393856"/>
              <a:gd name="connsiteX15" fmla="*/ 111837 w 440811"/>
              <a:gd name="connsiteY15" fmla="*/ 87036 h 393856"/>
              <a:gd name="connsiteX0" fmla="*/ 111837 w 440811"/>
              <a:gd name="connsiteY0" fmla="*/ 92333 h 399153"/>
              <a:gd name="connsiteX1" fmla="*/ 109462 w 440811"/>
              <a:gd name="connsiteY1" fmla="*/ 15294 h 399153"/>
              <a:gd name="connsiteX2" fmla="*/ 224500 w 440811"/>
              <a:gd name="connsiteY2" fmla="*/ 57238 h 399153"/>
              <a:gd name="connsiteX3" fmla="*/ 316023 w 440811"/>
              <a:gd name="connsiteY3" fmla="*/ 4427 h 399153"/>
              <a:gd name="connsiteX4" fmla="*/ 356627 w 440811"/>
              <a:gd name="connsiteY4" fmla="*/ 6207 h 399153"/>
              <a:gd name="connsiteX5" fmla="*/ 357181 w 440811"/>
              <a:gd name="connsiteY5" fmla="*/ 68177 h 399153"/>
              <a:gd name="connsiteX6" fmla="*/ 338062 w 440811"/>
              <a:gd name="connsiteY6" fmla="*/ 144834 h 399153"/>
              <a:gd name="connsiteX7" fmla="*/ 437122 w 440811"/>
              <a:gd name="connsiteY7" fmla="*/ 243894 h 399153"/>
              <a:gd name="connsiteX8" fmla="*/ 406642 w 440811"/>
              <a:gd name="connsiteY8" fmla="*/ 297234 h 399153"/>
              <a:gd name="connsiteX9" fmla="*/ 284722 w 440811"/>
              <a:gd name="connsiteY9" fmla="*/ 266754 h 399153"/>
              <a:gd name="connsiteX10" fmla="*/ 235071 w 440811"/>
              <a:gd name="connsiteY10" fmla="*/ 327968 h 399153"/>
              <a:gd name="connsiteX11" fmla="*/ 174452 w 440811"/>
              <a:gd name="connsiteY11" fmla="*/ 397673 h 399153"/>
              <a:gd name="connsiteX12" fmla="*/ 138185 w 440811"/>
              <a:gd name="connsiteY12" fmla="*/ 258492 h 399153"/>
              <a:gd name="connsiteX13" fmla="*/ 2782 w 440811"/>
              <a:gd name="connsiteY13" fmla="*/ 228654 h 399153"/>
              <a:gd name="connsiteX14" fmla="*/ 49241 w 440811"/>
              <a:gd name="connsiteY14" fmla="*/ 156297 h 399153"/>
              <a:gd name="connsiteX15" fmla="*/ 111837 w 440811"/>
              <a:gd name="connsiteY15" fmla="*/ 92333 h 399153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57181 w 440811"/>
              <a:gd name="connsiteY5" fmla="*/ 74368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46852 w 440811"/>
              <a:gd name="connsiteY5" fmla="*/ 70653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66053 w 440811"/>
              <a:gd name="connsiteY5" fmla="*/ 79275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110254 h 417074"/>
              <a:gd name="connsiteX1" fmla="*/ 109462 w 440811"/>
              <a:gd name="connsiteY1" fmla="*/ 33215 h 417074"/>
              <a:gd name="connsiteX2" fmla="*/ 224500 w 440811"/>
              <a:gd name="connsiteY2" fmla="*/ 75159 h 417074"/>
              <a:gd name="connsiteX3" fmla="*/ 316023 w 440811"/>
              <a:gd name="connsiteY3" fmla="*/ 22348 h 417074"/>
              <a:gd name="connsiteX4" fmla="*/ 379028 w 440811"/>
              <a:gd name="connsiteY4" fmla="*/ 961 h 417074"/>
              <a:gd name="connsiteX5" fmla="*/ 366053 w 440811"/>
              <a:gd name="connsiteY5" fmla="*/ 91005 h 417074"/>
              <a:gd name="connsiteX6" fmla="*/ 338062 w 440811"/>
              <a:gd name="connsiteY6" fmla="*/ 162755 h 417074"/>
              <a:gd name="connsiteX7" fmla="*/ 437122 w 440811"/>
              <a:gd name="connsiteY7" fmla="*/ 261815 h 417074"/>
              <a:gd name="connsiteX8" fmla="*/ 406642 w 440811"/>
              <a:gd name="connsiteY8" fmla="*/ 315155 h 417074"/>
              <a:gd name="connsiteX9" fmla="*/ 284722 w 440811"/>
              <a:gd name="connsiteY9" fmla="*/ 284675 h 417074"/>
              <a:gd name="connsiteX10" fmla="*/ 235071 w 440811"/>
              <a:gd name="connsiteY10" fmla="*/ 345889 h 417074"/>
              <a:gd name="connsiteX11" fmla="*/ 174452 w 440811"/>
              <a:gd name="connsiteY11" fmla="*/ 415594 h 417074"/>
              <a:gd name="connsiteX12" fmla="*/ 138185 w 440811"/>
              <a:gd name="connsiteY12" fmla="*/ 276413 h 417074"/>
              <a:gd name="connsiteX13" fmla="*/ 2782 w 440811"/>
              <a:gd name="connsiteY13" fmla="*/ 246575 h 417074"/>
              <a:gd name="connsiteX14" fmla="*/ 49241 w 440811"/>
              <a:gd name="connsiteY14" fmla="*/ 174218 h 417074"/>
              <a:gd name="connsiteX15" fmla="*/ 111837 w 440811"/>
              <a:gd name="connsiteY15" fmla="*/ 110254 h 4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811" h="417074">
                <a:moveTo>
                  <a:pt x="111837" y="110254"/>
                </a:moveTo>
                <a:cubicBezTo>
                  <a:pt x="121874" y="86754"/>
                  <a:pt x="90685" y="39064"/>
                  <a:pt x="109462" y="33215"/>
                </a:cubicBezTo>
                <a:cubicBezTo>
                  <a:pt x="128239" y="27366"/>
                  <a:pt x="190073" y="76970"/>
                  <a:pt x="224500" y="75159"/>
                </a:cubicBezTo>
                <a:cubicBezTo>
                  <a:pt x="258927" y="73348"/>
                  <a:pt x="290268" y="34714"/>
                  <a:pt x="316023" y="22348"/>
                </a:cubicBezTo>
                <a:cubicBezTo>
                  <a:pt x="341778" y="9982"/>
                  <a:pt x="372915" y="-3791"/>
                  <a:pt x="379028" y="961"/>
                </a:cubicBezTo>
                <a:cubicBezTo>
                  <a:pt x="385141" y="5713"/>
                  <a:pt x="372881" y="64039"/>
                  <a:pt x="366053" y="91005"/>
                </a:cubicBezTo>
                <a:cubicBezTo>
                  <a:pt x="359225" y="117971"/>
                  <a:pt x="326217" y="134287"/>
                  <a:pt x="338062" y="162755"/>
                </a:cubicBezTo>
                <a:cubicBezTo>
                  <a:pt x="349907" y="191223"/>
                  <a:pt x="425692" y="236415"/>
                  <a:pt x="437122" y="261815"/>
                </a:cubicBezTo>
                <a:cubicBezTo>
                  <a:pt x="448552" y="287215"/>
                  <a:pt x="432042" y="311345"/>
                  <a:pt x="406642" y="315155"/>
                </a:cubicBezTo>
                <a:cubicBezTo>
                  <a:pt x="381242" y="318965"/>
                  <a:pt x="313317" y="279553"/>
                  <a:pt x="284722" y="284675"/>
                </a:cubicBezTo>
                <a:cubicBezTo>
                  <a:pt x="256127" y="289797"/>
                  <a:pt x="253449" y="324069"/>
                  <a:pt x="235071" y="345889"/>
                </a:cubicBezTo>
                <a:cubicBezTo>
                  <a:pt x="216693" y="367709"/>
                  <a:pt x="190600" y="427173"/>
                  <a:pt x="174452" y="415594"/>
                </a:cubicBezTo>
                <a:cubicBezTo>
                  <a:pt x="158304" y="404015"/>
                  <a:pt x="166797" y="304583"/>
                  <a:pt x="138185" y="276413"/>
                </a:cubicBezTo>
                <a:cubicBezTo>
                  <a:pt x="109573" y="248243"/>
                  <a:pt x="16752" y="259275"/>
                  <a:pt x="2782" y="246575"/>
                </a:cubicBezTo>
                <a:cubicBezTo>
                  <a:pt x="-11188" y="233875"/>
                  <a:pt x="31065" y="196938"/>
                  <a:pt x="49241" y="174218"/>
                </a:cubicBezTo>
                <a:cubicBezTo>
                  <a:pt x="67417" y="151498"/>
                  <a:pt x="101800" y="133754"/>
                  <a:pt x="111837" y="110254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11" tIns="34205" rIns="68411" bIns="34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394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35" name="云形 25"/>
          <p:cNvSpPr/>
          <p:nvPr/>
        </p:nvSpPr>
        <p:spPr>
          <a:xfrm>
            <a:off x="-2566118" y="49528"/>
            <a:ext cx="832752" cy="55182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11" tIns="34205" rIns="68411" bIns="34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3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45" name="云形 26"/>
          <p:cNvSpPr/>
          <p:nvPr/>
        </p:nvSpPr>
        <p:spPr>
          <a:xfrm rot="429982">
            <a:off x="265459" y="3817631"/>
            <a:ext cx="856209" cy="53341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11" tIns="34205" rIns="68411" bIns="34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3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00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326E-6 -2.22222E-6 L 0.65906 0.06158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6" y="30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8111E-6 -1.11111E-6 L 0.50242 -0.0243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4" y="-1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0527 0.00013 E" pathEditMode="relative" ptsTypes="">
                                      <p:cBhvr>
                                        <p:cTn id="18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2461 0.00057 E" pathEditMode="relative" ptsTypes="">
                                      <p:cBhvr>
                                        <p:cTn id="20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3 -0.01458 L 0.46286 0.0016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2" y="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53 -0.00254 L -4.41326E-6 -1.48148E-6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7" y="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6866 -0.01713 L 2.96828E-6 4.8148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3" y="85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" fill="hold">
                                          <p:stCondLst>
                                            <p:cond delay="10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3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0" grpId="0"/>
      <p:bldP spid="29" grpId="0" animBg="1"/>
      <p:bldP spid="29" grpId="1" animBg="1"/>
      <p:bldP spid="29" grpId="2" animBg="1"/>
      <p:bldP spid="29" grpId="3" animBg="1"/>
      <p:bldP spid="30" grpId="0" animBg="1"/>
      <p:bldP spid="35" grpId="0" animBg="1"/>
      <p:bldP spid="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DCD8AC8-4279-4241-AED6-0927B0148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181" y="1166196"/>
            <a:ext cx="5909733" cy="2341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C6FA15-798C-4432-B16D-71394FF4F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028700"/>
            <a:ext cx="1543050" cy="39775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D83D4A-2F3D-4CE7-8A9B-3C95A5F4AB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87" y="1822008"/>
            <a:ext cx="3052233" cy="2665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D1FE03-6892-4B79-A43F-44037BED6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6806" y="1226209"/>
            <a:ext cx="4988484" cy="2418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81138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ctrTitle"/>
          </p:nvPr>
        </p:nvSpPr>
        <p:spPr>
          <a:xfrm>
            <a:off x="1379184" y="2509985"/>
            <a:ext cx="6324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</a:rPr>
              <a:t>ĐẠO ĐỨC</a:t>
            </a:r>
            <a:br>
              <a:rPr lang="vi-VN" sz="5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KĨ NĂNG CUỐI HK1  </a:t>
            </a:r>
            <a:br>
              <a:rPr lang="vi-VN" sz="20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Tiết số: 17/ 35</a:t>
            </a:r>
            <a:br>
              <a: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121" name="Google Shape;121;p25"/>
          <p:cNvSpPr/>
          <p:nvPr/>
        </p:nvSpPr>
        <p:spPr>
          <a:xfrm>
            <a:off x="-477300" y="197275"/>
            <a:ext cx="2633400" cy="26334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5"/>
          <p:cNvSpPr/>
          <p:nvPr/>
        </p:nvSpPr>
        <p:spPr>
          <a:xfrm>
            <a:off x="7085700" y="2336975"/>
            <a:ext cx="2633400" cy="26334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25"/>
          <p:cNvGrpSpPr/>
          <p:nvPr/>
        </p:nvGrpSpPr>
        <p:grpSpPr>
          <a:xfrm rot="1905542">
            <a:off x="-1059634" y="1315978"/>
            <a:ext cx="2814050" cy="3995009"/>
            <a:chOff x="2445026" y="1084052"/>
            <a:chExt cx="1101814" cy="1564260"/>
          </a:xfrm>
        </p:grpSpPr>
        <p:sp>
          <p:nvSpPr>
            <p:cNvPr id="125" name="Google Shape;125;p25"/>
            <p:cNvSpPr/>
            <p:nvPr/>
          </p:nvSpPr>
          <p:spPr>
            <a:xfrm>
              <a:off x="2709088" y="2084389"/>
              <a:ext cx="617978" cy="563922"/>
            </a:xfrm>
            <a:custGeom>
              <a:avLst/>
              <a:gdLst/>
              <a:ahLst/>
              <a:cxnLst/>
              <a:rect l="l" t="t" r="r" b="b"/>
              <a:pathLst>
                <a:path w="53274" h="48614" extrusionOk="0">
                  <a:moveTo>
                    <a:pt x="50221" y="0"/>
                  </a:moveTo>
                  <a:cubicBezTo>
                    <a:pt x="37459" y="11768"/>
                    <a:pt x="20967" y="19269"/>
                    <a:pt x="3557" y="19269"/>
                  </a:cubicBezTo>
                  <a:cubicBezTo>
                    <a:pt x="2375" y="19269"/>
                    <a:pt x="1189" y="19235"/>
                    <a:pt x="0" y="19165"/>
                  </a:cubicBezTo>
                  <a:lnTo>
                    <a:pt x="0" y="19165"/>
                  </a:lnTo>
                  <a:cubicBezTo>
                    <a:pt x="1095" y="30886"/>
                    <a:pt x="4193" y="47311"/>
                    <a:pt x="12950" y="48521"/>
                  </a:cubicBezTo>
                  <a:cubicBezTo>
                    <a:pt x="13399" y="48583"/>
                    <a:pt x="13830" y="48613"/>
                    <a:pt x="14244" y="48613"/>
                  </a:cubicBezTo>
                  <a:cubicBezTo>
                    <a:pt x="26421" y="48613"/>
                    <a:pt x="22963" y="22514"/>
                    <a:pt x="22963" y="22513"/>
                  </a:cubicBezTo>
                  <a:lnTo>
                    <a:pt x="22963" y="22513"/>
                  </a:lnTo>
                  <a:cubicBezTo>
                    <a:pt x="22963" y="22513"/>
                    <a:pt x="23259" y="22856"/>
                    <a:pt x="24634" y="22856"/>
                  </a:cubicBezTo>
                  <a:cubicBezTo>
                    <a:pt x="25305" y="22856"/>
                    <a:pt x="26233" y="22774"/>
                    <a:pt x="27509" y="22532"/>
                  </a:cubicBezTo>
                  <a:cubicBezTo>
                    <a:pt x="27509" y="22532"/>
                    <a:pt x="29256" y="48429"/>
                    <a:pt x="37177" y="48484"/>
                  </a:cubicBezTo>
                  <a:cubicBezTo>
                    <a:pt x="37200" y="48484"/>
                    <a:pt x="37223" y="48484"/>
                    <a:pt x="37247" y="48484"/>
                  </a:cubicBezTo>
                  <a:cubicBezTo>
                    <a:pt x="53273" y="48484"/>
                    <a:pt x="51146" y="10703"/>
                    <a:pt x="5022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5"/>
            <p:cNvSpPr/>
            <p:nvPr/>
          </p:nvSpPr>
          <p:spPr>
            <a:xfrm>
              <a:off x="2701896" y="2052002"/>
              <a:ext cx="589779" cy="255919"/>
            </a:xfrm>
            <a:custGeom>
              <a:avLst/>
              <a:gdLst/>
              <a:ahLst/>
              <a:cxnLst/>
              <a:rect l="l" t="t" r="r" b="b"/>
              <a:pathLst>
                <a:path w="50843" h="22062" extrusionOk="0">
                  <a:moveTo>
                    <a:pt x="50572" y="0"/>
                  </a:moveTo>
                  <a:lnTo>
                    <a:pt x="22" y="10194"/>
                  </a:lnTo>
                  <a:cubicBezTo>
                    <a:pt x="22" y="10194"/>
                    <a:pt x="0" y="15322"/>
                    <a:pt x="620" y="21957"/>
                  </a:cubicBezTo>
                  <a:cubicBezTo>
                    <a:pt x="1809" y="22027"/>
                    <a:pt x="2995" y="22061"/>
                    <a:pt x="4176" y="22061"/>
                  </a:cubicBezTo>
                  <a:cubicBezTo>
                    <a:pt x="21587" y="22061"/>
                    <a:pt x="38075" y="14559"/>
                    <a:pt x="50843" y="2798"/>
                  </a:cubicBezTo>
                  <a:cubicBezTo>
                    <a:pt x="50692" y="1032"/>
                    <a:pt x="50572" y="0"/>
                    <a:pt x="5057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3248198" y="1296123"/>
              <a:ext cx="284826" cy="287796"/>
            </a:xfrm>
            <a:custGeom>
              <a:avLst/>
              <a:gdLst/>
              <a:ahLst/>
              <a:cxnLst/>
              <a:rect l="l" t="t" r="r" b="b"/>
              <a:pathLst>
                <a:path w="24554" h="24810" extrusionOk="0">
                  <a:moveTo>
                    <a:pt x="18877" y="1"/>
                  </a:moveTo>
                  <a:cubicBezTo>
                    <a:pt x="17615" y="1"/>
                    <a:pt x="16269" y="414"/>
                    <a:pt x="14931" y="1343"/>
                  </a:cubicBezTo>
                  <a:cubicBezTo>
                    <a:pt x="9037" y="5433"/>
                    <a:pt x="1" y="21401"/>
                    <a:pt x="1" y="21401"/>
                  </a:cubicBezTo>
                  <a:lnTo>
                    <a:pt x="2475" y="24810"/>
                  </a:lnTo>
                  <a:cubicBezTo>
                    <a:pt x="12303" y="22149"/>
                    <a:pt x="19794" y="13389"/>
                    <a:pt x="24553" y="3849"/>
                  </a:cubicBezTo>
                  <a:cubicBezTo>
                    <a:pt x="23410" y="1526"/>
                    <a:pt x="21300" y="1"/>
                    <a:pt x="1887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5"/>
            <p:cNvSpPr/>
            <p:nvPr/>
          </p:nvSpPr>
          <p:spPr>
            <a:xfrm>
              <a:off x="3276896" y="1340760"/>
              <a:ext cx="269944" cy="367326"/>
            </a:xfrm>
            <a:custGeom>
              <a:avLst/>
              <a:gdLst/>
              <a:ahLst/>
              <a:cxnLst/>
              <a:rect l="l" t="t" r="r" b="b"/>
              <a:pathLst>
                <a:path w="23271" h="31666" extrusionOk="0">
                  <a:moveTo>
                    <a:pt x="22079" y="1"/>
                  </a:moveTo>
                  <a:cubicBezTo>
                    <a:pt x="17320" y="9541"/>
                    <a:pt x="9829" y="18301"/>
                    <a:pt x="1" y="20962"/>
                  </a:cubicBezTo>
                  <a:lnTo>
                    <a:pt x="7771" y="31666"/>
                  </a:lnTo>
                  <a:cubicBezTo>
                    <a:pt x="7771" y="31666"/>
                    <a:pt x="21021" y="13625"/>
                    <a:pt x="22705" y="6462"/>
                  </a:cubicBezTo>
                  <a:cubicBezTo>
                    <a:pt x="23270" y="4053"/>
                    <a:pt x="22960" y="1789"/>
                    <a:pt x="220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5"/>
            <p:cNvSpPr/>
            <p:nvPr/>
          </p:nvSpPr>
          <p:spPr>
            <a:xfrm>
              <a:off x="2588355" y="1544363"/>
              <a:ext cx="694109" cy="318072"/>
            </a:xfrm>
            <a:custGeom>
              <a:avLst/>
              <a:gdLst/>
              <a:ahLst/>
              <a:cxnLst/>
              <a:rect l="l" t="t" r="r" b="b"/>
              <a:pathLst>
                <a:path w="59837" h="27420" extrusionOk="0">
                  <a:moveTo>
                    <a:pt x="57468" y="1"/>
                  </a:moveTo>
                  <a:lnTo>
                    <a:pt x="47152" y="11577"/>
                  </a:lnTo>
                  <a:lnTo>
                    <a:pt x="10896" y="12617"/>
                  </a:lnTo>
                  <a:cubicBezTo>
                    <a:pt x="10896" y="12617"/>
                    <a:pt x="4468" y="15227"/>
                    <a:pt x="0" y="26036"/>
                  </a:cubicBezTo>
                  <a:cubicBezTo>
                    <a:pt x="4388" y="26962"/>
                    <a:pt x="8833" y="27419"/>
                    <a:pt x="13239" y="27419"/>
                  </a:cubicBezTo>
                  <a:cubicBezTo>
                    <a:pt x="31822" y="27419"/>
                    <a:pt x="49723" y="19291"/>
                    <a:pt x="59837" y="3943"/>
                  </a:cubicBezTo>
                  <a:cubicBezTo>
                    <a:pt x="58751" y="2315"/>
                    <a:pt x="57865" y="881"/>
                    <a:pt x="5746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5"/>
            <p:cNvSpPr/>
            <p:nvPr/>
          </p:nvSpPr>
          <p:spPr>
            <a:xfrm>
              <a:off x="2578344" y="1590102"/>
              <a:ext cx="794136" cy="595347"/>
            </a:xfrm>
            <a:custGeom>
              <a:avLst/>
              <a:gdLst/>
              <a:ahLst/>
              <a:cxnLst/>
              <a:rect l="l" t="t" r="r" b="b"/>
              <a:pathLst>
                <a:path w="68460" h="51323" extrusionOk="0">
                  <a:moveTo>
                    <a:pt x="60694" y="0"/>
                  </a:moveTo>
                  <a:cubicBezTo>
                    <a:pt x="50585" y="15348"/>
                    <a:pt x="32685" y="23476"/>
                    <a:pt x="14101" y="23476"/>
                  </a:cubicBezTo>
                  <a:cubicBezTo>
                    <a:pt x="9696" y="23476"/>
                    <a:pt x="5251" y="23019"/>
                    <a:pt x="863" y="22093"/>
                  </a:cubicBezTo>
                  <a:cubicBezTo>
                    <a:pt x="567" y="22810"/>
                    <a:pt x="279" y="23562"/>
                    <a:pt x="0" y="24352"/>
                  </a:cubicBezTo>
                  <a:cubicBezTo>
                    <a:pt x="0" y="24352"/>
                    <a:pt x="4166" y="28203"/>
                    <a:pt x="10486" y="29886"/>
                  </a:cubicBezTo>
                  <a:cubicBezTo>
                    <a:pt x="10486" y="29886"/>
                    <a:pt x="8236" y="41540"/>
                    <a:pt x="9081" y="49679"/>
                  </a:cubicBezTo>
                  <a:cubicBezTo>
                    <a:pt x="9081" y="49679"/>
                    <a:pt x="15946" y="51322"/>
                    <a:pt x="25345" y="51322"/>
                  </a:cubicBezTo>
                  <a:cubicBezTo>
                    <a:pt x="36505" y="51322"/>
                    <a:pt x="51237" y="49006"/>
                    <a:pt x="62286" y="38870"/>
                  </a:cubicBezTo>
                  <a:cubicBezTo>
                    <a:pt x="62286" y="38870"/>
                    <a:pt x="62565" y="24830"/>
                    <a:pt x="59056" y="19077"/>
                  </a:cubicBezTo>
                  <a:cubicBezTo>
                    <a:pt x="59056" y="19077"/>
                    <a:pt x="64809" y="15145"/>
                    <a:pt x="68460" y="10797"/>
                  </a:cubicBezTo>
                  <a:cubicBezTo>
                    <a:pt x="68460" y="10797"/>
                    <a:pt x="63765" y="4600"/>
                    <a:pt x="606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5"/>
            <p:cNvSpPr/>
            <p:nvPr/>
          </p:nvSpPr>
          <p:spPr>
            <a:xfrm>
              <a:off x="3070846" y="1602073"/>
              <a:ext cx="253634" cy="418656"/>
            </a:xfrm>
            <a:custGeom>
              <a:avLst/>
              <a:gdLst/>
              <a:ahLst/>
              <a:cxnLst/>
              <a:rect l="l" t="t" r="r" b="b"/>
              <a:pathLst>
                <a:path w="21865" h="36091" extrusionOk="0">
                  <a:moveTo>
                    <a:pt x="6916" y="1"/>
                  </a:moveTo>
                  <a:cubicBezTo>
                    <a:pt x="6235" y="1"/>
                    <a:pt x="5237" y="181"/>
                    <a:pt x="3792" y="762"/>
                  </a:cubicBezTo>
                  <a:cubicBezTo>
                    <a:pt x="0" y="2290"/>
                    <a:pt x="2214" y="8925"/>
                    <a:pt x="7688" y="20400"/>
                  </a:cubicBezTo>
                  <a:cubicBezTo>
                    <a:pt x="13164" y="31879"/>
                    <a:pt x="19831" y="36091"/>
                    <a:pt x="19831" y="36091"/>
                  </a:cubicBezTo>
                  <a:cubicBezTo>
                    <a:pt x="21865" y="28722"/>
                    <a:pt x="18256" y="22202"/>
                    <a:pt x="18256" y="22202"/>
                  </a:cubicBezTo>
                  <a:cubicBezTo>
                    <a:pt x="10395" y="13478"/>
                    <a:pt x="8291" y="474"/>
                    <a:pt x="8291" y="474"/>
                  </a:cubicBezTo>
                  <a:cubicBezTo>
                    <a:pt x="8291" y="474"/>
                    <a:pt x="8020" y="1"/>
                    <a:pt x="69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2659011" y="1669898"/>
              <a:ext cx="128493" cy="538310"/>
            </a:xfrm>
            <a:custGeom>
              <a:avLst/>
              <a:gdLst/>
              <a:ahLst/>
              <a:cxnLst/>
              <a:rect l="l" t="t" r="r" b="b"/>
              <a:pathLst>
                <a:path w="11077" h="46406" extrusionOk="0">
                  <a:moveTo>
                    <a:pt x="7174" y="1"/>
                  </a:moveTo>
                  <a:cubicBezTo>
                    <a:pt x="4511" y="1"/>
                    <a:pt x="1" y="2856"/>
                    <a:pt x="717" y="4821"/>
                  </a:cubicBezTo>
                  <a:lnTo>
                    <a:pt x="818" y="5218"/>
                  </a:lnTo>
                  <a:cubicBezTo>
                    <a:pt x="1543" y="8105"/>
                    <a:pt x="4176" y="18965"/>
                    <a:pt x="3532" y="23007"/>
                  </a:cubicBezTo>
                  <a:cubicBezTo>
                    <a:pt x="2798" y="27611"/>
                    <a:pt x="1492" y="40040"/>
                    <a:pt x="1492" y="40040"/>
                  </a:cubicBezTo>
                  <a:cubicBezTo>
                    <a:pt x="1492" y="40040"/>
                    <a:pt x="589" y="45789"/>
                    <a:pt x="3624" y="46386"/>
                  </a:cubicBezTo>
                  <a:cubicBezTo>
                    <a:pt x="3690" y="46399"/>
                    <a:pt x="3757" y="46406"/>
                    <a:pt x="3825" y="46406"/>
                  </a:cubicBezTo>
                  <a:cubicBezTo>
                    <a:pt x="6848" y="46406"/>
                    <a:pt x="11077" y="33479"/>
                    <a:pt x="10974" y="23440"/>
                  </a:cubicBezTo>
                  <a:cubicBezTo>
                    <a:pt x="10869" y="13179"/>
                    <a:pt x="10856" y="5080"/>
                    <a:pt x="8757" y="654"/>
                  </a:cubicBezTo>
                  <a:cubicBezTo>
                    <a:pt x="8440" y="196"/>
                    <a:pt x="7870" y="1"/>
                    <a:pt x="7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2445026" y="1084052"/>
              <a:ext cx="298526" cy="306890"/>
            </a:xfrm>
            <a:custGeom>
              <a:avLst/>
              <a:gdLst/>
              <a:ahLst/>
              <a:cxnLst/>
              <a:rect l="l" t="t" r="r" b="b"/>
              <a:pathLst>
                <a:path w="25735" h="26456" extrusionOk="0">
                  <a:moveTo>
                    <a:pt x="12186" y="0"/>
                  </a:moveTo>
                  <a:cubicBezTo>
                    <a:pt x="8284" y="0"/>
                    <a:pt x="4387" y="1133"/>
                    <a:pt x="2816" y="4239"/>
                  </a:cubicBezTo>
                  <a:cubicBezTo>
                    <a:pt x="2164" y="5535"/>
                    <a:pt x="3487" y="6758"/>
                    <a:pt x="3487" y="6758"/>
                  </a:cubicBezTo>
                  <a:cubicBezTo>
                    <a:pt x="3487" y="6758"/>
                    <a:pt x="1" y="10417"/>
                    <a:pt x="253" y="13215"/>
                  </a:cubicBezTo>
                  <a:cubicBezTo>
                    <a:pt x="354" y="14343"/>
                    <a:pt x="715" y="14695"/>
                    <a:pt x="1127" y="14695"/>
                  </a:cubicBezTo>
                  <a:cubicBezTo>
                    <a:pt x="1815" y="14695"/>
                    <a:pt x="2643" y="13717"/>
                    <a:pt x="2643" y="13717"/>
                  </a:cubicBezTo>
                  <a:lnTo>
                    <a:pt x="2643" y="13717"/>
                  </a:lnTo>
                  <a:cubicBezTo>
                    <a:pt x="2643" y="13717"/>
                    <a:pt x="1" y="19612"/>
                    <a:pt x="3009" y="20852"/>
                  </a:cubicBezTo>
                  <a:cubicBezTo>
                    <a:pt x="3298" y="20972"/>
                    <a:pt x="3554" y="21022"/>
                    <a:pt x="3780" y="21022"/>
                  </a:cubicBezTo>
                  <a:cubicBezTo>
                    <a:pt x="4331" y="21022"/>
                    <a:pt x="4703" y="20725"/>
                    <a:pt x="4943" y="20415"/>
                  </a:cubicBezTo>
                  <a:cubicBezTo>
                    <a:pt x="4979" y="20455"/>
                    <a:pt x="5015" y="20501"/>
                    <a:pt x="5048" y="20543"/>
                  </a:cubicBezTo>
                  <a:cubicBezTo>
                    <a:pt x="4724" y="21829"/>
                    <a:pt x="4477" y="24242"/>
                    <a:pt x="6991" y="24777"/>
                  </a:cubicBezTo>
                  <a:cubicBezTo>
                    <a:pt x="7249" y="24832"/>
                    <a:pt x="7480" y="24857"/>
                    <a:pt x="7686" y="24857"/>
                  </a:cubicBezTo>
                  <a:cubicBezTo>
                    <a:pt x="8734" y="24857"/>
                    <a:pt x="9135" y="24201"/>
                    <a:pt x="9245" y="23427"/>
                  </a:cubicBezTo>
                  <a:cubicBezTo>
                    <a:pt x="9378" y="23482"/>
                    <a:pt x="9510" y="23532"/>
                    <a:pt x="9642" y="23576"/>
                  </a:cubicBezTo>
                  <a:cubicBezTo>
                    <a:pt x="10308" y="24996"/>
                    <a:pt x="11612" y="26455"/>
                    <a:pt x="14182" y="26455"/>
                  </a:cubicBezTo>
                  <a:cubicBezTo>
                    <a:pt x="14643" y="26455"/>
                    <a:pt x="15146" y="26408"/>
                    <a:pt x="15693" y="26305"/>
                  </a:cubicBezTo>
                  <a:lnTo>
                    <a:pt x="14876" y="24662"/>
                  </a:lnTo>
                  <a:lnTo>
                    <a:pt x="14876" y="24662"/>
                  </a:lnTo>
                  <a:cubicBezTo>
                    <a:pt x="15231" y="24679"/>
                    <a:pt x="15482" y="24681"/>
                    <a:pt x="15593" y="24681"/>
                  </a:cubicBezTo>
                  <a:cubicBezTo>
                    <a:pt x="15634" y="24681"/>
                    <a:pt x="15656" y="24681"/>
                    <a:pt x="15656" y="24681"/>
                  </a:cubicBezTo>
                  <a:lnTo>
                    <a:pt x="25293" y="10956"/>
                  </a:lnTo>
                  <a:cubicBezTo>
                    <a:pt x="25293" y="10956"/>
                    <a:pt x="25734" y="5886"/>
                    <a:pt x="21418" y="2414"/>
                  </a:cubicBezTo>
                  <a:cubicBezTo>
                    <a:pt x="19732" y="1058"/>
                    <a:pt x="15957" y="0"/>
                    <a:pt x="121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2512967" y="1148072"/>
              <a:ext cx="218938" cy="218103"/>
            </a:xfrm>
            <a:custGeom>
              <a:avLst/>
              <a:gdLst/>
              <a:ahLst/>
              <a:cxnLst/>
              <a:rect l="l" t="t" r="r" b="b"/>
              <a:pathLst>
                <a:path w="18874" h="18802" extrusionOk="0">
                  <a:moveTo>
                    <a:pt x="10034" y="0"/>
                  </a:moveTo>
                  <a:cubicBezTo>
                    <a:pt x="6236" y="0"/>
                    <a:pt x="2064" y="2116"/>
                    <a:pt x="1248" y="8654"/>
                  </a:cubicBezTo>
                  <a:cubicBezTo>
                    <a:pt x="1" y="18615"/>
                    <a:pt x="10311" y="18801"/>
                    <a:pt x="11085" y="18801"/>
                  </a:cubicBezTo>
                  <a:cubicBezTo>
                    <a:pt x="11115" y="18801"/>
                    <a:pt x="11131" y="18801"/>
                    <a:pt x="11131" y="18801"/>
                  </a:cubicBezTo>
                  <a:lnTo>
                    <a:pt x="18531" y="8262"/>
                  </a:lnTo>
                  <a:cubicBezTo>
                    <a:pt x="18531" y="8262"/>
                    <a:pt x="18873" y="4370"/>
                    <a:pt x="15557" y="1701"/>
                  </a:cubicBezTo>
                  <a:cubicBezTo>
                    <a:pt x="14335" y="719"/>
                    <a:pt x="12248" y="0"/>
                    <a:pt x="10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3104613" y="1084052"/>
              <a:ext cx="298468" cy="306890"/>
            </a:xfrm>
            <a:custGeom>
              <a:avLst/>
              <a:gdLst/>
              <a:ahLst/>
              <a:cxnLst/>
              <a:rect l="l" t="t" r="r" b="b"/>
              <a:pathLst>
                <a:path w="25730" h="26456" extrusionOk="0">
                  <a:moveTo>
                    <a:pt x="13549" y="0"/>
                  </a:moveTo>
                  <a:cubicBezTo>
                    <a:pt x="9778" y="0"/>
                    <a:pt x="6003" y="1058"/>
                    <a:pt x="4317" y="2414"/>
                  </a:cubicBezTo>
                  <a:cubicBezTo>
                    <a:pt x="1" y="5886"/>
                    <a:pt x="444" y="10956"/>
                    <a:pt x="444" y="10956"/>
                  </a:cubicBezTo>
                  <a:lnTo>
                    <a:pt x="10080" y="24681"/>
                  </a:lnTo>
                  <a:cubicBezTo>
                    <a:pt x="10080" y="24681"/>
                    <a:pt x="10103" y="24681"/>
                    <a:pt x="10144" y="24681"/>
                  </a:cubicBezTo>
                  <a:cubicBezTo>
                    <a:pt x="10256" y="24681"/>
                    <a:pt x="10508" y="24679"/>
                    <a:pt x="10859" y="24662"/>
                  </a:cubicBezTo>
                  <a:lnTo>
                    <a:pt x="10859" y="24662"/>
                  </a:lnTo>
                  <a:lnTo>
                    <a:pt x="10043" y="26305"/>
                  </a:lnTo>
                  <a:cubicBezTo>
                    <a:pt x="10590" y="26408"/>
                    <a:pt x="11092" y="26455"/>
                    <a:pt x="11554" y="26455"/>
                  </a:cubicBezTo>
                  <a:cubicBezTo>
                    <a:pt x="14123" y="26455"/>
                    <a:pt x="15427" y="24996"/>
                    <a:pt x="16093" y="23576"/>
                  </a:cubicBezTo>
                  <a:cubicBezTo>
                    <a:pt x="16225" y="23532"/>
                    <a:pt x="16357" y="23482"/>
                    <a:pt x="16490" y="23427"/>
                  </a:cubicBezTo>
                  <a:cubicBezTo>
                    <a:pt x="16600" y="24201"/>
                    <a:pt x="16998" y="24857"/>
                    <a:pt x="18045" y="24857"/>
                  </a:cubicBezTo>
                  <a:cubicBezTo>
                    <a:pt x="18251" y="24857"/>
                    <a:pt x="18481" y="24832"/>
                    <a:pt x="18739" y="24777"/>
                  </a:cubicBezTo>
                  <a:cubicBezTo>
                    <a:pt x="21258" y="24242"/>
                    <a:pt x="21010" y="21829"/>
                    <a:pt x="20687" y="20543"/>
                  </a:cubicBezTo>
                  <a:cubicBezTo>
                    <a:pt x="20724" y="20501"/>
                    <a:pt x="20756" y="20455"/>
                    <a:pt x="20792" y="20415"/>
                  </a:cubicBezTo>
                  <a:cubicBezTo>
                    <a:pt x="21031" y="20725"/>
                    <a:pt x="21404" y="21022"/>
                    <a:pt x="21955" y="21022"/>
                  </a:cubicBezTo>
                  <a:cubicBezTo>
                    <a:pt x="22181" y="21022"/>
                    <a:pt x="22437" y="20972"/>
                    <a:pt x="22726" y="20852"/>
                  </a:cubicBezTo>
                  <a:cubicBezTo>
                    <a:pt x="25729" y="19612"/>
                    <a:pt x="23092" y="13717"/>
                    <a:pt x="23092" y="13717"/>
                  </a:cubicBezTo>
                  <a:lnTo>
                    <a:pt x="23092" y="13717"/>
                  </a:lnTo>
                  <a:cubicBezTo>
                    <a:pt x="23092" y="13717"/>
                    <a:pt x="23923" y="14695"/>
                    <a:pt x="24610" y="14695"/>
                  </a:cubicBezTo>
                  <a:cubicBezTo>
                    <a:pt x="25023" y="14695"/>
                    <a:pt x="25384" y="14343"/>
                    <a:pt x="25484" y="13215"/>
                  </a:cubicBezTo>
                  <a:cubicBezTo>
                    <a:pt x="25730" y="10417"/>
                    <a:pt x="22249" y="6758"/>
                    <a:pt x="22249" y="6758"/>
                  </a:cubicBezTo>
                  <a:cubicBezTo>
                    <a:pt x="22249" y="6758"/>
                    <a:pt x="23576" y="5535"/>
                    <a:pt x="22919" y="4239"/>
                  </a:cubicBezTo>
                  <a:cubicBezTo>
                    <a:pt x="21348" y="1133"/>
                    <a:pt x="17451" y="0"/>
                    <a:pt x="1354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3116410" y="1148072"/>
              <a:ext cx="218834" cy="218103"/>
            </a:xfrm>
            <a:custGeom>
              <a:avLst/>
              <a:gdLst/>
              <a:ahLst/>
              <a:cxnLst/>
              <a:rect l="l" t="t" r="r" b="b"/>
              <a:pathLst>
                <a:path w="18865" h="18802" extrusionOk="0">
                  <a:moveTo>
                    <a:pt x="8835" y="0"/>
                  </a:moveTo>
                  <a:cubicBezTo>
                    <a:pt x="6621" y="0"/>
                    <a:pt x="4534" y="719"/>
                    <a:pt x="3314" y="1701"/>
                  </a:cubicBezTo>
                  <a:cubicBezTo>
                    <a:pt x="0" y="4370"/>
                    <a:pt x="338" y="8262"/>
                    <a:pt x="338" y="8262"/>
                  </a:cubicBezTo>
                  <a:lnTo>
                    <a:pt x="7734" y="18801"/>
                  </a:lnTo>
                  <a:cubicBezTo>
                    <a:pt x="7734" y="18801"/>
                    <a:pt x="7750" y="18801"/>
                    <a:pt x="7780" y="18801"/>
                  </a:cubicBezTo>
                  <a:cubicBezTo>
                    <a:pt x="8554" y="18801"/>
                    <a:pt x="18865" y="18615"/>
                    <a:pt x="17623" y="8654"/>
                  </a:cubicBezTo>
                  <a:cubicBezTo>
                    <a:pt x="16807" y="2116"/>
                    <a:pt x="12633" y="0"/>
                    <a:pt x="88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2598946" y="1148049"/>
              <a:ext cx="641538" cy="549817"/>
            </a:xfrm>
            <a:custGeom>
              <a:avLst/>
              <a:gdLst/>
              <a:ahLst/>
              <a:cxnLst/>
              <a:rect l="l" t="t" r="r" b="b"/>
              <a:pathLst>
                <a:path w="55305" h="47398" extrusionOk="0">
                  <a:moveTo>
                    <a:pt x="30776" y="1"/>
                  </a:moveTo>
                  <a:cubicBezTo>
                    <a:pt x="28984" y="1"/>
                    <a:pt x="27309" y="146"/>
                    <a:pt x="25839" y="352"/>
                  </a:cubicBezTo>
                  <a:cubicBezTo>
                    <a:pt x="17069" y="1579"/>
                    <a:pt x="3099" y="6361"/>
                    <a:pt x="1131" y="25739"/>
                  </a:cubicBezTo>
                  <a:cubicBezTo>
                    <a:pt x="1" y="36913"/>
                    <a:pt x="3353" y="43765"/>
                    <a:pt x="10705" y="47115"/>
                  </a:cubicBezTo>
                  <a:cubicBezTo>
                    <a:pt x="12317" y="47305"/>
                    <a:pt x="13946" y="47398"/>
                    <a:pt x="15581" y="47398"/>
                  </a:cubicBezTo>
                  <a:cubicBezTo>
                    <a:pt x="32780" y="47398"/>
                    <a:pt x="50592" y="37109"/>
                    <a:pt x="55305" y="20441"/>
                  </a:cubicBezTo>
                  <a:cubicBezTo>
                    <a:pt x="54990" y="19260"/>
                    <a:pt x="54626" y="18055"/>
                    <a:pt x="54196" y="16828"/>
                  </a:cubicBezTo>
                  <a:cubicBezTo>
                    <a:pt x="49369" y="2977"/>
                    <a:pt x="38876" y="1"/>
                    <a:pt x="307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2723054" y="1385164"/>
              <a:ext cx="564224" cy="338476"/>
            </a:xfrm>
            <a:custGeom>
              <a:avLst/>
              <a:gdLst/>
              <a:ahLst/>
              <a:cxnLst/>
              <a:rect l="l" t="t" r="r" b="b"/>
              <a:pathLst>
                <a:path w="48640" h="29179" extrusionOk="0">
                  <a:moveTo>
                    <a:pt x="44606" y="0"/>
                  </a:moveTo>
                  <a:lnTo>
                    <a:pt x="44606" y="0"/>
                  </a:lnTo>
                  <a:cubicBezTo>
                    <a:pt x="39894" y="16664"/>
                    <a:pt x="22080" y="26956"/>
                    <a:pt x="4876" y="26956"/>
                  </a:cubicBezTo>
                  <a:cubicBezTo>
                    <a:pt x="3241" y="26956"/>
                    <a:pt x="1612" y="26864"/>
                    <a:pt x="0" y="26674"/>
                  </a:cubicBezTo>
                  <a:lnTo>
                    <a:pt x="0" y="26674"/>
                  </a:lnTo>
                  <a:cubicBezTo>
                    <a:pt x="3735" y="28378"/>
                    <a:pt x="8499" y="29179"/>
                    <a:pt x="14234" y="29179"/>
                  </a:cubicBezTo>
                  <a:cubicBezTo>
                    <a:pt x="16779" y="29179"/>
                    <a:pt x="19516" y="29021"/>
                    <a:pt x="22440" y="28714"/>
                  </a:cubicBezTo>
                  <a:cubicBezTo>
                    <a:pt x="43270" y="26533"/>
                    <a:pt x="48639" y="15140"/>
                    <a:pt x="446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2688544" y="1531359"/>
              <a:ext cx="162876" cy="84726"/>
            </a:xfrm>
            <a:custGeom>
              <a:avLst/>
              <a:gdLst/>
              <a:ahLst/>
              <a:cxnLst/>
              <a:rect l="l" t="t" r="r" b="b"/>
              <a:pathLst>
                <a:path w="14041" h="7304" extrusionOk="0">
                  <a:moveTo>
                    <a:pt x="7023" y="0"/>
                  </a:moveTo>
                  <a:cubicBezTo>
                    <a:pt x="3145" y="0"/>
                    <a:pt x="1" y="1638"/>
                    <a:pt x="1" y="3655"/>
                  </a:cubicBezTo>
                  <a:cubicBezTo>
                    <a:pt x="1" y="5671"/>
                    <a:pt x="3145" y="7304"/>
                    <a:pt x="7023" y="7304"/>
                  </a:cubicBezTo>
                  <a:cubicBezTo>
                    <a:pt x="10896" y="7304"/>
                    <a:pt x="14040" y="5671"/>
                    <a:pt x="14040" y="3655"/>
                  </a:cubicBezTo>
                  <a:cubicBezTo>
                    <a:pt x="14040" y="1634"/>
                    <a:pt x="10902" y="0"/>
                    <a:pt x="70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3028250" y="1531359"/>
              <a:ext cx="162806" cy="84726"/>
            </a:xfrm>
            <a:custGeom>
              <a:avLst/>
              <a:gdLst/>
              <a:ahLst/>
              <a:cxnLst/>
              <a:rect l="l" t="t" r="r" b="b"/>
              <a:pathLst>
                <a:path w="14035" h="7304" extrusionOk="0">
                  <a:moveTo>
                    <a:pt x="7016" y="0"/>
                  </a:moveTo>
                  <a:cubicBezTo>
                    <a:pt x="3143" y="0"/>
                    <a:pt x="0" y="1638"/>
                    <a:pt x="0" y="3655"/>
                  </a:cubicBezTo>
                  <a:cubicBezTo>
                    <a:pt x="0" y="5671"/>
                    <a:pt x="3143" y="7304"/>
                    <a:pt x="7016" y="7304"/>
                  </a:cubicBezTo>
                  <a:cubicBezTo>
                    <a:pt x="10896" y="7304"/>
                    <a:pt x="14034" y="5671"/>
                    <a:pt x="14034" y="3655"/>
                  </a:cubicBezTo>
                  <a:cubicBezTo>
                    <a:pt x="14034" y="1634"/>
                    <a:pt x="10891" y="0"/>
                    <a:pt x="7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2882543" y="1435880"/>
              <a:ext cx="113042" cy="129920"/>
            </a:xfrm>
            <a:custGeom>
              <a:avLst/>
              <a:gdLst/>
              <a:ahLst/>
              <a:cxnLst/>
              <a:rect l="l" t="t" r="r" b="b"/>
              <a:pathLst>
                <a:path w="9745" h="11200" extrusionOk="0">
                  <a:moveTo>
                    <a:pt x="4295" y="1"/>
                  </a:moveTo>
                  <a:cubicBezTo>
                    <a:pt x="4293" y="1"/>
                    <a:pt x="4290" y="1"/>
                    <a:pt x="4288" y="1"/>
                  </a:cubicBezTo>
                  <a:cubicBezTo>
                    <a:pt x="4288" y="1"/>
                    <a:pt x="898" y="297"/>
                    <a:pt x="971" y="4162"/>
                  </a:cubicBezTo>
                  <a:cubicBezTo>
                    <a:pt x="1042" y="7875"/>
                    <a:pt x="1" y="11200"/>
                    <a:pt x="4297" y="11200"/>
                  </a:cubicBezTo>
                  <a:cubicBezTo>
                    <a:pt x="4467" y="11200"/>
                    <a:pt x="4645" y="11194"/>
                    <a:pt x="4832" y="11184"/>
                  </a:cubicBezTo>
                  <a:cubicBezTo>
                    <a:pt x="9745" y="10905"/>
                    <a:pt x="8062" y="6763"/>
                    <a:pt x="7495" y="4727"/>
                  </a:cubicBezTo>
                  <a:cubicBezTo>
                    <a:pt x="6935" y="2690"/>
                    <a:pt x="6584" y="1"/>
                    <a:pt x="4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2563114" y="1286959"/>
              <a:ext cx="737076" cy="348800"/>
            </a:xfrm>
            <a:custGeom>
              <a:avLst/>
              <a:gdLst/>
              <a:ahLst/>
              <a:cxnLst/>
              <a:rect l="l" t="t" r="r" b="b"/>
              <a:pathLst>
                <a:path w="63541" h="30069" extrusionOk="0">
                  <a:moveTo>
                    <a:pt x="49281" y="1680"/>
                  </a:moveTo>
                  <a:cubicBezTo>
                    <a:pt x="55531" y="1680"/>
                    <a:pt x="60830" y="6521"/>
                    <a:pt x="61301" y="12852"/>
                  </a:cubicBezTo>
                  <a:cubicBezTo>
                    <a:pt x="61793" y="19481"/>
                    <a:pt x="56797" y="25270"/>
                    <a:pt x="50168" y="25764"/>
                  </a:cubicBezTo>
                  <a:cubicBezTo>
                    <a:pt x="49868" y="25786"/>
                    <a:pt x="49569" y="25797"/>
                    <a:pt x="49273" y="25797"/>
                  </a:cubicBezTo>
                  <a:cubicBezTo>
                    <a:pt x="43024" y="25797"/>
                    <a:pt x="37726" y="20956"/>
                    <a:pt x="37255" y="14627"/>
                  </a:cubicBezTo>
                  <a:cubicBezTo>
                    <a:pt x="36767" y="7996"/>
                    <a:pt x="41762" y="2207"/>
                    <a:pt x="48387" y="1713"/>
                  </a:cubicBezTo>
                  <a:cubicBezTo>
                    <a:pt x="48687" y="1691"/>
                    <a:pt x="48985" y="1680"/>
                    <a:pt x="49281" y="1680"/>
                  </a:cubicBezTo>
                  <a:close/>
                  <a:moveTo>
                    <a:pt x="14265" y="4264"/>
                  </a:moveTo>
                  <a:cubicBezTo>
                    <a:pt x="20513" y="4264"/>
                    <a:pt x="25815" y="9105"/>
                    <a:pt x="26282" y="15434"/>
                  </a:cubicBezTo>
                  <a:cubicBezTo>
                    <a:pt x="26775" y="22069"/>
                    <a:pt x="21778" y="27858"/>
                    <a:pt x="15149" y="28347"/>
                  </a:cubicBezTo>
                  <a:cubicBezTo>
                    <a:pt x="14849" y="28369"/>
                    <a:pt x="14552" y="28380"/>
                    <a:pt x="14256" y="28380"/>
                  </a:cubicBezTo>
                  <a:cubicBezTo>
                    <a:pt x="8007" y="28380"/>
                    <a:pt x="2702" y="23538"/>
                    <a:pt x="2235" y="17209"/>
                  </a:cubicBezTo>
                  <a:cubicBezTo>
                    <a:pt x="1746" y="10579"/>
                    <a:pt x="6739" y="4788"/>
                    <a:pt x="13370" y="4297"/>
                  </a:cubicBezTo>
                  <a:cubicBezTo>
                    <a:pt x="13670" y="4274"/>
                    <a:pt x="13968" y="4264"/>
                    <a:pt x="14265" y="4264"/>
                  </a:cubicBezTo>
                  <a:close/>
                  <a:moveTo>
                    <a:pt x="49296" y="1"/>
                  </a:moveTo>
                  <a:cubicBezTo>
                    <a:pt x="48956" y="1"/>
                    <a:pt x="48614" y="14"/>
                    <a:pt x="48269" y="39"/>
                  </a:cubicBezTo>
                  <a:cubicBezTo>
                    <a:pt x="41239" y="560"/>
                    <a:pt x="35828" y="6315"/>
                    <a:pt x="35557" y="13198"/>
                  </a:cubicBezTo>
                  <a:cubicBezTo>
                    <a:pt x="34243" y="12530"/>
                    <a:pt x="33037" y="12276"/>
                    <a:pt x="31963" y="12276"/>
                  </a:cubicBezTo>
                  <a:cubicBezTo>
                    <a:pt x="30135" y="12276"/>
                    <a:pt x="28690" y="13014"/>
                    <a:pt x="27741" y="13700"/>
                  </a:cubicBezTo>
                  <a:cubicBezTo>
                    <a:pt x="26497" y="7297"/>
                    <a:pt x="20851" y="2588"/>
                    <a:pt x="14277" y="2588"/>
                  </a:cubicBezTo>
                  <a:cubicBezTo>
                    <a:pt x="13937" y="2588"/>
                    <a:pt x="13595" y="2601"/>
                    <a:pt x="13250" y="2627"/>
                  </a:cubicBezTo>
                  <a:cubicBezTo>
                    <a:pt x="5695" y="3183"/>
                    <a:pt x="0" y="9785"/>
                    <a:pt x="557" y="17341"/>
                  </a:cubicBezTo>
                  <a:cubicBezTo>
                    <a:pt x="1089" y="24551"/>
                    <a:pt x="7126" y="30068"/>
                    <a:pt x="14244" y="30068"/>
                  </a:cubicBezTo>
                  <a:cubicBezTo>
                    <a:pt x="14584" y="30068"/>
                    <a:pt x="14927" y="30056"/>
                    <a:pt x="15272" y="30030"/>
                  </a:cubicBezTo>
                  <a:cubicBezTo>
                    <a:pt x="22704" y="29482"/>
                    <a:pt x="28317" y="23086"/>
                    <a:pt x="27974" y="15685"/>
                  </a:cubicBezTo>
                  <a:cubicBezTo>
                    <a:pt x="28457" y="15177"/>
                    <a:pt x="29831" y="13964"/>
                    <a:pt x="31902" y="13964"/>
                  </a:cubicBezTo>
                  <a:cubicBezTo>
                    <a:pt x="32969" y="13964"/>
                    <a:pt x="34221" y="14286"/>
                    <a:pt x="35631" y="15192"/>
                  </a:cubicBezTo>
                  <a:cubicBezTo>
                    <a:pt x="36376" y="22185"/>
                    <a:pt x="42298" y="27480"/>
                    <a:pt x="49270" y="27480"/>
                  </a:cubicBezTo>
                  <a:cubicBezTo>
                    <a:pt x="49608" y="27480"/>
                    <a:pt x="49949" y="27468"/>
                    <a:pt x="50292" y="27442"/>
                  </a:cubicBezTo>
                  <a:cubicBezTo>
                    <a:pt x="57847" y="26886"/>
                    <a:pt x="63540" y="20284"/>
                    <a:pt x="62984" y="12728"/>
                  </a:cubicBezTo>
                  <a:cubicBezTo>
                    <a:pt x="62452" y="5517"/>
                    <a:pt x="56414" y="1"/>
                    <a:pt x="49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2737404" y="1790480"/>
              <a:ext cx="276242" cy="352199"/>
            </a:xfrm>
            <a:custGeom>
              <a:avLst/>
              <a:gdLst/>
              <a:ahLst/>
              <a:cxnLst/>
              <a:rect l="l" t="t" r="r" b="b"/>
              <a:pathLst>
                <a:path w="23814" h="30362" extrusionOk="0">
                  <a:moveTo>
                    <a:pt x="21190" y="1"/>
                  </a:moveTo>
                  <a:lnTo>
                    <a:pt x="0" y="2250"/>
                  </a:lnTo>
                  <a:lnTo>
                    <a:pt x="2716" y="30361"/>
                  </a:lnTo>
                  <a:lnTo>
                    <a:pt x="23813" y="28221"/>
                  </a:lnTo>
                  <a:lnTo>
                    <a:pt x="211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2721152" y="1777987"/>
              <a:ext cx="276289" cy="352141"/>
            </a:xfrm>
            <a:custGeom>
              <a:avLst/>
              <a:gdLst/>
              <a:ahLst/>
              <a:cxnLst/>
              <a:rect l="l" t="t" r="r" b="b"/>
              <a:pathLst>
                <a:path w="23818" h="30357" extrusionOk="0">
                  <a:moveTo>
                    <a:pt x="21190" y="1"/>
                  </a:moveTo>
                  <a:lnTo>
                    <a:pt x="0" y="2246"/>
                  </a:lnTo>
                  <a:lnTo>
                    <a:pt x="2716" y="30357"/>
                  </a:lnTo>
                  <a:lnTo>
                    <a:pt x="23818" y="28222"/>
                  </a:lnTo>
                  <a:lnTo>
                    <a:pt x="21190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2724748" y="1765772"/>
              <a:ext cx="276242" cy="352199"/>
            </a:xfrm>
            <a:custGeom>
              <a:avLst/>
              <a:gdLst/>
              <a:ahLst/>
              <a:cxnLst/>
              <a:rect l="l" t="t" r="r" b="b"/>
              <a:pathLst>
                <a:path w="23814" h="30362" extrusionOk="0">
                  <a:moveTo>
                    <a:pt x="21190" y="1"/>
                  </a:moveTo>
                  <a:lnTo>
                    <a:pt x="1" y="2250"/>
                  </a:lnTo>
                  <a:lnTo>
                    <a:pt x="2715" y="30361"/>
                  </a:lnTo>
                  <a:lnTo>
                    <a:pt x="23814" y="28221"/>
                  </a:lnTo>
                  <a:lnTo>
                    <a:pt x="21190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2721094" y="1751423"/>
              <a:ext cx="276300" cy="352141"/>
            </a:xfrm>
            <a:custGeom>
              <a:avLst/>
              <a:gdLst/>
              <a:ahLst/>
              <a:cxnLst/>
              <a:rect l="l" t="t" r="r" b="b"/>
              <a:pathLst>
                <a:path w="23819" h="30357" extrusionOk="0">
                  <a:moveTo>
                    <a:pt x="21190" y="1"/>
                  </a:moveTo>
                  <a:lnTo>
                    <a:pt x="1" y="2250"/>
                  </a:lnTo>
                  <a:lnTo>
                    <a:pt x="2716" y="30357"/>
                  </a:lnTo>
                  <a:lnTo>
                    <a:pt x="23818" y="28221"/>
                  </a:lnTo>
                  <a:lnTo>
                    <a:pt x="211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2713519" y="1777523"/>
              <a:ext cx="58708" cy="364785"/>
            </a:xfrm>
            <a:custGeom>
              <a:avLst/>
              <a:gdLst/>
              <a:ahLst/>
              <a:cxnLst/>
              <a:rect l="l" t="t" r="r" b="b"/>
              <a:pathLst>
                <a:path w="5061" h="31447" extrusionOk="0">
                  <a:moveTo>
                    <a:pt x="654" y="0"/>
                  </a:moveTo>
                  <a:lnTo>
                    <a:pt x="1" y="2456"/>
                  </a:lnTo>
                  <a:lnTo>
                    <a:pt x="3510" y="31096"/>
                  </a:lnTo>
                  <a:lnTo>
                    <a:pt x="5061" y="31447"/>
                  </a:lnTo>
                  <a:lnTo>
                    <a:pt x="4080" y="28038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2773549" y="1844942"/>
              <a:ext cx="299013" cy="363057"/>
            </a:xfrm>
            <a:custGeom>
              <a:avLst/>
              <a:gdLst/>
              <a:ahLst/>
              <a:cxnLst/>
              <a:rect l="l" t="t" r="r" b="b"/>
              <a:pathLst>
                <a:path w="25777" h="31298" extrusionOk="0">
                  <a:moveTo>
                    <a:pt x="4742" y="1"/>
                  </a:moveTo>
                  <a:lnTo>
                    <a:pt x="1" y="27838"/>
                  </a:lnTo>
                  <a:lnTo>
                    <a:pt x="20930" y="31297"/>
                  </a:lnTo>
                  <a:lnTo>
                    <a:pt x="25776" y="3378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2761160" y="1828598"/>
              <a:ext cx="299071" cy="363103"/>
            </a:xfrm>
            <a:custGeom>
              <a:avLst/>
              <a:gdLst/>
              <a:ahLst/>
              <a:cxnLst/>
              <a:rect l="l" t="t" r="r" b="b"/>
              <a:pathLst>
                <a:path w="25782" h="31302" extrusionOk="0">
                  <a:moveTo>
                    <a:pt x="4741" y="0"/>
                  </a:moveTo>
                  <a:lnTo>
                    <a:pt x="0" y="27838"/>
                  </a:lnTo>
                  <a:lnTo>
                    <a:pt x="20930" y="31301"/>
                  </a:lnTo>
                  <a:lnTo>
                    <a:pt x="25781" y="3377"/>
                  </a:lnTo>
                  <a:lnTo>
                    <a:pt x="474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2767830" y="1817752"/>
              <a:ext cx="299002" cy="363080"/>
            </a:xfrm>
            <a:custGeom>
              <a:avLst/>
              <a:gdLst/>
              <a:ahLst/>
              <a:cxnLst/>
              <a:rect l="l" t="t" r="r" b="b"/>
              <a:pathLst>
                <a:path w="25776" h="31300" extrusionOk="0">
                  <a:moveTo>
                    <a:pt x="4737" y="0"/>
                  </a:moveTo>
                  <a:lnTo>
                    <a:pt x="1" y="27842"/>
                  </a:lnTo>
                  <a:lnTo>
                    <a:pt x="20926" y="31300"/>
                  </a:lnTo>
                  <a:lnTo>
                    <a:pt x="25776" y="3376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2768097" y="1802927"/>
              <a:ext cx="299002" cy="363092"/>
            </a:xfrm>
            <a:custGeom>
              <a:avLst/>
              <a:gdLst/>
              <a:ahLst/>
              <a:cxnLst/>
              <a:rect l="l" t="t" r="r" b="b"/>
              <a:pathLst>
                <a:path w="25776" h="31301" extrusionOk="0">
                  <a:moveTo>
                    <a:pt x="4737" y="1"/>
                  </a:moveTo>
                  <a:lnTo>
                    <a:pt x="1" y="27841"/>
                  </a:lnTo>
                  <a:lnTo>
                    <a:pt x="20926" y="31301"/>
                  </a:lnTo>
                  <a:lnTo>
                    <a:pt x="25776" y="3377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2760592" y="1802927"/>
              <a:ext cx="62466" cy="365528"/>
            </a:xfrm>
            <a:custGeom>
              <a:avLst/>
              <a:gdLst/>
              <a:ahLst/>
              <a:cxnLst/>
              <a:rect l="l" t="t" r="r" b="b"/>
              <a:pathLst>
                <a:path w="5385" h="31511" extrusionOk="0">
                  <a:moveTo>
                    <a:pt x="5384" y="1"/>
                  </a:moveTo>
                  <a:lnTo>
                    <a:pt x="4107" y="2204"/>
                  </a:lnTo>
                  <a:lnTo>
                    <a:pt x="0" y="30763"/>
                  </a:lnTo>
                  <a:lnTo>
                    <a:pt x="1406" y="31511"/>
                  </a:lnTo>
                  <a:lnTo>
                    <a:pt x="1351" y="27956"/>
                  </a:lnTo>
                  <a:lnTo>
                    <a:pt x="5384" y="1"/>
                  </a:lnTo>
                  <a:close/>
                </a:path>
              </a:pathLst>
            </a:custGeom>
            <a:solidFill>
              <a:srgbClr val="FCAA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2566768" y="1881981"/>
              <a:ext cx="164674" cy="131602"/>
            </a:xfrm>
            <a:custGeom>
              <a:avLst/>
              <a:gdLst/>
              <a:ahLst/>
              <a:cxnLst/>
              <a:rect l="l" t="t" r="r" b="b"/>
              <a:pathLst>
                <a:path w="14196" h="11345" extrusionOk="0">
                  <a:moveTo>
                    <a:pt x="1994" y="1"/>
                  </a:moveTo>
                  <a:cubicBezTo>
                    <a:pt x="1994" y="1"/>
                    <a:pt x="0" y="5386"/>
                    <a:pt x="137" y="10591"/>
                  </a:cubicBezTo>
                  <a:cubicBezTo>
                    <a:pt x="1848" y="11105"/>
                    <a:pt x="3656" y="11345"/>
                    <a:pt x="5490" y="11345"/>
                  </a:cubicBezTo>
                  <a:cubicBezTo>
                    <a:pt x="8420" y="11345"/>
                    <a:pt x="11417" y="10732"/>
                    <a:pt x="14195" y="9643"/>
                  </a:cubicBezTo>
                  <a:cubicBezTo>
                    <a:pt x="13880" y="9520"/>
                    <a:pt x="13588" y="9387"/>
                    <a:pt x="13346" y="9219"/>
                  </a:cubicBezTo>
                  <a:cubicBezTo>
                    <a:pt x="12343" y="8530"/>
                    <a:pt x="11490" y="4724"/>
                    <a:pt x="11490" y="4724"/>
                  </a:cubicBezTo>
                  <a:cubicBezTo>
                    <a:pt x="11490" y="4724"/>
                    <a:pt x="5905" y="3319"/>
                    <a:pt x="199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2568299" y="1991496"/>
              <a:ext cx="358428" cy="158607"/>
            </a:xfrm>
            <a:custGeom>
              <a:avLst/>
              <a:gdLst/>
              <a:ahLst/>
              <a:cxnLst/>
              <a:rect l="l" t="t" r="r" b="b"/>
              <a:pathLst>
                <a:path w="30899" h="13673" extrusionOk="0">
                  <a:moveTo>
                    <a:pt x="14063" y="207"/>
                  </a:moveTo>
                  <a:cubicBezTo>
                    <a:pt x="11281" y="1294"/>
                    <a:pt x="8280" y="1906"/>
                    <a:pt x="5345" y="1906"/>
                  </a:cubicBezTo>
                  <a:cubicBezTo>
                    <a:pt x="3514" y="1906"/>
                    <a:pt x="1710" y="1668"/>
                    <a:pt x="0" y="1159"/>
                  </a:cubicBezTo>
                  <a:lnTo>
                    <a:pt x="0" y="1159"/>
                  </a:lnTo>
                  <a:cubicBezTo>
                    <a:pt x="54" y="3144"/>
                    <a:pt x="410" y="5106"/>
                    <a:pt x="1315" y="6731"/>
                  </a:cubicBezTo>
                  <a:cubicBezTo>
                    <a:pt x="3925" y="11447"/>
                    <a:pt x="11591" y="13672"/>
                    <a:pt x="18436" y="13672"/>
                  </a:cubicBezTo>
                  <a:cubicBezTo>
                    <a:pt x="20146" y="13672"/>
                    <a:pt x="21805" y="13533"/>
                    <a:pt x="23322" y="13260"/>
                  </a:cubicBezTo>
                  <a:cubicBezTo>
                    <a:pt x="30899" y="11892"/>
                    <a:pt x="30457" y="5025"/>
                    <a:pt x="28796" y="2730"/>
                  </a:cubicBezTo>
                  <a:cubicBezTo>
                    <a:pt x="26824" y="1"/>
                    <a:pt x="17968" y="1708"/>
                    <a:pt x="14063" y="20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25"/>
          <p:cNvGrpSpPr/>
          <p:nvPr/>
        </p:nvGrpSpPr>
        <p:grpSpPr>
          <a:xfrm rot="-1108094">
            <a:off x="6742060" y="-68980"/>
            <a:ext cx="3610684" cy="4483562"/>
            <a:chOff x="4120428" y="1214381"/>
            <a:chExt cx="1205891" cy="1497446"/>
          </a:xfrm>
        </p:grpSpPr>
        <p:sp>
          <p:nvSpPr>
            <p:cNvPr id="156" name="Google Shape;156;p25"/>
            <p:cNvSpPr/>
            <p:nvPr/>
          </p:nvSpPr>
          <p:spPr>
            <a:xfrm>
              <a:off x="4583643" y="2450105"/>
              <a:ext cx="175990" cy="260604"/>
            </a:xfrm>
            <a:custGeom>
              <a:avLst/>
              <a:gdLst/>
              <a:ahLst/>
              <a:cxnLst/>
              <a:rect l="l" t="t" r="r" b="b"/>
              <a:pathLst>
                <a:path w="22193" h="32863" extrusionOk="0">
                  <a:moveTo>
                    <a:pt x="1" y="1"/>
                  </a:moveTo>
                  <a:cubicBezTo>
                    <a:pt x="1" y="1"/>
                    <a:pt x="854" y="32862"/>
                    <a:pt x="9392" y="32862"/>
                  </a:cubicBezTo>
                  <a:cubicBezTo>
                    <a:pt x="17928" y="32862"/>
                    <a:pt x="22192" y="27740"/>
                    <a:pt x="18355" y="38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4760751" y="2427536"/>
              <a:ext cx="162462" cy="284290"/>
            </a:xfrm>
            <a:custGeom>
              <a:avLst/>
              <a:gdLst/>
              <a:ahLst/>
              <a:cxnLst/>
              <a:rect l="l" t="t" r="r" b="b"/>
              <a:pathLst>
                <a:path w="20487" h="35850" extrusionOk="0">
                  <a:moveTo>
                    <a:pt x="16644" y="0"/>
                  </a:moveTo>
                  <a:lnTo>
                    <a:pt x="1" y="2989"/>
                  </a:lnTo>
                  <a:cubicBezTo>
                    <a:pt x="1" y="2989"/>
                    <a:pt x="853" y="35849"/>
                    <a:pt x="9391" y="35849"/>
                  </a:cubicBezTo>
                  <a:cubicBezTo>
                    <a:pt x="17928" y="35849"/>
                    <a:pt x="20486" y="23902"/>
                    <a:pt x="16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4901786" y="2201269"/>
              <a:ext cx="424533" cy="201422"/>
            </a:xfrm>
            <a:custGeom>
              <a:avLst/>
              <a:gdLst/>
              <a:ahLst/>
              <a:cxnLst/>
              <a:rect l="l" t="t" r="r" b="b"/>
              <a:pathLst>
                <a:path w="53535" h="25400" extrusionOk="0">
                  <a:moveTo>
                    <a:pt x="38736" y="0"/>
                  </a:moveTo>
                  <a:cubicBezTo>
                    <a:pt x="35056" y="0"/>
                    <a:pt x="30890" y="1686"/>
                    <a:pt x="27314" y="5341"/>
                  </a:cubicBezTo>
                  <a:cubicBezTo>
                    <a:pt x="22166" y="10604"/>
                    <a:pt x="16191" y="12001"/>
                    <a:pt x="11296" y="12001"/>
                  </a:cubicBezTo>
                  <a:cubicBezTo>
                    <a:pt x="5753" y="12001"/>
                    <a:pt x="1596" y="10210"/>
                    <a:pt x="1596" y="10210"/>
                  </a:cubicBezTo>
                  <a:lnTo>
                    <a:pt x="1" y="19426"/>
                  </a:lnTo>
                  <a:cubicBezTo>
                    <a:pt x="1" y="19426"/>
                    <a:pt x="4638" y="22423"/>
                    <a:pt x="11137" y="22423"/>
                  </a:cubicBezTo>
                  <a:cubicBezTo>
                    <a:pt x="14939" y="22423"/>
                    <a:pt x="19377" y="21397"/>
                    <a:pt x="23898" y="18147"/>
                  </a:cubicBezTo>
                  <a:cubicBezTo>
                    <a:pt x="32520" y="11950"/>
                    <a:pt x="37615" y="5604"/>
                    <a:pt x="41284" y="5604"/>
                  </a:cubicBezTo>
                  <a:cubicBezTo>
                    <a:pt x="42099" y="5604"/>
                    <a:pt x="42844" y="5918"/>
                    <a:pt x="43541" y="6616"/>
                  </a:cubicBezTo>
                  <a:cubicBezTo>
                    <a:pt x="47383" y="10457"/>
                    <a:pt x="40115" y="25400"/>
                    <a:pt x="40115" y="25400"/>
                  </a:cubicBezTo>
                  <a:lnTo>
                    <a:pt x="42105" y="24954"/>
                  </a:lnTo>
                  <a:cubicBezTo>
                    <a:pt x="53535" y="9612"/>
                    <a:pt x="47523" y="0"/>
                    <a:pt x="38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5143548" y="2368553"/>
              <a:ext cx="169226" cy="148902"/>
            </a:xfrm>
            <a:custGeom>
              <a:avLst/>
              <a:gdLst/>
              <a:ahLst/>
              <a:cxnLst/>
              <a:rect l="l" t="t" r="r" b="b"/>
              <a:pathLst>
                <a:path w="21340" h="18777" extrusionOk="0">
                  <a:moveTo>
                    <a:pt x="12375" y="1"/>
                  </a:moveTo>
                  <a:cubicBezTo>
                    <a:pt x="12374" y="1"/>
                    <a:pt x="0" y="7685"/>
                    <a:pt x="6828" y="18776"/>
                  </a:cubicBezTo>
                  <a:cubicBezTo>
                    <a:pt x="21339" y="8964"/>
                    <a:pt x="12375" y="1"/>
                    <a:pt x="1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4371571" y="1767673"/>
              <a:ext cx="692638" cy="640181"/>
            </a:xfrm>
            <a:custGeom>
              <a:avLst/>
              <a:gdLst/>
              <a:ahLst/>
              <a:cxnLst/>
              <a:rect l="l" t="t" r="r" b="b"/>
              <a:pathLst>
                <a:path w="87344" h="80729" extrusionOk="0">
                  <a:moveTo>
                    <a:pt x="41984" y="1"/>
                  </a:moveTo>
                  <a:cubicBezTo>
                    <a:pt x="40612" y="1"/>
                    <a:pt x="39316" y="47"/>
                    <a:pt x="38124" y="136"/>
                  </a:cubicBezTo>
                  <a:cubicBezTo>
                    <a:pt x="7396" y="2411"/>
                    <a:pt x="0" y="22897"/>
                    <a:pt x="2558" y="51919"/>
                  </a:cubicBezTo>
                  <a:cubicBezTo>
                    <a:pt x="4504" y="73943"/>
                    <a:pt x="20872" y="80729"/>
                    <a:pt x="40590" y="80729"/>
                  </a:cubicBezTo>
                  <a:cubicBezTo>
                    <a:pt x="46851" y="80729"/>
                    <a:pt x="53449" y="80045"/>
                    <a:pt x="60031" y="78947"/>
                  </a:cubicBezTo>
                  <a:cubicBezTo>
                    <a:pt x="87344" y="74394"/>
                    <a:pt x="81084" y="38829"/>
                    <a:pt x="79948" y="21190"/>
                  </a:cubicBezTo>
                  <a:cubicBezTo>
                    <a:pt x="78911" y="5095"/>
                    <a:pt x="56293" y="1"/>
                    <a:pt x="41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4390769" y="1732590"/>
              <a:ext cx="580627" cy="801667"/>
            </a:xfrm>
            <a:custGeom>
              <a:avLst/>
              <a:gdLst/>
              <a:ahLst/>
              <a:cxnLst/>
              <a:rect l="l" t="t" r="r" b="b"/>
              <a:pathLst>
                <a:path w="73219" h="101093" extrusionOk="0">
                  <a:moveTo>
                    <a:pt x="54200" y="0"/>
                  </a:moveTo>
                  <a:lnTo>
                    <a:pt x="17070" y="7261"/>
                  </a:lnTo>
                  <a:cubicBezTo>
                    <a:pt x="17070" y="7261"/>
                    <a:pt x="0" y="52068"/>
                    <a:pt x="12802" y="84929"/>
                  </a:cubicBezTo>
                  <a:cubicBezTo>
                    <a:pt x="17366" y="96646"/>
                    <a:pt x="26435" y="101093"/>
                    <a:pt x="36139" y="101093"/>
                  </a:cubicBezTo>
                  <a:cubicBezTo>
                    <a:pt x="53646" y="101093"/>
                    <a:pt x="73219" y="86617"/>
                    <a:pt x="72121" y="74260"/>
                  </a:cubicBezTo>
                  <a:cubicBezTo>
                    <a:pt x="70416" y="55053"/>
                    <a:pt x="54200" y="0"/>
                    <a:pt x="54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4430039" y="1894965"/>
              <a:ext cx="229423" cy="370537"/>
            </a:xfrm>
            <a:custGeom>
              <a:avLst/>
              <a:gdLst/>
              <a:ahLst/>
              <a:cxnLst/>
              <a:rect l="l" t="t" r="r" b="b"/>
              <a:pathLst>
                <a:path w="28931" h="46726" extrusionOk="0">
                  <a:moveTo>
                    <a:pt x="13482" y="1"/>
                  </a:moveTo>
                  <a:cubicBezTo>
                    <a:pt x="13482" y="1"/>
                    <a:pt x="17150" y="35466"/>
                    <a:pt x="1" y="41183"/>
                  </a:cubicBezTo>
                  <a:cubicBezTo>
                    <a:pt x="175" y="44821"/>
                    <a:pt x="349" y="46726"/>
                    <a:pt x="349" y="46726"/>
                  </a:cubicBezTo>
                  <a:cubicBezTo>
                    <a:pt x="349" y="46726"/>
                    <a:pt x="28930" y="42220"/>
                    <a:pt x="17151" y="301"/>
                  </a:cubicBezTo>
                  <a:lnTo>
                    <a:pt x="134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4731498" y="1875719"/>
              <a:ext cx="229407" cy="370537"/>
            </a:xfrm>
            <a:custGeom>
              <a:avLst/>
              <a:gdLst/>
              <a:ahLst/>
              <a:cxnLst/>
              <a:rect l="l" t="t" r="r" b="b"/>
              <a:pathLst>
                <a:path w="28929" h="46726" extrusionOk="0">
                  <a:moveTo>
                    <a:pt x="15449" y="1"/>
                  </a:moveTo>
                  <a:lnTo>
                    <a:pt x="11780" y="301"/>
                  </a:lnTo>
                  <a:cubicBezTo>
                    <a:pt x="0" y="42221"/>
                    <a:pt x="28580" y="46726"/>
                    <a:pt x="28580" y="46726"/>
                  </a:cubicBezTo>
                  <a:cubicBezTo>
                    <a:pt x="28580" y="46726"/>
                    <a:pt x="28754" y="44821"/>
                    <a:pt x="28928" y="41183"/>
                  </a:cubicBezTo>
                  <a:cubicBezTo>
                    <a:pt x="11780" y="35468"/>
                    <a:pt x="15449" y="1"/>
                    <a:pt x="15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4331500" y="1214381"/>
              <a:ext cx="785181" cy="732320"/>
            </a:xfrm>
            <a:custGeom>
              <a:avLst/>
              <a:gdLst/>
              <a:ahLst/>
              <a:cxnLst/>
              <a:rect l="l" t="t" r="r" b="b"/>
              <a:pathLst>
                <a:path w="99014" h="92348" extrusionOk="0">
                  <a:moveTo>
                    <a:pt x="49932" y="1"/>
                  </a:moveTo>
                  <a:cubicBezTo>
                    <a:pt x="49669" y="1"/>
                    <a:pt x="49392" y="35"/>
                    <a:pt x="49098" y="109"/>
                  </a:cubicBezTo>
                  <a:cubicBezTo>
                    <a:pt x="44109" y="1355"/>
                    <a:pt x="44940" y="8014"/>
                    <a:pt x="44940" y="8014"/>
                  </a:cubicBezTo>
                  <a:cubicBezTo>
                    <a:pt x="44940" y="8014"/>
                    <a:pt x="41652" y="5345"/>
                    <a:pt x="37388" y="5345"/>
                  </a:cubicBezTo>
                  <a:cubicBezTo>
                    <a:pt x="35585" y="5345"/>
                    <a:pt x="33607" y="5822"/>
                    <a:pt x="31629" y="7181"/>
                  </a:cubicBezTo>
                  <a:cubicBezTo>
                    <a:pt x="24954" y="11768"/>
                    <a:pt x="29533" y="21336"/>
                    <a:pt x="29533" y="21336"/>
                  </a:cubicBezTo>
                  <a:cubicBezTo>
                    <a:pt x="29533" y="21336"/>
                    <a:pt x="24440" y="16030"/>
                    <a:pt x="19105" y="16030"/>
                  </a:cubicBezTo>
                  <a:cubicBezTo>
                    <a:pt x="16970" y="16030"/>
                    <a:pt x="14797" y="16879"/>
                    <a:pt x="12897" y="19257"/>
                  </a:cubicBezTo>
                  <a:cubicBezTo>
                    <a:pt x="6237" y="27579"/>
                    <a:pt x="10816" y="33400"/>
                    <a:pt x="10816" y="33400"/>
                  </a:cubicBezTo>
                  <a:cubicBezTo>
                    <a:pt x="10816" y="33400"/>
                    <a:pt x="831" y="34648"/>
                    <a:pt x="1663" y="44632"/>
                  </a:cubicBezTo>
                  <a:cubicBezTo>
                    <a:pt x="2494" y="54617"/>
                    <a:pt x="9568" y="54617"/>
                    <a:pt x="9568" y="54617"/>
                  </a:cubicBezTo>
                  <a:cubicBezTo>
                    <a:pt x="9568" y="54617"/>
                    <a:pt x="0" y="62108"/>
                    <a:pt x="3748" y="71255"/>
                  </a:cubicBezTo>
                  <a:cubicBezTo>
                    <a:pt x="5537" y="75632"/>
                    <a:pt x="7992" y="76774"/>
                    <a:pt x="10068" y="76774"/>
                  </a:cubicBezTo>
                  <a:cubicBezTo>
                    <a:pt x="12334" y="76774"/>
                    <a:pt x="14147" y="75413"/>
                    <a:pt x="14147" y="75413"/>
                  </a:cubicBezTo>
                  <a:lnTo>
                    <a:pt x="14147" y="75413"/>
                  </a:lnTo>
                  <a:cubicBezTo>
                    <a:pt x="14147" y="75414"/>
                    <a:pt x="13733" y="89140"/>
                    <a:pt x="25796" y="91635"/>
                  </a:cubicBezTo>
                  <a:cubicBezTo>
                    <a:pt x="27188" y="91923"/>
                    <a:pt x="28430" y="92050"/>
                    <a:pt x="29538" y="92050"/>
                  </a:cubicBezTo>
                  <a:cubicBezTo>
                    <a:pt x="38041" y="92050"/>
                    <a:pt x="38691" y="84561"/>
                    <a:pt x="38691" y="84561"/>
                  </a:cubicBezTo>
                  <a:cubicBezTo>
                    <a:pt x="38691" y="84561"/>
                    <a:pt x="41737" y="92347"/>
                    <a:pt x="47830" y="92347"/>
                  </a:cubicBezTo>
                  <a:cubicBezTo>
                    <a:pt x="48492" y="92347"/>
                    <a:pt x="49190" y="92255"/>
                    <a:pt x="49924" y="92052"/>
                  </a:cubicBezTo>
                  <a:cubicBezTo>
                    <a:pt x="57414" y="89973"/>
                    <a:pt x="57831" y="81650"/>
                    <a:pt x="57831" y="81650"/>
                  </a:cubicBezTo>
                  <a:cubicBezTo>
                    <a:pt x="57831" y="81650"/>
                    <a:pt x="61966" y="87975"/>
                    <a:pt x="68189" y="87975"/>
                  </a:cubicBezTo>
                  <a:cubicBezTo>
                    <a:pt x="70104" y="87975"/>
                    <a:pt x="72217" y="87375"/>
                    <a:pt x="74468" y="85809"/>
                  </a:cubicBezTo>
                  <a:cubicBezTo>
                    <a:pt x="84037" y="79151"/>
                    <a:pt x="77794" y="67923"/>
                    <a:pt x="77794" y="67923"/>
                  </a:cubicBezTo>
                  <a:lnTo>
                    <a:pt x="77794" y="67923"/>
                  </a:lnTo>
                  <a:cubicBezTo>
                    <a:pt x="77794" y="67923"/>
                    <a:pt x="77933" y="67927"/>
                    <a:pt x="78182" y="67927"/>
                  </a:cubicBezTo>
                  <a:cubicBezTo>
                    <a:pt x="80303" y="67927"/>
                    <a:pt x="90450" y="67594"/>
                    <a:pt x="91937" y="61265"/>
                  </a:cubicBezTo>
                  <a:cubicBezTo>
                    <a:pt x="93600" y="54190"/>
                    <a:pt x="85700" y="52528"/>
                    <a:pt x="85700" y="52528"/>
                  </a:cubicBezTo>
                  <a:cubicBezTo>
                    <a:pt x="85700" y="52528"/>
                    <a:pt x="99013" y="39216"/>
                    <a:pt x="93607" y="27569"/>
                  </a:cubicBezTo>
                  <a:cubicBezTo>
                    <a:pt x="91085" y="22133"/>
                    <a:pt x="87656" y="20684"/>
                    <a:pt x="84715" y="20684"/>
                  </a:cubicBezTo>
                  <a:cubicBezTo>
                    <a:pt x="81354" y="20684"/>
                    <a:pt x="78632" y="22578"/>
                    <a:pt x="78632" y="22578"/>
                  </a:cubicBezTo>
                  <a:cubicBezTo>
                    <a:pt x="78632" y="22578"/>
                    <a:pt x="78632" y="7604"/>
                    <a:pt x="69480" y="3023"/>
                  </a:cubicBezTo>
                  <a:cubicBezTo>
                    <a:pt x="67829" y="2199"/>
                    <a:pt x="66287" y="1861"/>
                    <a:pt x="64868" y="1861"/>
                  </a:cubicBezTo>
                  <a:cubicBezTo>
                    <a:pt x="58416" y="1861"/>
                    <a:pt x="54504" y="8846"/>
                    <a:pt x="54504" y="8846"/>
                  </a:cubicBezTo>
                  <a:cubicBezTo>
                    <a:pt x="54504" y="8846"/>
                    <a:pt x="54135" y="1"/>
                    <a:pt x="49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4475160" y="1485040"/>
              <a:ext cx="450836" cy="353004"/>
            </a:xfrm>
            <a:custGeom>
              <a:avLst/>
              <a:gdLst/>
              <a:ahLst/>
              <a:cxnLst/>
              <a:rect l="l" t="t" r="r" b="b"/>
              <a:pathLst>
                <a:path w="56852" h="44515" extrusionOk="0">
                  <a:moveTo>
                    <a:pt x="23200" y="1"/>
                  </a:moveTo>
                  <a:cubicBezTo>
                    <a:pt x="12860" y="1"/>
                    <a:pt x="3658" y="3048"/>
                    <a:pt x="1891" y="10412"/>
                  </a:cubicBezTo>
                  <a:cubicBezTo>
                    <a:pt x="1" y="18281"/>
                    <a:pt x="6233" y="42972"/>
                    <a:pt x="21429" y="44419"/>
                  </a:cubicBezTo>
                  <a:cubicBezTo>
                    <a:pt x="22105" y="44483"/>
                    <a:pt x="22791" y="44515"/>
                    <a:pt x="23485" y="44515"/>
                  </a:cubicBezTo>
                  <a:cubicBezTo>
                    <a:pt x="38385" y="44515"/>
                    <a:pt x="56852" y="29995"/>
                    <a:pt x="56164" y="15476"/>
                  </a:cubicBezTo>
                  <a:cubicBezTo>
                    <a:pt x="55733" y="6466"/>
                    <a:pt x="38260" y="1"/>
                    <a:pt x="23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4644347" y="1689864"/>
              <a:ext cx="62766" cy="40800"/>
            </a:xfrm>
            <a:custGeom>
              <a:avLst/>
              <a:gdLst/>
              <a:ahLst/>
              <a:cxnLst/>
              <a:rect l="l" t="t" r="r" b="b"/>
              <a:pathLst>
                <a:path w="7915" h="5145" extrusionOk="0">
                  <a:moveTo>
                    <a:pt x="2861" y="1"/>
                  </a:moveTo>
                  <a:cubicBezTo>
                    <a:pt x="1923" y="1"/>
                    <a:pt x="942" y="176"/>
                    <a:pt x="0" y="647"/>
                  </a:cubicBezTo>
                  <a:cubicBezTo>
                    <a:pt x="0" y="647"/>
                    <a:pt x="1016" y="4710"/>
                    <a:pt x="2231" y="5116"/>
                  </a:cubicBezTo>
                  <a:cubicBezTo>
                    <a:pt x="2289" y="5135"/>
                    <a:pt x="2354" y="5145"/>
                    <a:pt x="2426" y="5145"/>
                  </a:cubicBezTo>
                  <a:cubicBezTo>
                    <a:pt x="3865" y="5145"/>
                    <a:pt x="7915" y="1458"/>
                    <a:pt x="7915" y="1458"/>
                  </a:cubicBezTo>
                  <a:cubicBezTo>
                    <a:pt x="7915" y="1458"/>
                    <a:pt x="5567" y="1"/>
                    <a:pt x="2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4501013" y="1645519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1"/>
                  </a:moveTo>
                  <a:cubicBezTo>
                    <a:pt x="3067" y="1"/>
                    <a:pt x="0" y="4618"/>
                    <a:pt x="3759" y="8243"/>
                  </a:cubicBezTo>
                  <a:cubicBezTo>
                    <a:pt x="4732" y="9183"/>
                    <a:pt x="6083" y="9660"/>
                    <a:pt x="7433" y="9660"/>
                  </a:cubicBezTo>
                  <a:cubicBezTo>
                    <a:pt x="8630" y="9660"/>
                    <a:pt x="9826" y="9284"/>
                    <a:pt x="10754" y="8521"/>
                  </a:cubicBezTo>
                  <a:cubicBezTo>
                    <a:pt x="11503" y="7905"/>
                    <a:pt x="12081" y="7070"/>
                    <a:pt x="12338" y="6137"/>
                  </a:cubicBezTo>
                  <a:cubicBezTo>
                    <a:pt x="12902" y="4106"/>
                    <a:pt x="11791" y="1807"/>
                    <a:pt x="9954" y="769"/>
                  </a:cubicBezTo>
                  <a:cubicBezTo>
                    <a:pt x="9005" y="235"/>
                    <a:pt x="8040" y="1"/>
                    <a:pt x="7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4738716" y="1656935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0"/>
                  </a:moveTo>
                  <a:cubicBezTo>
                    <a:pt x="3067" y="0"/>
                    <a:pt x="1" y="4618"/>
                    <a:pt x="3758" y="8243"/>
                  </a:cubicBezTo>
                  <a:cubicBezTo>
                    <a:pt x="4732" y="9183"/>
                    <a:pt x="6084" y="9660"/>
                    <a:pt x="7433" y="9660"/>
                  </a:cubicBezTo>
                  <a:cubicBezTo>
                    <a:pt x="8631" y="9660"/>
                    <a:pt x="9826" y="9284"/>
                    <a:pt x="10754" y="8522"/>
                  </a:cubicBezTo>
                  <a:cubicBezTo>
                    <a:pt x="11502" y="7907"/>
                    <a:pt x="12080" y="7069"/>
                    <a:pt x="12339" y="6138"/>
                  </a:cubicBezTo>
                  <a:cubicBezTo>
                    <a:pt x="12901" y="4105"/>
                    <a:pt x="11792" y="1806"/>
                    <a:pt x="9954" y="768"/>
                  </a:cubicBezTo>
                  <a:cubicBezTo>
                    <a:pt x="9005" y="235"/>
                    <a:pt x="8040" y="0"/>
                    <a:pt x="7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4521329" y="1576346"/>
              <a:ext cx="46295" cy="4178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4828085" y="1592031"/>
              <a:ext cx="46248" cy="41799"/>
            </a:xfrm>
            <a:custGeom>
              <a:avLst/>
              <a:gdLst/>
              <a:ahLst/>
              <a:cxnLst/>
              <a:rect l="l" t="t" r="r" b="b"/>
              <a:pathLst>
                <a:path w="5832" h="5271" extrusionOk="0">
                  <a:moveTo>
                    <a:pt x="3469" y="0"/>
                  </a:moveTo>
                  <a:cubicBezTo>
                    <a:pt x="1643" y="0"/>
                    <a:pt x="1" y="2330"/>
                    <a:pt x="779" y="4047"/>
                  </a:cubicBezTo>
                  <a:cubicBezTo>
                    <a:pt x="1026" y="4589"/>
                    <a:pt x="1542" y="4973"/>
                    <a:pt x="2110" y="5147"/>
                  </a:cubicBezTo>
                  <a:cubicBezTo>
                    <a:pt x="2392" y="5233"/>
                    <a:pt x="2683" y="5270"/>
                    <a:pt x="2976" y="5270"/>
                  </a:cubicBezTo>
                  <a:cubicBezTo>
                    <a:pt x="3276" y="5270"/>
                    <a:pt x="3576" y="5232"/>
                    <a:pt x="3868" y="5168"/>
                  </a:cubicBezTo>
                  <a:cubicBezTo>
                    <a:pt x="4116" y="5116"/>
                    <a:pt x="4368" y="5041"/>
                    <a:pt x="4573" y="4890"/>
                  </a:cubicBezTo>
                  <a:cubicBezTo>
                    <a:pt x="4763" y="4753"/>
                    <a:pt x="4900" y="4558"/>
                    <a:pt x="5021" y="4357"/>
                  </a:cubicBezTo>
                  <a:cubicBezTo>
                    <a:pt x="5485" y="3626"/>
                    <a:pt x="5831" y="2763"/>
                    <a:pt x="5684" y="1910"/>
                  </a:cubicBezTo>
                  <a:cubicBezTo>
                    <a:pt x="5543" y="1068"/>
                    <a:pt x="4890" y="330"/>
                    <a:pt x="4073" y="88"/>
                  </a:cubicBezTo>
                  <a:cubicBezTo>
                    <a:pt x="3872" y="28"/>
                    <a:pt x="3669" y="0"/>
                    <a:pt x="3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4630303" y="1744692"/>
              <a:ext cx="85541" cy="47517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4444820" y="1418959"/>
              <a:ext cx="101401" cy="91219"/>
            </a:xfrm>
            <a:custGeom>
              <a:avLst/>
              <a:gdLst/>
              <a:ahLst/>
              <a:cxnLst/>
              <a:rect l="l" t="t" r="r" b="b"/>
              <a:pathLst>
                <a:path w="12787" h="11503" extrusionOk="0">
                  <a:moveTo>
                    <a:pt x="7157" y="1"/>
                  </a:moveTo>
                  <a:cubicBezTo>
                    <a:pt x="6228" y="1"/>
                    <a:pt x="5246" y="449"/>
                    <a:pt x="4264" y="1613"/>
                  </a:cubicBezTo>
                  <a:cubicBezTo>
                    <a:pt x="0" y="6675"/>
                    <a:pt x="6090" y="11503"/>
                    <a:pt x="6090" y="11503"/>
                  </a:cubicBezTo>
                  <a:lnTo>
                    <a:pt x="12787" y="5017"/>
                  </a:lnTo>
                  <a:cubicBezTo>
                    <a:pt x="12787" y="5017"/>
                    <a:pt x="10266" y="1"/>
                    <a:pt x="7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4897250" y="1456159"/>
              <a:ext cx="92496" cy="82440"/>
            </a:xfrm>
            <a:custGeom>
              <a:avLst/>
              <a:gdLst/>
              <a:ahLst/>
              <a:cxnLst/>
              <a:rect l="l" t="t" r="r" b="b"/>
              <a:pathLst>
                <a:path w="11664" h="10396" extrusionOk="0">
                  <a:moveTo>
                    <a:pt x="5887" y="1"/>
                  </a:moveTo>
                  <a:cubicBezTo>
                    <a:pt x="2963" y="1"/>
                    <a:pt x="0" y="4706"/>
                    <a:pt x="0" y="4706"/>
                  </a:cubicBezTo>
                  <a:lnTo>
                    <a:pt x="5974" y="10396"/>
                  </a:lnTo>
                  <a:cubicBezTo>
                    <a:pt x="5974" y="10396"/>
                    <a:pt x="11664" y="5558"/>
                    <a:pt x="8248" y="1290"/>
                  </a:cubicBezTo>
                  <a:cubicBezTo>
                    <a:pt x="7507" y="364"/>
                    <a:pt x="6698" y="1"/>
                    <a:pt x="5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4120428" y="1668389"/>
              <a:ext cx="374201" cy="356136"/>
            </a:xfrm>
            <a:custGeom>
              <a:avLst/>
              <a:gdLst/>
              <a:ahLst/>
              <a:cxnLst/>
              <a:rect l="l" t="t" r="r" b="b"/>
              <a:pathLst>
                <a:path w="47188" h="44910" extrusionOk="0">
                  <a:moveTo>
                    <a:pt x="11524" y="1"/>
                  </a:moveTo>
                  <a:cubicBezTo>
                    <a:pt x="6794" y="1"/>
                    <a:pt x="2111" y="5406"/>
                    <a:pt x="1283" y="14325"/>
                  </a:cubicBezTo>
                  <a:cubicBezTo>
                    <a:pt x="1" y="28151"/>
                    <a:pt x="18658" y="44909"/>
                    <a:pt x="35923" y="44909"/>
                  </a:cubicBezTo>
                  <a:cubicBezTo>
                    <a:pt x="39639" y="44909"/>
                    <a:pt x="43291" y="44133"/>
                    <a:pt x="46665" y="42384"/>
                  </a:cubicBezTo>
                  <a:lnTo>
                    <a:pt x="47187" y="36667"/>
                  </a:lnTo>
                  <a:cubicBezTo>
                    <a:pt x="47187" y="36667"/>
                    <a:pt x="25017" y="34762"/>
                    <a:pt x="21549" y="13977"/>
                  </a:cubicBezTo>
                  <a:cubicBezTo>
                    <a:pt x="19924" y="4224"/>
                    <a:pt x="15706" y="1"/>
                    <a:pt x="1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4858623" y="1924703"/>
              <a:ext cx="288708" cy="345510"/>
            </a:xfrm>
            <a:custGeom>
              <a:avLst/>
              <a:gdLst/>
              <a:ahLst/>
              <a:cxnLst/>
              <a:rect l="l" t="t" r="r" b="b"/>
              <a:pathLst>
                <a:path w="36407" h="43570" extrusionOk="0">
                  <a:moveTo>
                    <a:pt x="11081" y="1"/>
                  </a:moveTo>
                  <a:cubicBezTo>
                    <a:pt x="5663" y="1"/>
                    <a:pt x="1272" y="1326"/>
                    <a:pt x="1039" y="1404"/>
                  </a:cubicBezTo>
                  <a:lnTo>
                    <a:pt x="3464" y="7989"/>
                  </a:lnTo>
                  <a:cubicBezTo>
                    <a:pt x="5434" y="7381"/>
                    <a:pt x="7193" y="7110"/>
                    <a:pt x="8750" y="7110"/>
                  </a:cubicBezTo>
                  <a:cubicBezTo>
                    <a:pt x="20061" y="7110"/>
                    <a:pt x="20649" y="21419"/>
                    <a:pt x="13339" y="24617"/>
                  </a:cubicBezTo>
                  <a:cubicBezTo>
                    <a:pt x="5023" y="28253"/>
                    <a:pt x="1" y="38644"/>
                    <a:pt x="9703" y="42976"/>
                  </a:cubicBezTo>
                  <a:cubicBezTo>
                    <a:pt x="10606" y="43379"/>
                    <a:pt x="11579" y="43569"/>
                    <a:pt x="12594" y="43569"/>
                  </a:cubicBezTo>
                  <a:cubicBezTo>
                    <a:pt x="22479" y="43569"/>
                    <a:pt x="36407" y="25542"/>
                    <a:pt x="29967" y="10931"/>
                  </a:cubicBezTo>
                  <a:cubicBezTo>
                    <a:pt x="26043" y="2025"/>
                    <a:pt x="17777" y="1"/>
                    <a:pt x="1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25"/>
          <p:cNvSpPr/>
          <p:nvPr/>
        </p:nvSpPr>
        <p:spPr>
          <a:xfrm rot="2700000">
            <a:off x="397289" y="2672926"/>
            <a:ext cx="256133" cy="142278"/>
          </a:xfrm>
          <a:custGeom>
            <a:avLst/>
            <a:gdLst/>
            <a:ahLst/>
            <a:cxnLst/>
            <a:rect l="l" t="t" r="r" b="b"/>
            <a:pathLst>
              <a:path w="10787" h="5992" extrusionOk="0">
                <a:moveTo>
                  <a:pt x="9905" y="1"/>
                </a:moveTo>
                <a:cubicBezTo>
                  <a:pt x="9498" y="1"/>
                  <a:pt x="9140" y="310"/>
                  <a:pt x="9092" y="729"/>
                </a:cubicBezTo>
                <a:cubicBezTo>
                  <a:pt x="9086" y="760"/>
                  <a:pt x="8703" y="3761"/>
                  <a:pt x="5919" y="4282"/>
                </a:cubicBezTo>
                <a:cubicBezTo>
                  <a:pt x="5700" y="4323"/>
                  <a:pt x="5489" y="4341"/>
                  <a:pt x="5286" y="4341"/>
                </a:cubicBezTo>
                <a:cubicBezTo>
                  <a:pt x="2966" y="4341"/>
                  <a:pt x="1750" y="1865"/>
                  <a:pt x="1697" y="1749"/>
                </a:cubicBezTo>
                <a:cubicBezTo>
                  <a:pt x="1559" y="1444"/>
                  <a:pt x="1258" y="1265"/>
                  <a:pt x="944" y="1265"/>
                </a:cubicBezTo>
                <a:cubicBezTo>
                  <a:pt x="826" y="1265"/>
                  <a:pt x="706" y="1291"/>
                  <a:pt x="592" y="1345"/>
                </a:cubicBezTo>
                <a:cubicBezTo>
                  <a:pt x="174" y="1541"/>
                  <a:pt x="0" y="2041"/>
                  <a:pt x="202" y="2455"/>
                </a:cubicBezTo>
                <a:cubicBezTo>
                  <a:pt x="812" y="3766"/>
                  <a:pt x="2607" y="5992"/>
                  <a:pt x="5287" y="5992"/>
                </a:cubicBezTo>
                <a:cubicBezTo>
                  <a:pt x="5601" y="5992"/>
                  <a:pt x="5914" y="5962"/>
                  <a:pt x="6224" y="5903"/>
                </a:cubicBezTo>
                <a:cubicBezTo>
                  <a:pt x="9397" y="5314"/>
                  <a:pt x="10560" y="2387"/>
                  <a:pt x="10734" y="924"/>
                </a:cubicBezTo>
                <a:cubicBezTo>
                  <a:pt x="10786" y="470"/>
                  <a:pt x="10461" y="60"/>
                  <a:pt x="10009" y="8"/>
                </a:cubicBezTo>
                <a:cubicBezTo>
                  <a:pt x="9974" y="3"/>
                  <a:pt x="9939" y="1"/>
                  <a:pt x="990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5"/>
          <p:cNvSpPr/>
          <p:nvPr/>
        </p:nvSpPr>
        <p:spPr>
          <a:xfrm rot="-1108272">
            <a:off x="352240" y="2086831"/>
            <a:ext cx="138613" cy="125103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rgbClr val="3B31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/>
          <p:nvPr/>
        </p:nvSpPr>
        <p:spPr>
          <a:xfrm rot="-1108272">
            <a:off x="1022965" y="2459356"/>
            <a:ext cx="138613" cy="125103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rgbClr val="3B31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/>
          <p:nvPr/>
        </p:nvSpPr>
        <p:spPr>
          <a:xfrm>
            <a:off x="1374375" y="4211925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5234050" y="-386800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/>
          <p:nvPr/>
        </p:nvSpPr>
        <p:spPr>
          <a:xfrm>
            <a:off x="7012750" y="-545975"/>
            <a:ext cx="2850900" cy="28509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84270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YÊU CẦU CẦN ĐẠT:</a:t>
            </a:r>
            <a:br>
              <a: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1"/>
          </p:nvPr>
        </p:nvSpPr>
        <p:spPr>
          <a:xfrm>
            <a:off x="842700" y="1243503"/>
            <a:ext cx="5162989" cy="29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669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nhũng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781;p31">
            <a:extLst>
              <a:ext uri="{FF2B5EF4-FFF2-40B4-BE49-F238E27FC236}">
                <a16:creationId xmlns:a16="http://schemas.microsoft.com/office/drawing/2014/main" id="{98D15FC6-DF97-0902-2419-01701287F22A}"/>
              </a:ext>
            </a:extLst>
          </p:cNvPr>
          <p:cNvGrpSpPr/>
          <p:nvPr/>
        </p:nvGrpSpPr>
        <p:grpSpPr>
          <a:xfrm>
            <a:off x="6747947" y="610512"/>
            <a:ext cx="2022000" cy="3922475"/>
            <a:chOff x="726600" y="746125"/>
            <a:chExt cx="2022000" cy="3922475"/>
          </a:xfrm>
        </p:grpSpPr>
        <p:sp>
          <p:nvSpPr>
            <p:cNvPr id="3" name="Google Shape;782;p31">
              <a:extLst>
                <a:ext uri="{FF2B5EF4-FFF2-40B4-BE49-F238E27FC236}">
                  <a16:creationId xmlns:a16="http://schemas.microsoft.com/office/drawing/2014/main" id="{721F0628-2D48-F6DF-F2DE-D473C631C0C5}"/>
                </a:ext>
              </a:extLst>
            </p:cNvPr>
            <p:cNvSpPr/>
            <p:nvPr/>
          </p:nvSpPr>
          <p:spPr>
            <a:xfrm flipH="1">
              <a:off x="1173655" y="1161124"/>
              <a:ext cx="405447" cy="653166"/>
            </a:xfrm>
            <a:custGeom>
              <a:avLst/>
              <a:gdLst/>
              <a:ahLst/>
              <a:cxnLst/>
              <a:rect l="l" t="t" r="r" b="b"/>
              <a:pathLst>
                <a:path w="5938" h="9566" extrusionOk="0">
                  <a:moveTo>
                    <a:pt x="1081" y="0"/>
                  </a:moveTo>
                  <a:lnTo>
                    <a:pt x="1081" y="0"/>
                  </a:lnTo>
                  <a:cubicBezTo>
                    <a:pt x="1081" y="1"/>
                    <a:pt x="1" y="9566"/>
                    <a:pt x="1723" y="9566"/>
                  </a:cubicBezTo>
                  <a:cubicBezTo>
                    <a:pt x="1725" y="9566"/>
                    <a:pt x="1726" y="9566"/>
                    <a:pt x="1727" y="9565"/>
                  </a:cubicBezTo>
                  <a:cubicBezTo>
                    <a:pt x="3374" y="9553"/>
                    <a:pt x="3233" y="5462"/>
                    <a:pt x="3216" y="5069"/>
                  </a:cubicBezTo>
                  <a:lnTo>
                    <a:pt x="3216" y="5069"/>
                  </a:lnTo>
                  <a:cubicBezTo>
                    <a:pt x="3228" y="5312"/>
                    <a:pt x="3336" y="6939"/>
                    <a:pt x="3929" y="6939"/>
                  </a:cubicBezTo>
                  <a:cubicBezTo>
                    <a:pt x="3943" y="6939"/>
                    <a:pt x="3958" y="6938"/>
                    <a:pt x="3973" y="6936"/>
                  </a:cubicBezTo>
                  <a:cubicBezTo>
                    <a:pt x="4610" y="6855"/>
                    <a:pt x="3561" y="4047"/>
                    <a:pt x="3428" y="3697"/>
                  </a:cubicBezTo>
                  <a:lnTo>
                    <a:pt x="3428" y="3697"/>
                  </a:lnTo>
                  <a:cubicBezTo>
                    <a:pt x="3513" y="3914"/>
                    <a:pt x="3985" y="5053"/>
                    <a:pt x="4540" y="5053"/>
                  </a:cubicBezTo>
                  <a:cubicBezTo>
                    <a:pt x="4575" y="5053"/>
                    <a:pt x="4610" y="5048"/>
                    <a:pt x="4646" y="5039"/>
                  </a:cubicBezTo>
                  <a:cubicBezTo>
                    <a:pt x="5305" y="4859"/>
                    <a:pt x="3431" y="2733"/>
                    <a:pt x="3431" y="2732"/>
                  </a:cubicBezTo>
                  <a:lnTo>
                    <a:pt x="3431" y="2732"/>
                  </a:lnTo>
                  <a:cubicBezTo>
                    <a:pt x="3431" y="2732"/>
                    <a:pt x="4271" y="3556"/>
                    <a:pt x="4926" y="3556"/>
                  </a:cubicBezTo>
                  <a:cubicBezTo>
                    <a:pt x="5057" y="3556"/>
                    <a:pt x="5180" y="3523"/>
                    <a:pt x="5288" y="3445"/>
                  </a:cubicBezTo>
                  <a:cubicBezTo>
                    <a:pt x="5937" y="2976"/>
                    <a:pt x="1081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83;p31">
              <a:extLst>
                <a:ext uri="{FF2B5EF4-FFF2-40B4-BE49-F238E27FC236}">
                  <a16:creationId xmlns:a16="http://schemas.microsoft.com/office/drawing/2014/main" id="{BADBB51C-482C-5A4B-AB65-9C83DBA7203B}"/>
                </a:ext>
              </a:extLst>
            </p:cNvPr>
            <p:cNvSpPr/>
            <p:nvPr/>
          </p:nvSpPr>
          <p:spPr>
            <a:xfrm flipH="1">
              <a:off x="2114814" y="3318535"/>
              <a:ext cx="220886" cy="219725"/>
            </a:xfrm>
            <a:custGeom>
              <a:avLst/>
              <a:gdLst/>
              <a:ahLst/>
              <a:cxnLst/>
              <a:rect l="l" t="t" r="r" b="b"/>
              <a:pathLst>
                <a:path w="3235" h="3218" extrusionOk="0">
                  <a:moveTo>
                    <a:pt x="2716" y="1"/>
                  </a:moveTo>
                  <a:lnTo>
                    <a:pt x="1835" y="793"/>
                  </a:lnTo>
                  <a:cubicBezTo>
                    <a:pt x="1835" y="793"/>
                    <a:pt x="1" y="2067"/>
                    <a:pt x="427" y="2360"/>
                  </a:cubicBezTo>
                  <a:cubicBezTo>
                    <a:pt x="470" y="2390"/>
                    <a:pt x="519" y="2404"/>
                    <a:pt x="573" y="2404"/>
                  </a:cubicBezTo>
                  <a:cubicBezTo>
                    <a:pt x="1042" y="2404"/>
                    <a:pt x="1834" y="1349"/>
                    <a:pt x="1835" y="1348"/>
                  </a:cubicBezTo>
                  <a:lnTo>
                    <a:pt x="1835" y="1348"/>
                  </a:lnTo>
                  <a:cubicBezTo>
                    <a:pt x="1834" y="1349"/>
                    <a:pt x="983" y="3082"/>
                    <a:pt x="1409" y="3213"/>
                  </a:cubicBezTo>
                  <a:cubicBezTo>
                    <a:pt x="1420" y="3216"/>
                    <a:pt x="1431" y="3218"/>
                    <a:pt x="1443" y="3218"/>
                  </a:cubicBezTo>
                  <a:cubicBezTo>
                    <a:pt x="1870" y="3218"/>
                    <a:pt x="2521" y="923"/>
                    <a:pt x="2521" y="923"/>
                  </a:cubicBezTo>
                  <a:lnTo>
                    <a:pt x="2521" y="923"/>
                  </a:lnTo>
                  <a:cubicBezTo>
                    <a:pt x="2521" y="923"/>
                    <a:pt x="2391" y="3113"/>
                    <a:pt x="2816" y="3146"/>
                  </a:cubicBezTo>
                  <a:cubicBezTo>
                    <a:pt x="2818" y="3146"/>
                    <a:pt x="2821" y="3146"/>
                    <a:pt x="2823" y="3146"/>
                  </a:cubicBezTo>
                  <a:cubicBezTo>
                    <a:pt x="3234" y="3146"/>
                    <a:pt x="2716" y="1"/>
                    <a:pt x="2716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84;p31">
              <a:extLst>
                <a:ext uri="{FF2B5EF4-FFF2-40B4-BE49-F238E27FC236}">
                  <a16:creationId xmlns:a16="http://schemas.microsoft.com/office/drawing/2014/main" id="{4AAFA103-1E48-E5FC-DCFD-C36D2F0B993C}"/>
                </a:ext>
              </a:extLst>
            </p:cNvPr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rgbClr val="41294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85;p31">
              <a:extLst>
                <a:ext uri="{FF2B5EF4-FFF2-40B4-BE49-F238E27FC236}">
                  <a16:creationId xmlns:a16="http://schemas.microsoft.com/office/drawing/2014/main" id="{54696565-ED0D-7404-670D-912C6D3E3AB5}"/>
                </a:ext>
              </a:extLst>
            </p:cNvPr>
            <p:cNvSpPr/>
            <p:nvPr/>
          </p:nvSpPr>
          <p:spPr>
            <a:xfrm flipH="1">
              <a:off x="1290484" y="2561116"/>
              <a:ext cx="193232" cy="117305"/>
            </a:xfrm>
            <a:custGeom>
              <a:avLst/>
              <a:gdLst/>
              <a:ahLst/>
              <a:cxnLst/>
              <a:rect l="l" t="t" r="r" b="b"/>
              <a:pathLst>
                <a:path w="2830" h="1718" extrusionOk="0">
                  <a:moveTo>
                    <a:pt x="1578" y="0"/>
                  </a:moveTo>
                  <a:cubicBezTo>
                    <a:pt x="680" y="0"/>
                    <a:pt x="0" y="1718"/>
                    <a:pt x="0" y="1718"/>
                  </a:cubicBezTo>
                  <a:cubicBezTo>
                    <a:pt x="0" y="1718"/>
                    <a:pt x="2829" y="394"/>
                    <a:pt x="1814" y="40"/>
                  </a:cubicBezTo>
                  <a:cubicBezTo>
                    <a:pt x="1734" y="13"/>
                    <a:pt x="1655" y="0"/>
                    <a:pt x="1578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86;p31">
              <a:extLst>
                <a:ext uri="{FF2B5EF4-FFF2-40B4-BE49-F238E27FC236}">
                  <a16:creationId xmlns:a16="http://schemas.microsoft.com/office/drawing/2014/main" id="{6F4F7AF6-0165-CDCE-FE40-622B9247E68B}"/>
                </a:ext>
              </a:extLst>
            </p:cNvPr>
            <p:cNvSpPr/>
            <p:nvPr/>
          </p:nvSpPr>
          <p:spPr>
            <a:xfrm flipH="1">
              <a:off x="1189634" y="2664218"/>
              <a:ext cx="326652" cy="382641"/>
            </a:xfrm>
            <a:custGeom>
              <a:avLst/>
              <a:gdLst/>
              <a:ahLst/>
              <a:cxnLst/>
              <a:rect l="l" t="t" r="r" b="b"/>
              <a:pathLst>
                <a:path w="4784" h="5604" extrusionOk="0">
                  <a:moveTo>
                    <a:pt x="1145" y="1"/>
                  </a:moveTo>
                  <a:cubicBezTo>
                    <a:pt x="510" y="1"/>
                    <a:pt x="134" y="375"/>
                    <a:pt x="134" y="375"/>
                  </a:cubicBezTo>
                  <a:cubicBezTo>
                    <a:pt x="134" y="375"/>
                    <a:pt x="81" y="511"/>
                    <a:pt x="1" y="754"/>
                  </a:cubicBezTo>
                  <a:cubicBezTo>
                    <a:pt x="1735" y="1080"/>
                    <a:pt x="1166" y="3889"/>
                    <a:pt x="2142" y="5117"/>
                  </a:cubicBezTo>
                  <a:cubicBezTo>
                    <a:pt x="2424" y="5473"/>
                    <a:pt x="2784" y="5603"/>
                    <a:pt x="3157" y="5603"/>
                  </a:cubicBezTo>
                  <a:cubicBezTo>
                    <a:pt x="3746" y="5603"/>
                    <a:pt x="4370" y="5280"/>
                    <a:pt x="4784" y="5011"/>
                  </a:cubicBezTo>
                  <a:cubicBezTo>
                    <a:pt x="4354" y="3547"/>
                    <a:pt x="4028" y="2092"/>
                    <a:pt x="3056" y="1047"/>
                  </a:cubicBezTo>
                  <a:cubicBezTo>
                    <a:pt x="2298" y="230"/>
                    <a:pt x="1642" y="1"/>
                    <a:pt x="1145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87;p31">
              <a:extLst>
                <a:ext uri="{FF2B5EF4-FFF2-40B4-BE49-F238E27FC236}">
                  <a16:creationId xmlns:a16="http://schemas.microsoft.com/office/drawing/2014/main" id="{0F21737A-3183-46FE-8DF4-F287B5617678}"/>
                </a:ext>
              </a:extLst>
            </p:cNvPr>
            <p:cNvSpPr/>
            <p:nvPr/>
          </p:nvSpPr>
          <p:spPr>
            <a:xfrm flipH="1">
              <a:off x="985000" y="3081948"/>
              <a:ext cx="416713" cy="473180"/>
            </a:xfrm>
            <a:custGeom>
              <a:avLst/>
              <a:gdLst/>
              <a:ahLst/>
              <a:cxnLst/>
              <a:rect l="l" t="t" r="r" b="b"/>
              <a:pathLst>
                <a:path w="6103" h="6930" extrusionOk="0">
                  <a:moveTo>
                    <a:pt x="3469" y="1"/>
                  </a:moveTo>
                  <a:cubicBezTo>
                    <a:pt x="2261" y="224"/>
                    <a:pt x="0" y="1349"/>
                    <a:pt x="1908" y="6850"/>
                  </a:cubicBezTo>
                  <a:cubicBezTo>
                    <a:pt x="2186" y="6904"/>
                    <a:pt x="2448" y="6930"/>
                    <a:pt x="2693" y="6930"/>
                  </a:cubicBezTo>
                  <a:cubicBezTo>
                    <a:pt x="5379" y="6930"/>
                    <a:pt x="6103" y="3890"/>
                    <a:pt x="4657" y="2161"/>
                  </a:cubicBezTo>
                  <a:cubicBezTo>
                    <a:pt x="4104" y="1506"/>
                    <a:pt x="3748" y="764"/>
                    <a:pt x="3469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88;p31">
              <a:extLst>
                <a:ext uri="{FF2B5EF4-FFF2-40B4-BE49-F238E27FC236}">
                  <a16:creationId xmlns:a16="http://schemas.microsoft.com/office/drawing/2014/main" id="{E2FD63BD-CE7B-2C50-8437-C4A73238BB6C}"/>
                </a:ext>
              </a:extLst>
            </p:cNvPr>
            <p:cNvSpPr/>
            <p:nvPr/>
          </p:nvSpPr>
          <p:spPr>
            <a:xfrm flipH="1">
              <a:off x="1164845" y="2715700"/>
              <a:ext cx="534769" cy="834040"/>
            </a:xfrm>
            <a:custGeom>
              <a:avLst/>
              <a:gdLst/>
              <a:ahLst/>
              <a:cxnLst/>
              <a:rect l="l" t="t" r="r" b="b"/>
              <a:pathLst>
                <a:path w="7832" h="12215" extrusionOk="0">
                  <a:moveTo>
                    <a:pt x="2686" y="0"/>
                  </a:moveTo>
                  <a:lnTo>
                    <a:pt x="2686" y="0"/>
                  </a:lnTo>
                  <a:cubicBezTo>
                    <a:pt x="2111" y="1754"/>
                    <a:pt x="1" y="9093"/>
                    <a:pt x="4280" y="11452"/>
                  </a:cubicBezTo>
                  <a:cubicBezTo>
                    <a:pt x="5016" y="11859"/>
                    <a:pt x="5678" y="12102"/>
                    <a:pt x="6271" y="12214"/>
                  </a:cubicBezTo>
                  <a:cubicBezTo>
                    <a:pt x="4363" y="6713"/>
                    <a:pt x="6624" y="5588"/>
                    <a:pt x="7832" y="5365"/>
                  </a:cubicBezTo>
                  <a:cubicBezTo>
                    <a:pt x="7695" y="4999"/>
                    <a:pt x="7578" y="4630"/>
                    <a:pt x="7469" y="4257"/>
                  </a:cubicBezTo>
                  <a:cubicBezTo>
                    <a:pt x="7055" y="4526"/>
                    <a:pt x="6431" y="4849"/>
                    <a:pt x="5842" y="4849"/>
                  </a:cubicBezTo>
                  <a:cubicBezTo>
                    <a:pt x="5469" y="4849"/>
                    <a:pt x="5109" y="4719"/>
                    <a:pt x="4827" y="4363"/>
                  </a:cubicBezTo>
                  <a:cubicBezTo>
                    <a:pt x="3851" y="3135"/>
                    <a:pt x="4420" y="326"/>
                    <a:pt x="2686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89;p31">
              <a:extLst>
                <a:ext uri="{FF2B5EF4-FFF2-40B4-BE49-F238E27FC236}">
                  <a16:creationId xmlns:a16="http://schemas.microsoft.com/office/drawing/2014/main" id="{2869AEEA-9D13-1716-3A87-77BEDF20DF15}"/>
                </a:ext>
              </a:extLst>
            </p:cNvPr>
            <p:cNvSpPr/>
            <p:nvPr/>
          </p:nvSpPr>
          <p:spPr>
            <a:xfrm flipH="1">
              <a:off x="1778404" y="3973672"/>
              <a:ext cx="243009" cy="609331"/>
            </a:xfrm>
            <a:custGeom>
              <a:avLst/>
              <a:gdLst/>
              <a:ahLst/>
              <a:cxnLst/>
              <a:rect l="l" t="t" r="r" b="b"/>
              <a:pathLst>
                <a:path w="3559" h="8924" extrusionOk="0">
                  <a:moveTo>
                    <a:pt x="1" y="1"/>
                  </a:moveTo>
                  <a:lnTo>
                    <a:pt x="626" y="2773"/>
                  </a:lnTo>
                  <a:lnTo>
                    <a:pt x="896" y="3954"/>
                  </a:lnTo>
                  <a:lnTo>
                    <a:pt x="1828" y="8085"/>
                  </a:lnTo>
                  <a:lnTo>
                    <a:pt x="2018" y="8924"/>
                  </a:lnTo>
                  <a:lnTo>
                    <a:pt x="3559" y="8924"/>
                  </a:lnTo>
                  <a:lnTo>
                    <a:pt x="3559" y="1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0;p31">
              <a:extLst>
                <a:ext uri="{FF2B5EF4-FFF2-40B4-BE49-F238E27FC236}">
                  <a16:creationId xmlns:a16="http://schemas.microsoft.com/office/drawing/2014/main" id="{B9E7EE44-3B64-B89C-452A-C60458830D89}"/>
                </a:ext>
              </a:extLst>
            </p:cNvPr>
            <p:cNvSpPr/>
            <p:nvPr/>
          </p:nvSpPr>
          <p:spPr>
            <a:xfrm flipH="1">
              <a:off x="1824557" y="2625230"/>
              <a:ext cx="436104" cy="800310"/>
            </a:xfrm>
            <a:custGeom>
              <a:avLst/>
              <a:gdLst/>
              <a:ahLst/>
              <a:cxnLst/>
              <a:rect l="l" t="t" r="r" b="b"/>
              <a:pathLst>
                <a:path w="6387" h="11721" extrusionOk="0">
                  <a:moveTo>
                    <a:pt x="6387" y="0"/>
                  </a:moveTo>
                  <a:lnTo>
                    <a:pt x="6387" y="0"/>
                  </a:lnTo>
                  <a:cubicBezTo>
                    <a:pt x="6387" y="0"/>
                    <a:pt x="6250" y="140"/>
                    <a:pt x="6015" y="396"/>
                  </a:cubicBezTo>
                  <a:cubicBezTo>
                    <a:pt x="5668" y="779"/>
                    <a:pt x="5099" y="1422"/>
                    <a:pt x="4447" y="2253"/>
                  </a:cubicBezTo>
                  <a:cubicBezTo>
                    <a:pt x="2849" y="4297"/>
                    <a:pt x="736" y="7479"/>
                    <a:pt x="90" y="10700"/>
                  </a:cubicBezTo>
                  <a:cubicBezTo>
                    <a:pt x="0" y="11428"/>
                    <a:pt x="278" y="11720"/>
                    <a:pt x="685" y="11720"/>
                  </a:cubicBezTo>
                  <a:cubicBezTo>
                    <a:pt x="940" y="11720"/>
                    <a:pt x="1247" y="11605"/>
                    <a:pt x="1545" y="11410"/>
                  </a:cubicBezTo>
                  <a:cubicBezTo>
                    <a:pt x="1977" y="11123"/>
                    <a:pt x="2393" y="10671"/>
                    <a:pt x="2603" y="10155"/>
                  </a:cubicBezTo>
                  <a:cubicBezTo>
                    <a:pt x="3059" y="9030"/>
                    <a:pt x="5156" y="3349"/>
                    <a:pt x="6015" y="1009"/>
                  </a:cubicBezTo>
                  <a:cubicBezTo>
                    <a:pt x="6244" y="387"/>
                    <a:pt x="6387" y="0"/>
                    <a:pt x="638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1;p31">
              <a:extLst>
                <a:ext uri="{FF2B5EF4-FFF2-40B4-BE49-F238E27FC236}">
                  <a16:creationId xmlns:a16="http://schemas.microsoft.com/office/drawing/2014/main" id="{4D64CD47-F0DC-AFC4-161E-9D0F4FDC20A2}"/>
                </a:ext>
              </a:extLst>
            </p:cNvPr>
            <p:cNvSpPr/>
            <p:nvPr/>
          </p:nvSpPr>
          <p:spPr>
            <a:xfrm flipH="1">
              <a:off x="1427785" y="1036515"/>
              <a:ext cx="640398" cy="635960"/>
            </a:xfrm>
            <a:custGeom>
              <a:avLst/>
              <a:gdLst/>
              <a:ahLst/>
              <a:cxnLst/>
              <a:rect l="l" t="t" r="r" b="b"/>
              <a:pathLst>
                <a:path w="9379" h="9314" extrusionOk="0">
                  <a:moveTo>
                    <a:pt x="6667" y="1"/>
                  </a:moveTo>
                  <a:cubicBezTo>
                    <a:pt x="6216" y="1"/>
                    <a:pt x="5713" y="82"/>
                    <a:pt x="5159" y="288"/>
                  </a:cubicBezTo>
                  <a:cubicBezTo>
                    <a:pt x="4729" y="447"/>
                    <a:pt x="4334" y="700"/>
                    <a:pt x="3964" y="1010"/>
                  </a:cubicBezTo>
                  <a:cubicBezTo>
                    <a:pt x="4087" y="1199"/>
                    <a:pt x="4160" y="1426"/>
                    <a:pt x="4160" y="1669"/>
                  </a:cubicBezTo>
                  <a:cubicBezTo>
                    <a:pt x="4160" y="2328"/>
                    <a:pt x="3628" y="2864"/>
                    <a:pt x="2966" y="2864"/>
                  </a:cubicBezTo>
                  <a:cubicBezTo>
                    <a:pt x="2772" y="2864"/>
                    <a:pt x="2592" y="2813"/>
                    <a:pt x="2430" y="2733"/>
                  </a:cubicBezTo>
                  <a:cubicBezTo>
                    <a:pt x="2273" y="2953"/>
                    <a:pt x="2120" y="3170"/>
                    <a:pt x="1981" y="3376"/>
                  </a:cubicBezTo>
                  <a:cubicBezTo>
                    <a:pt x="1259" y="4428"/>
                    <a:pt x="632" y="5549"/>
                    <a:pt x="193" y="6747"/>
                  </a:cubicBezTo>
                  <a:cubicBezTo>
                    <a:pt x="127" y="6924"/>
                    <a:pt x="64" y="7107"/>
                    <a:pt x="1" y="7290"/>
                  </a:cubicBezTo>
                  <a:cubicBezTo>
                    <a:pt x="405" y="7253"/>
                    <a:pt x="872" y="7225"/>
                    <a:pt x="1371" y="7225"/>
                  </a:cubicBezTo>
                  <a:cubicBezTo>
                    <a:pt x="3247" y="7225"/>
                    <a:pt x="5583" y="7611"/>
                    <a:pt x="6776" y="9314"/>
                  </a:cubicBezTo>
                  <a:cubicBezTo>
                    <a:pt x="7752" y="6747"/>
                    <a:pt x="9379" y="1242"/>
                    <a:pt x="9379" y="1242"/>
                  </a:cubicBezTo>
                  <a:cubicBezTo>
                    <a:pt x="9379" y="1242"/>
                    <a:pt x="8424" y="1"/>
                    <a:pt x="6667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92;p31">
              <a:extLst>
                <a:ext uri="{FF2B5EF4-FFF2-40B4-BE49-F238E27FC236}">
                  <a16:creationId xmlns:a16="http://schemas.microsoft.com/office/drawing/2014/main" id="{BBE472D6-6AEF-9DCA-B4B4-1A30D4CECFCC}"/>
                </a:ext>
              </a:extLst>
            </p:cNvPr>
            <p:cNvSpPr/>
            <p:nvPr/>
          </p:nvSpPr>
          <p:spPr>
            <a:xfrm flipH="1">
              <a:off x="1305083" y="1231998"/>
              <a:ext cx="948819" cy="3305640"/>
            </a:xfrm>
            <a:custGeom>
              <a:avLst/>
              <a:gdLst/>
              <a:ahLst/>
              <a:cxnLst/>
              <a:rect l="l" t="t" r="r" b="b"/>
              <a:pathLst>
                <a:path w="13896" h="48413" extrusionOk="0">
                  <a:moveTo>
                    <a:pt x="12731" y="1"/>
                  </a:moveTo>
                  <a:cubicBezTo>
                    <a:pt x="12461" y="1"/>
                    <a:pt x="8252" y="107"/>
                    <a:pt x="7776" y="6720"/>
                  </a:cubicBezTo>
                  <a:cubicBezTo>
                    <a:pt x="7706" y="9233"/>
                    <a:pt x="7523" y="11479"/>
                    <a:pt x="7257" y="13496"/>
                  </a:cubicBezTo>
                  <a:cubicBezTo>
                    <a:pt x="7569" y="13729"/>
                    <a:pt x="7776" y="14102"/>
                    <a:pt x="7776" y="14521"/>
                  </a:cubicBezTo>
                  <a:cubicBezTo>
                    <a:pt x="7776" y="15081"/>
                    <a:pt x="7413" y="15553"/>
                    <a:pt x="6914" y="15726"/>
                  </a:cubicBezTo>
                  <a:cubicBezTo>
                    <a:pt x="4850" y="27511"/>
                    <a:pt x="1" y="30763"/>
                    <a:pt x="1289" y="36517"/>
                  </a:cubicBezTo>
                  <a:cubicBezTo>
                    <a:pt x="2773" y="43130"/>
                    <a:pt x="8085" y="43314"/>
                    <a:pt x="8671" y="43314"/>
                  </a:cubicBezTo>
                  <a:cubicBezTo>
                    <a:pt x="8706" y="43314"/>
                    <a:pt x="8724" y="43314"/>
                    <a:pt x="8724" y="43314"/>
                  </a:cubicBezTo>
                  <a:lnTo>
                    <a:pt x="8787" y="47730"/>
                  </a:lnTo>
                  <a:lnTo>
                    <a:pt x="9590" y="48412"/>
                  </a:lnTo>
                  <a:lnTo>
                    <a:pt x="10951" y="47600"/>
                  </a:lnTo>
                  <a:cubicBezTo>
                    <a:pt x="11237" y="46918"/>
                    <a:pt x="11540" y="46119"/>
                    <a:pt x="11879" y="45157"/>
                  </a:cubicBezTo>
                  <a:cubicBezTo>
                    <a:pt x="11933" y="45004"/>
                    <a:pt x="11989" y="44847"/>
                    <a:pt x="12046" y="44684"/>
                  </a:cubicBezTo>
                  <a:cubicBezTo>
                    <a:pt x="12415" y="43616"/>
                    <a:pt x="12831" y="42371"/>
                    <a:pt x="13314" y="40893"/>
                  </a:cubicBezTo>
                  <a:lnTo>
                    <a:pt x="13314" y="40893"/>
                  </a:lnTo>
                  <a:cubicBezTo>
                    <a:pt x="13171" y="40941"/>
                    <a:pt x="13021" y="40964"/>
                    <a:pt x="12861" y="40964"/>
                  </a:cubicBezTo>
                  <a:cubicBezTo>
                    <a:pt x="12056" y="40964"/>
                    <a:pt x="11403" y="40311"/>
                    <a:pt x="11403" y="39506"/>
                  </a:cubicBezTo>
                  <a:cubicBezTo>
                    <a:pt x="11403" y="38701"/>
                    <a:pt x="12056" y="38048"/>
                    <a:pt x="12861" y="38048"/>
                  </a:cubicBezTo>
                  <a:cubicBezTo>
                    <a:pt x="13240" y="38048"/>
                    <a:pt x="13587" y="38194"/>
                    <a:pt x="13846" y="38434"/>
                  </a:cubicBezTo>
                  <a:cubicBezTo>
                    <a:pt x="13896" y="37359"/>
                    <a:pt x="13739" y="36194"/>
                    <a:pt x="13484" y="34973"/>
                  </a:cubicBezTo>
                  <a:cubicBezTo>
                    <a:pt x="13420" y="34680"/>
                    <a:pt x="13354" y="34387"/>
                    <a:pt x="13280" y="34091"/>
                  </a:cubicBezTo>
                  <a:cubicBezTo>
                    <a:pt x="12332" y="30170"/>
                    <a:pt x="10615" y="25781"/>
                    <a:pt x="11297" y="22030"/>
                  </a:cubicBezTo>
                  <a:cubicBezTo>
                    <a:pt x="11363" y="21660"/>
                    <a:pt x="11427" y="21248"/>
                    <a:pt x="11490" y="20808"/>
                  </a:cubicBezTo>
                  <a:cubicBezTo>
                    <a:pt x="11393" y="20804"/>
                    <a:pt x="11297" y="20792"/>
                    <a:pt x="11203" y="20765"/>
                  </a:cubicBezTo>
                  <a:cubicBezTo>
                    <a:pt x="10644" y="20622"/>
                    <a:pt x="10229" y="20116"/>
                    <a:pt x="10229" y="19510"/>
                  </a:cubicBezTo>
                  <a:cubicBezTo>
                    <a:pt x="10229" y="18792"/>
                    <a:pt x="10811" y="18209"/>
                    <a:pt x="11527" y="18209"/>
                  </a:cubicBezTo>
                  <a:cubicBezTo>
                    <a:pt x="11620" y="18209"/>
                    <a:pt x="11710" y="18222"/>
                    <a:pt x="11796" y="18239"/>
                  </a:cubicBezTo>
                  <a:cubicBezTo>
                    <a:pt x="11859" y="17600"/>
                    <a:pt x="11922" y="16934"/>
                    <a:pt x="11982" y="16245"/>
                  </a:cubicBezTo>
                  <a:cubicBezTo>
                    <a:pt x="10908" y="16039"/>
                    <a:pt x="10099" y="15097"/>
                    <a:pt x="10099" y="13962"/>
                  </a:cubicBezTo>
                  <a:cubicBezTo>
                    <a:pt x="10099" y="12717"/>
                    <a:pt x="11080" y="11699"/>
                    <a:pt x="12315" y="11643"/>
                  </a:cubicBezTo>
                  <a:cubicBezTo>
                    <a:pt x="12382" y="10497"/>
                    <a:pt x="12449" y="9362"/>
                    <a:pt x="12501" y="8277"/>
                  </a:cubicBezTo>
                  <a:lnTo>
                    <a:pt x="12501" y="8277"/>
                  </a:lnTo>
                  <a:cubicBezTo>
                    <a:pt x="12342" y="8411"/>
                    <a:pt x="12139" y="8491"/>
                    <a:pt x="11913" y="8491"/>
                  </a:cubicBezTo>
                  <a:cubicBezTo>
                    <a:pt x="11390" y="8491"/>
                    <a:pt x="10964" y="8064"/>
                    <a:pt x="10964" y="7542"/>
                  </a:cubicBezTo>
                  <a:cubicBezTo>
                    <a:pt x="10964" y="7016"/>
                    <a:pt x="11390" y="6594"/>
                    <a:pt x="11913" y="6594"/>
                  </a:cubicBezTo>
                  <a:cubicBezTo>
                    <a:pt x="12169" y="6594"/>
                    <a:pt x="12402" y="6697"/>
                    <a:pt x="12575" y="6860"/>
                  </a:cubicBezTo>
                  <a:cubicBezTo>
                    <a:pt x="12745" y="3212"/>
                    <a:pt x="12745" y="1"/>
                    <a:pt x="12745" y="1"/>
                  </a:cubicBezTo>
                  <a:cubicBezTo>
                    <a:pt x="12745" y="1"/>
                    <a:pt x="12740" y="1"/>
                    <a:pt x="12731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93;p31">
              <a:extLst>
                <a:ext uri="{FF2B5EF4-FFF2-40B4-BE49-F238E27FC236}">
                  <a16:creationId xmlns:a16="http://schemas.microsoft.com/office/drawing/2014/main" id="{19F2A3B1-56DA-C860-02DA-1FC26EACA7C0}"/>
                </a:ext>
              </a:extLst>
            </p:cNvPr>
            <p:cNvSpPr/>
            <p:nvPr/>
          </p:nvSpPr>
          <p:spPr>
            <a:xfrm flipH="1">
              <a:off x="1605449" y="1529831"/>
              <a:ext cx="508208" cy="352393"/>
            </a:xfrm>
            <a:custGeom>
              <a:avLst/>
              <a:gdLst/>
              <a:ahLst/>
              <a:cxnLst/>
              <a:rect l="l" t="t" r="r" b="b"/>
              <a:pathLst>
                <a:path w="7443" h="5161" extrusionOk="0">
                  <a:moveTo>
                    <a:pt x="2037" y="0"/>
                  </a:moveTo>
                  <a:cubicBezTo>
                    <a:pt x="1538" y="0"/>
                    <a:pt x="1071" y="28"/>
                    <a:pt x="667" y="65"/>
                  </a:cubicBezTo>
                  <a:cubicBezTo>
                    <a:pt x="267" y="1263"/>
                    <a:pt x="0" y="2604"/>
                    <a:pt x="802" y="3686"/>
                  </a:cubicBezTo>
                  <a:cubicBezTo>
                    <a:pt x="1186" y="4198"/>
                    <a:pt x="1738" y="4568"/>
                    <a:pt x="2337" y="4794"/>
                  </a:cubicBezTo>
                  <a:cubicBezTo>
                    <a:pt x="2887" y="5004"/>
                    <a:pt x="3535" y="5160"/>
                    <a:pt x="4165" y="5160"/>
                  </a:cubicBezTo>
                  <a:cubicBezTo>
                    <a:pt x="4572" y="5160"/>
                    <a:pt x="4971" y="5095"/>
                    <a:pt x="5332" y="4937"/>
                  </a:cubicBezTo>
                  <a:cubicBezTo>
                    <a:pt x="6174" y="4571"/>
                    <a:pt x="6700" y="3766"/>
                    <a:pt x="7080" y="2963"/>
                  </a:cubicBezTo>
                  <a:cubicBezTo>
                    <a:pt x="7183" y="2744"/>
                    <a:pt x="7306" y="2444"/>
                    <a:pt x="7442" y="2089"/>
                  </a:cubicBezTo>
                  <a:cubicBezTo>
                    <a:pt x="6249" y="386"/>
                    <a:pt x="3913" y="0"/>
                    <a:pt x="2037" y="0"/>
                  </a:cubicBezTo>
                  <a:close/>
                </a:path>
              </a:pathLst>
            </a:custGeom>
            <a:solidFill>
              <a:srgbClr val="F5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94;p31">
              <a:extLst>
                <a:ext uri="{FF2B5EF4-FFF2-40B4-BE49-F238E27FC236}">
                  <a16:creationId xmlns:a16="http://schemas.microsoft.com/office/drawing/2014/main" id="{177AF1B9-DE86-3C34-572A-3294159A4A79}"/>
                </a:ext>
              </a:extLst>
            </p:cNvPr>
            <p:cNvSpPr/>
            <p:nvPr/>
          </p:nvSpPr>
          <p:spPr>
            <a:xfrm flipH="1">
              <a:off x="1579305" y="809966"/>
              <a:ext cx="75108" cy="275510"/>
            </a:xfrm>
            <a:custGeom>
              <a:avLst/>
              <a:gdLst/>
              <a:ahLst/>
              <a:cxnLst/>
              <a:rect l="l" t="t" r="r" b="b"/>
              <a:pathLst>
                <a:path w="1100" h="4035" extrusionOk="0">
                  <a:moveTo>
                    <a:pt x="550" y="1"/>
                  </a:moveTo>
                  <a:lnTo>
                    <a:pt x="1" y="3712"/>
                  </a:lnTo>
                  <a:lnTo>
                    <a:pt x="936" y="403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95;p31">
              <a:extLst>
                <a:ext uri="{FF2B5EF4-FFF2-40B4-BE49-F238E27FC236}">
                  <a16:creationId xmlns:a16="http://schemas.microsoft.com/office/drawing/2014/main" id="{9CF579FE-5CF2-AE52-A66A-40BBA1FE2039}"/>
                </a:ext>
              </a:extLst>
            </p:cNvPr>
            <p:cNvSpPr/>
            <p:nvPr/>
          </p:nvSpPr>
          <p:spPr>
            <a:xfrm flipH="1">
              <a:off x="1328447" y="858649"/>
              <a:ext cx="154176" cy="314839"/>
            </a:xfrm>
            <a:custGeom>
              <a:avLst/>
              <a:gdLst/>
              <a:ahLst/>
              <a:cxnLst/>
              <a:rect l="l" t="t" r="r" b="b"/>
              <a:pathLst>
                <a:path w="2258" h="4611" extrusionOk="0">
                  <a:moveTo>
                    <a:pt x="1775" y="0"/>
                  </a:moveTo>
                  <a:lnTo>
                    <a:pt x="1" y="3741"/>
                  </a:lnTo>
                  <a:lnTo>
                    <a:pt x="803" y="4610"/>
                  </a:lnTo>
                  <a:lnTo>
                    <a:pt x="2257" y="257"/>
                  </a:lnTo>
                  <a:lnTo>
                    <a:pt x="1775" y="0"/>
                  </a:ln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96;p31">
              <a:extLst>
                <a:ext uri="{FF2B5EF4-FFF2-40B4-BE49-F238E27FC236}">
                  <a16:creationId xmlns:a16="http://schemas.microsoft.com/office/drawing/2014/main" id="{9448589B-9D2D-63FE-14DA-67DF7A2D44C4}"/>
                </a:ext>
              </a:extLst>
            </p:cNvPr>
            <p:cNvSpPr/>
            <p:nvPr/>
          </p:nvSpPr>
          <p:spPr>
            <a:xfrm flipH="1">
              <a:off x="1183011" y="1150336"/>
              <a:ext cx="325900" cy="223344"/>
            </a:xfrm>
            <a:custGeom>
              <a:avLst/>
              <a:gdLst/>
              <a:ahLst/>
              <a:cxnLst/>
              <a:rect l="l" t="t" r="r" b="b"/>
              <a:pathLst>
                <a:path w="4773" h="3271" extrusionOk="0">
                  <a:moveTo>
                    <a:pt x="714" y="0"/>
                  </a:moveTo>
                  <a:cubicBezTo>
                    <a:pt x="662" y="0"/>
                    <a:pt x="627" y="5"/>
                    <a:pt x="612" y="15"/>
                  </a:cubicBezTo>
                  <a:lnTo>
                    <a:pt x="0" y="1017"/>
                  </a:lnTo>
                  <a:cubicBezTo>
                    <a:pt x="590" y="2338"/>
                    <a:pt x="2854" y="3270"/>
                    <a:pt x="4234" y="3270"/>
                  </a:cubicBezTo>
                  <a:cubicBezTo>
                    <a:pt x="4435" y="3270"/>
                    <a:pt x="4617" y="3251"/>
                    <a:pt x="4773" y="3210"/>
                  </a:cubicBezTo>
                  <a:cubicBezTo>
                    <a:pt x="3711" y="585"/>
                    <a:pt x="1264" y="0"/>
                    <a:pt x="714" y="0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97;p31">
              <a:extLst>
                <a:ext uri="{FF2B5EF4-FFF2-40B4-BE49-F238E27FC236}">
                  <a16:creationId xmlns:a16="http://schemas.microsoft.com/office/drawing/2014/main" id="{BF8DE79D-BFF5-DE00-718A-3906F693DC90}"/>
                </a:ext>
              </a:extLst>
            </p:cNvPr>
            <p:cNvSpPr/>
            <p:nvPr/>
          </p:nvSpPr>
          <p:spPr>
            <a:xfrm flipH="1">
              <a:off x="1667722" y="1015690"/>
              <a:ext cx="350959" cy="110750"/>
            </a:xfrm>
            <a:custGeom>
              <a:avLst/>
              <a:gdLst/>
              <a:ahLst/>
              <a:cxnLst/>
              <a:rect l="l" t="t" r="r" b="b"/>
              <a:pathLst>
                <a:path w="5140" h="1622" extrusionOk="0">
                  <a:moveTo>
                    <a:pt x="2901" y="1"/>
                  </a:moveTo>
                  <a:cubicBezTo>
                    <a:pt x="2063" y="1"/>
                    <a:pt x="1056" y="223"/>
                    <a:pt x="1" y="948"/>
                  </a:cubicBezTo>
                  <a:cubicBezTo>
                    <a:pt x="383" y="1379"/>
                    <a:pt x="1386" y="1621"/>
                    <a:pt x="2412" y="1621"/>
                  </a:cubicBezTo>
                  <a:cubicBezTo>
                    <a:pt x="3600" y="1621"/>
                    <a:pt x="4818" y="1296"/>
                    <a:pt x="5139" y="562"/>
                  </a:cubicBezTo>
                  <a:cubicBezTo>
                    <a:pt x="5139" y="562"/>
                    <a:pt x="4233" y="1"/>
                    <a:pt x="2901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98;p31">
              <a:extLst>
                <a:ext uri="{FF2B5EF4-FFF2-40B4-BE49-F238E27FC236}">
                  <a16:creationId xmlns:a16="http://schemas.microsoft.com/office/drawing/2014/main" id="{23BDC915-2666-2CC2-2829-566A91B2F251}"/>
                </a:ext>
              </a:extLst>
            </p:cNvPr>
            <p:cNvSpPr/>
            <p:nvPr/>
          </p:nvSpPr>
          <p:spPr>
            <a:xfrm flipH="1">
              <a:off x="1548648" y="746125"/>
              <a:ext cx="99143" cy="99143"/>
            </a:xfrm>
            <a:custGeom>
              <a:avLst/>
              <a:gdLst/>
              <a:ahLst/>
              <a:cxnLst/>
              <a:rect l="l" t="t" r="r" b="b"/>
              <a:pathLst>
                <a:path w="1452" h="1452" extrusionOk="0">
                  <a:moveTo>
                    <a:pt x="726" y="1"/>
                  </a:moveTo>
                  <a:cubicBezTo>
                    <a:pt x="323" y="1"/>
                    <a:pt x="0" y="323"/>
                    <a:pt x="0" y="727"/>
                  </a:cubicBezTo>
                  <a:cubicBezTo>
                    <a:pt x="0" y="1126"/>
                    <a:pt x="323" y="1452"/>
                    <a:pt x="726" y="1452"/>
                  </a:cubicBezTo>
                  <a:cubicBezTo>
                    <a:pt x="1125" y="1452"/>
                    <a:pt x="1452" y="1126"/>
                    <a:pt x="1452" y="727"/>
                  </a:cubicBezTo>
                  <a:cubicBezTo>
                    <a:pt x="1452" y="323"/>
                    <a:pt x="112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99;p31">
              <a:extLst>
                <a:ext uri="{FF2B5EF4-FFF2-40B4-BE49-F238E27FC236}">
                  <a16:creationId xmlns:a16="http://schemas.microsoft.com/office/drawing/2014/main" id="{5EC33ED8-3C9D-75A2-9E65-D90C4F97E4E5}"/>
                </a:ext>
              </a:extLst>
            </p:cNvPr>
            <p:cNvSpPr/>
            <p:nvPr/>
          </p:nvSpPr>
          <p:spPr>
            <a:xfrm flipH="1">
              <a:off x="1296426" y="815428"/>
              <a:ext cx="99143" cy="99211"/>
            </a:xfrm>
            <a:custGeom>
              <a:avLst/>
              <a:gdLst/>
              <a:ahLst/>
              <a:cxnLst/>
              <a:rect l="l" t="t" r="r" b="b"/>
              <a:pathLst>
                <a:path w="1452" h="1453" extrusionOk="0">
                  <a:moveTo>
                    <a:pt x="726" y="1"/>
                  </a:moveTo>
                  <a:cubicBezTo>
                    <a:pt x="323" y="1"/>
                    <a:pt x="1" y="327"/>
                    <a:pt x="1" y="726"/>
                  </a:cubicBezTo>
                  <a:cubicBezTo>
                    <a:pt x="1" y="1129"/>
                    <a:pt x="323" y="1452"/>
                    <a:pt x="726" y="1452"/>
                  </a:cubicBezTo>
                  <a:cubicBezTo>
                    <a:pt x="1125" y="1452"/>
                    <a:pt x="1452" y="1129"/>
                    <a:pt x="1452" y="726"/>
                  </a:cubicBezTo>
                  <a:cubicBezTo>
                    <a:pt x="1452" y="327"/>
                    <a:pt x="112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00;p31">
              <a:extLst>
                <a:ext uri="{FF2B5EF4-FFF2-40B4-BE49-F238E27FC236}">
                  <a16:creationId xmlns:a16="http://schemas.microsoft.com/office/drawing/2014/main" id="{A8097E8F-DA44-C265-FE4B-605E63870E40}"/>
                </a:ext>
              </a:extLst>
            </p:cNvPr>
            <p:cNvSpPr/>
            <p:nvPr/>
          </p:nvSpPr>
          <p:spPr>
            <a:xfrm flipH="1">
              <a:off x="1680700" y="1634776"/>
              <a:ext cx="52098" cy="35164"/>
            </a:xfrm>
            <a:custGeom>
              <a:avLst/>
              <a:gdLst/>
              <a:ahLst/>
              <a:cxnLst/>
              <a:rect l="l" t="t" r="r" b="b"/>
              <a:pathLst>
                <a:path w="763" h="515" extrusionOk="0">
                  <a:moveTo>
                    <a:pt x="409" y="1"/>
                  </a:moveTo>
                  <a:cubicBezTo>
                    <a:pt x="212" y="1"/>
                    <a:pt x="1" y="515"/>
                    <a:pt x="1" y="515"/>
                  </a:cubicBezTo>
                  <a:cubicBezTo>
                    <a:pt x="1" y="515"/>
                    <a:pt x="763" y="275"/>
                    <a:pt x="493" y="36"/>
                  </a:cubicBezTo>
                  <a:cubicBezTo>
                    <a:pt x="466" y="11"/>
                    <a:pt x="438" y="1"/>
                    <a:pt x="409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1;p31">
              <a:extLst>
                <a:ext uri="{FF2B5EF4-FFF2-40B4-BE49-F238E27FC236}">
                  <a16:creationId xmlns:a16="http://schemas.microsoft.com/office/drawing/2014/main" id="{E7CFFCAA-4718-B48D-6289-04C6EE09FF96}"/>
                </a:ext>
              </a:extLst>
            </p:cNvPr>
            <p:cNvSpPr/>
            <p:nvPr/>
          </p:nvSpPr>
          <p:spPr>
            <a:xfrm flipH="1">
              <a:off x="1979898" y="1595106"/>
              <a:ext cx="51756" cy="47591"/>
            </a:xfrm>
            <a:custGeom>
              <a:avLst/>
              <a:gdLst/>
              <a:ahLst/>
              <a:cxnLst/>
              <a:rect l="l" t="t" r="r" b="b"/>
              <a:pathLst>
                <a:path w="758" h="697" extrusionOk="0">
                  <a:moveTo>
                    <a:pt x="443" y="1"/>
                  </a:moveTo>
                  <a:cubicBezTo>
                    <a:pt x="422" y="1"/>
                    <a:pt x="399" y="4"/>
                    <a:pt x="374" y="10"/>
                  </a:cubicBezTo>
                  <a:cubicBezTo>
                    <a:pt x="1" y="107"/>
                    <a:pt x="624" y="697"/>
                    <a:pt x="624" y="697"/>
                  </a:cubicBezTo>
                  <a:cubicBezTo>
                    <a:pt x="624" y="697"/>
                    <a:pt x="758" y="1"/>
                    <a:pt x="443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02;p31">
              <a:extLst>
                <a:ext uri="{FF2B5EF4-FFF2-40B4-BE49-F238E27FC236}">
                  <a16:creationId xmlns:a16="http://schemas.microsoft.com/office/drawing/2014/main" id="{2411894F-4027-9EBA-7A9F-A12F714499EE}"/>
                </a:ext>
              </a:extLst>
            </p:cNvPr>
            <p:cNvSpPr/>
            <p:nvPr/>
          </p:nvSpPr>
          <p:spPr>
            <a:xfrm flipH="1">
              <a:off x="1506177" y="4488794"/>
              <a:ext cx="147485" cy="101191"/>
            </a:xfrm>
            <a:custGeom>
              <a:avLst/>
              <a:gdLst/>
              <a:ahLst/>
              <a:cxnLst/>
              <a:rect l="l" t="t" r="r" b="b"/>
              <a:pathLst>
                <a:path w="2160" h="1482" extrusionOk="0">
                  <a:moveTo>
                    <a:pt x="2160" y="1"/>
                  </a:moveTo>
                  <a:lnTo>
                    <a:pt x="799" y="810"/>
                  </a:lnTo>
                  <a:lnTo>
                    <a:pt x="0" y="131"/>
                  </a:lnTo>
                  <a:lnTo>
                    <a:pt x="20" y="1482"/>
                  </a:lnTo>
                  <a:lnTo>
                    <a:pt x="1458" y="1482"/>
                  </a:lnTo>
                  <a:cubicBezTo>
                    <a:pt x="1687" y="1059"/>
                    <a:pt x="1917" y="570"/>
                    <a:pt x="2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03;p31">
              <a:extLst>
                <a:ext uri="{FF2B5EF4-FFF2-40B4-BE49-F238E27FC236}">
                  <a16:creationId xmlns:a16="http://schemas.microsoft.com/office/drawing/2014/main" id="{2FD3C154-7799-73A8-9BFC-D6371E7F2434}"/>
                </a:ext>
              </a:extLst>
            </p:cNvPr>
            <p:cNvSpPr/>
            <p:nvPr/>
          </p:nvSpPr>
          <p:spPr>
            <a:xfrm flipH="1">
              <a:off x="1778406" y="4514945"/>
              <a:ext cx="118261" cy="74835"/>
            </a:xfrm>
            <a:custGeom>
              <a:avLst/>
              <a:gdLst/>
              <a:ahLst/>
              <a:cxnLst/>
              <a:rect l="l" t="t" r="r" b="b"/>
              <a:pathLst>
                <a:path w="1732" h="1096" extrusionOk="0">
                  <a:moveTo>
                    <a:pt x="1732" y="0"/>
                  </a:moveTo>
                  <a:lnTo>
                    <a:pt x="676" y="427"/>
                  </a:lnTo>
                  <a:lnTo>
                    <a:pt x="1" y="257"/>
                  </a:lnTo>
                  <a:lnTo>
                    <a:pt x="191" y="1096"/>
                  </a:lnTo>
                  <a:lnTo>
                    <a:pt x="1732" y="1096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04;p31">
              <a:extLst>
                <a:ext uri="{FF2B5EF4-FFF2-40B4-BE49-F238E27FC236}">
                  <a16:creationId xmlns:a16="http://schemas.microsoft.com/office/drawing/2014/main" id="{27FC4B68-62D6-B41F-656C-8F532FDB0600}"/>
                </a:ext>
              </a:extLst>
            </p:cNvPr>
            <p:cNvSpPr/>
            <p:nvPr/>
          </p:nvSpPr>
          <p:spPr>
            <a:xfrm flipH="1">
              <a:off x="1565513" y="1099059"/>
              <a:ext cx="102761" cy="102761"/>
            </a:xfrm>
            <a:custGeom>
              <a:avLst/>
              <a:gdLst/>
              <a:ahLst/>
              <a:cxnLst/>
              <a:rect l="l" t="t" r="r" b="b"/>
              <a:pathLst>
                <a:path w="1505" h="1505" extrusionOk="0">
                  <a:moveTo>
                    <a:pt x="753" y="0"/>
                  </a:moveTo>
                  <a:cubicBezTo>
                    <a:pt x="337" y="0"/>
                    <a:pt x="1" y="337"/>
                    <a:pt x="1" y="753"/>
                  </a:cubicBezTo>
                  <a:cubicBezTo>
                    <a:pt x="1" y="1169"/>
                    <a:pt x="337" y="1504"/>
                    <a:pt x="753" y="1504"/>
                  </a:cubicBezTo>
                  <a:cubicBezTo>
                    <a:pt x="1165" y="1504"/>
                    <a:pt x="1505" y="1169"/>
                    <a:pt x="1505" y="753"/>
                  </a:cubicBezTo>
                  <a:cubicBezTo>
                    <a:pt x="1505" y="337"/>
                    <a:pt x="1165" y="0"/>
                    <a:pt x="753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05;p31">
              <a:extLst>
                <a:ext uri="{FF2B5EF4-FFF2-40B4-BE49-F238E27FC236}">
                  <a16:creationId xmlns:a16="http://schemas.microsoft.com/office/drawing/2014/main" id="{D280E3C2-CF66-0929-04DC-CCFC945AA242}"/>
                </a:ext>
              </a:extLst>
            </p:cNvPr>
            <p:cNvSpPr/>
            <p:nvPr/>
          </p:nvSpPr>
          <p:spPr>
            <a:xfrm flipH="1">
              <a:off x="1784073" y="1105409"/>
              <a:ext cx="118261" cy="126659"/>
            </a:xfrm>
            <a:custGeom>
              <a:avLst/>
              <a:gdLst/>
              <a:ahLst/>
              <a:cxnLst/>
              <a:rect l="l" t="t" r="r" b="b"/>
              <a:pathLst>
                <a:path w="1732" h="1855" extrusionOk="0">
                  <a:moveTo>
                    <a:pt x="1535" y="1"/>
                  </a:moveTo>
                  <a:cubicBezTo>
                    <a:pt x="953" y="490"/>
                    <a:pt x="443" y="1119"/>
                    <a:pt x="1" y="1724"/>
                  </a:cubicBezTo>
                  <a:cubicBezTo>
                    <a:pt x="163" y="1804"/>
                    <a:pt x="343" y="1855"/>
                    <a:pt x="537" y="1855"/>
                  </a:cubicBezTo>
                  <a:cubicBezTo>
                    <a:pt x="1199" y="1855"/>
                    <a:pt x="1731" y="1319"/>
                    <a:pt x="1731" y="660"/>
                  </a:cubicBezTo>
                  <a:cubicBezTo>
                    <a:pt x="1731" y="417"/>
                    <a:pt x="1658" y="190"/>
                    <a:pt x="1535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06;p31">
              <a:extLst>
                <a:ext uri="{FF2B5EF4-FFF2-40B4-BE49-F238E27FC236}">
                  <a16:creationId xmlns:a16="http://schemas.microsoft.com/office/drawing/2014/main" id="{554DC345-646E-E230-9DB5-EAE21AD5CA4D}"/>
                </a:ext>
              </a:extLst>
            </p:cNvPr>
            <p:cNvSpPr/>
            <p:nvPr/>
          </p:nvSpPr>
          <p:spPr>
            <a:xfrm flipH="1">
              <a:off x="1413182" y="2026902"/>
              <a:ext cx="151240" cy="314361"/>
            </a:xfrm>
            <a:custGeom>
              <a:avLst/>
              <a:gdLst/>
              <a:ahLst/>
              <a:cxnLst/>
              <a:rect l="l" t="t" r="r" b="b"/>
              <a:pathLst>
                <a:path w="2215" h="4604" extrusionOk="0">
                  <a:moveTo>
                    <a:pt x="2214" y="1"/>
                  </a:moveTo>
                  <a:cubicBezTo>
                    <a:pt x="982" y="61"/>
                    <a:pt x="1" y="1072"/>
                    <a:pt x="1" y="2320"/>
                  </a:cubicBezTo>
                  <a:cubicBezTo>
                    <a:pt x="1" y="3451"/>
                    <a:pt x="813" y="4394"/>
                    <a:pt x="1884" y="4603"/>
                  </a:cubicBezTo>
                  <a:cubicBezTo>
                    <a:pt x="2008" y="3122"/>
                    <a:pt x="2121" y="1554"/>
                    <a:pt x="2214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07;p31">
              <a:extLst>
                <a:ext uri="{FF2B5EF4-FFF2-40B4-BE49-F238E27FC236}">
                  <a16:creationId xmlns:a16="http://schemas.microsoft.com/office/drawing/2014/main" id="{1BAEA65A-81A5-08FF-9535-9E21141AF065}"/>
                </a:ext>
              </a:extLst>
            </p:cNvPr>
            <p:cNvSpPr/>
            <p:nvPr/>
          </p:nvSpPr>
          <p:spPr>
            <a:xfrm flipH="1">
              <a:off x="1392516" y="1646671"/>
              <a:ext cx="169901" cy="200389"/>
            </a:xfrm>
            <a:custGeom>
              <a:avLst/>
              <a:gdLst/>
              <a:ahLst/>
              <a:cxnLst/>
              <a:rect l="l" t="t" r="r" b="b"/>
              <a:pathLst>
                <a:path w="1612" h="1901" extrusionOk="0">
                  <a:moveTo>
                    <a:pt x="950" y="0"/>
                  </a:moveTo>
                  <a:cubicBezTo>
                    <a:pt x="427" y="0"/>
                    <a:pt x="1" y="426"/>
                    <a:pt x="1" y="952"/>
                  </a:cubicBezTo>
                  <a:cubicBezTo>
                    <a:pt x="1" y="1474"/>
                    <a:pt x="427" y="1901"/>
                    <a:pt x="950" y="1901"/>
                  </a:cubicBezTo>
                  <a:cubicBezTo>
                    <a:pt x="1176" y="1901"/>
                    <a:pt x="1379" y="1818"/>
                    <a:pt x="1538" y="1687"/>
                  </a:cubicBezTo>
                  <a:cubicBezTo>
                    <a:pt x="1566" y="1205"/>
                    <a:pt x="1589" y="729"/>
                    <a:pt x="1612" y="270"/>
                  </a:cubicBezTo>
                  <a:cubicBezTo>
                    <a:pt x="1439" y="104"/>
                    <a:pt x="1206" y="0"/>
                    <a:pt x="950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08;p31">
              <a:extLst>
                <a:ext uri="{FF2B5EF4-FFF2-40B4-BE49-F238E27FC236}">
                  <a16:creationId xmlns:a16="http://schemas.microsoft.com/office/drawing/2014/main" id="{F205F67F-DA47-02B4-A268-AA7E09A102E5}"/>
                </a:ext>
              </a:extLst>
            </p:cNvPr>
            <p:cNvSpPr/>
            <p:nvPr/>
          </p:nvSpPr>
          <p:spPr>
            <a:xfrm flipH="1">
              <a:off x="1722964" y="2153423"/>
              <a:ext cx="58857" cy="152333"/>
            </a:xfrm>
            <a:custGeom>
              <a:avLst/>
              <a:gdLst/>
              <a:ahLst/>
              <a:cxnLst/>
              <a:rect l="l" t="t" r="r" b="b"/>
              <a:pathLst>
                <a:path w="862" h="2231" extrusionOk="0">
                  <a:moveTo>
                    <a:pt x="343" y="1"/>
                  </a:moveTo>
                  <a:cubicBezTo>
                    <a:pt x="240" y="776"/>
                    <a:pt x="126" y="1518"/>
                    <a:pt x="0" y="2231"/>
                  </a:cubicBezTo>
                  <a:cubicBezTo>
                    <a:pt x="502" y="2058"/>
                    <a:pt x="862" y="1586"/>
                    <a:pt x="862" y="1026"/>
                  </a:cubicBezTo>
                  <a:cubicBezTo>
                    <a:pt x="862" y="604"/>
                    <a:pt x="655" y="234"/>
                    <a:pt x="343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09;p31">
              <a:extLst>
                <a:ext uri="{FF2B5EF4-FFF2-40B4-BE49-F238E27FC236}">
                  <a16:creationId xmlns:a16="http://schemas.microsoft.com/office/drawing/2014/main" id="{433A8630-167E-DBF3-CD2D-9B3568B5295C}"/>
                </a:ext>
              </a:extLst>
            </p:cNvPr>
            <p:cNvSpPr/>
            <p:nvPr/>
          </p:nvSpPr>
          <p:spPr>
            <a:xfrm flipH="1">
              <a:off x="1448414" y="2475221"/>
              <a:ext cx="107131" cy="177323"/>
            </a:xfrm>
            <a:custGeom>
              <a:avLst/>
              <a:gdLst/>
              <a:ahLst/>
              <a:cxnLst/>
              <a:rect l="l" t="t" r="r" b="b"/>
              <a:pathLst>
                <a:path w="1569" h="2597" extrusionOk="0">
                  <a:moveTo>
                    <a:pt x="1302" y="1"/>
                  </a:moveTo>
                  <a:cubicBezTo>
                    <a:pt x="583" y="1"/>
                    <a:pt x="1" y="584"/>
                    <a:pt x="1" y="1302"/>
                  </a:cubicBezTo>
                  <a:cubicBezTo>
                    <a:pt x="1" y="2008"/>
                    <a:pt x="563" y="2577"/>
                    <a:pt x="1262" y="2596"/>
                  </a:cubicBezTo>
                  <a:cubicBezTo>
                    <a:pt x="1372" y="1828"/>
                    <a:pt x="1475" y="963"/>
                    <a:pt x="1568" y="31"/>
                  </a:cubicBezTo>
                  <a:cubicBezTo>
                    <a:pt x="1482" y="11"/>
                    <a:pt x="1392" y="1"/>
                    <a:pt x="1302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10;p31">
              <a:extLst>
                <a:ext uri="{FF2B5EF4-FFF2-40B4-BE49-F238E27FC236}">
                  <a16:creationId xmlns:a16="http://schemas.microsoft.com/office/drawing/2014/main" id="{AD63C793-B374-E498-48AA-410868710FBA}"/>
                </a:ext>
              </a:extLst>
            </p:cNvPr>
            <p:cNvSpPr/>
            <p:nvPr/>
          </p:nvSpPr>
          <p:spPr>
            <a:xfrm flipH="1">
              <a:off x="1308442" y="3829876"/>
              <a:ext cx="166876" cy="199309"/>
            </a:xfrm>
            <a:custGeom>
              <a:avLst/>
              <a:gdLst/>
              <a:ahLst/>
              <a:cxnLst/>
              <a:rect l="l" t="t" r="r" b="b"/>
              <a:pathLst>
                <a:path w="2444" h="2919" extrusionOk="0">
                  <a:moveTo>
                    <a:pt x="1458" y="0"/>
                  </a:moveTo>
                  <a:cubicBezTo>
                    <a:pt x="653" y="0"/>
                    <a:pt x="0" y="653"/>
                    <a:pt x="0" y="1458"/>
                  </a:cubicBezTo>
                  <a:cubicBezTo>
                    <a:pt x="0" y="2263"/>
                    <a:pt x="653" y="2919"/>
                    <a:pt x="1458" y="2919"/>
                  </a:cubicBezTo>
                  <a:cubicBezTo>
                    <a:pt x="1618" y="2919"/>
                    <a:pt x="1768" y="2893"/>
                    <a:pt x="1911" y="2845"/>
                  </a:cubicBezTo>
                  <a:cubicBezTo>
                    <a:pt x="1987" y="2606"/>
                    <a:pt x="2070" y="2360"/>
                    <a:pt x="2150" y="2107"/>
                  </a:cubicBezTo>
                  <a:cubicBezTo>
                    <a:pt x="2327" y="1567"/>
                    <a:pt x="2416" y="988"/>
                    <a:pt x="2443" y="383"/>
                  </a:cubicBezTo>
                  <a:cubicBezTo>
                    <a:pt x="2184" y="146"/>
                    <a:pt x="1841" y="0"/>
                    <a:pt x="1458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11;p31">
              <a:extLst>
                <a:ext uri="{FF2B5EF4-FFF2-40B4-BE49-F238E27FC236}">
                  <a16:creationId xmlns:a16="http://schemas.microsoft.com/office/drawing/2014/main" id="{D7F1CD9D-6920-3DC3-FA9E-8C9998809AB3}"/>
                </a:ext>
              </a:extLst>
            </p:cNvPr>
            <p:cNvSpPr/>
            <p:nvPr/>
          </p:nvSpPr>
          <p:spPr>
            <a:xfrm flipH="1">
              <a:off x="1545713" y="3953461"/>
              <a:ext cx="40763" cy="40763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301" y="1"/>
                  </a:moveTo>
                  <a:cubicBezTo>
                    <a:pt x="134" y="1"/>
                    <a:pt x="1" y="134"/>
                    <a:pt x="1" y="297"/>
                  </a:cubicBezTo>
                  <a:cubicBezTo>
                    <a:pt x="1" y="463"/>
                    <a:pt x="134" y="596"/>
                    <a:pt x="301" y="596"/>
                  </a:cubicBezTo>
                  <a:cubicBezTo>
                    <a:pt x="463" y="596"/>
                    <a:pt x="597" y="463"/>
                    <a:pt x="597" y="297"/>
                  </a:cubicBezTo>
                  <a:cubicBezTo>
                    <a:pt x="597" y="134"/>
                    <a:pt x="463" y="1"/>
                    <a:pt x="30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12;p31">
              <a:extLst>
                <a:ext uri="{FF2B5EF4-FFF2-40B4-BE49-F238E27FC236}">
                  <a16:creationId xmlns:a16="http://schemas.microsoft.com/office/drawing/2014/main" id="{A9308B70-5992-6D27-EA41-B5120921C73B}"/>
                </a:ext>
              </a:extLst>
            </p:cNvPr>
            <p:cNvSpPr/>
            <p:nvPr/>
          </p:nvSpPr>
          <p:spPr>
            <a:xfrm flipH="1">
              <a:off x="1431345" y="4265701"/>
              <a:ext cx="51688" cy="53463"/>
            </a:xfrm>
            <a:custGeom>
              <a:avLst/>
              <a:gdLst/>
              <a:ahLst/>
              <a:cxnLst/>
              <a:rect l="l" t="t" r="r" b="b"/>
              <a:pathLst>
                <a:path w="757" h="783" extrusionOk="0">
                  <a:moveTo>
                    <a:pt x="389" y="1"/>
                  </a:moveTo>
                  <a:cubicBezTo>
                    <a:pt x="173" y="1"/>
                    <a:pt x="0" y="177"/>
                    <a:pt x="0" y="393"/>
                  </a:cubicBezTo>
                  <a:cubicBezTo>
                    <a:pt x="0" y="606"/>
                    <a:pt x="173" y="783"/>
                    <a:pt x="389" y="783"/>
                  </a:cubicBezTo>
                  <a:cubicBezTo>
                    <a:pt x="463" y="783"/>
                    <a:pt x="529" y="763"/>
                    <a:pt x="589" y="726"/>
                  </a:cubicBezTo>
                  <a:cubicBezTo>
                    <a:pt x="643" y="573"/>
                    <a:pt x="699" y="416"/>
                    <a:pt x="756" y="253"/>
                  </a:cubicBezTo>
                  <a:cubicBezTo>
                    <a:pt x="699" y="107"/>
                    <a:pt x="556" y="1"/>
                    <a:pt x="38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13;p31">
              <a:extLst>
                <a:ext uri="{FF2B5EF4-FFF2-40B4-BE49-F238E27FC236}">
                  <a16:creationId xmlns:a16="http://schemas.microsoft.com/office/drawing/2014/main" id="{091A6388-2B73-3B61-F111-6EC980428BAB}"/>
                </a:ext>
              </a:extLst>
            </p:cNvPr>
            <p:cNvSpPr/>
            <p:nvPr/>
          </p:nvSpPr>
          <p:spPr>
            <a:xfrm flipH="1">
              <a:off x="1516216" y="4314520"/>
              <a:ext cx="29770" cy="29838"/>
            </a:xfrm>
            <a:custGeom>
              <a:avLst/>
              <a:gdLst/>
              <a:ahLst/>
              <a:cxnLst/>
              <a:rect l="l" t="t" r="r" b="b"/>
              <a:pathLst>
                <a:path w="436" h="437" extrusionOk="0">
                  <a:moveTo>
                    <a:pt x="220" y="1"/>
                  </a:moveTo>
                  <a:cubicBezTo>
                    <a:pt x="97" y="1"/>
                    <a:pt x="1" y="101"/>
                    <a:pt x="1" y="220"/>
                  </a:cubicBezTo>
                  <a:cubicBezTo>
                    <a:pt x="1" y="340"/>
                    <a:pt x="97" y="437"/>
                    <a:pt x="220" y="437"/>
                  </a:cubicBezTo>
                  <a:cubicBezTo>
                    <a:pt x="340" y="437"/>
                    <a:pt x="436" y="340"/>
                    <a:pt x="436" y="220"/>
                  </a:cubicBezTo>
                  <a:cubicBezTo>
                    <a:pt x="436" y="101"/>
                    <a:pt x="340" y="1"/>
                    <a:pt x="22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14;p31">
              <a:extLst>
                <a:ext uri="{FF2B5EF4-FFF2-40B4-BE49-F238E27FC236}">
                  <a16:creationId xmlns:a16="http://schemas.microsoft.com/office/drawing/2014/main" id="{77103B0B-5789-3636-A6D0-287A4EB92E4C}"/>
                </a:ext>
              </a:extLst>
            </p:cNvPr>
            <p:cNvSpPr/>
            <p:nvPr/>
          </p:nvSpPr>
          <p:spPr>
            <a:xfrm flipH="1">
              <a:off x="1501605" y="4014571"/>
              <a:ext cx="28951" cy="28951"/>
            </a:xfrm>
            <a:custGeom>
              <a:avLst/>
              <a:gdLst/>
              <a:ahLst/>
              <a:cxnLst/>
              <a:rect l="l" t="t" r="r" b="b"/>
              <a:pathLst>
                <a:path w="424" h="424" extrusionOk="0">
                  <a:moveTo>
                    <a:pt x="210" y="1"/>
                  </a:moveTo>
                  <a:cubicBezTo>
                    <a:pt x="94" y="1"/>
                    <a:pt x="1" y="97"/>
                    <a:pt x="1" y="214"/>
                  </a:cubicBezTo>
                  <a:cubicBezTo>
                    <a:pt x="1" y="330"/>
                    <a:pt x="94" y="424"/>
                    <a:pt x="210" y="424"/>
                  </a:cubicBezTo>
                  <a:cubicBezTo>
                    <a:pt x="327" y="424"/>
                    <a:pt x="423" y="330"/>
                    <a:pt x="423" y="214"/>
                  </a:cubicBezTo>
                  <a:cubicBezTo>
                    <a:pt x="423" y="97"/>
                    <a:pt x="327" y="1"/>
                    <a:pt x="21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15;p31">
              <a:extLst>
                <a:ext uri="{FF2B5EF4-FFF2-40B4-BE49-F238E27FC236}">
                  <a16:creationId xmlns:a16="http://schemas.microsoft.com/office/drawing/2014/main" id="{C5101271-71CF-7287-4A2A-8C290E06405B}"/>
                </a:ext>
              </a:extLst>
            </p:cNvPr>
            <p:cNvSpPr/>
            <p:nvPr/>
          </p:nvSpPr>
          <p:spPr>
            <a:xfrm flipH="1">
              <a:off x="1483646" y="3808505"/>
              <a:ext cx="111433" cy="111638"/>
            </a:xfrm>
            <a:custGeom>
              <a:avLst/>
              <a:gdLst/>
              <a:ahLst/>
              <a:cxnLst/>
              <a:rect l="l" t="t" r="r" b="b"/>
              <a:pathLst>
                <a:path w="1632" h="1635" extrusionOk="0">
                  <a:moveTo>
                    <a:pt x="816" y="0"/>
                  </a:moveTo>
                  <a:cubicBezTo>
                    <a:pt x="367" y="0"/>
                    <a:pt x="1" y="367"/>
                    <a:pt x="1" y="819"/>
                  </a:cubicBezTo>
                  <a:cubicBezTo>
                    <a:pt x="1" y="1269"/>
                    <a:pt x="367" y="1634"/>
                    <a:pt x="816" y="1634"/>
                  </a:cubicBezTo>
                  <a:cubicBezTo>
                    <a:pt x="1265" y="1634"/>
                    <a:pt x="1631" y="1269"/>
                    <a:pt x="1631" y="819"/>
                  </a:cubicBezTo>
                  <a:cubicBezTo>
                    <a:pt x="1631" y="367"/>
                    <a:pt x="1265" y="0"/>
                    <a:pt x="81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16;p31">
              <a:extLst>
                <a:ext uri="{FF2B5EF4-FFF2-40B4-BE49-F238E27FC236}">
                  <a16:creationId xmlns:a16="http://schemas.microsoft.com/office/drawing/2014/main" id="{0D8D33B4-BC88-BB2E-20AE-D85A747C965E}"/>
                </a:ext>
              </a:extLst>
            </p:cNvPr>
            <p:cNvSpPr/>
            <p:nvPr/>
          </p:nvSpPr>
          <p:spPr>
            <a:xfrm flipH="1">
              <a:off x="1333222" y="2652474"/>
              <a:ext cx="432554" cy="967459"/>
            </a:xfrm>
            <a:custGeom>
              <a:avLst/>
              <a:gdLst/>
              <a:ahLst/>
              <a:cxnLst/>
              <a:rect l="l" t="t" r="r" b="b"/>
              <a:pathLst>
                <a:path w="6335" h="14169" extrusionOk="0">
                  <a:moveTo>
                    <a:pt x="4341" y="0"/>
                  </a:moveTo>
                  <a:lnTo>
                    <a:pt x="4341" y="0"/>
                  </a:lnTo>
                  <a:cubicBezTo>
                    <a:pt x="1" y="5312"/>
                    <a:pt x="1472" y="9300"/>
                    <a:pt x="3489" y="11716"/>
                  </a:cubicBezTo>
                  <a:cubicBezTo>
                    <a:pt x="4128" y="12481"/>
                    <a:pt x="4824" y="13091"/>
                    <a:pt x="5403" y="13530"/>
                  </a:cubicBezTo>
                  <a:cubicBezTo>
                    <a:pt x="5776" y="13813"/>
                    <a:pt x="6098" y="14026"/>
                    <a:pt x="6335" y="14169"/>
                  </a:cubicBezTo>
                  <a:cubicBezTo>
                    <a:pt x="6271" y="13876"/>
                    <a:pt x="6205" y="13583"/>
                    <a:pt x="6131" y="13284"/>
                  </a:cubicBezTo>
                  <a:cubicBezTo>
                    <a:pt x="5965" y="13157"/>
                    <a:pt x="5805" y="13028"/>
                    <a:pt x="5652" y="12897"/>
                  </a:cubicBezTo>
                  <a:cubicBezTo>
                    <a:pt x="4590" y="12002"/>
                    <a:pt x="3845" y="11077"/>
                    <a:pt x="3339" y="10155"/>
                  </a:cubicBezTo>
                  <a:cubicBezTo>
                    <a:pt x="2048" y="7819"/>
                    <a:pt x="2301" y="5522"/>
                    <a:pt x="2850" y="3842"/>
                  </a:cubicBezTo>
                  <a:cubicBezTo>
                    <a:pt x="2887" y="2381"/>
                    <a:pt x="3176" y="1215"/>
                    <a:pt x="4058" y="1066"/>
                  </a:cubicBezTo>
                  <a:cubicBezTo>
                    <a:pt x="4058" y="1066"/>
                    <a:pt x="4085" y="1129"/>
                    <a:pt x="4131" y="1246"/>
                  </a:cubicBezTo>
                  <a:cubicBezTo>
                    <a:pt x="4141" y="1232"/>
                    <a:pt x="4148" y="1226"/>
                    <a:pt x="4148" y="1226"/>
                  </a:cubicBezTo>
                  <a:cubicBezTo>
                    <a:pt x="4214" y="853"/>
                    <a:pt x="4318" y="171"/>
                    <a:pt x="4341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17;p31">
              <a:extLst>
                <a:ext uri="{FF2B5EF4-FFF2-40B4-BE49-F238E27FC236}">
                  <a16:creationId xmlns:a16="http://schemas.microsoft.com/office/drawing/2014/main" id="{F9E415B9-B1AF-CBD2-7783-5DE3DC58955F}"/>
                </a:ext>
              </a:extLst>
            </p:cNvPr>
            <p:cNvSpPr/>
            <p:nvPr/>
          </p:nvSpPr>
          <p:spPr>
            <a:xfrm flipH="1">
              <a:off x="1483646" y="2725259"/>
              <a:ext cx="87603" cy="189545"/>
            </a:xfrm>
            <a:custGeom>
              <a:avLst/>
              <a:gdLst/>
              <a:ahLst/>
              <a:cxnLst/>
              <a:rect l="l" t="t" r="r" b="b"/>
              <a:pathLst>
                <a:path w="1283" h="2776" extrusionOk="0">
                  <a:moveTo>
                    <a:pt x="1209" y="0"/>
                  </a:moveTo>
                  <a:cubicBezTo>
                    <a:pt x="327" y="149"/>
                    <a:pt x="38" y="1315"/>
                    <a:pt x="1" y="2776"/>
                  </a:cubicBezTo>
                  <a:cubicBezTo>
                    <a:pt x="477" y="1324"/>
                    <a:pt x="1173" y="332"/>
                    <a:pt x="1282" y="180"/>
                  </a:cubicBezTo>
                  <a:cubicBezTo>
                    <a:pt x="1236" y="63"/>
                    <a:pt x="1209" y="0"/>
                    <a:pt x="1209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18;p31">
              <a:extLst>
                <a:ext uri="{FF2B5EF4-FFF2-40B4-BE49-F238E27FC236}">
                  <a16:creationId xmlns:a16="http://schemas.microsoft.com/office/drawing/2014/main" id="{7218A3D8-4E78-D24E-B3FC-0BE7B8CBECA2}"/>
                </a:ext>
              </a:extLst>
            </p:cNvPr>
            <p:cNvSpPr/>
            <p:nvPr/>
          </p:nvSpPr>
          <p:spPr>
            <a:xfrm flipH="1">
              <a:off x="1666154" y="1652187"/>
              <a:ext cx="191389" cy="139155"/>
            </a:xfrm>
            <a:custGeom>
              <a:avLst/>
              <a:gdLst/>
              <a:ahLst/>
              <a:cxnLst/>
              <a:rect l="l" t="t" r="r" b="b"/>
              <a:pathLst>
                <a:path w="2803" h="2038" extrusionOk="0">
                  <a:moveTo>
                    <a:pt x="2779" y="0"/>
                  </a:moveTo>
                  <a:cubicBezTo>
                    <a:pt x="2683" y="636"/>
                    <a:pt x="2303" y="1175"/>
                    <a:pt x="1784" y="1491"/>
                  </a:cubicBezTo>
                  <a:lnTo>
                    <a:pt x="1584" y="1607"/>
                  </a:lnTo>
                  <a:lnTo>
                    <a:pt x="1372" y="1698"/>
                  </a:lnTo>
                  <a:cubicBezTo>
                    <a:pt x="1338" y="1715"/>
                    <a:pt x="1302" y="1730"/>
                    <a:pt x="1265" y="1744"/>
                  </a:cubicBezTo>
                  <a:lnTo>
                    <a:pt x="1155" y="1778"/>
                  </a:lnTo>
                  <a:lnTo>
                    <a:pt x="932" y="1847"/>
                  </a:lnTo>
                  <a:lnTo>
                    <a:pt x="473" y="1950"/>
                  </a:lnTo>
                  <a:cubicBezTo>
                    <a:pt x="317" y="1974"/>
                    <a:pt x="160" y="1990"/>
                    <a:pt x="0" y="2020"/>
                  </a:cubicBezTo>
                  <a:cubicBezTo>
                    <a:pt x="160" y="2030"/>
                    <a:pt x="320" y="2030"/>
                    <a:pt x="480" y="2037"/>
                  </a:cubicBezTo>
                  <a:cubicBezTo>
                    <a:pt x="639" y="2024"/>
                    <a:pt x="802" y="2007"/>
                    <a:pt x="962" y="1984"/>
                  </a:cubicBezTo>
                  <a:cubicBezTo>
                    <a:pt x="1278" y="1914"/>
                    <a:pt x="1598" y="1824"/>
                    <a:pt x="1877" y="1641"/>
                  </a:cubicBezTo>
                  <a:cubicBezTo>
                    <a:pt x="2157" y="1468"/>
                    <a:pt x="2400" y="1228"/>
                    <a:pt x="2560" y="939"/>
                  </a:cubicBezTo>
                  <a:cubicBezTo>
                    <a:pt x="2723" y="652"/>
                    <a:pt x="2802" y="323"/>
                    <a:pt x="2779" y="0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19;p31">
              <a:extLst>
                <a:ext uri="{FF2B5EF4-FFF2-40B4-BE49-F238E27FC236}">
                  <a16:creationId xmlns:a16="http://schemas.microsoft.com/office/drawing/2014/main" id="{443D92EE-0924-381D-6EB6-EA3901F093F3}"/>
                </a:ext>
              </a:extLst>
            </p:cNvPr>
            <p:cNvSpPr/>
            <p:nvPr/>
          </p:nvSpPr>
          <p:spPr>
            <a:xfrm flipH="1">
              <a:off x="1608392" y="1491321"/>
              <a:ext cx="67597" cy="67529"/>
            </a:xfrm>
            <a:custGeom>
              <a:avLst/>
              <a:gdLst/>
              <a:ahLst/>
              <a:cxnLst/>
              <a:rect l="l" t="t" r="r" b="b"/>
              <a:pathLst>
                <a:path w="990" h="989" extrusionOk="0">
                  <a:moveTo>
                    <a:pt x="493" y="0"/>
                  </a:moveTo>
                  <a:cubicBezTo>
                    <a:pt x="220" y="0"/>
                    <a:pt x="0" y="220"/>
                    <a:pt x="0" y="492"/>
                  </a:cubicBezTo>
                  <a:cubicBezTo>
                    <a:pt x="0" y="765"/>
                    <a:pt x="220" y="988"/>
                    <a:pt x="493" y="988"/>
                  </a:cubicBezTo>
                  <a:cubicBezTo>
                    <a:pt x="766" y="988"/>
                    <a:pt x="989" y="765"/>
                    <a:pt x="989" y="492"/>
                  </a:cubicBezTo>
                  <a:cubicBezTo>
                    <a:pt x="989" y="220"/>
                    <a:pt x="766" y="0"/>
                    <a:pt x="493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20;p31">
              <a:extLst>
                <a:ext uri="{FF2B5EF4-FFF2-40B4-BE49-F238E27FC236}">
                  <a16:creationId xmlns:a16="http://schemas.microsoft.com/office/drawing/2014/main" id="{7B8F8C91-E879-E4F1-8FDC-1CFCCB6D9CF5}"/>
                </a:ext>
              </a:extLst>
            </p:cNvPr>
            <p:cNvSpPr/>
            <p:nvPr/>
          </p:nvSpPr>
          <p:spPr>
            <a:xfrm flipH="1">
              <a:off x="1929030" y="1444687"/>
              <a:ext cx="47796" cy="47796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349" y="1"/>
                  </a:moveTo>
                  <a:cubicBezTo>
                    <a:pt x="156" y="1"/>
                    <a:pt x="0" y="157"/>
                    <a:pt x="0" y="350"/>
                  </a:cubicBezTo>
                  <a:cubicBezTo>
                    <a:pt x="0" y="543"/>
                    <a:pt x="156" y="700"/>
                    <a:pt x="349" y="700"/>
                  </a:cubicBezTo>
                  <a:cubicBezTo>
                    <a:pt x="543" y="700"/>
                    <a:pt x="699" y="543"/>
                    <a:pt x="699" y="350"/>
                  </a:cubicBezTo>
                  <a:cubicBezTo>
                    <a:pt x="699" y="157"/>
                    <a:pt x="543" y="1"/>
                    <a:pt x="349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21;p31">
              <a:extLst>
                <a:ext uri="{FF2B5EF4-FFF2-40B4-BE49-F238E27FC236}">
                  <a16:creationId xmlns:a16="http://schemas.microsoft.com/office/drawing/2014/main" id="{F19C7014-E696-2701-0616-0B75DDE13B56}"/>
                </a:ext>
              </a:extLst>
            </p:cNvPr>
            <p:cNvSpPr/>
            <p:nvPr/>
          </p:nvSpPr>
          <p:spPr>
            <a:xfrm flipH="1">
              <a:off x="1200969" y="1260675"/>
              <a:ext cx="260761" cy="101805"/>
            </a:xfrm>
            <a:custGeom>
              <a:avLst/>
              <a:gdLst/>
              <a:ahLst/>
              <a:cxnLst/>
              <a:rect l="l" t="t" r="r" b="b"/>
              <a:pathLst>
                <a:path w="3819" h="1491" extrusionOk="0">
                  <a:moveTo>
                    <a:pt x="341" y="0"/>
                  </a:moveTo>
                  <a:cubicBezTo>
                    <a:pt x="125" y="0"/>
                    <a:pt x="1" y="20"/>
                    <a:pt x="1" y="20"/>
                  </a:cubicBezTo>
                  <a:cubicBezTo>
                    <a:pt x="521" y="614"/>
                    <a:pt x="2528" y="1491"/>
                    <a:pt x="3697" y="1491"/>
                  </a:cubicBezTo>
                  <a:cubicBezTo>
                    <a:pt x="3739" y="1491"/>
                    <a:pt x="3779" y="1490"/>
                    <a:pt x="3819" y="1487"/>
                  </a:cubicBezTo>
                  <a:cubicBezTo>
                    <a:pt x="2391" y="169"/>
                    <a:pt x="972" y="0"/>
                    <a:pt x="341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22;p31">
              <a:extLst>
                <a:ext uri="{FF2B5EF4-FFF2-40B4-BE49-F238E27FC236}">
                  <a16:creationId xmlns:a16="http://schemas.microsoft.com/office/drawing/2014/main" id="{C6D7F589-3144-A4FA-F7B4-11BD60D90A04}"/>
                </a:ext>
              </a:extLst>
            </p:cNvPr>
            <p:cNvSpPr/>
            <p:nvPr/>
          </p:nvSpPr>
          <p:spPr>
            <a:xfrm flipH="1">
              <a:off x="1488631" y="1290854"/>
              <a:ext cx="43699" cy="43699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39" y="497"/>
                    <a:pt x="639" y="320"/>
                  </a:cubicBezTo>
                  <a:cubicBezTo>
                    <a:pt x="639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23;p31">
              <a:extLst>
                <a:ext uri="{FF2B5EF4-FFF2-40B4-BE49-F238E27FC236}">
                  <a16:creationId xmlns:a16="http://schemas.microsoft.com/office/drawing/2014/main" id="{1F7FC21B-1532-3AC6-4686-B15085CF7BB3}"/>
                </a:ext>
              </a:extLst>
            </p:cNvPr>
            <p:cNvSpPr/>
            <p:nvPr/>
          </p:nvSpPr>
          <p:spPr>
            <a:xfrm flipH="1">
              <a:off x="1413184" y="1638531"/>
              <a:ext cx="26015" cy="2601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1"/>
                  </a:moveTo>
                  <a:cubicBezTo>
                    <a:pt x="84" y="1"/>
                    <a:pt x="1" y="84"/>
                    <a:pt x="1" y="190"/>
                  </a:cubicBezTo>
                  <a:cubicBezTo>
                    <a:pt x="1" y="293"/>
                    <a:pt x="84" y="380"/>
                    <a:pt x="190" y="380"/>
                  </a:cubicBezTo>
                  <a:cubicBezTo>
                    <a:pt x="294" y="380"/>
                    <a:pt x="380" y="293"/>
                    <a:pt x="380" y="190"/>
                  </a:cubicBezTo>
                  <a:cubicBezTo>
                    <a:pt x="380" y="84"/>
                    <a:pt x="294" y="1"/>
                    <a:pt x="19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24;p31">
              <a:extLst>
                <a:ext uri="{FF2B5EF4-FFF2-40B4-BE49-F238E27FC236}">
                  <a16:creationId xmlns:a16="http://schemas.microsoft.com/office/drawing/2014/main" id="{9FDFF194-571F-D915-A5F0-C9F28EB855DE}"/>
                </a:ext>
              </a:extLst>
            </p:cNvPr>
            <p:cNvSpPr/>
            <p:nvPr/>
          </p:nvSpPr>
          <p:spPr>
            <a:xfrm flipH="1">
              <a:off x="1497508" y="2013929"/>
              <a:ext cx="26015" cy="25946"/>
            </a:xfrm>
            <a:custGeom>
              <a:avLst/>
              <a:gdLst/>
              <a:ahLst/>
              <a:cxnLst/>
              <a:rect l="l" t="t" r="r" b="b"/>
              <a:pathLst>
                <a:path w="381" h="380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4"/>
                    <a:pt x="84" y="380"/>
                    <a:pt x="191" y="380"/>
                  </a:cubicBezTo>
                  <a:cubicBezTo>
                    <a:pt x="294" y="380"/>
                    <a:pt x="380" y="294"/>
                    <a:pt x="380" y="191"/>
                  </a:cubicBezTo>
                  <a:cubicBezTo>
                    <a:pt x="380" y="84"/>
                    <a:pt x="294" y="1"/>
                    <a:pt x="19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25;p31">
              <a:extLst>
                <a:ext uri="{FF2B5EF4-FFF2-40B4-BE49-F238E27FC236}">
                  <a16:creationId xmlns:a16="http://schemas.microsoft.com/office/drawing/2014/main" id="{40421DE6-488E-0E66-D1E2-95878F1D3601}"/>
                </a:ext>
              </a:extLst>
            </p:cNvPr>
            <p:cNvSpPr/>
            <p:nvPr/>
          </p:nvSpPr>
          <p:spPr>
            <a:xfrm flipH="1">
              <a:off x="1549331" y="2694055"/>
              <a:ext cx="43699" cy="43494"/>
            </a:xfrm>
            <a:custGeom>
              <a:avLst/>
              <a:gdLst/>
              <a:ahLst/>
              <a:cxnLst/>
              <a:rect l="l" t="t" r="r" b="b"/>
              <a:pathLst>
                <a:path w="640" h="637" extrusionOk="0">
                  <a:moveTo>
                    <a:pt x="320" y="1"/>
                  </a:moveTo>
                  <a:cubicBezTo>
                    <a:pt x="143" y="1"/>
                    <a:pt x="0" y="141"/>
                    <a:pt x="0" y="317"/>
                  </a:cubicBezTo>
                  <a:cubicBezTo>
                    <a:pt x="0" y="494"/>
                    <a:pt x="143" y="637"/>
                    <a:pt x="320" y="637"/>
                  </a:cubicBezTo>
                  <a:cubicBezTo>
                    <a:pt x="496" y="637"/>
                    <a:pt x="639" y="494"/>
                    <a:pt x="639" y="317"/>
                  </a:cubicBezTo>
                  <a:cubicBezTo>
                    <a:pt x="639" y="141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26;p31">
              <a:extLst>
                <a:ext uri="{FF2B5EF4-FFF2-40B4-BE49-F238E27FC236}">
                  <a16:creationId xmlns:a16="http://schemas.microsoft.com/office/drawing/2014/main" id="{16A7CF9E-3B91-A43F-2EE5-B41EA26EFAFA}"/>
                </a:ext>
              </a:extLst>
            </p:cNvPr>
            <p:cNvSpPr/>
            <p:nvPr/>
          </p:nvSpPr>
          <p:spPr>
            <a:xfrm flipH="1">
              <a:off x="1321612" y="3120662"/>
              <a:ext cx="622509" cy="609536"/>
            </a:xfrm>
            <a:custGeom>
              <a:avLst/>
              <a:gdLst/>
              <a:ahLst/>
              <a:cxnLst/>
              <a:rect l="l" t="t" r="r" b="b"/>
              <a:pathLst>
                <a:path w="9117" h="8927" extrusionOk="0">
                  <a:moveTo>
                    <a:pt x="7133" y="0"/>
                  </a:moveTo>
                  <a:lnTo>
                    <a:pt x="1" y="2975"/>
                  </a:lnTo>
                  <a:lnTo>
                    <a:pt x="2054" y="8926"/>
                  </a:lnTo>
                  <a:lnTo>
                    <a:pt x="9116" y="5668"/>
                  </a:lnTo>
                  <a:lnTo>
                    <a:pt x="7133" y="0"/>
                  </a:ln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27;p31">
              <a:extLst>
                <a:ext uri="{FF2B5EF4-FFF2-40B4-BE49-F238E27FC236}">
                  <a16:creationId xmlns:a16="http://schemas.microsoft.com/office/drawing/2014/main" id="{EE4A78F2-BCE2-DE2E-4D0E-38518AEBB269}"/>
                </a:ext>
              </a:extLst>
            </p:cNvPr>
            <p:cNvSpPr/>
            <p:nvPr/>
          </p:nvSpPr>
          <p:spPr>
            <a:xfrm flipH="1">
              <a:off x="1522970" y="3169482"/>
              <a:ext cx="401145" cy="561057"/>
            </a:xfrm>
            <a:custGeom>
              <a:avLst/>
              <a:gdLst/>
              <a:ahLst/>
              <a:cxnLst/>
              <a:rect l="l" t="t" r="r" b="b"/>
              <a:pathLst>
                <a:path w="5875" h="8217" extrusionOk="0">
                  <a:moveTo>
                    <a:pt x="5635" y="1"/>
                  </a:moveTo>
                  <a:lnTo>
                    <a:pt x="0" y="2364"/>
                  </a:lnTo>
                  <a:lnTo>
                    <a:pt x="10" y="2397"/>
                  </a:lnTo>
                  <a:lnTo>
                    <a:pt x="1854" y="7849"/>
                  </a:lnTo>
                  <a:cubicBezTo>
                    <a:pt x="1854" y="7849"/>
                    <a:pt x="1934" y="8217"/>
                    <a:pt x="2284" y="8217"/>
                  </a:cubicBezTo>
                  <a:cubicBezTo>
                    <a:pt x="2419" y="8217"/>
                    <a:pt x="2595" y="8162"/>
                    <a:pt x="2823" y="8008"/>
                  </a:cubicBezTo>
                  <a:cubicBezTo>
                    <a:pt x="3285" y="7698"/>
                    <a:pt x="2903" y="4230"/>
                    <a:pt x="2723" y="2726"/>
                  </a:cubicBezTo>
                  <a:cubicBezTo>
                    <a:pt x="2673" y="2300"/>
                    <a:pt x="2636" y="2027"/>
                    <a:pt x="2636" y="2027"/>
                  </a:cubicBezTo>
                  <a:lnTo>
                    <a:pt x="5874" y="683"/>
                  </a:lnTo>
                  <a:lnTo>
                    <a:pt x="56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28;p31">
              <a:extLst>
                <a:ext uri="{FF2B5EF4-FFF2-40B4-BE49-F238E27FC236}">
                  <a16:creationId xmlns:a16="http://schemas.microsoft.com/office/drawing/2014/main" id="{F0AA409F-A316-9779-BCAF-9D31827014B3}"/>
                </a:ext>
              </a:extLst>
            </p:cNvPr>
            <p:cNvSpPr/>
            <p:nvPr/>
          </p:nvSpPr>
          <p:spPr>
            <a:xfrm flipH="1">
              <a:off x="1522970" y="3169482"/>
              <a:ext cx="401145" cy="186200"/>
            </a:xfrm>
            <a:custGeom>
              <a:avLst/>
              <a:gdLst/>
              <a:ahLst/>
              <a:cxnLst/>
              <a:rect l="l" t="t" r="r" b="b"/>
              <a:pathLst>
                <a:path w="5875" h="2727" extrusionOk="0">
                  <a:moveTo>
                    <a:pt x="5635" y="1"/>
                  </a:moveTo>
                  <a:lnTo>
                    <a:pt x="0" y="2364"/>
                  </a:lnTo>
                  <a:lnTo>
                    <a:pt x="10" y="2397"/>
                  </a:lnTo>
                  <a:lnTo>
                    <a:pt x="2723" y="2726"/>
                  </a:lnTo>
                  <a:cubicBezTo>
                    <a:pt x="2673" y="2300"/>
                    <a:pt x="2636" y="2027"/>
                    <a:pt x="2636" y="2027"/>
                  </a:cubicBezTo>
                  <a:lnTo>
                    <a:pt x="5874" y="683"/>
                  </a:lnTo>
                  <a:lnTo>
                    <a:pt x="5635" y="1"/>
                  </a:ln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29;p31">
              <a:extLst>
                <a:ext uri="{FF2B5EF4-FFF2-40B4-BE49-F238E27FC236}">
                  <a16:creationId xmlns:a16="http://schemas.microsoft.com/office/drawing/2014/main" id="{E67B0A98-DA91-1189-C818-236CC7E845EC}"/>
                </a:ext>
              </a:extLst>
            </p:cNvPr>
            <p:cNvSpPr/>
            <p:nvPr/>
          </p:nvSpPr>
          <p:spPr>
            <a:xfrm flipH="1">
              <a:off x="1261868" y="3134045"/>
              <a:ext cx="622236" cy="609536"/>
            </a:xfrm>
            <a:custGeom>
              <a:avLst/>
              <a:gdLst/>
              <a:ahLst/>
              <a:cxnLst/>
              <a:rect l="l" t="t" r="r" b="b"/>
              <a:pathLst>
                <a:path w="9113" h="8927" extrusionOk="0">
                  <a:moveTo>
                    <a:pt x="7129" y="1"/>
                  </a:moveTo>
                  <a:lnTo>
                    <a:pt x="0" y="2976"/>
                  </a:lnTo>
                  <a:lnTo>
                    <a:pt x="2050" y="8927"/>
                  </a:lnTo>
                  <a:lnTo>
                    <a:pt x="9113" y="5668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30;p31">
              <a:extLst>
                <a:ext uri="{FF2B5EF4-FFF2-40B4-BE49-F238E27FC236}">
                  <a16:creationId xmlns:a16="http://schemas.microsoft.com/office/drawing/2014/main" id="{490B0DFC-D260-FF69-B749-D4C25DD64395}"/>
                </a:ext>
              </a:extLst>
            </p:cNvPr>
            <p:cNvSpPr/>
            <p:nvPr/>
          </p:nvSpPr>
          <p:spPr>
            <a:xfrm flipH="1">
              <a:off x="1420283" y="3573966"/>
              <a:ext cx="145300" cy="183741"/>
            </a:xfrm>
            <a:custGeom>
              <a:avLst/>
              <a:gdLst/>
              <a:ahLst/>
              <a:cxnLst/>
              <a:rect l="l" t="t" r="r" b="b"/>
              <a:pathLst>
                <a:path w="2128" h="2691" extrusionOk="0">
                  <a:moveTo>
                    <a:pt x="2055" y="0"/>
                  </a:moveTo>
                  <a:lnTo>
                    <a:pt x="1246" y="314"/>
                  </a:lnTo>
                  <a:cubicBezTo>
                    <a:pt x="1246" y="314"/>
                    <a:pt x="1" y="1661"/>
                    <a:pt x="244" y="1811"/>
                  </a:cubicBezTo>
                  <a:cubicBezTo>
                    <a:pt x="259" y="1820"/>
                    <a:pt x="278" y="1825"/>
                    <a:pt x="299" y="1825"/>
                  </a:cubicBezTo>
                  <a:cubicBezTo>
                    <a:pt x="608" y="1825"/>
                    <a:pt x="1449" y="879"/>
                    <a:pt x="1449" y="879"/>
                  </a:cubicBezTo>
                  <a:lnTo>
                    <a:pt x="1449" y="879"/>
                  </a:lnTo>
                  <a:cubicBezTo>
                    <a:pt x="1449" y="879"/>
                    <a:pt x="733" y="2667"/>
                    <a:pt x="1027" y="2690"/>
                  </a:cubicBezTo>
                  <a:cubicBezTo>
                    <a:pt x="1028" y="2690"/>
                    <a:pt x="1030" y="2690"/>
                    <a:pt x="1032" y="2690"/>
                  </a:cubicBezTo>
                  <a:cubicBezTo>
                    <a:pt x="1254" y="2690"/>
                    <a:pt x="1518" y="1608"/>
                    <a:pt x="1630" y="1095"/>
                  </a:cubicBezTo>
                  <a:lnTo>
                    <a:pt x="1630" y="1095"/>
                  </a:lnTo>
                  <a:cubicBezTo>
                    <a:pt x="1530" y="1608"/>
                    <a:pt x="1355" y="2691"/>
                    <a:pt x="1669" y="2691"/>
                  </a:cubicBezTo>
                  <a:cubicBezTo>
                    <a:pt x="1674" y="2691"/>
                    <a:pt x="1680" y="2690"/>
                    <a:pt x="1685" y="2690"/>
                  </a:cubicBezTo>
                  <a:cubicBezTo>
                    <a:pt x="2128" y="2640"/>
                    <a:pt x="2055" y="1"/>
                    <a:pt x="2055" y="0"/>
                  </a:cubicBezTo>
                  <a:close/>
                </a:path>
              </a:pathLst>
            </a:custGeom>
            <a:solidFill>
              <a:srgbClr val="F7B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31;p31">
              <a:extLst>
                <a:ext uri="{FF2B5EF4-FFF2-40B4-BE49-F238E27FC236}">
                  <a16:creationId xmlns:a16="http://schemas.microsoft.com/office/drawing/2014/main" id="{B213BFD9-D541-0400-6858-0BCDB65B4FCD}"/>
                </a:ext>
              </a:extLst>
            </p:cNvPr>
            <p:cNvSpPr/>
            <p:nvPr/>
          </p:nvSpPr>
          <p:spPr>
            <a:xfrm flipH="1">
              <a:off x="1284610" y="2737481"/>
              <a:ext cx="289098" cy="923760"/>
            </a:xfrm>
            <a:custGeom>
              <a:avLst/>
              <a:gdLst/>
              <a:ahLst/>
              <a:cxnLst/>
              <a:rect l="l" t="t" r="r" b="b"/>
              <a:pathLst>
                <a:path w="4234" h="13529" extrusionOk="0">
                  <a:moveTo>
                    <a:pt x="1318" y="1"/>
                  </a:moveTo>
                  <a:cubicBezTo>
                    <a:pt x="1209" y="153"/>
                    <a:pt x="513" y="1145"/>
                    <a:pt x="37" y="2597"/>
                  </a:cubicBezTo>
                  <a:cubicBezTo>
                    <a:pt x="0" y="4174"/>
                    <a:pt x="260" y="6091"/>
                    <a:pt x="393" y="7432"/>
                  </a:cubicBezTo>
                  <a:cubicBezTo>
                    <a:pt x="436" y="7849"/>
                    <a:pt x="476" y="8361"/>
                    <a:pt x="526" y="8910"/>
                  </a:cubicBezTo>
                  <a:cubicBezTo>
                    <a:pt x="570" y="9416"/>
                    <a:pt x="616" y="9949"/>
                    <a:pt x="676" y="10471"/>
                  </a:cubicBezTo>
                  <a:cubicBezTo>
                    <a:pt x="858" y="12066"/>
                    <a:pt x="1134" y="13528"/>
                    <a:pt x="1643" y="13528"/>
                  </a:cubicBezTo>
                  <a:cubicBezTo>
                    <a:pt x="1896" y="13528"/>
                    <a:pt x="2205" y="13168"/>
                    <a:pt x="2590" y="12285"/>
                  </a:cubicBezTo>
                  <a:cubicBezTo>
                    <a:pt x="2633" y="12188"/>
                    <a:pt x="2676" y="12085"/>
                    <a:pt x="2719" y="11975"/>
                  </a:cubicBezTo>
                  <a:cubicBezTo>
                    <a:pt x="2763" y="11872"/>
                    <a:pt x="2803" y="11763"/>
                    <a:pt x="2839" y="11652"/>
                  </a:cubicBezTo>
                  <a:cubicBezTo>
                    <a:pt x="4234" y="7542"/>
                    <a:pt x="1785" y="1149"/>
                    <a:pt x="1318" y="1"/>
                  </a:cubicBezTo>
                  <a:close/>
                </a:path>
              </a:pathLst>
            </a:custGeom>
            <a:solidFill>
              <a:srgbClr val="F7B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32;p31">
              <a:extLst>
                <a:ext uri="{FF2B5EF4-FFF2-40B4-BE49-F238E27FC236}">
                  <a16:creationId xmlns:a16="http://schemas.microsoft.com/office/drawing/2014/main" id="{49764D5F-355F-5D85-5B1E-444BCB508224}"/>
                </a:ext>
              </a:extLst>
            </p:cNvPr>
            <p:cNvSpPr/>
            <p:nvPr/>
          </p:nvSpPr>
          <p:spPr>
            <a:xfrm flipH="1">
              <a:off x="1501605" y="3155143"/>
              <a:ext cx="14680" cy="14407"/>
            </a:xfrm>
            <a:custGeom>
              <a:avLst/>
              <a:gdLst/>
              <a:ahLst/>
              <a:cxnLst/>
              <a:rect l="l" t="t" r="r" b="b"/>
              <a:pathLst>
                <a:path w="215" h="211" extrusionOk="0">
                  <a:moveTo>
                    <a:pt x="108" y="1"/>
                  </a:moveTo>
                  <a:cubicBezTo>
                    <a:pt x="48" y="1"/>
                    <a:pt x="1" y="47"/>
                    <a:pt x="1" y="104"/>
                  </a:cubicBezTo>
                  <a:cubicBezTo>
                    <a:pt x="1" y="164"/>
                    <a:pt x="48" y="211"/>
                    <a:pt x="108" y="211"/>
                  </a:cubicBezTo>
                  <a:cubicBezTo>
                    <a:pt x="165" y="211"/>
                    <a:pt x="214" y="164"/>
                    <a:pt x="214" y="104"/>
                  </a:cubicBezTo>
                  <a:cubicBezTo>
                    <a:pt x="214" y="47"/>
                    <a:pt x="165" y="1"/>
                    <a:pt x="108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33;p31">
              <a:extLst>
                <a:ext uri="{FF2B5EF4-FFF2-40B4-BE49-F238E27FC236}">
                  <a16:creationId xmlns:a16="http://schemas.microsoft.com/office/drawing/2014/main" id="{B0F84600-B0EA-DE27-07CD-C8AF7ED71D02}"/>
                </a:ext>
              </a:extLst>
            </p:cNvPr>
            <p:cNvSpPr/>
            <p:nvPr/>
          </p:nvSpPr>
          <p:spPr>
            <a:xfrm flipH="1">
              <a:off x="1572954" y="3309249"/>
              <a:ext cx="166876" cy="281860"/>
            </a:xfrm>
            <a:custGeom>
              <a:avLst/>
              <a:gdLst/>
              <a:ahLst/>
              <a:cxnLst/>
              <a:rect l="l" t="t" r="r" b="b"/>
              <a:pathLst>
                <a:path w="2444" h="4128" extrusionOk="0">
                  <a:moveTo>
                    <a:pt x="1145" y="0"/>
                  </a:moveTo>
                  <a:lnTo>
                    <a:pt x="0" y="466"/>
                  </a:lnTo>
                  <a:lnTo>
                    <a:pt x="1382" y="4127"/>
                  </a:lnTo>
                  <a:lnTo>
                    <a:pt x="2443" y="3711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34;p31">
              <a:extLst>
                <a:ext uri="{FF2B5EF4-FFF2-40B4-BE49-F238E27FC236}">
                  <a16:creationId xmlns:a16="http://schemas.microsoft.com/office/drawing/2014/main" id="{C80963F2-8DA8-A2F1-09A8-7FA6C316033C}"/>
                </a:ext>
              </a:extLst>
            </p:cNvPr>
            <p:cNvSpPr/>
            <p:nvPr/>
          </p:nvSpPr>
          <p:spPr>
            <a:xfrm flipH="1">
              <a:off x="1922475" y="4160483"/>
              <a:ext cx="56194" cy="83233"/>
            </a:xfrm>
            <a:custGeom>
              <a:avLst/>
              <a:gdLst/>
              <a:ahLst/>
              <a:cxnLst/>
              <a:rect l="l" t="t" r="r" b="b"/>
              <a:pathLst>
                <a:path w="823" h="1219" extrusionOk="0">
                  <a:moveTo>
                    <a:pt x="210" y="0"/>
                  </a:moveTo>
                  <a:cubicBezTo>
                    <a:pt x="137" y="0"/>
                    <a:pt x="67" y="14"/>
                    <a:pt x="0" y="37"/>
                  </a:cubicBezTo>
                  <a:lnTo>
                    <a:pt x="270" y="1218"/>
                  </a:lnTo>
                  <a:cubicBezTo>
                    <a:pt x="579" y="1192"/>
                    <a:pt x="822" y="929"/>
                    <a:pt x="822" y="613"/>
                  </a:cubicBezTo>
                  <a:cubicBezTo>
                    <a:pt x="822" y="277"/>
                    <a:pt x="550" y="0"/>
                    <a:pt x="210" y="0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35;p31">
              <a:extLst>
                <a:ext uri="{FF2B5EF4-FFF2-40B4-BE49-F238E27FC236}">
                  <a16:creationId xmlns:a16="http://schemas.microsoft.com/office/drawing/2014/main" id="{4C9788C8-1298-8F32-19FC-0BD34E898C1A}"/>
                </a:ext>
              </a:extLst>
            </p:cNvPr>
            <p:cNvSpPr/>
            <p:nvPr/>
          </p:nvSpPr>
          <p:spPr>
            <a:xfrm flipH="1">
              <a:off x="1875432" y="4224119"/>
              <a:ext cx="24581" cy="24376"/>
            </a:xfrm>
            <a:custGeom>
              <a:avLst/>
              <a:gdLst/>
              <a:ahLst/>
              <a:cxnLst/>
              <a:rect l="l" t="t" r="r" b="b"/>
              <a:pathLst>
                <a:path w="360" h="357" extrusionOk="0">
                  <a:moveTo>
                    <a:pt x="180" y="0"/>
                  </a:moveTo>
                  <a:cubicBezTo>
                    <a:pt x="80" y="0"/>
                    <a:pt x="0" y="80"/>
                    <a:pt x="0" y="177"/>
                  </a:cubicBezTo>
                  <a:cubicBezTo>
                    <a:pt x="0" y="277"/>
                    <a:pt x="80" y="357"/>
                    <a:pt x="180" y="357"/>
                  </a:cubicBezTo>
                  <a:cubicBezTo>
                    <a:pt x="280" y="357"/>
                    <a:pt x="360" y="277"/>
                    <a:pt x="360" y="177"/>
                  </a:cubicBezTo>
                  <a:cubicBezTo>
                    <a:pt x="360" y="80"/>
                    <a:pt x="280" y="0"/>
                    <a:pt x="180" y="0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36;p31">
              <a:extLst>
                <a:ext uri="{FF2B5EF4-FFF2-40B4-BE49-F238E27FC236}">
                  <a16:creationId xmlns:a16="http://schemas.microsoft.com/office/drawing/2014/main" id="{5E50DAB6-E458-BFDF-230C-27CA5CDB73D5}"/>
                </a:ext>
              </a:extLst>
            </p:cNvPr>
            <p:cNvSpPr/>
            <p:nvPr/>
          </p:nvSpPr>
          <p:spPr>
            <a:xfrm flipH="1">
              <a:off x="1796365" y="4403419"/>
              <a:ext cx="24376" cy="24376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180" y="1"/>
                  </a:moveTo>
                  <a:cubicBezTo>
                    <a:pt x="80" y="1"/>
                    <a:pt x="0" y="81"/>
                    <a:pt x="0" y="177"/>
                  </a:cubicBezTo>
                  <a:cubicBezTo>
                    <a:pt x="0" y="276"/>
                    <a:pt x="80" y="356"/>
                    <a:pt x="180" y="356"/>
                  </a:cubicBezTo>
                  <a:cubicBezTo>
                    <a:pt x="277" y="356"/>
                    <a:pt x="357" y="276"/>
                    <a:pt x="357" y="177"/>
                  </a:cubicBezTo>
                  <a:cubicBezTo>
                    <a:pt x="357" y="81"/>
                    <a:pt x="277" y="1"/>
                    <a:pt x="180" y="1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37;p31">
              <a:extLst>
                <a:ext uri="{FF2B5EF4-FFF2-40B4-BE49-F238E27FC236}">
                  <a16:creationId xmlns:a16="http://schemas.microsoft.com/office/drawing/2014/main" id="{501EB0B7-F135-1215-C4F8-55D192E8D2A0}"/>
                </a:ext>
              </a:extLst>
            </p:cNvPr>
            <p:cNvSpPr/>
            <p:nvPr/>
          </p:nvSpPr>
          <p:spPr>
            <a:xfrm flipH="1">
              <a:off x="1778407" y="4329542"/>
              <a:ext cx="27312" cy="39398"/>
            </a:xfrm>
            <a:custGeom>
              <a:avLst/>
              <a:gdLst/>
              <a:ahLst/>
              <a:cxnLst/>
              <a:rect l="l" t="t" r="r" b="b"/>
              <a:pathLst>
                <a:path w="400" h="577" extrusionOk="0">
                  <a:moveTo>
                    <a:pt x="290" y="0"/>
                  </a:moveTo>
                  <a:cubicBezTo>
                    <a:pt x="130" y="0"/>
                    <a:pt x="0" y="131"/>
                    <a:pt x="0" y="287"/>
                  </a:cubicBezTo>
                  <a:cubicBezTo>
                    <a:pt x="0" y="447"/>
                    <a:pt x="130" y="576"/>
                    <a:pt x="290" y="576"/>
                  </a:cubicBezTo>
                  <a:cubicBezTo>
                    <a:pt x="330" y="576"/>
                    <a:pt x="366" y="570"/>
                    <a:pt x="400" y="553"/>
                  </a:cubicBezTo>
                  <a:lnTo>
                    <a:pt x="400" y="24"/>
                  </a:lnTo>
                  <a:cubicBezTo>
                    <a:pt x="366" y="8"/>
                    <a:pt x="330" y="0"/>
                    <a:pt x="290" y="0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38;p31">
              <a:extLst>
                <a:ext uri="{FF2B5EF4-FFF2-40B4-BE49-F238E27FC236}">
                  <a16:creationId xmlns:a16="http://schemas.microsoft.com/office/drawing/2014/main" id="{215239CE-95C4-A9B1-D11B-24617E0EB2B7}"/>
                </a:ext>
              </a:extLst>
            </p:cNvPr>
            <p:cNvSpPr/>
            <p:nvPr/>
          </p:nvSpPr>
          <p:spPr>
            <a:xfrm flipH="1">
              <a:off x="1699954" y="3705335"/>
              <a:ext cx="103990" cy="44723"/>
            </a:xfrm>
            <a:custGeom>
              <a:avLst/>
              <a:gdLst/>
              <a:ahLst/>
              <a:cxnLst/>
              <a:rect l="l" t="t" r="r" b="b"/>
              <a:pathLst>
                <a:path w="1523" h="655" extrusionOk="0">
                  <a:moveTo>
                    <a:pt x="739" y="1"/>
                  </a:moveTo>
                  <a:cubicBezTo>
                    <a:pt x="739" y="1"/>
                    <a:pt x="613" y="279"/>
                    <a:pt x="382" y="279"/>
                  </a:cubicBezTo>
                  <a:cubicBezTo>
                    <a:pt x="282" y="279"/>
                    <a:pt x="162" y="227"/>
                    <a:pt x="24" y="77"/>
                  </a:cubicBezTo>
                  <a:lnTo>
                    <a:pt x="24" y="77"/>
                  </a:lnTo>
                  <a:cubicBezTo>
                    <a:pt x="77" y="327"/>
                    <a:pt x="1" y="363"/>
                    <a:pt x="1" y="363"/>
                  </a:cubicBezTo>
                  <a:cubicBezTo>
                    <a:pt x="1" y="363"/>
                    <a:pt x="137" y="654"/>
                    <a:pt x="493" y="654"/>
                  </a:cubicBezTo>
                  <a:cubicBezTo>
                    <a:pt x="600" y="654"/>
                    <a:pt x="727" y="628"/>
                    <a:pt x="876" y="560"/>
                  </a:cubicBezTo>
                  <a:cubicBezTo>
                    <a:pt x="1522" y="260"/>
                    <a:pt x="739" y="1"/>
                    <a:pt x="739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39;p31">
              <a:extLst>
                <a:ext uri="{FF2B5EF4-FFF2-40B4-BE49-F238E27FC236}">
                  <a16:creationId xmlns:a16="http://schemas.microsoft.com/office/drawing/2014/main" id="{70413EC9-75D6-F702-5937-DF4EBDC26B4B}"/>
                </a:ext>
              </a:extLst>
            </p:cNvPr>
            <p:cNvSpPr/>
            <p:nvPr/>
          </p:nvSpPr>
          <p:spPr>
            <a:xfrm flipH="1">
              <a:off x="1794997" y="3619850"/>
              <a:ext cx="137311" cy="98733"/>
            </a:xfrm>
            <a:custGeom>
              <a:avLst/>
              <a:gdLst/>
              <a:ahLst/>
              <a:cxnLst/>
              <a:rect l="l" t="t" r="r" b="b"/>
              <a:pathLst>
                <a:path w="2011" h="1446" extrusionOk="0">
                  <a:moveTo>
                    <a:pt x="1881" y="1"/>
                  </a:moveTo>
                  <a:cubicBezTo>
                    <a:pt x="1881" y="1"/>
                    <a:pt x="853" y="118"/>
                    <a:pt x="0" y="1129"/>
                  </a:cubicBezTo>
                  <a:cubicBezTo>
                    <a:pt x="443" y="891"/>
                    <a:pt x="566" y="883"/>
                    <a:pt x="581" y="883"/>
                  </a:cubicBezTo>
                  <a:cubicBezTo>
                    <a:pt x="582" y="883"/>
                    <a:pt x="583" y="883"/>
                    <a:pt x="583" y="883"/>
                  </a:cubicBezTo>
                  <a:lnTo>
                    <a:pt x="327" y="1445"/>
                  </a:lnTo>
                  <a:cubicBezTo>
                    <a:pt x="327" y="1445"/>
                    <a:pt x="966" y="703"/>
                    <a:pt x="2011" y="443"/>
                  </a:cubicBezTo>
                  <a:lnTo>
                    <a:pt x="1881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40;p31">
              <a:extLst>
                <a:ext uri="{FF2B5EF4-FFF2-40B4-BE49-F238E27FC236}">
                  <a16:creationId xmlns:a16="http://schemas.microsoft.com/office/drawing/2014/main" id="{AE46A952-B6B5-A0D5-646C-A168022B3274}"/>
                </a:ext>
              </a:extLst>
            </p:cNvPr>
            <p:cNvSpPr/>
            <p:nvPr/>
          </p:nvSpPr>
          <p:spPr>
            <a:xfrm flipH="1">
              <a:off x="1862932" y="2655000"/>
              <a:ext cx="292307" cy="749305"/>
            </a:xfrm>
            <a:custGeom>
              <a:avLst/>
              <a:gdLst/>
              <a:ahLst/>
              <a:cxnLst/>
              <a:rect l="l" t="t" r="r" b="b"/>
              <a:pathLst>
                <a:path w="4281" h="10974" extrusionOk="0">
                  <a:moveTo>
                    <a:pt x="4280" y="0"/>
                  </a:moveTo>
                  <a:lnTo>
                    <a:pt x="4280" y="0"/>
                  </a:lnTo>
                  <a:cubicBezTo>
                    <a:pt x="3931" y="383"/>
                    <a:pt x="3555" y="986"/>
                    <a:pt x="2903" y="1817"/>
                  </a:cubicBezTo>
                  <a:cubicBezTo>
                    <a:pt x="1887" y="4177"/>
                    <a:pt x="263" y="8267"/>
                    <a:pt x="1" y="10974"/>
                  </a:cubicBezTo>
                  <a:cubicBezTo>
                    <a:pt x="433" y="10687"/>
                    <a:pt x="517" y="9928"/>
                    <a:pt x="646" y="9389"/>
                  </a:cubicBezTo>
                  <a:cubicBezTo>
                    <a:pt x="1458" y="6021"/>
                    <a:pt x="4280" y="1"/>
                    <a:pt x="428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41;p31">
              <a:extLst>
                <a:ext uri="{FF2B5EF4-FFF2-40B4-BE49-F238E27FC236}">
                  <a16:creationId xmlns:a16="http://schemas.microsoft.com/office/drawing/2014/main" id="{27E122B9-E6CF-612D-354A-833AF5A381BE}"/>
                </a:ext>
              </a:extLst>
            </p:cNvPr>
            <p:cNvSpPr/>
            <p:nvPr/>
          </p:nvSpPr>
          <p:spPr>
            <a:xfrm flipH="1">
              <a:off x="1737645" y="1213290"/>
              <a:ext cx="21986" cy="44860"/>
            </a:xfrm>
            <a:custGeom>
              <a:avLst/>
              <a:gdLst/>
              <a:ahLst/>
              <a:cxnLst/>
              <a:rect l="l" t="t" r="r" b="b"/>
              <a:pathLst>
                <a:path w="322" h="657" extrusionOk="0">
                  <a:moveTo>
                    <a:pt x="132" y="1"/>
                  </a:moveTo>
                  <a:cubicBezTo>
                    <a:pt x="105" y="1"/>
                    <a:pt x="78" y="15"/>
                    <a:pt x="67" y="48"/>
                  </a:cubicBezTo>
                  <a:cubicBezTo>
                    <a:pt x="1" y="255"/>
                    <a:pt x="47" y="470"/>
                    <a:pt x="184" y="634"/>
                  </a:cubicBezTo>
                  <a:cubicBezTo>
                    <a:pt x="197" y="650"/>
                    <a:pt x="213" y="656"/>
                    <a:pt x="228" y="656"/>
                  </a:cubicBezTo>
                  <a:cubicBezTo>
                    <a:pt x="277" y="656"/>
                    <a:pt x="321" y="589"/>
                    <a:pt x="280" y="541"/>
                  </a:cubicBezTo>
                  <a:cubicBezTo>
                    <a:pt x="170" y="410"/>
                    <a:pt x="144" y="241"/>
                    <a:pt x="197" y="81"/>
                  </a:cubicBezTo>
                  <a:cubicBezTo>
                    <a:pt x="213" y="33"/>
                    <a:pt x="173" y="1"/>
                    <a:pt x="132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42;p31">
              <a:extLst>
                <a:ext uri="{FF2B5EF4-FFF2-40B4-BE49-F238E27FC236}">
                  <a16:creationId xmlns:a16="http://schemas.microsoft.com/office/drawing/2014/main" id="{AFD79C7C-BFD2-D64F-3AC2-CC62472F6753}"/>
                </a:ext>
              </a:extLst>
            </p:cNvPr>
            <p:cNvSpPr/>
            <p:nvPr/>
          </p:nvSpPr>
          <p:spPr>
            <a:xfrm flipH="1">
              <a:off x="1713747" y="1229472"/>
              <a:ext cx="13041" cy="35915"/>
            </a:xfrm>
            <a:custGeom>
              <a:avLst/>
              <a:gdLst/>
              <a:ahLst/>
              <a:cxnLst/>
              <a:rect l="l" t="t" r="r" b="b"/>
              <a:pathLst>
                <a:path w="191" h="526" extrusionOk="0">
                  <a:moveTo>
                    <a:pt x="64" y="1"/>
                  </a:moveTo>
                  <a:cubicBezTo>
                    <a:pt x="31" y="1"/>
                    <a:pt x="1" y="21"/>
                    <a:pt x="6" y="64"/>
                  </a:cubicBezTo>
                  <a:cubicBezTo>
                    <a:pt x="19" y="197"/>
                    <a:pt x="36" y="330"/>
                    <a:pt x="53" y="463"/>
                  </a:cubicBezTo>
                  <a:cubicBezTo>
                    <a:pt x="57" y="505"/>
                    <a:pt x="93" y="526"/>
                    <a:pt x="126" y="526"/>
                  </a:cubicBezTo>
                  <a:cubicBezTo>
                    <a:pt x="160" y="526"/>
                    <a:pt x="190" y="505"/>
                    <a:pt x="185" y="463"/>
                  </a:cubicBezTo>
                  <a:cubicBezTo>
                    <a:pt x="169" y="330"/>
                    <a:pt x="156" y="197"/>
                    <a:pt x="139" y="64"/>
                  </a:cubicBezTo>
                  <a:cubicBezTo>
                    <a:pt x="134" y="22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43;p31">
              <a:extLst>
                <a:ext uri="{FF2B5EF4-FFF2-40B4-BE49-F238E27FC236}">
                  <a16:creationId xmlns:a16="http://schemas.microsoft.com/office/drawing/2014/main" id="{B03A96AF-B356-89E7-E542-CE4E95874CE1}"/>
                </a:ext>
              </a:extLst>
            </p:cNvPr>
            <p:cNvSpPr/>
            <p:nvPr/>
          </p:nvSpPr>
          <p:spPr>
            <a:xfrm flipH="1">
              <a:off x="1812274" y="1038222"/>
              <a:ext cx="9423" cy="36257"/>
            </a:xfrm>
            <a:custGeom>
              <a:avLst/>
              <a:gdLst/>
              <a:ahLst/>
              <a:cxnLst/>
              <a:rect l="l" t="t" r="r" b="b"/>
              <a:pathLst>
                <a:path w="138" h="531" extrusionOk="0">
                  <a:moveTo>
                    <a:pt x="69" y="1"/>
                  </a:moveTo>
                  <a:cubicBezTo>
                    <a:pt x="35" y="1"/>
                    <a:pt x="1" y="23"/>
                    <a:pt x="1" y="66"/>
                  </a:cubicBezTo>
                  <a:lnTo>
                    <a:pt x="1" y="466"/>
                  </a:lnTo>
                  <a:cubicBezTo>
                    <a:pt x="1" y="509"/>
                    <a:pt x="35" y="530"/>
                    <a:pt x="69" y="530"/>
                  </a:cubicBezTo>
                  <a:cubicBezTo>
                    <a:pt x="103" y="530"/>
                    <a:pt x="138" y="509"/>
                    <a:pt x="138" y="466"/>
                  </a:cubicBezTo>
                  <a:lnTo>
                    <a:pt x="138" y="66"/>
                  </a:lnTo>
                  <a:cubicBezTo>
                    <a:pt x="138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44;p31">
              <a:extLst>
                <a:ext uri="{FF2B5EF4-FFF2-40B4-BE49-F238E27FC236}">
                  <a16:creationId xmlns:a16="http://schemas.microsoft.com/office/drawing/2014/main" id="{32981ABC-29FB-920E-0D8D-FEF9D8AE4032}"/>
                </a:ext>
              </a:extLst>
            </p:cNvPr>
            <p:cNvSpPr/>
            <p:nvPr/>
          </p:nvSpPr>
          <p:spPr>
            <a:xfrm flipH="1">
              <a:off x="1789810" y="1052083"/>
              <a:ext cx="13656" cy="36052"/>
            </a:xfrm>
            <a:custGeom>
              <a:avLst/>
              <a:gdLst/>
              <a:ahLst/>
              <a:cxnLst/>
              <a:rect l="l" t="t" r="r" b="b"/>
              <a:pathLst>
                <a:path w="200" h="528" extrusionOk="0">
                  <a:moveTo>
                    <a:pt x="91" y="1"/>
                  </a:moveTo>
                  <a:cubicBezTo>
                    <a:pt x="58" y="1"/>
                    <a:pt x="22" y="21"/>
                    <a:pt x="17" y="63"/>
                  </a:cubicBezTo>
                  <a:cubicBezTo>
                    <a:pt x="1" y="206"/>
                    <a:pt x="13" y="346"/>
                    <a:pt x="57" y="482"/>
                  </a:cubicBezTo>
                  <a:cubicBezTo>
                    <a:pt x="67" y="514"/>
                    <a:pt x="92" y="528"/>
                    <a:pt x="119" y="528"/>
                  </a:cubicBezTo>
                  <a:cubicBezTo>
                    <a:pt x="159" y="528"/>
                    <a:pt x="200" y="496"/>
                    <a:pt x="184" y="445"/>
                  </a:cubicBezTo>
                  <a:cubicBezTo>
                    <a:pt x="147" y="319"/>
                    <a:pt x="137" y="192"/>
                    <a:pt x="150" y="63"/>
                  </a:cubicBezTo>
                  <a:cubicBezTo>
                    <a:pt x="155" y="21"/>
                    <a:pt x="125" y="1"/>
                    <a:pt x="9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45;p31">
              <a:extLst>
                <a:ext uri="{FF2B5EF4-FFF2-40B4-BE49-F238E27FC236}">
                  <a16:creationId xmlns:a16="http://schemas.microsoft.com/office/drawing/2014/main" id="{8F260165-4EE2-17FF-6462-285236158FF7}"/>
                </a:ext>
              </a:extLst>
            </p:cNvPr>
            <p:cNvSpPr/>
            <p:nvPr/>
          </p:nvSpPr>
          <p:spPr>
            <a:xfrm flipH="1">
              <a:off x="1522976" y="1526827"/>
              <a:ext cx="9150" cy="36188"/>
            </a:xfrm>
            <a:custGeom>
              <a:avLst/>
              <a:gdLst/>
              <a:ahLst/>
              <a:cxnLst/>
              <a:rect l="l" t="t" r="r" b="b"/>
              <a:pathLst>
                <a:path w="134" h="530" extrusionOk="0">
                  <a:moveTo>
                    <a:pt x="67" y="1"/>
                  </a:moveTo>
                  <a:cubicBezTo>
                    <a:pt x="34" y="1"/>
                    <a:pt x="1" y="22"/>
                    <a:pt x="1" y="66"/>
                  </a:cubicBezTo>
                  <a:lnTo>
                    <a:pt x="1" y="465"/>
                  </a:lnTo>
                  <a:cubicBezTo>
                    <a:pt x="1" y="508"/>
                    <a:pt x="34" y="530"/>
                    <a:pt x="67" y="530"/>
                  </a:cubicBezTo>
                  <a:cubicBezTo>
                    <a:pt x="100" y="530"/>
                    <a:pt x="133" y="508"/>
                    <a:pt x="133" y="465"/>
                  </a:cubicBezTo>
                  <a:lnTo>
                    <a:pt x="133" y="66"/>
                  </a:lnTo>
                  <a:cubicBezTo>
                    <a:pt x="133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46;p31">
              <a:extLst>
                <a:ext uri="{FF2B5EF4-FFF2-40B4-BE49-F238E27FC236}">
                  <a16:creationId xmlns:a16="http://schemas.microsoft.com/office/drawing/2014/main" id="{9D9E1973-336E-84DE-FD00-DD0118494131}"/>
                </a:ext>
              </a:extLst>
            </p:cNvPr>
            <p:cNvSpPr/>
            <p:nvPr/>
          </p:nvSpPr>
          <p:spPr>
            <a:xfrm flipH="1">
              <a:off x="1487540" y="1518633"/>
              <a:ext cx="9150" cy="17138"/>
            </a:xfrm>
            <a:custGeom>
              <a:avLst/>
              <a:gdLst/>
              <a:ahLst/>
              <a:cxnLst/>
              <a:rect l="l" t="t" r="r" b="b"/>
              <a:pathLst>
                <a:path w="134" h="251" extrusionOk="0">
                  <a:moveTo>
                    <a:pt x="67" y="1"/>
                  </a:moveTo>
                  <a:cubicBezTo>
                    <a:pt x="34" y="1"/>
                    <a:pt x="1" y="23"/>
                    <a:pt x="1" y="66"/>
                  </a:cubicBezTo>
                  <a:lnTo>
                    <a:pt x="1" y="186"/>
                  </a:lnTo>
                  <a:cubicBezTo>
                    <a:pt x="1" y="229"/>
                    <a:pt x="34" y="250"/>
                    <a:pt x="67" y="250"/>
                  </a:cubicBezTo>
                  <a:cubicBezTo>
                    <a:pt x="100" y="250"/>
                    <a:pt x="133" y="229"/>
                    <a:pt x="133" y="186"/>
                  </a:cubicBezTo>
                  <a:lnTo>
                    <a:pt x="133" y="66"/>
                  </a:lnTo>
                  <a:cubicBezTo>
                    <a:pt x="133" y="23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47;p31">
              <a:extLst>
                <a:ext uri="{FF2B5EF4-FFF2-40B4-BE49-F238E27FC236}">
                  <a16:creationId xmlns:a16="http://schemas.microsoft.com/office/drawing/2014/main" id="{D64402F2-C2E3-3663-E53C-97AC2F6B83B2}"/>
                </a:ext>
              </a:extLst>
            </p:cNvPr>
            <p:cNvSpPr/>
            <p:nvPr/>
          </p:nvSpPr>
          <p:spPr>
            <a:xfrm flipH="1">
              <a:off x="1703164" y="1903522"/>
              <a:ext cx="9150" cy="46977"/>
            </a:xfrm>
            <a:custGeom>
              <a:avLst/>
              <a:gdLst/>
              <a:ahLst/>
              <a:cxnLst/>
              <a:rect l="l" t="t" r="r" b="b"/>
              <a:pathLst>
                <a:path w="134" h="688" extrusionOk="0">
                  <a:moveTo>
                    <a:pt x="67" y="1"/>
                  </a:moveTo>
                  <a:cubicBezTo>
                    <a:pt x="34" y="1"/>
                    <a:pt x="0" y="22"/>
                    <a:pt x="0" y="63"/>
                  </a:cubicBezTo>
                  <a:lnTo>
                    <a:pt x="0" y="622"/>
                  </a:lnTo>
                  <a:cubicBezTo>
                    <a:pt x="0" y="666"/>
                    <a:pt x="34" y="688"/>
                    <a:pt x="67" y="688"/>
                  </a:cubicBezTo>
                  <a:cubicBezTo>
                    <a:pt x="100" y="688"/>
                    <a:pt x="133" y="666"/>
                    <a:pt x="133" y="622"/>
                  </a:cubicBezTo>
                  <a:lnTo>
                    <a:pt x="133" y="63"/>
                  </a:lnTo>
                  <a:cubicBezTo>
                    <a:pt x="133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48;p31">
              <a:extLst>
                <a:ext uri="{FF2B5EF4-FFF2-40B4-BE49-F238E27FC236}">
                  <a16:creationId xmlns:a16="http://schemas.microsoft.com/office/drawing/2014/main" id="{E8F12E2B-5C6A-DE65-8F70-1C941B5993AB}"/>
                </a:ext>
              </a:extLst>
            </p:cNvPr>
            <p:cNvSpPr/>
            <p:nvPr/>
          </p:nvSpPr>
          <p:spPr>
            <a:xfrm flipH="1">
              <a:off x="1678652" y="1941758"/>
              <a:ext cx="9150" cy="27858"/>
            </a:xfrm>
            <a:custGeom>
              <a:avLst/>
              <a:gdLst/>
              <a:ahLst/>
              <a:cxnLst/>
              <a:rect l="l" t="t" r="r" b="b"/>
              <a:pathLst>
                <a:path w="134" h="408" extrusionOk="0">
                  <a:moveTo>
                    <a:pt x="67" y="0"/>
                  </a:moveTo>
                  <a:cubicBezTo>
                    <a:pt x="34" y="0"/>
                    <a:pt x="1" y="21"/>
                    <a:pt x="1" y="62"/>
                  </a:cubicBezTo>
                  <a:lnTo>
                    <a:pt x="1" y="345"/>
                  </a:lnTo>
                  <a:cubicBezTo>
                    <a:pt x="1" y="387"/>
                    <a:pt x="34" y="408"/>
                    <a:pt x="67" y="408"/>
                  </a:cubicBezTo>
                  <a:cubicBezTo>
                    <a:pt x="100" y="408"/>
                    <a:pt x="133" y="387"/>
                    <a:pt x="133" y="345"/>
                  </a:cubicBezTo>
                  <a:lnTo>
                    <a:pt x="133" y="62"/>
                  </a:lnTo>
                  <a:cubicBezTo>
                    <a:pt x="133" y="21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49;p31">
              <a:extLst>
                <a:ext uri="{FF2B5EF4-FFF2-40B4-BE49-F238E27FC236}">
                  <a16:creationId xmlns:a16="http://schemas.microsoft.com/office/drawing/2014/main" id="{88ECD8C5-B6E6-5005-2411-267308E286FF}"/>
                </a:ext>
              </a:extLst>
            </p:cNvPr>
            <p:cNvSpPr/>
            <p:nvPr/>
          </p:nvSpPr>
          <p:spPr>
            <a:xfrm flipH="1">
              <a:off x="1621366" y="1854292"/>
              <a:ext cx="9150" cy="36188"/>
            </a:xfrm>
            <a:custGeom>
              <a:avLst/>
              <a:gdLst/>
              <a:ahLst/>
              <a:cxnLst/>
              <a:rect l="l" t="t" r="r" b="b"/>
              <a:pathLst>
                <a:path w="134" h="530" extrusionOk="0">
                  <a:moveTo>
                    <a:pt x="67" y="1"/>
                  </a:moveTo>
                  <a:cubicBezTo>
                    <a:pt x="34" y="1"/>
                    <a:pt x="1" y="22"/>
                    <a:pt x="1" y="65"/>
                  </a:cubicBezTo>
                  <a:lnTo>
                    <a:pt x="1" y="465"/>
                  </a:lnTo>
                  <a:cubicBezTo>
                    <a:pt x="1" y="508"/>
                    <a:pt x="34" y="530"/>
                    <a:pt x="67" y="530"/>
                  </a:cubicBezTo>
                  <a:cubicBezTo>
                    <a:pt x="100" y="530"/>
                    <a:pt x="133" y="508"/>
                    <a:pt x="133" y="465"/>
                  </a:cubicBezTo>
                  <a:lnTo>
                    <a:pt x="133" y="65"/>
                  </a:lnTo>
                  <a:cubicBezTo>
                    <a:pt x="133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50;p31">
              <a:extLst>
                <a:ext uri="{FF2B5EF4-FFF2-40B4-BE49-F238E27FC236}">
                  <a16:creationId xmlns:a16="http://schemas.microsoft.com/office/drawing/2014/main" id="{E898C369-8ABC-439B-1B3F-B55F8CE3D7E8}"/>
                </a:ext>
              </a:extLst>
            </p:cNvPr>
            <p:cNvSpPr/>
            <p:nvPr/>
          </p:nvSpPr>
          <p:spPr>
            <a:xfrm flipH="1">
              <a:off x="1569611" y="2370277"/>
              <a:ext cx="12973" cy="44587"/>
            </a:xfrm>
            <a:custGeom>
              <a:avLst/>
              <a:gdLst/>
              <a:ahLst/>
              <a:cxnLst/>
              <a:rect l="l" t="t" r="r" b="b"/>
              <a:pathLst>
                <a:path w="190" h="653" extrusionOk="0">
                  <a:moveTo>
                    <a:pt x="95" y="1"/>
                  </a:moveTo>
                  <a:cubicBezTo>
                    <a:pt x="61" y="1"/>
                    <a:pt x="25" y="22"/>
                    <a:pt x="21" y="64"/>
                  </a:cubicBezTo>
                  <a:cubicBezTo>
                    <a:pt x="1" y="247"/>
                    <a:pt x="10" y="426"/>
                    <a:pt x="50" y="603"/>
                  </a:cubicBezTo>
                  <a:cubicBezTo>
                    <a:pt x="57" y="638"/>
                    <a:pt x="82" y="652"/>
                    <a:pt x="108" y="652"/>
                  </a:cubicBezTo>
                  <a:cubicBezTo>
                    <a:pt x="147" y="652"/>
                    <a:pt x="189" y="619"/>
                    <a:pt x="177" y="569"/>
                  </a:cubicBezTo>
                  <a:cubicBezTo>
                    <a:pt x="144" y="399"/>
                    <a:pt x="137" y="233"/>
                    <a:pt x="157" y="64"/>
                  </a:cubicBezTo>
                  <a:cubicBezTo>
                    <a:pt x="160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51;p31">
              <a:extLst>
                <a:ext uri="{FF2B5EF4-FFF2-40B4-BE49-F238E27FC236}">
                  <a16:creationId xmlns:a16="http://schemas.microsoft.com/office/drawing/2014/main" id="{8098EA5E-F453-E8FB-4C0A-2C05EF3E6902}"/>
                </a:ext>
              </a:extLst>
            </p:cNvPr>
            <p:cNvSpPr/>
            <p:nvPr/>
          </p:nvSpPr>
          <p:spPr>
            <a:xfrm flipH="1">
              <a:off x="1541821" y="2400319"/>
              <a:ext cx="13246" cy="49844"/>
            </a:xfrm>
            <a:custGeom>
              <a:avLst/>
              <a:gdLst/>
              <a:ahLst/>
              <a:cxnLst/>
              <a:rect l="l" t="t" r="r" b="b"/>
              <a:pathLst>
                <a:path w="194" h="730" extrusionOk="0">
                  <a:moveTo>
                    <a:pt x="88" y="0"/>
                  </a:moveTo>
                  <a:cubicBezTo>
                    <a:pt x="55" y="0"/>
                    <a:pt x="20" y="21"/>
                    <a:pt x="17" y="63"/>
                  </a:cubicBezTo>
                  <a:cubicBezTo>
                    <a:pt x="0" y="272"/>
                    <a:pt x="14" y="475"/>
                    <a:pt x="57" y="682"/>
                  </a:cubicBezTo>
                  <a:cubicBezTo>
                    <a:pt x="64" y="715"/>
                    <a:pt x="87" y="729"/>
                    <a:pt x="112" y="729"/>
                  </a:cubicBezTo>
                  <a:cubicBezTo>
                    <a:pt x="151" y="729"/>
                    <a:pt x="193" y="696"/>
                    <a:pt x="183" y="645"/>
                  </a:cubicBezTo>
                  <a:cubicBezTo>
                    <a:pt x="146" y="452"/>
                    <a:pt x="137" y="259"/>
                    <a:pt x="150" y="63"/>
                  </a:cubicBezTo>
                  <a:cubicBezTo>
                    <a:pt x="153" y="21"/>
                    <a:pt x="122" y="0"/>
                    <a:pt x="88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52;p31">
              <a:extLst>
                <a:ext uri="{FF2B5EF4-FFF2-40B4-BE49-F238E27FC236}">
                  <a16:creationId xmlns:a16="http://schemas.microsoft.com/office/drawing/2014/main" id="{29338891-F235-9CB1-E01A-92D243265ED9}"/>
                </a:ext>
              </a:extLst>
            </p:cNvPr>
            <p:cNvSpPr/>
            <p:nvPr/>
          </p:nvSpPr>
          <p:spPr>
            <a:xfrm flipH="1">
              <a:off x="1498464" y="2356484"/>
              <a:ext cx="9150" cy="36257"/>
            </a:xfrm>
            <a:custGeom>
              <a:avLst/>
              <a:gdLst/>
              <a:ahLst/>
              <a:cxnLst/>
              <a:rect l="l" t="t" r="r" b="b"/>
              <a:pathLst>
                <a:path w="134" h="531" extrusionOk="0">
                  <a:moveTo>
                    <a:pt x="67" y="1"/>
                  </a:moveTo>
                  <a:cubicBezTo>
                    <a:pt x="34" y="1"/>
                    <a:pt x="1" y="23"/>
                    <a:pt x="1" y="66"/>
                  </a:cubicBezTo>
                  <a:lnTo>
                    <a:pt x="1" y="465"/>
                  </a:lnTo>
                  <a:cubicBezTo>
                    <a:pt x="1" y="509"/>
                    <a:pt x="34" y="530"/>
                    <a:pt x="67" y="530"/>
                  </a:cubicBezTo>
                  <a:cubicBezTo>
                    <a:pt x="100" y="530"/>
                    <a:pt x="134" y="509"/>
                    <a:pt x="134" y="465"/>
                  </a:cubicBezTo>
                  <a:lnTo>
                    <a:pt x="134" y="66"/>
                  </a:lnTo>
                  <a:cubicBezTo>
                    <a:pt x="134" y="23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53;p31">
              <a:extLst>
                <a:ext uri="{FF2B5EF4-FFF2-40B4-BE49-F238E27FC236}">
                  <a16:creationId xmlns:a16="http://schemas.microsoft.com/office/drawing/2014/main" id="{2004163A-32D2-64A6-9377-4592F2453EDD}"/>
                </a:ext>
              </a:extLst>
            </p:cNvPr>
            <p:cNvSpPr/>
            <p:nvPr/>
          </p:nvSpPr>
          <p:spPr>
            <a:xfrm flipH="1">
              <a:off x="1855221" y="2771484"/>
              <a:ext cx="12086" cy="41651"/>
            </a:xfrm>
            <a:custGeom>
              <a:avLst/>
              <a:gdLst/>
              <a:ahLst/>
              <a:cxnLst/>
              <a:rect l="l" t="t" r="r" b="b"/>
              <a:pathLst>
                <a:path w="177" h="610" extrusionOk="0">
                  <a:moveTo>
                    <a:pt x="111" y="0"/>
                  </a:moveTo>
                  <a:cubicBezTo>
                    <a:pt x="77" y="0"/>
                    <a:pt x="42" y="22"/>
                    <a:pt x="40" y="65"/>
                  </a:cubicBezTo>
                  <a:cubicBezTo>
                    <a:pt x="27" y="225"/>
                    <a:pt x="14" y="385"/>
                    <a:pt x="4" y="544"/>
                  </a:cubicBezTo>
                  <a:cubicBezTo>
                    <a:pt x="0" y="587"/>
                    <a:pt x="32" y="609"/>
                    <a:pt x="65" y="609"/>
                  </a:cubicBezTo>
                  <a:cubicBezTo>
                    <a:pt x="98" y="609"/>
                    <a:pt x="133" y="587"/>
                    <a:pt x="137" y="544"/>
                  </a:cubicBezTo>
                  <a:cubicBezTo>
                    <a:pt x="147" y="385"/>
                    <a:pt x="160" y="225"/>
                    <a:pt x="174" y="65"/>
                  </a:cubicBezTo>
                  <a:cubicBezTo>
                    <a:pt x="177" y="22"/>
                    <a:pt x="144" y="0"/>
                    <a:pt x="111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54;p31">
              <a:extLst>
                <a:ext uri="{FF2B5EF4-FFF2-40B4-BE49-F238E27FC236}">
                  <a16:creationId xmlns:a16="http://schemas.microsoft.com/office/drawing/2014/main" id="{123C2625-D002-1538-F73B-B9DDA6E0FA4E}"/>
                </a:ext>
              </a:extLst>
            </p:cNvPr>
            <p:cNvSpPr/>
            <p:nvPr/>
          </p:nvSpPr>
          <p:spPr>
            <a:xfrm flipH="1">
              <a:off x="1820672" y="2736047"/>
              <a:ext cx="9150" cy="41446"/>
            </a:xfrm>
            <a:custGeom>
              <a:avLst/>
              <a:gdLst/>
              <a:ahLst/>
              <a:cxnLst/>
              <a:rect l="l" t="t" r="r" b="b"/>
              <a:pathLst>
                <a:path w="134" h="607" extrusionOk="0">
                  <a:moveTo>
                    <a:pt x="67" y="0"/>
                  </a:moveTo>
                  <a:cubicBezTo>
                    <a:pt x="33" y="0"/>
                    <a:pt x="0" y="22"/>
                    <a:pt x="0" y="65"/>
                  </a:cubicBezTo>
                  <a:lnTo>
                    <a:pt x="0" y="544"/>
                  </a:lnTo>
                  <a:cubicBezTo>
                    <a:pt x="0" y="586"/>
                    <a:pt x="33" y="606"/>
                    <a:pt x="67" y="606"/>
                  </a:cubicBezTo>
                  <a:cubicBezTo>
                    <a:pt x="100" y="606"/>
                    <a:pt x="133" y="586"/>
                    <a:pt x="133" y="544"/>
                  </a:cubicBezTo>
                  <a:lnTo>
                    <a:pt x="133" y="65"/>
                  </a:lnTo>
                  <a:cubicBezTo>
                    <a:pt x="133" y="22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55;p31">
              <a:extLst>
                <a:ext uri="{FF2B5EF4-FFF2-40B4-BE49-F238E27FC236}">
                  <a16:creationId xmlns:a16="http://schemas.microsoft.com/office/drawing/2014/main" id="{043ADF7B-B5E3-5427-1AEE-C5C07CB8BDF8}"/>
                </a:ext>
              </a:extLst>
            </p:cNvPr>
            <p:cNvSpPr/>
            <p:nvPr/>
          </p:nvSpPr>
          <p:spPr>
            <a:xfrm flipH="1">
              <a:off x="1795887" y="2806921"/>
              <a:ext cx="9423" cy="22532"/>
            </a:xfrm>
            <a:custGeom>
              <a:avLst/>
              <a:gdLst/>
              <a:ahLst/>
              <a:cxnLst/>
              <a:rect l="l" t="t" r="r" b="b"/>
              <a:pathLst>
                <a:path w="138" h="330" extrusionOk="0">
                  <a:moveTo>
                    <a:pt x="69" y="1"/>
                  </a:moveTo>
                  <a:cubicBezTo>
                    <a:pt x="35" y="1"/>
                    <a:pt x="1" y="22"/>
                    <a:pt x="1" y="65"/>
                  </a:cubicBezTo>
                  <a:lnTo>
                    <a:pt x="1" y="265"/>
                  </a:lnTo>
                  <a:cubicBezTo>
                    <a:pt x="1" y="308"/>
                    <a:pt x="35" y="330"/>
                    <a:pt x="69" y="330"/>
                  </a:cubicBezTo>
                  <a:cubicBezTo>
                    <a:pt x="103" y="330"/>
                    <a:pt x="137" y="308"/>
                    <a:pt x="137" y="265"/>
                  </a:cubicBezTo>
                  <a:lnTo>
                    <a:pt x="137" y="65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56;p31">
              <a:extLst>
                <a:ext uri="{FF2B5EF4-FFF2-40B4-BE49-F238E27FC236}">
                  <a16:creationId xmlns:a16="http://schemas.microsoft.com/office/drawing/2014/main" id="{4BDC9B74-A113-E9EC-3DF4-158802A5F7D3}"/>
                </a:ext>
              </a:extLst>
            </p:cNvPr>
            <p:cNvSpPr/>
            <p:nvPr/>
          </p:nvSpPr>
          <p:spPr>
            <a:xfrm flipH="1">
              <a:off x="1502971" y="2924087"/>
              <a:ext cx="13041" cy="52644"/>
            </a:xfrm>
            <a:custGeom>
              <a:avLst/>
              <a:gdLst/>
              <a:ahLst/>
              <a:cxnLst/>
              <a:rect l="l" t="t" r="r" b="b"/>
              <a:pathLst>
                <a:path w="191" h="771" extrusionOk="0">
                  <a:moveTo>
                    <a:pt x="82" y="0"/>
                  </a:moveTo>
                  <a:cubicBezTo>
                    <a:pt x="43" y="0"/>
                    <a:pt x="1" y="34"/>
                    <a:pt x="11" y="83"/>
                  </a:cubicBezTo>
                  <a:cubicBezTo>
                    <a:pt x="47" y="289"/>
                    <a:pt x="57" y="496"/>
                    <a:pt x="41" y="706"/>
                  </a:cubicBezTo>
                  <a:cubicBezTo>
                    <a:pt x="37" y="749"/>
                    <a:pt x="69" y="770"/>
                    <a:pt x="102" y="770"/>
                  </a:cubicBezTo>
                  <a:cubicBezTo>
                    <a:pt x="135" y="770"/>
                    <a:pt x="170" y="749"/>
                    <a:pt x="174" y="706"/>
                  </a:cubicBezTo>
                  <a:cubicBezTo>
                    <a:pt x="190" y="486"/>
                    <a:pt x="181" y="266"/>
                    <a:pt x="137" y="50"/>
                  </a:cubicBezTo>
                  <a:cubicBezTo>
                    <a:pt x="132" y="15"/>
                    <a:pt x="108" y="0"/>
                    <a:pt x="82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57;p31">
              <a:extLst>
                <a:ext uri="{FF2B5EF4-FFF2-40B4-BE49-F238E27FC236}">
                  <a16:creationId xmlns:a16="http://schemas.microsoft.com/office/drawing/2014/main" id="{B5B1EF24-FD76-DF29-DF69-1C51156FB9C8}"/>
                </a:ext>
              </a:extLst>
            </p:cNvPr>
            <p:cNvSpPr/>
            <p:nvPr/>
          </p:nvSpPr>
          <p:spPr>
            <a:xfrm flipH="1">
              <a:off x="1473884" y="2962528"/>
              <a:ext cx="9150" cy="38783"/>
            </a:xfrm>
            <a:custGeom>
              <a:avLst/>
              <a:gdLst/>
              <a:ahLst/>
              <a:cxnLst/>
              <a:rect l="l" t="t" r="r" b="b"/>
              <a:pathLst>
                <a:path w="134" h="568" extrusionOk="0">
                  <a:moveTo>
                    <a:pt x="67" y="0"/>
                  </a:moveTo>
                  <a:cubicBezTo>
                    <a:pt x="34" y="0"/>
                    <a:pt x="0" y="21"/>
                    <a:pt x="0" y="63"/>
                  </a:cubicBezTo>
                  <a:lnTo>
                    <a:pt x="0" y="505"/>
                  </a:lnTo>
                  <a:cubicBezTo>
                    <a:pt x="0" y="547"/>
                    <a:pt x="34" y="568"/>
                    <a:pt x="67" y="568"/>
                  </a:cubicBezTo>
                  <a:cubicBezTo>
                    <a:pt x="100" y="568"/>
                    <a:pt x="133" y="547"/>
                    <a:pt x="133" y="505"/>
                  </a:cubicBezTo>
                  <a:lnTo>
                    <a:pt x="133" y="63"/>
                  </a:lnTo>
                  <a:cubicBezTo>
                    <a:pt x="133" y="21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58;p31">
              <a:extLst>
                <a:ext uri="{FF2B5EF4-FFF2-40B4-BE49-F238E27FC236}">
                  <a16:creationId xmlns:a16="http://schemas.microsoft.com/office/drawing/2014/main" id="{EE42C5B2-A6C1-9CEB-B809-27E655D7B561}"/>
                </a:ext>
              </a:extLst>
            </p:cNvPr>
            <p:cNvSpPr/>
            <p:nvPr/>
          </p:nvSpPr>
          <p:spPr>
            <a:xfrm flipH="1">
              <a:off x="1495733" y="3350011"/>
              <a:ext cx="9150" cy="38920"/>
            </a:xfrm>
            <a:custGeom>
              <a:avLst/>
              <a:gdLst/>
              <a:ahLst/>
              <a:cxnLst/>
              <a:rect l="l" t="t" r="r" b="b"/>
              <a:pathLst>
                <a:path w="134" h="570" extrusionOk="0">
                  <a:moveTo>
                    <a:pt x="67" y="1"/>
                  </a:moveTo>
                  <a:cubicBezTo>
                    <a:pt x="34" y="1"/>
                    <a:pt x="1" y="22"/>
                    <a:pt x="1" y="65"/>
                  </a:cubicBezTo>
                  <a:lnTo>
                    <a:pt x="1" y="505"/>
                  </a:lnTo>
                  <a:cubicBezTo>
                    <a:pt x="1" y="548"/>
                    <a:pt x="34" y="570"/>
                    <a:pt x="67" y="570"/>
                  </a:cubicBezTo>
                  <a:cubicBezTo>
                    <a:pt x="100" y="570"/>
                    <a:pt x="134" y="548"/>
                    <a:pt x="134" y="505"/>
                  </a:cubicBezTo>
                  <a:lnTo>
                    <a:pt x="134" y="65"/>
                  </a:lnTo>
                  <a:cubicBezTo>
                    <a:pt x="134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59;p31">
              <a:extLst>
                <a:ext uri="{FF2B5EF4-FFF2-40B4-BE49-F238E27FC236}">
                  <a16:creationId xmlns:a16="http://schemas.microsoft.com/office/drawing/2014/main" id="{5BA9BA6D-1118-4CF2-3AEE-CFEEA60F52B3}"/>
                </a:ext>
              </a:extLst>
            </p:cNvPr>
            <p:cNvSpPr/>
            <p:nvPr/>
          </p:nvSpPr>
          <p:spPr>
            <a:xfrm flipH="1">
              <a:off x="1463027" y="3317306"/>
              <a:ext cx="9081" cy="36188"/>
            </a:xfrm>
            <a:custGeom>
              <a:avLst/>
              <a:gdLst/>
              <a:ahLst/>
              <a:cxnLst/>
              <a:rect l="l" t="t" r="r" b="b"/>
              <a:pathLst>
                <a:path w="133" h="530" extrusionOk="0">
                  <a:moveTo>
                    <a:pt x="66" y="0"/>
                  </a:moveTo>
                  <a:cubicBezTo>
                    <a:pt x="33" y="0"/>
                    <a:pt x="0" y="22"/>
                    <a:pt x="0" y="65"/>
                  </a:cubicBezTo>
                  <a:lnTo>
                    <a:pt x="0" y="464"/>
                  </a:lnTo>
                  <a:cubicBezTo>
                    <a:pt x="0" y="508"/>
                    <a:pt x="33" y="530"/>
                    <a:pt x="66" y="530"/>
                  </a:cubicBezTo>
                  <a:cubicBezTo>
                    <a:pt x="100" y="530"/>
                    <a:pt x="133" y="508"/>
                    <a:pt x="133" y="464"/>
                  </a:cubicBezTo>
                  <a:lnTo>
                    <a:pt x="133" y="65"/>
                  </a:lnTo>
                  <a:cubicBezTo>
                    <a:pt x="133" y="22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60;p31">
              <a:extLst>
                <a:ext uri="{FF2B5EF4-FFF2-40B4-BE49-F238E27FC236}">
                  <a16:creationId xmlns:a16="http://schemas.microsoft.com/office/drawing/2014/main" id="{03633A26-2EC5-2FF1-B2B6-558CB9DA92F7}"/>
                </a:ext>
              </a:extLst>
            </p:cNvPr>
            <p:cNvSpPr/>
            <p:nvPr/>
          </p:nvSpPr>
          <p:spPr>
            <a:xfrm flipH="1">
              <a:off x="1411204" y="3377323"/>
              <a:ext cx="9081" cy="33457"/>
            </a:xfrm>
            <a:custGeom>
              <a:avLst/>
              <a:gdLst/>
              <a:ahLst/>
              <a:cxnLst/>
              <a:rect l="l" t="t" r="r" b="b"/>
              <a:pathLst>
                <a:path w="133" h="490" extrusionOk="0">
                  <a:moveTo>
                    <a:pt x="66" y="0"/>
                  </a:moveTo>
                  <a:cubicBezTo>
                    <a:pt x="33" y="0"/>
                    <a:pt x="0" y="22"/>
                    <a:pt x="0" y="65"/>
                  </a:cubicBezTo>
                  <a:lnTo>
                    <a:pt x="0" y="424"/>
                  </a:lnTo>
                  <a:cubicBezTo>
                    <a:pt x="0" y="468"/>
                    <a:pt x="33" y="489"/>
                    <a:pt x="66" y="489"/>
                  </a:cubicBezTo>
                  <a:cubicBezTo>
                    <a:pt x="99" y="489"/>
                    <a:pt x="133" y="468"/>
                    <a:pt x="133" y="424"/>
                  </a:cubicBezTo>
                  <a:lnTo>
                    <a:pt x="133" y="65"/>
                  </a:lnTo>
                  <a:cubicBezTo>
                    <a:pt x="133" y="22"/>
                    <a:pt x="99" y="0"/>
                    <a:pt x="6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61;p31">
              <a:extLst>
                <a:ext uri="{FF2B5EF4-FFF2-40B4-BE49-F238E27FC236}">
                  <a16:creationId xmlns:a16="http://schemas.microsoft.com/office/drawing/2014/main" id="{3C139488-F841-EE05-F0F0-A564B6D6A648}"/>
                </a:ext>
              </a:extLst>
            </p:cNvPr>
            <p:cNvSpPr/>
            <p:nvPr/>
          </p:nvSpPr>
          <p:spPr>
            <a:xfrm flipH="1">
              <a:off x="1834328" y="3846809"/>
              <a:ext cx="9150" cy="38920"/>
            </a:xfrm>
            <a:custGeom>
              <a:avLst/>
              <a:gdLst/>
              <a:ahLst/>
              <a:cxnLst/>
              <a:rect l="l" t="t" r="r" b="b"/>
              <a:pathLst>
                <a:path w="134" h="570" extrusionOk="0">
                  <a:moveTo>
                    <a:pt x="67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505"/>
                  </a:lnTo>
                  <a:cubicBezTo>
                    <a:pt x="0" y="548"/>
                    <a:pt x="34" y="569"/>
                    <a:pt x="67" y="569"/>
                  </a:cubicBezTo>
                  <a:cubicBezTo>
                    <a:pt x="100" y="569"/>
                    <a:pt x="134" y="548"/>
                    <a:pt x="134" y="505"/>
                  </a:cubicBezTo>
                  <a:lnTo>
                    <a:pt x="134" y="65"/>
                  </a:lnTo>
                  <a:cubicBezTo>
                    <a:pt x="134" y="22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62;p31">
              <a:extLst>
                <a:ext uri="{FF2B5EF4-FFF2-40B4-BE49-F238E27FC236}">
                  <a16:creationId xmlns:a16="http://schemas.microsoft.com/office/drawing/2014/main" id="{9BC61465-0985-33D7-D8CF-39D12A9FC044}"/>
                </a:ext>
              </a:extLst>
            </p:cNvPr>
            <p:cNvSpPr/>
            <p:nvPr/>
          </p:nvSpPr>
          <p:spPr>
            <a:xfrm flipH="1">
              <a:off x="1801349" y="3860397"/>
              <a:ext cx="9423" cy="41651"/>
            </a:xfrm>
            <a:custGeom>
              <a:avLst/>
              <a:gdLst/>
              <a:ahLst/>
              <a:cxnLst/>
              <a:rect l="l" t="t" r="r" b="b"/>
              <a:pathLst>
                <a:path w="138" h="610" extrusionOk="0">
                  <a:moveTo>
                    <a:pt x="69" y="1"/>
                  </a:moveTo>
                  <a:cubicBezTo>
                    <a:pt x="35" y="1"/>
                    <a:pt x="1" y="22"/>
                    <a:pt x="1" y="66"/>
                  </a:cubicBezTo>
                  <a:lnTo>
                    <a:pt x="1" y="545"/>
                  </a:lnTo>
                  <a:cubicBezTo>
                    <a:pt x="1" y="588"/>
                    <a:pt x="35" y="610"/>
                    <a:pt x="69" y="610"/>
                  </a:cubicBezTo>
                  <a:cubicBezTo>
                    <a:pt x="103" y="610"/>
                    <a:pt x="137" y="588"/>
                    <a:pt x="137" y="545"/>
                  </a:cubicBezTo>
                  <a:lnTo>
                    <a:pt x="137" y="66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63;p31">
              <a:extLst>
                <a:ext uri="{FF2B5EF4-FFF2-40B4-BE49-F238E27FC236}">
                  <a16:creationId xmlns:a16="http://schemas.microsoft.com/office/drawing/2014/main" id="{4C069343-1D3F-19B3-A59E-11CCD1C613AA}"/>
                </a:ext>
              </a:extLst>
            </p:cNvPr>
            <p:cNvSpPr/>
            <p:nvPr/>
          </p:nvSpPr>
          <p:spPr>
            <a:xfrm flipH="1">
              <a:off x="2089964" y="3494695"/>
              <a:ext cx="16933" cy="24922"/>
            </a:xfrm>
            <a:custGeom>
              <a:avLst/>
              <a:gdLst/>
              <a:ahLst/>
              <a:cxnLst/>
              <a:rect l="l" t="t" r="r" b="b"/>
              <a:pathLst>
                <a:path w="248" h="365" extrusionOk="0">
                  <a:moveTo>
                    <a:pt x="167" y="1"/>
                  </a:moveTo>
                  <a:cubicBezTo>
                    <a:pt x="141" y="1"/>
                    <a:pt x="113" y="14"/>
                    <a:pt x="101" y="46"/>
                  </a:cubicBezTo>
                  <a:cubicBezTo>
                    <a:pt x="75" y="126"/>
                    <a:pt x="44" y="203"/>
                    <a:pt x="18" y="283"/>
                  </a:cubicBezTo>
                  <a:cubicBezTo>
                    <a:pt x="0" y="333"/>
                    <a:pt x="40" y="365"/>
                    <a:pt x="81" y="365"/>
                  </a:cubicBezTo>
                  <a:cubicBezTo>
                    <a:pt x="107" y="365"/>
                    <a:pt x="134" y="351"/>
                    <a:pt x="144" y="320"/>
                  </a:cubicBezTo>
                  <a:cubicBezTo>
                    <a:pt x="175" y="240"/>
                    <a:pt x="201" y="160"/>
                    <a:pt x="231" y="80"/>
                  </a:cubicBezTo>
                  <a:cubicBezTo>
                    <a:pt x="247" y="32"/>
                    <a:pt x="208" y="1"/>
                    <a:pt x="1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64;p31">
              <a:extLst>
                <a:ext uri="{FF2B5EF4-FFF2-40B4-BE49-F238E27FC236}">
                  <a16:creationId xmlns:a16="http://schemas.microsoft.com/office/drawing/2014/main" id="{EC03265F-FB72-5BEE-E8B0-E7A47ADFA432}"/>
                </a:ext>
              </a:extLst>
            </p:cNvPr>
            <p:cNvSpPr/>
            <p:nvPr/>
          </p:nvSpPr>
          <p:spPr>
            <a:xfrm flipH="1">
              <a:off x="2066066" y="3450928"/>
              <a:ext cx="9423" cy="33457"/>
            </a:xfrm>
            <a:custGeom>
              <a:avLst/>
              <a:gdLst/>
              <a:ahLst/>
              <a:cxnLst/>
              <a:rect l="l" t="t" r="r" b="b"/>
              <a:pathLst>
                <a:path w="138" h="490" extrusionOk="0">
                  <a:moveTo>
                    <a:pt x="69" y="0"/>
                  </a:moveTo>
                  <a:cubicBezTo>
                    <a:pt x="35" y="0"/>
                    <a:pt x="0" y="22"/>
                    <a:pt x="0" y="65"/>
                  </a:cubicBezTo>
                  <a:lnTo>
                    <a:pt x="0" y="425"/>
                  </a:lnTo>
                  <a:cubicBezTo>
                    <a:pt x="0" y="468"/>
                    <a:pt x="35" y="490"/>
                    <a:pt x="69" y="490"/>
                  </a:cubicBezTo>
                  <a:cubicBezTo>
                    <a:pt x="103" y="490"/>
                    <a:pt x="137" y="468"/>
                    <a:pt x="137" y="42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65;p31">
              <a:extLst>
                <a:ext uri="{FF2B5EF4-FFF2-40B4-BE49-F238E27FC236}">
                  <a16:creationId xmlns:a16="http://schemas.microsoft.com/office/drawing/2014/main" id="{0F135152-F5C3-814B-AC1E-2E7A6F85AD60}"/>
                </a:ext>
              </a:extLst>
            </p:cNvPr>
            <p:cNvSpPr/>
            <p:nvPr/>
          </p:nvSpPr>
          <p:spPr>
            <a:xfrm flipH="1">
              <a:off x="2025167" y="3489232"/>
              <a:ext cx="9218" cy="33389"/>
            </a:xfrm>
            <a:custGeom>
              <a:avLst/>
              <a:gdLst/>
              <a:ahLst/>
              <a:cxnLst/>
              <a:rect l="l" t="t" r="r" b="b"/>
              <a:pathLst>
                <a:path w="135" h="489" extrusionOk="0">
                  <a:moveTo>
                    <a:pt x="67" y="1"/>
                  </a:moveTo>
                  <a:cubicBezTo>
                    <a:pt x="34" y="1"/>
                    <a:pt x="1" y="22"/>
                    <a:pt x="1" y="63"/>
                  </a:cubicBezTo>
                  <a:lnTo>
                    <a:pt x="1" y="426"/>
                  </a:lnTo>
                  <a:cubicBezTo>
                    <a:pt x="1" y="468"/>
                    <a:pt x="34" y="489"/>
                    <a:pt x="67" y="489"/>
                  </a:cubicBezTo>
                  <a:cubicBezTo>
                    <a:pt x="101" y="489"/>
                    <a:pt x="134" y="468"/>
                    <a:pt x="134" y="426"/>
                  </a:cubicBezTo>
                  <a:lnTo>
                    <a:pt x="134" y="63"/>
                  </a:lnTo>
                  <a:cubicBezTo>
                    <a:pt x="134" y="22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66;p31">
              <a:extLst>
                <a:ext uri="{FF2B5EF4-FFF2-40B4-BE49-F238E27FC236}">
                  <a16:creationId xmlns:a16="http://schemas.microsoft.com/office/drawing/2014/main" id="{2D53C752-202A-6CAE-59C9-03ECA77D8957}"/>
                </a:ext>
              </a:extLst>
            </p:cNvPr>
            <p:cNvSpPr/>
            <p:nvPr/>
          </p:nvSpPr>
          <p:spPr>
            <a:xfrm flipH="1">
              <a:off x="1924320" y="3003496"/>
              <a:ext cx="9150" cy="27790"/>
            </a:xfrm>
            <a:custGeom>
              <a:avLst/>
              <a:gdLst/>
              <a:ahLst/>
              <a:cxnLst/>
              <a:rect l="l" t="t" r="r" b="b"/>
              <a:pathLst>
                <a:path w="134" h="407" extrusionOk="0">
                  <a:moveTo>
                    <a:pt x="67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345"/>
                  </a:lnTo>
                  <a:cubicBezTo>
                    <a:pt x="0" y="386"/>
                    <a:pt x="34" y="407"/>
                    <a:pt x="67" y="407"/>
                  </a:cubicBezTo>
                  <a:cubicBezTo>
                    <a:pt x="100" y="407"/>
                    <a:pt x="134" y="386"/>
                    <a:pt x="134" y="345"/>
                  </a:cubicBezTo>
                  <a:lnTo>
                    <a:pt x="134" y="65"/>
                  </a:lnTo>
                  <a:cubicBezTo>
                    <a:pt x="134" y="22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67;p31">
              <a:extLst>
                <a:ext uri="{FF2B5EF4-FFF2-40B4-BE49-F238E27FC236}">
                  <a16:creationId xmlns:a16="http://schemas.microsoft.com/office/drawing/2014/main" id="{69C64905-29A5-6149-4B47-B2F723E29C69}"/>
                </a:ext>
              </a:extLst>
            </p:cNvPr>
            <p:cNvSpPr/>
            <p:nvPr/>
          </p:nvSpPr>
          <p:spPr>
            <a:xfrm flipH="1">
              <a:off x="1887790" y="3014011"/>
              <a:ext cx="13861" cy="25605"/>
            </a:xfrm>
            <a:custGeom>
              <a:avLst/>
              <a:gdLst/>
              <a:ahLst/>
              <a:cxnLst/>
              <a:rect l="l" t="t" r="r" b="b"/>
              <a:pathLst>
                <a:path w="203" h="375" extrusionOk="0">
                  <a:moveTo>
                    <a:pt x="113" y="0"/>
                  </a:moveTo>
                  <a:cubicBezTo>
                    <a:pt x="93" y="0"/>
                    <a:pt x="73" y="10"/>
                    <a:pt x="61" y="34"/>
                  </a:cubicBezTo>
                  <a:cubicBezTo>
                    <a:pt x="14" y="127"/>
                    <a:pt x="1" y="224"/>
                    <a:pt x="18" y="327"/>
                  </a:cubicBezTo>
                  <a:cubicBezTo>
                    <a:pt x="24" y="360"/>
                    <a:pt x="48" y="374"/>
                    <a:pt x="73" y="374"/>
                  </a:cubicBezTo>
                  <a:cubicBezTo>
                    <a:pt x="112" y="374"/>
                    <a:pt x="155" y="341"/>
                    <a:pt x="147" y="290"/>
                  </a:cubicBezTo>
                  <a:cubicBezTo>
                    <a:pt x="138" y="224"/>
                    <a:pt x="147" y="161"/>
                    <a:pt x="177" y="101"/>
                  </a:cubicBezTo>
                  <a:cubicBezTo>
                    <a:pt x="202" y="48"/>
                    <a:pt x="157" y="0"/>
                    <a:pt x="113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68;p31">
              <a:extLst>
                <a:ext uri="{FF2B5EF4-FFF2-40B4-BE49-F238E27FC236}">
                  <a16:creationId xmlns:a16="http://schemas.microsoft.com/office/drawing/2014/main" id="{38115CEB-6FBD-BE9B-B453-2399F527852F}"/>
                </a:ext>
              </a:extLst>
            </p:cNvPr>
            <p:cNvSpPr/>
            <p:nvPr/>
          </p:nvSpPr>
          <p:spPr>
            <a:xfrm flipH="1">
              <a:off x="1842521" y="3022546"/>
              <a:ext cx="9150" cy="52576"/>
            </a:xfrm>
            <a:custGeom>
              <a:avLst/>
              <a:gdLst/>
              <a:ahLst/>
              <a:cxnLst/>
              <a:rect l="l" t="t" r="r" b="b"/>
              <a:pathLst>
                <a:path w="134" h="770" extrusionOk="0">
                  <a:moveTo>
                    <a:pt x="67" y="1"/>
                  </a:moveTo>
                  <a:cubicBezTo>
                    <a:pt x="34" y="1"/>
                    <a:pt x="1" y="22"/>
                    <a:pt x="1" y="66"/>
                  </a:cubicBezTo>
                  <a:lnTo>
                    <a:pt x="1" y="705"/>
                  </a:lnTo>
                  <a:cubicBezTo>
                    <a:pt x="1" y="748"/>
                    <a:pt x="34" y="769"/>
                    <a:pt x="67" y="769"/>
                  </a:cubicBezTo>
                  <a:cubicBezTo>
                    <a:pt x="101" y="769"/>
                    <a:pt x="134" y="748"/>
                    <a:pt x="134" y="705"/>
                  </a:cubicBezTo>
                  <a:lnTo>
                    <a:pt x="134" y="66"/>
                  </a:lnTo>
                  <a:cubicBezTo>
                    <a:pt x="134" y="22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69;p31">
              <a:extLst>
                <a:ext uri="{FF2B5EF4-FFF2-40B4-BE49-F238E27FC236}">
                  <a16:creationId xmlns:a16="http://schemas.microsoft.com/office/drawing/2014/main" id="{9A7E8D0A-F9BF-6DA9-6993-0C90626D8466}"/>
                </a:ext>
              </a:extLst>
            </p:cNvPr>
            <p:cNvSpPr/>
            <p:nvPr/>
          </p:nvSpPr>
          <p:spPr>
            <a:xfrm flipH="1">
              <a:off x="1612490" y="4092204"/>
              <a:ext cx="16455" cy="39124"/>
            </a:xfrm>
            <a:custGeom>
              <a:avLst/>
              <a:gdLst/>
              <a:ahLst/>
              <a:cxnLst/>
              <a:rect l="l" t="t" r="r" b="b"/>
              <a:pathLst>
                <a:path w="241" h="573" extrusionOk="0">
                  <a:moveTo>
                    <a:pt x="90" y="0"/>
                  </a:moveTo>
                  <a:cubicBezTo>
                    <a:pt x="47" y="0"/>
                    <a:pt x="1" y="50"/>
                    <a:pt x="24" y="102"/>
                  </a:cubicBezTo>
                  <a:cubicBezTo>
                    <a:pt x="81" y="232"/>
                    <a:pt x="104" y="368"/>
                    <a:pt x="101" y="508"/>
                  </a:cubicBezTo>
                  <a:cubicBezTo>
                    <a:pt x="99" y="551"/>
                    <a:pt x="131" y="573"/>
                    <a:pt x="164" y="573"/>
                  </a:cubicBezTo>
                  <a:cubicBezTo>
                    <a:pt x="198" y="573"/>
                    <a:pt x="232" y="551"/>
                    <a:pt x="233" y="508"/>
                  </a:cubicBezTo>
                  <a:cubicBezTo>
                    <a:pt x="240" y="341"/>
                    <a:pt x="207" y="186"/>
                    <a:pt x="141" y="35"/>
                  </a:cubicBezTo>
                  <a:cubicBezTo>
                    <a:pt x="129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70;p31">
              <a:extLst>
                <a:ext uri="{FF2B5EF4-FFF2-40B4-BE49-F238E27FC236}">
                  <a16:creationId xmlns:a16="http://schemas.microsoft.com/office/drawing/2014/main" id="{226FD756-4DB2-46CC-F78A-3B6F47F2F50C}"/>
                </a:ext>
              </a:extLst>
            </p:cNvPr>
            <p:cNvSpPr/>
            <p:nvPr/>
          </p:nvSpPr>
          <p:spPr>
            <a:xfrm flipH="1">
              <a:off x="1586066" y="4075749"/>
              <a:ext cx="13997" cy="31204"/>
            </a:xfrm>
            <a:custGeom>
              <a:avLst/>
              <a:gdLst/>
              <a:ahLst/>
              <a:cxnLst/>
              <a:rect l="l" t="t" r="r" b="b"/>
              <a:pathLst>
                <a:path w="205" h="457" extrusionOk="0">
                  <a:moveTo>
                    <a:pt x="81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27" y="193"/>
                    <a:pt x="47" y="300"/>
                    <a:pt x="67" y="410"/>
                  </a:cubicBezTo>
                  <a:cubicBezTo>
                    <a:pt x="72" y="443"/>
                    <a:pt x="95" y="457"/>
                    <a:pt x="121" y="457"/>
                  </a:cubicBezTo>
                  <a:cubicBezTo>
                    <a:pt x="160" y="457"/>
                    <a:pt x="205" y="423"/>
                    <a:pt x="197" y="373"/>
                  </a:cubicBezTo>
                  <a:cubicBezTo>
                    <a:pt x="177" y="267"/>
                    <a:pt x="157" y="157"/>
                    <a:pt x="137" y="50"/>
                  </a:cubicBezTo>
                  <a:cubicBezTo>
                    <a:pt x="131" y="15"/>
                    <a:pt x="107" y="0"/>
                    <a:pt x="81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71;p31">
              <a:extLst>
                <a:ext uri="{FF2B5EF4-FFF2-40B4-BE49-F238E27FC236}">
                  <a16:creationId xmlns:a16="http://schemas.microsoft.com/office/drawing/2014/main" id="{5C79963A-E776-F704-B8CE-11FF387F8ED6}"/>
                </a:ext>
              </a:extLst>
            </p:cNvPr>
            <p:cNvSpPr/>
            <p:nvPr/>
          </p:nvSpPr>
          <p:spPr>
            <a:xfrm flipH="1">
              <a:off x="1544826" y="4116989"/>
              <a:ext cx="9354" cy="36188"/>
            </a:xfrm>
            <a:custGeom>
              <a:avLst/>
              <a:gdLst/>
              <a:ahLst/>
              <a:cxnLst/>
              <a:rect l="l" t="t" r="r" b="b"/>
              <a:pathLst>
                <a:path w="137" h="530" extrusionOk="0">
                  <a:moveTo>
                    <a:pt x="69" y="0"/>
                  </a:moveTo>
                  <a:cubicBezTo>
                    <a:pt x="35" y="0"/>
                    <a:pt x="1" y="22"/>
                    <a:pt x="1" y="65"/>
                  </a:cubicBezTo>
                  <a:lnTo>
                    <a:pt x="1" y="465"/>
                  </a:lnTo>
                  <a:cubicBezTo>
                    <a:pt x="1" y="508"/>
                    <a:pt x="35" y="529"/>
                    <a:pt x="69" y="529"/>
                  </a:cubicBezTo>
                  <a:cubicBezTo>
                    <a:pt x="103" y="529"/>
                    <a:pt x="137" y="508"/>
                    <a:pt x="137" y="46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72;p31">
              <a:extLst>
                <a:ext uri="{FF2B5EF4-FFF2-40B4-BE49-F238E27FC236}">
                  <a16:creationId xmlns:a16="http://schemas.microsoft.com/office/drawing/2014/main" id="{38382235-7132-8A67-7EA3-9FE2E34322AA}"/>
                </a:ext>
              </a:extLst>
            </p:cNvPr>
            <p:cNvSpPr/>
            <p:nvPr/>
          </p:nvSpPr>
          <p:spPr>
            <a:xfrm flipH="1">
              <a:off x="1940706" y="3917683"/>
              <a:ext cx="20689" cy="29975"/>
            </a:xfrm>
            <a:custGeom>
              <a:avLst/>
              <a:gdLst/>
              <a:ahLst/>
              <a:cxnLst/>
              <a:rect l="l" t="t" r="r" b="b"/>
              <a:pathLst>
                <a:path w="303" h="439" extrusionOk="0">
                  <a:moveTo>
                    <a:pt x="82" y="0"/>
                  </a:moveTo>
                  <a:cubicBezTo>
                    <a:pt x="49" y="0"/>
                    <a:pt x="14" y="22"/>
                    <a:pt x="10" y="66"/>
                  </a:cubicBezTo>
                  <a:cubicBezTo>
                    <a:pt x="0" y="201"/>
                    <a:pt x="54" y="332"/>
                    <a:pt x="157" y="421"/>
                  </a:cubicBezTo>
                  <a:cubicBezTo>
                    <a:pt x="171" y="434"/>
                    <a:pt x="186" y="439"/>
                    <a:pt x="201" y="439"/>
                  </a:cubicBezTo>
                  <a:cubicBezTo>
                    <a:pt x="255" y="439"/>
                    <a:pt x="302" y="373"/>
                    <a:pt x="250" y="328"/>
                  </a:cubicBezTo>
                  <a:cubicBezTo>
                    <a:pt x="170" y="258"/>
                    <a:pt x="134" y="172"/>
                    <a:pt x="143" y="66"/>
                  </a:cubicBezTo>
                  <a:cubicBezTo>
                    <a:pt x="147" y="22"/>
                    <a:pt x="115" y="0"/>
                    <a:pt x="82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73;p31">
              <a:extLst>
                <a:ext uri="{FF2B5EF4-FFF2-40B4-BE49-F238E27FC236}">
                  <a16:creationId xmlns:a16="http://schemas.microsoft.com/office/drawing/2014/main" id="{AE4C47E1-F4EC-F310-D1B2-85FFE7DBFF45}"/>
                </a:ext>
              </a:extLst>
            </p:cNvPr>
            <p:cNvSpPr/>
            <p:nvPr/>
          </p:nvSpPr>
          <p:spPr>
            <a:xfrm rot="-1433436">
              <a:off x="1582560" y="1308524"/>
              <a:ext cx="115375" cy="139633"/>
            </a:xfrm>
            <a:custGeom>
              <a:avLst/>
              <a:gdLst/>
              <a:ahLst/>
              <a:cxnLst/>
              <a:rect l="l" t="t" r="r" b="b"/>
              <a:pathLst>
                <a:path w="2089" h="2528" extrusionOk="0">
                  <a:moveTo>
                    <a:pt x="467" y="0"/>
                  </a:moveTo>
                  <a:cubicBezTo>
                    <a:pt x="253" y="374"/>
                    <a:pt x="113" y="779"/>
                    <a:pt x="46" y="1214"/>
                  </a:cubicBezTo>
                  <a:cubicBezTo>
                    <a:pt x="8" y="1428"/>
                    <a:pt x="1" y="1656"/>
                    <a:pt x="42" y="1901"/>
                  </a:cubicBezTo>
                  <a:cubicBezTo>
                    <a:pt x="66" y="2023"/>
                    <a:pt x="110" y="2159"/>
                    <a:pt x="209" y="2285"/>
                  </a:cubicBezTo>
                  <a:cubicBezTo>
                    <a:pt x="307" y="2414"/>
                    <a:pt x="477" y="2506"/>
                    <a:pt x="641" y="2523"/>
                  </a:cubicBezTo>
                  <a:cubicBezTo>
                    <a:pt x="665" y="2526"/>
                    <a:pt x="689" y="2528"/>
                    <a:pt x="714" y="2528"/>
                  </a:cubicBezTo>
                  <a:cubicBezTo>
                    <a:pt x="856" y="2528"/>
                    <a:pt x="991" y="2479"/>
                    <a:pt x="1093" y="2421"/>
                  </a:cubicBezTo>
                  <a:cubicBezTo>
                    <a:pt x="1212" y="2346"/>
                    <a:pt x="1303" y="2261"/>
                    <a:pt x="1381" y="2172"/>
                  </a:cubicBezTo>
                  <a:cubicBezTo>
                    <a:pt x="1535" y="1989"/>
                    <a:pt x="1653" y="1802"/>
                    <a:pt x="1745" y="1601"/>
                  </a:cubicBezTo>
                  <a:cubicBezTo>
                    <a:pt x="1929" y="1207"/>
                    <a:pt x="2048" y="796"/>
                    <a:pt x="2089" y="368"/>
                  </a:cubicBezTo>
                  <a:lnTo>
                    <a:pt x="2089" y="368"/>
                  </a:lnTo>
                  <a:cubicBezTo>
                    <a:pt x="1847" y="724"/>
                    <a:pt x="1633" y="1078"/>
                    <a:pt x="1402" y="1401"/>
                  </a:cubicBezTo>
                  <a:cubicBezTo>
                    <a:pt x="1283" y="1560"/>
                    <a:pt x="1168" y="1720"/>
                    <a:pt x="1035" y="1839"/>
                  </a:cubicBezTo>
                  <a:cubicBezTo>
                    <a:pt x="923" y="1951"/>
                    <a:pt x="797" y="2023"/>
                    <a:pt x="723" y="2023"/>
                  </a:cubicBezTo>
                  <a:cubicBezTo>
                    <a:pt x="714" y="2023"/>
                    <a:pt x="706" y="2022"/>
                    <a:pt x="698" y="2020"/>
                  </a:cubicBezTo>
                  <a:cubicBezTo>
                    <a:pt x="654" y="2017"/>
                    <a:pt x="627" y="2003"/>
                    <a:pt x="596" y="1968"/>
                  </a:cubicBezTo>
                  <a:cubicBezTo>
                    <a:pt x="562" y="1935"/>
                    <a:pt x="531" y="1866"/>
                    <a:pt x="508" y="1789"/>
                  </a:cubicBezTo>
                  <a:cubicBezTo>
                    <a:pt x="457" y="1632"/>
                    <a:pt x="450" y="1435"/>
                    <a:pt x="440" y="1238"/>
                  </a:cubicBezTo>
                  <a:cubicBezTo>
                    <a:pt x="429" y="840"/>
                    <a:pt x="457" y="429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74;p31">
              <a:extLst>
                <a:ext uri="{FF2B5EF4-FFF2-40B4-BE49-F238E27FC236}">
                  <a16:creationId xmlns:a16="http://schemas.microsoft.com/office/drawing/2014/main" id="{53782467-CB69-F8D7-5D71-57433BCA8456}"/>
                </a:ext>
              </a:extLst>
            </p:cNvPr>
            <p:cNvSpPr/>
            <p:nvPr/>
          </p:nvSpPr>
          <p:spPr>
            <a:xfrm rot="-1809920">
              <a:off x="1808156" y="1267809"/>
              <a:ext cx="115374" cy="139629"/>
            </a:xfrm>
            <a:custGeom>
              <a:avLst/>
              <a:gdLst/>
              <a:ahLst/>
              <a:cxnLst/>
              <a:rect l="l" t="t" r="r" b="b"/>
              <a:pathLst>
                <a:path w="2089" h="2528" extrusionOk="0">
                  <a:moveTo>
                    <a:pt x="467" y="0"/>
                  </a:moveTo>
                  <a:cubicBezTo>
                    <a:pt x="253" y="374"/>
                    <a:pt x="113" y="779"/>
                    <a:pt x="46" y="1214"/>
                  </a:cubicBezTo>
                  <a:cubicBezTo>
                    <a:pt x="8" y="1428"/>
                    <a:pt x="1" y="1656"/>
                    <a:pt x="42" y="1901"/>
                  </a:cubicBezTo>
                  <a:cubicBezTo>
                    <a:pt x="66" y="2023"/>
                    <a:pt x="110" y="2159"/>
                    <a:pt x="209" y="2285"/>
                  </a:cubicBezTo>
                  <a:cubicBezTo>
                    <a:pt x="307" y="2414"/>
                    <a:pt x="477" y="2506"/>
                    <a:pt x="641" y="2523"/>
                  </a:cubicBezTo>
                  <a:cubicBezTo>
                    <a:pt x="665" y="2526"/>
                    <a:pt x="689" y="2528"/>
                    <a:pt x="714" y="2528"/>
                  </a:cubicBezTo>
                  <a:cubicBezTo>
                    <a:pt x="856" y="2528"/>
                    <a:pt x="991" y="2479"/>
                    <a:pt x="1093" y="2421"/>
                  </a:cubicBezTo>
                  <a:cubicBezTo>
                    <a:pt x="1212" y="2346"/>
                    <a:pt x="1303" y="2261"/>
                    <a:pt x="1381" y="2172"/>
                  </a:cubicBezTo>
                  <a:cubicBezTo>
                    <a:pt x="1535" y="1989"/>
                    <a:pt x="1653" y="1802"/>
                    <a:pt x="1745" y="1601"/>
                  </a:cubicBezTo>
                  <a:cubicBezTo>
                    <a:pt x="1929" y="1207"/>
                    <a:pt x="2048" y="796"/>
                    <a:pt x="2089" y="368"/>
                  </a:cubicBezTo>
                  <a:lnTo>
                    <a:pt x="2089" y="368"/>
                  </a:lnTo>
                  <a:cubicBezTo>
                    <a:pt x="1847" y="724"/>
                    <a:pt x="1633" y="1078"/>
                    <a:pt x="1402" y="1401"/>
                  </a:cubicBezTo>
                  <a:cubicBezTo>
                    <a:pt x="1283" y="1560"/>
                    <a:pt x="1168" y="1720"/>
                    <a:pt x="1035" y="1839"/>
                  </a:cubicBezTo>
                  <a:cubicBezTo>
                    <a:pt x="923" y="1951"/>
                    <a:pt x="797" y="2023"/>
                    <a:pt x="723" y="2023"/>
                  </a:cubicBezTo>
                  <a:cubicBezTo>
                    <a:pt x="714" y="2023"/>
                    <a:pt x="706" y="2022"/>
                    <a:pt x="698" y="2020"/>
                  </a:cubicBezTo>
                  <a:cubicBezTo>
                    <a:pt x="654" y="2017"/>
                    <a:pt x="627" y="2003"/>
                    <a:pt x="596" y="1968"/>
                  </a:cubicBezTo>
                  <a:cubicBezTo>
                    <a:pt x="562" y="1935"/>
                    <a:pt x="531" y="1866"/>
                    <a:pt x="508" y="1789"/>
                  </a:cubicBezTo>
                  <a:cubicBezTo>
                    <a:pt x="457" y="1632"/>
                    <a:pt x="450" y="1435"/>
                    <a:pt x="440" y="1238"/>
                  </a:cubicBezTo>
                  <a:cubicBezTo>
                    <a:pt x="429" y="840"/>
                    <a:pt x="457" y="429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8400" y="-328857"/>
            <a:ext cx="749511" cy="8146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90673" y="-328857"/>
            <a:ext cx="749511" cy="8146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58770" y="-300335"/>
            <a:ext cx="749511" cy="8146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67659" y="4695143"/>
            <a:ext cx="749511" cy="8146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9878" y="4339203"/>
            <a:ext cx="469815" cy="51066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32211" y="2957256"/>
            <a:ext cx="749511" cy="8146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02" y="946103"/>
            <a:ext cx="749511" cy="81468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6184735" y="-28863"/>
            <a:ext cx="3796424" cy="15375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43365" y="-47792"/>
            <a:ext cx="3659582" cy="1482131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083583" y="218169"/>
            <a:ext cx="4977260" cy="351123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3368782" y="1410994"/>
            <a:ext cx="2744469" cy="7080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 defTabSz="457223">
              <a:buClrTx/>
              <a:defRPr/>
            </a:pPr>
            <a:r>
              <a:rPr lang="en-US" sz="4001" kern="1200" dirty="0" err="1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UTM Cookies" panose="02040603050506020204" pitchFamily="18" charset="0"/>
                <a:ea typeface="+mn-ea"/>
                <a:cs typeface="+mn-cs"/>
              </a:rPr>
              <a:t>A.Khởi</a:t>
            </a:r>
            <a:r>
              <a:rPr lang="en-US" sz="4001" kern="1200" dirty="0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lang="en-US" sz="4001" kern="1200" dirty="0" err="1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lang="en-US" sz="4001" kern="1200" dirty="0"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052575" y="2387650"/>
            <a:ext cx="1327337" cy="94904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3505659" y="2086984"/>
            <a:ext cx="2427268" cy="5539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 defTabSz="457223">
              <a:buClrTx/>
              <a:defRPr/>
            </a:pPr>
            <a:r>
              <a:rPr lang="vi-VN" sz="3000" b="1" kern="1200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#9Slide03 Dekar" panose="02000000000000000000" pitchFamily="2" charset="0"/>
                <a:ea typeface="+mn-ea"/>
                <a:cs typeface="+mn-cs"/>
              </a:rPr>
              <a:t>Trả lời câu hỏi</a:t>
            </a:r>
            <a:endParaRPr lang="en-US" sz="3000" b="1" kern="1200" dirty="0"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923802" y="3998742"/>
            <a:ext cx="3308061" cy="7664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3730173" y="3224141"/>
            <a:ext cx="1299595" cy="1133084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20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23">
                <a:lnSpc>
                  <a:spcPts val="8401"/>
                </a:lnSpc>
                <a:spcBef>
                  <a:spcPct val="0"/>
                </a:spcBef>
                <a:buClrTx/>
                <a:defRPr/>
              </a:pPr>
              <a:r>
                <a:rPr lang="en-US" sz="6000" kern="1200" spc="558" dirty="0">
                  <a:solidFill>
                    <a:srgbClr val="403D3C"/>
                  </a:solidFill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057036" y="4119423"/>
            <a:ext cx="3003068" cy="50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23">
              <a:spcBef>
                <a:spcPct val="0"/>
              </a:spcBef>
              <a:buClrTx/>
              <a:defRPr/>
            </a:pPr>
            <a:r>
              <a:rPr lang="vi-VN" sz="33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 hỏi</a:t>
            </a:r>
            <a:endParaRPr lang="en-US" sz="33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5171566" y="3939346"/>
            <a:ext cx="3308061" cy="76644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5324062" y="4014728"/>
            <a:ext cx="3003068" cy="615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23">
              <a:spcBef>
                <a:spcPct val="0"/>
              </a:spcBef>
              <a:buClrTx/>
              <a:defRPr/>
            </a:pPr>
            <a:r>
              <a:rPr lang="vi-VN" sz="4001" b="1" kern="1200" dirty="0">
                <a:solidFill>
                  <a:srgbClr val="FF0000"/>
                </a:solidFill>
                <a:latin typeface="#9Slide03 Dekar" panose="02000000000000000000" pitchFamily="2" charset="0"/>
                <a:ea typeface="+mn-ea"/>
                <a:cs typeface="+mn-cs"/>
              </a:rPr>
              <a:t>Con trả lời </a:t>
            </a:r>
            <a:endParaRPr lang="en-US" sz="4001" b="1" kern="1200" dirty="0">
              <a:solidFill>
                <a:srgbClr val="FF0000"/>
              </a:solidFill>
              <a:latin typeface="#9Slide03 Dek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2" name="Google Shape;1072;p36"/>
          <p:cNvGrpSpPr/>
          <p:nvPr/>
        </p:nvGrpSpPr>
        <p:grpSpPr>
          <a:xfrm>
            <a:off x="-2355905" y="1471746"/>
            <a:ext cx="5726626" cy="4943571"/>
            <a:chOff x="-2561114" y="1412095"/>
            <a:chExt cx="6031837" cy="5207048"/>
          </a:xfrm>
        </p:grpSpPr>
        <p:sp>
          <p:nvSpPr>
            <p:cNvPr id="1073" name="Google Shape;1073;p36"/>
            <p:cNvSpPr/>
            <p:nvPr/>
          </p:nvSpPr>
          <p:spPr>
            <a:xfrm rot="1531711">
              <a:off x="1379165" y="2162931"/>
              <a:ext cx="1246807" cy="906156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 rot="1208172">
              <a:off x="-2081661" y="2172619"/>
              <a:ext cx="5072930" cy="3685999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>
              <a:off x="1351263" y="3227075"/>
              <a:ext cx="936300" cy="936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>
              <a:off x="1465325" y="4030650"/>
              <a:ext cx="717600" cy="58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>
              <a:off x="1465325" y="4499950"/>
              <a:ext cx="1287600" cy="1257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0" name="Google Shape;1080;p36"/>
          <p:cNvSpPr txBox="1">
            <a:spLocks noGrp="1"/>
          </p:cNvSpPr>
          <p:nvPr>
            <p:ph type="subTitle" idx="1"/>
          </p:nvPr>
        </p:nvSpPr>
        <p:spPr>
          <a:xfrm>
            <a:off x="806225" y="2690104"/>
            <a:ext cx="33981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algn="just" rtl="0" fontAlgn="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1600" i="0" u="none" strike="noStrike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nl-NL" sz="1600" i="0" u="none" strike="noStrike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Ham học hỏi mang lại lợi ích gì?</a:t>
            </a:r>
            <a:endParaRPr lang="vi-VN" sz="1600" i="0" u="none" strike="noStrike" dirty="0">
              <a:effectLst/>
              <a:latin typeface="+mj-lt"/>
            </a:endParaRPr>
          </a:p>
          <a:p>
            <a:pPr marR="0" algn="just" rtl="0" fontAlgn="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1600" i="0" u="none" strike="noStrike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nl-NL" sz="1600" i="0" u="none" strike="noStrike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Những người biết giữ lời hứa là những người như nào</a:t>
            </a:r>
            <a:r>
              <a:rPr lang="vi-VN" sz="1600" i="0" u="none" strike="noStrike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1600" i="0" u="none" strike="noStrike" dirty="0">
              <a:effectLst/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2" name="Google Shape;1082;p36"/>
          <p:cNvSpPr txBox="1">
            <a:spLocks noGrp="1"/>
          </p:cNvSpPr>
          <p:nvPr>
            <p:ph type="subTitle" idx="3"/>
          </p:nvPr>
        </p:nvSpPr>
        <p:spPr>
          <a:xfrm>
            <a:off x="4756606" y="2740167"/>
            <a:ext cx="33981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+ Kể tên một số việc làm thể hiện là người biết giữ lời hứa?</a:t>
            </a:r>
            <a:endParaRPr lang="vi-VN" sz="1800" b="0" i="0" u="none" strike="noStrike" dirty="0">
              <a:effectLst/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3" name="Google Shape;1083;p36"/>
          <p:cNvSpPr/>
          <p:nvPr/>
        </p:nvSpPr>
        <p:spPr>
          <a:xfrm flipH="1">
            <a:off x="1246613" y="44999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4" name="Google Shape;1084;p36"/>
          <p:cNvGrpSpPr/>
          <p:nvPr/>
        </p:nvGrpSpPr>
        <p:grpSpPr>
          <a:xfrm>
            <a:off x="5849223" y="1927020"/>
            <a:ext cx="606433" cy="568659"/>
            <a:chOff x="3017166" y="3216013"/>
            <a:chExt cx="394376" cy="369812"/>
          </a:xfrm>
        </p:grpSpPr>
        <p:sp>
          <p:nvSpPr>
            <p:cNvPr id="1085" name="Google Shape;1085;p36"/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6"/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" name="Google Shape;1087;p36"/>
          <p:cNvGrpSpPr/>
          <p:nvPr/>
        </p:nvGrpSpPr>
        <p:grpSpPr>
          <a:xfrm>
            <a:off x="2166254" y="1927020"/>
            <a:ext cx="587528" cy="582712"/>
            <a:chOff x="830742" y="2763601"/>
            <a:chExt cx="384734" cy="381556"/>
          </a:xfrm>
        </p:grpSpPr>
        <p:sp>
          <p:nvSpPr>
            <p:cNvPr id="1088" name="Google Shape;1088;p36"/>
            <p:cNvSpPr/>
            <p:nvPr/>
          </p:nvSpPr>
          <p:spPr>
            <a:xfrm>
              <a:off x="830742" y="2881012"/>
              <a:ext cx="174423" cy="83678"/>
            </a:xfrm>
            <a:custGeom>
              <a:avLst/>
              <a:gdLst/>
              <a:ahLst/>
              <a:cxnLst/>
              <a:rect l="l" t="t" r="r" b="b"/>
              <a:pathLst>
                <a:path w="6639" h="3185" extrusionOk="0">
                  <a:moveTo>
                    <a:pt x="6639" y="1"/>
                  </a:moveTo>
                  <a:lnTo>
                    <a:pt x="5189" y="125"/>
                  </a:lnTo>
                  <a:cubicBezTo>
                    <a:pt x="3289" y="285"/>
                    <a:pt x="1506" y="1110"/>
                    <a:pt x="160" y="2456"/>
                  </a:cubicBezTo>
                  <a:cubicBezTo>
                    <a:pt x="1" y="2616"/>
                    <a:pt x="105" y="2886"/>
                    <a:pt x="327" y="2907"/>
                  </a:cubicBezTo>
                  <a:lnTo>
                    <a:pt x="3462" y="3184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6"/>
            <p:cNvSpPr/>
            <p:nvPr/>
          </p:nvSpPr>
          <p:spPr>
            <a:xfrm>
              <a:off x="1013520" y="2973045"/>
              <a:ext cx="83494" cy="172111"/>
            </a:xfrm>
            <a:custGeom>
              <a:avLst/>
              <a:gdLst/>
              <a:ahLst/>
              <a:cxnLst/>
              <a:rect l="l" t="t" r="r" b="b"/>
              <a:pathLst>
                <a:path w="3178" h="6551" extrusionOk="0">
                  <a:moveTo>
                    <a:pt x="3178" y="0"/>
                  </a:moveTo>
                  <a:lnTo>
                    <a:pt x="1" y="3177"/>
                  </a:lnTo>
                  <a:lnTo>
                    <a:pt x="278" y="6305"/>
                  </a:lnTo>
                  <a:cubicBezTo>
                    <a:pt x="292" y="6457"/>
                    <a:pt x="415" y="6550"/>
                    <a:pt x="543" y="6550"/>
                  </a:cubicBezTo>
                  <a:cubicBezTo>
                    <a:pt x="608" y="6550"/>
                    <a:pt x="675" y="6526"/>
                    <a:pt x="729" y="6472"/>
                  </a:cubicBezTo>
                  <a:cubicBezTo>
                    <a:pt x="2075" y="5126"/>
                    <a:pt x="2900" y="3344"/>
                    <a:pt x="3053" y="1443"/>
                  </a:cubicBezTo>
                  <a:lnTo>
                    <a:pt x="3178" y="0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6"/>
            <p:cNvSpPr/>
            <p:nvPr/>
          </p:nvSpPr>
          <p:spPr>
            <a:xfrm>
              <a:off x="830742" y="2885557"/>
              <a:ext cx="125583" cy="72932"/>
            </a:xfrm>
            <a:custGeom>
              <a:avLst/>
              <a:gdLst/>
              <a:ahLst/>
              <a:cxnLst/>
              <a:rect l="l" t="t" r="r" b="b"/>
              <a:pathLst>
                <a:path w="4780" h="2776" extrusionOk="0">
                  <a:moveTo>
                    <a:pt x="4780" y="1"/>
                  </a:moveTo>
                  <a:lnTo>
                    <a:pt x="4780" y="1"/>
                  </a:lnTo>
                  <a:cubicBezTo>
                    <a:pt x="3032" y="237"/>
                    <a:pt x="1409" y="1034"/>
                    <a:pt x="160" y="2283"/>
                  </a:cubicBezTo>
                  <a:cubicBezTo>
                    <a:pt x="1" y="2443"/>
                    <a:pt x="105" y="2713"/>
                    <a:pt x="327" y="2734"/>
                  </a:cubicBezTo>
                  <a:lnTo>
                    <a:pt x="791" y="2775"/>
                  </a:lnTo>
                  <a:cubicBezTo>
                    <a:pt x="646" y="2664"/>
                    <a:pt x="625" y="2449"/>
                    <a:pt x="750" y="2318"/>
                  </a:cubicBezTo>
                  <a:cubicBezTo>
                    <a:pt x="1867" y="1201"/>
                    <a:pt x="3261" y="403"/>
                    <a:pt x="4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6"/>
            <p:cNvSpPr/>
            <p:nvPr/>
          </p:nvSpPr>
          <p:spPr>
            <a:xfrm>
              <a:off x="1013520" y="3041012"/>
              <a:ext cx="24460" cy="104144"/>
            </a:xfrm>
            <a:custGeom>
              <a:avLst/>
              <a:gdLst/>
              <a:ahLst/>
              <a:cxnLst/>
              <a:rect l="l" t="t" r="r" b="b"/>
              <a:pathLst>
                <a:path w="931" h="3964" extrusionOk="0">
                  <a:moveTo>
                    <a:pt x="583" y="1"/>
                  </a:moveTo>
                  <a:lnTo>
                    <a:pt x="1" y="590"/>
                  </a:lnTo>
                  <a:lnTo>
                    <a:pt x="278" y="3718"/>
                  </a:lnTo>
                  <a:cubicBezTo>
                    <a:pt x="292" y="3870"/>
                    <a:pt x="415" y="3963"/>
                    <a:pt x="543" y="3963"/>
                  </a:cubicBezTo>
                  <a:cubicBezTo>
                    <a:pt x="608" y="3963"/>
                    <a:pt x="675" y="3939"/>
                    <a:pt x="729" y="3885"/>
                  </a:cubicBezTo>
                  <a:cubicBezTo>
                    <a:pt x="798" y="3815"/>
                    <a:pt x="861" y="3746"/>
                    <a:pt x="930" y="3677"/>
                  </a:cubicBezTo>
                  <a:cubicBezTo>
                    <a:pt x="909" y="3642"/>
                    <a:pt x="902" y="3607"/>
                    <a:pt x="902" y="3573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6"/>
            <p:cNvSpPr/>
            <p:nvPr/>
          </p:nvSpPr>
          <p:spPr>
            <a:xfrm>
              <a:off x="903281" y="2763601"/>
              <a:ext cx="312038" cy="310383"/>
            </a:xfrm>
            <a:custGeom>
              <a:avLst/>
              <a:gdLst/>
              <a:ahLst/>
              <a:cxnLst/>
              <a:rect l="l" t="t" r="r" b="b"/>
              <a:pathLst>
                <a:path w="11877" h="11814" extrusionOk="0">
                  <a:moveTo>
                    <a:pt x="11644" y="0"/>
                  </a:moveTo>
                  <a:cubicBezTo>
                    <a:pt x="11624" y="0"/>
                    <a:pt x="11604" y="3"/>
                    <a:pt x="11584" y="10"/>
                  </a:cubicBezTo>
                  <a:lnTo>
                    <a:pt x="9080" y="745"/>
                  </a:lnTo>
                  <a:lnTo>
                    <a:pt x="7228" y="1286"/>
                  </a:lnTo>
                  <a:cubicBezTo>
                    <a:pt x="7075" y="1327"/>
                    <a:pt x="6937" y="1411"/>
                    <a:pt x="6826" y="1522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1436" y="9914"/>
                  </a:lnTo>
                  <a:lnTo>
                    <a:pt x="1929" y="10414"/>
                  </a:lnTo>
                  <a:lnTo>
                    <a:pt x="3267" y="11746"/>
                  </a:lnTo>
                  <a:cubicBezTo>
                    <a:pt x="3312" y="11791"/>
                    <a:pt x="3373" y="11813"/>
                    <a:pt x="3435" y="11813"/>
                  </a:cubicBezTo>
                  <a:cubicBezTo>
                    <a:pt x="3496" y="11813"/>
                    <a:pt x="3559" y="11791"/>
                    <a:pt x="3607" y="11746"/>
                  </a:cubicBezTo>
                  <a:lnTo>
                    <a:pt x="7374" y="7965"/>
                  </a:lnTo>
                  <a:lnTo>
                    <a:pt x="10308" y="5038"/>
                  </a:lnTo>
                  <a:cubicBezTo>
                    <a:pt x="10432" y="4913"/>
                    <a:pt x="10523" y="4761"/>
                    <a:pt x="10571" y="4594"/>
                  </a:cubicBezTo>
                  <a:lnTo>
                    <a:pt x="11840" y="259"/>
                  </a:lnTo>
                  <a:cubicBezTo>
                    <a:pt x="11876" y="127"/>
                    <a:pt x="11772" y="0"/>
                    <a:pt x="11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6"/>
            <p:cNvSpPr/>
            <p:nvPr/>
          </p:nvSpPr>
          <p:spPr>
            <a:xfrm>
              <a:off x="903281" y="2763601"/>
              <a:ext cx="312012" cy="232065"/>
            </a:xfrm>
            <a:custGeom>
              <a:avLst/>
              <a:gdLst/>
              <a:ahLst/>
              <a:cxnLst/>
              <a:rect l="l" t="t" r="r" b="b"/>
              <a:pathLst>
                <a:path w="11876" h="8833" extrusionOk="0">
                  <a:moveTo>
                    <a:pt x="11637" y="0"/>
                  </a:moveTo>
                  <a:cubicBezTo>
                    <a:pt x="11618" y="0"/>
                    <a:pt x="11597" y="3"/>
                    <a:pt x="11577" y="10"/>
                  </a:cubicBezTo>
                  <a:lnTo>
                    <a:pt x="7207" y="1286"/>
                  </a:lnTo>
                  <a:cubicBezTo>
                    <a:pt x="7068" y="1327"/>
                    <a:pt x="6943" y="1404"/>
                    <a:pt x="6839" y="1501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361" y="8832"/>
                  </a:lnTo>
                  <a:lnTo>
                    <a:pt x="1117" y="8069"/>
                  </a:lnTo>
                  <a:lnTo>
                    <a:pt x="7179" y="2007"/>
                  </a:lnTo>
                  <a:cubicBezTo>
                    <a:pt x="7269" y="1917"/>
                    <a:pt x="7387" y="1848"/>
                    <a:pt x="7512" y="1813"/>
                  </a:cubicBezTo>
                  <a:lnTo>
                    <a:pt x="11750" y="571"/>
                  </a:lnTo>
                  <a:lnTo>
                    <a:pt x="11833" y="266"/>
                  </a:lnTo>
                  <a:cubicBezTo>
                    <a:pt x="11876" y="128"/>
                    <a:pt x="11767" y="0"/>
                    <a:pt x="1163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6"/>
            <p:cNvSpPr/>
            <p:nvPr/>
          </p:nvSpPr>
          <p:spPr>
            <a:xfrm>
              <a:off x="1060732" y="2852218"/>
              <a:ext cx="65261" cy="65261"/>
            </a:xfrm>
            <a:custGeom>
              <a:avLst/>
              <a:gdLst/>
              <a:ahLst/>
              <a:cxnLst/>
              <a:rect l="l" t="t" r="r" b="b"/>
              <a:pathLst>
                <a:path w="2484" h="2484" extrusionOk="0">
                  <a:moveTo>
                    <a:pt x="1242" y="1"/>
                  </a:moveTo>
                  <a:cubicBezTo>
                    <a:pt x="555" y="1"/>
                    <a:pt x="0" y="556"/>
                    <a:pt x="0" y="1242"/>
                  </a:cubicBezTo>
                  <a:cubicBezTo>
                    <a:pt x="0" y="1929"/>
                    <a:pt x="555" y="2484"/>
                    <a:pt x="1242" y="2484"/>
                  </a:cubicBezTo>
                  <a:cubicBezTo>
                    <a:pt x="1922" y="2484"/>
                    <a:pt x="2483" y="1929"/>
                    <a:pt x="2483" y="1242"/>
                  </a:cubicBezTo>
                  <a:cubicBezTo>
                    <a:pt x="2483" y="556"/>
                    <a:pt x="1922" y="1"/>
                    <a:pt x="1242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6"/>
            <p:cNvSpPr/>
            <p:nvPr/>
          </p:nvSpPr>
          <p:spPr>
            <a:xfrm>
              <a:off x="1060732" y="2852218"/>
              <a:ext cx="40302" cy="65287"/>
            </a:xfrm>
            <a:custGeom>
              <a:avLst/>
              <a:gdLst/>
              <a:ahLst/>
              <a:cxnLst/>
              <a:rect l="l" t="t" r="r" b="b"/>
              <a:pathLst>
                <a:path w="1534" h="2485" extrusionOk="0">
                  <a:moveTo>
                    <a:pt x="1239" y="0"/>
                  </a:moveTo>
                  <a:cubicBezTo>
                    <a:pt x="572" y="0"/>
                    <a:pt x="0" y="539"/>
                    <a:pt x="0" y="1242"/>
                  </a:cubicBezTo>
                  <a:cubicBezTo>
                    <a:pt x="0" y="1945"/>
                    <a:pt x="572" y="2484"/>
                    <a:pt x="1239" y="2484"/>
                  </a:cubicBezTo>
                  <a:cubicBezTo>
                    <a:pt x="1336" y="2484"/>
                    <a:pt x="1434" y="2473"/>
                    <a:pt x="1533" y="2449"/>
                  </a:cubicBezTo>
                  <a:cubicBezTo>
                    <a:pt x="590" y="2220"/>
                    <a:pt x="264" y="1048"/>
                    <a:pt x="944" y="361"/>
                  </a:cubicBezTo>
                  <a:cubicBezTo>
                    <a:pt x="1110" y="202"/>
                    <a:pt x="1311" y="91"/>
                    <a:pt x="1533" y="35"/>
                  </a:cubicBezTo>
                  <a:cubicBezTo>
                    <a:pt x="1434" y="12"/>
                    <a:pt x="1336" y="0"/>
                    <a:pt x="1239" y="0"/>
                  </a:cubicBezTo>
                  <a:close/>
                </a:path>
              </a:pathLst>
            </a:custGeom>
            <a:solidFill>
              <a:srgbClr val="4A6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6"/>
            <p:cNvSpPr/>
            <p:nvPr/>
          </p:nvSpPr>
          <p:spPr>
            <a:xfrm>
              <a:off x="895084" y="2998739"/>
              <a:ext cx="84387" cy="83520"/>
            </a:xfrm>
            <a:custGeom>
              <a:avLst/>
              <a:gdLst/>
              <a:ahLst/>
              <a:cxnLst/>
              <a:rect l="l" t="t" r="r" b="b"/>
              <a:pathLst>
                <a:path w="3212" h="3179" extrusionOk="0">
                  <a:moveTo>
                    <a:pt x="833" y="0"/>
                  </a:moveTo>
                  <a:lnTo>
                    <a:pt x="125" y="701"/>
                  </a:lnTo>
                  <a:cubicBezTo>
                    <a:pt x="0" y="826"/>
                    <a:pt x="0" y="1034"/>
                    <a:pt x="125" y="1166"/>
                  </a:cubicBezTo>
                  <a:lnTo>
                    <a:pt x="1082" y="2123"/>
                  </a:lnTo>
                  <a:lnTo>
                    <a:pt x="2046" y="3080"/>
                  </a:lnTo>
                  <a:cubicBezTo>
                    <a:pt x="2109" y="3146"/>
                    <a:pt x="2192" y="3179"/>
                    <a:pt x="2276" y="3179"/>
                  </a:cubicBezTo>
                  <a:cubicBezTo>
                    <a:pt x="2360" y="3179"/>
                    <a:pt x="2445" y="3146"/>
                    <a:pt x="2511" y="3080"/>
                  </a:cubicBezTo>
                  <a:lnTo>
                    <a:pt x="3212" y="2379"/>
                  </a:lnTo>
                  <a:lnTo>
                    <a:pt x="2275" y="1436"/>
                  </a:lnTo>
                  <a:lnTo>
                    <a:pt x="1769" y="93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6"/>
            <p:cNvSpPr/>
            <p:nvPr/>
          </p:nvSpPr>
          <p:spPr>
            <a:xfrm>
              <a:off x="895084" y="2998555"/>
              <a:ext cx="32814" cy="36650"/>
            </a:xfrm>
            <a:custGeom>
              <a:avLst/>
              <a:gdLst/>
              <a:ahLst/>
              <a:cxnLst/>
              <a:rect l="l" t="t" r="r" b="b"/>
              <a:pathLst>
                <a:path w="1249" h="1395" extrusionOk="0">
                  <a:moveTo>
                    <a:pt x="833" y="0"/>
                  </a:moveTo>
                  <a:lnTo>
                    <a:pt x="125" y="708"/>
                  </a:lnTo>
                  <a:cubicBezTo>
                    <a:pt x="0" y="833"/>
                    <a:pt x="0" y="1041"/>
                    <a:pt x="125" y="1173"/>
                  </a:cubicBezTo>
                  <a:lnTo>
                    <a:pt x="347" y="1395"/>
                  </a:lnTo>
                  <a:cubicBezTo>
                    <a:pt x="361" y="1325"/>
                    <a:pt x="396" y="1270"/>
                    <a:pt x="444" y="1221"/>
                  </a:cubicBezTo>
                  <a:lnTo>
                    <a:pt x="1249" y="41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6"/>
            <p:cNvSpPr/>
            <p:nvPr/>
          </p:nvSpPr>
          <p:spPr>
            <a:xfrm>
              <a:off x="903281" y="2964480"/>
              <a:ext cx="110266" cy="109504"/>
            </a:xfrm>
            <a:custGeom>
              <a:avLst/>
              <a:gdLst/>
              <a:ahLst/>
              <a:cxnLst/>
              <a:rect l="l" t="t" r="r" b="b"/>
              <a:pathLst>
                <a:path w="4197" h="4168" extrusionOk="0">
                  <a:moveTo>
                    <a:pt x="694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16"/>
                  </a:cubicBezTo>
                  <a:lnTo>
                    <a:pt x="1436" y="2268"/>
                  </a:lnTo>
                  <a:lnTo>
                    <a:pt x="1936" y="2761"/>
                  </a:lnTo>
                  <a:lnTo>
                    <a:pt x="3267" y="4100"/>
                  </a:lnTo>
                  <a:cubicBezTo>
                    <a:pt x="3312" y="4145"/>
                    <a:pt x="3373" y="4167"/>
                    <a:pt x="3435" y="4167"/>
                  </a:cubicBezTo>
                  <a:cubicBezTo>
                    <a:pt x="3496" y="4167"/>
                    <a:pt x="3559" y="4145"/>
                    <a:pt x="3607" y="4100"/>
                  </a:cubicBezTo>
                  <a:lnTo>
                    <a:pt x="4197" y="3503"/>
                  </a:lnTo>
                  <a:lnTo>
                    <a:pt x="2699" y="2005"/>
                  </a:lnTo>
                  <a:lnTo>
                    <a:pt x="2199" y="150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6"/>
            <p:cNvSpPr/>
            <p:nvPr/>
          </p:nvSpPr>
          <p:spPr>
            <a:xfrm>
              <a:off x="903281" y="2964480"/>
              <a:ext cx="29557" cy="31185"/>
            </a:xfrm>
            <a:custGeom>
              <a:avLst/>
              <a:gdLst/>
              <a:ahLst/>
              <a:cxnLst/>
              <a:rect l="l" t="t" r="r" b="b"/>
              <a:pathLst>
                <a:path w="1125" h="1187" extrusionOk="0">
                  <a:moveTo>
                    <a:pt x="701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23"/>
                  </a:cubicBezTo>
                  <a:lnTo>
                    <a:pt x="361" y="1186"/>
                  </a:lnTo>
                  <a:lnTo>
                    <a:pt x="1124" y="423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6"/>
            <p:cNvSpPr/>
            <p:nvPr/>
          </p:nvSpPr>
          <p:spPr>
            <a:xfrm>
              <a:off x="854992" y="3038831"/>
              <a:ext cx="34154" cy="31185"/>
            </a:xfrm>
            <a:custGeom>
              <a:avLst/>
              <a:gdLst/>
              <a:ahLst/>
              <a:cxnLst/>
              <a:rect l="l" t="t" r="r" b="b"/>
              <a:pathLst>
                <a:path w="1300" h="1187" extrusionOk="0">
                  <a:moveTo>
                    <a:pt x="986" y="1"/>
                  </a:moveTo>
                  <a:cubicBezTo>
                    <a:pt x="935" y="1"/>
                    <a:pt x="881" y="21"/>
                    <a:pt x="833" y="70"/>
                  </a:cubicBezTo>
                  <a:lnTo>
                    <a:pt x="84" y="812"/>
                  </a:lnTo>
                  <a:cubicBezTo>
                    <a:pt x="0" y="895"/>
                    <a:pt x="0" y="1041"/>
                    <a:pt x="84" y="1124"/>
                  </a:cubicBezTo>
                  <a:cubicBezTo>
                    <a:pt x="129" y="1166"/>
                    <a:pt x="186" y="1186"/>
                    <a:pt x="242" y="1186"/>
                  </a:cubicBezTo>
                  <a:cubicBezTo>
                    <a:pt x="299" y="1186"/>
                    <a:pt x="354" y="1166"/>
                    <a:pt x="396" y="1124"/>
                  </a:cubicBezTo>
                  <a:lnTo>
                    <a:pt x="1145" y="375"/>
                  </a:lnTo>
                  <a:cubicBezTo>
                    <a:pt x="1299" y="221"/>
                    <a:pt x="1155" y="1"/>
                    <a:pt x="986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6"/>
            <p:cNvSpPr/>
            <p:nvPr/>
          </p:nvSpPr>
          <p:spPr>
            <a:xfrm>
              <a:off x="873934" y="3057800"/>
              <a:ext cx="34286" cy="31343"/>
            </a:xfrm>
            <a:custGeom>
              <a:avLst/>
              <a:gdLst/>
              <a:ahLst/>
              <a:cxnLst/>
              <a:rect l="l" t="t" r="r" b="b"/>
              <a:pathLst>
                <a:path w="1305" h="1193" extrusionOk="0">
                  <a:moveTo>
                    <a:pt x="987" y="0"/>
                  </a:moveTo>
                  <a:cubicBezTo>
                    <a:pt x="935" y="0"/>
                    <a:pt x="881" y="21"/>
                    <a:pt x="833" y="69"/>
                  </a:cubicBezTo>
                  <a:lnTo>
                    <a:pt x="91" y="818"/>
                  </a:lnTo>
                  <a:cubicBezTo>
                    <a:pt x="1" y="901"/>
                    <a:pt x="1" y="1040"/>
                    <a:pt x="91" y="1130"/>
                  </a:cubicBezTo>
                  <a:cubicBezTo>
                    <a:pt x="132" y="1172"/>
                    <a:pt x="188" y="1193"/>
                    <a:pt x="244" y="1193"/>
                  </a:cubicBezTo>
                  <a:cubicBezTo>
                    <a:pt x="301" y="1193"/>
                    <a:pt x="358" y="1172"/>
                    <a:pt x="403" y="1130"/>
                  </a:cubicBezTo>
                  <a:lnTo>
                    <a:pt x="1145" y="381"/>
                  </a:lnTo>
                  <a:cubicBezTo>
                    <a:pt x="1305" y="221"/>
                    <a:pt x="1158" y="0"/>
                    <a:pt x="987" y="0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6"/>
            <p:cNvSpPr/>
            <p:nvPr/>
          </p:nvSpPr>
          <p:spPr>
            <a:xfrm>
              <a:off x="912213" y="3095895"/>
              <a:ext cx="34102" cy="31343"/>
            </a:xfrm>
            <a:custGeom>
              <a:avLst/>
              <a:gdLst/>
              <a:ahLst/>
              <a:cxnLst/>
              <a:rect l="l" t="t" r="r" b="b"/>
              <a:pathLst>
                <a:path w="1298" h="1193" extrusionOk="0">
                  <a:moveTo>
                    <a:pt x="983" y="0"/>
                  </a:moveTo>
                  <a:cubicBezTo>
                    <a:pt x="932" y="0"/>
                    <a:pt x="879" y="20"/>
                    <a:pt x="833" y="69"/>
                  </a:cubicBezTo>
                  <a:lnTo>
                    <a:pt x="83" y="818"/>
                  </a:lnTo>
                  <a:cubicBezTo>
                    <a:pt x="0" y="901"/>
                    <a:pt x="0" y="1040"/>
                    <a:pt x="83" y="1130"/>
                  </a:cubicBezTo>
                  <a:cubicBezTo>
                    <a:pt x="125" y="1172"/>
                    <a:pt x="181" y="1192"/>
                    <a:pt x="237" y="1192"/>
                  </a:cubicBezTo>
                  <a:cubicBezTo>
                    <a:pt x="293" y="1192"/>
                    <a:pt x="351" y="1172"/>
                    <a:pt x="396" y="1130"/>
                  </a:cubicBezTo>
                  <a:lnTo>
                    <a:pt x="1138" y="381"/>
                  </a:lnTo>
                  <a:cubicBezTo>
                    <a:pt x="1297" y="221"/>
                    <a:pt x="1151" y="0"/>
                    <a:pt x="983" y="0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6"/>
            <p:cNvSpPr/>
            <p:nvPr/>
          </p:nvSpPr>
          <p:spPr>
            <a:xfrm>
              <a:off x="893061" y="3076926"/>
              <a:ext cx="34312" cy="31343"/>
            </a:xfrm>
            <a:custGeom>
              <a:avLst/>
              <a:gdLst/>
              <a:ahLst/>
              <a:cxnLst/>
              <a:rect l="l" t="t" r="r" b="b"/>
              <a:pathLst>
                <a:path w="1306" h="1193" extrusionOk="0">
                  <a:moveTo>
                    <a:pt x="987" y="1"/>
                  </a:moveTo>
                  <a:cubicBezTo>
                    <a:pt x="936" y="1"/>
                    <a:pt x="882" y="21"/>
                    <a:pt x="833" y="69"/>
                  </a:cubicBezTo>
                  <a:lnTo>
                    <a:pt x="91" y="818"/>
                  </a:lnTo>
                  <a:cubicBezTo>
                    <a:pt x="1" y="902"/>
                    <a:pt x="1" y="1040"/>
                    <a:pt x="91" y="1131"/>
                  </a:cubicBezTo>
                  <a:cubicBezTo>
                    <a:pt x="133" y="1172"/>
                    <a:pt x="188" y="1193"/>
                    <a:pt x="245" y="1193"/>
                  </a:cubicBezTo>
                  <a:cubicBezTo>
                    <a:pt x="301" y="1193"/>
                    <a:pt x="358" y="1172"/>
                    <a:pt x="403" y="1131"/>
                  </a:cubicBezTo>
                  <a:lnTo>
                    <a:pt x="1145" y="381"/>
                  </a:lnTo>
                  <a:cubicBezTo>
                    <a:pt x="1305" y="222"/>
                    <a:pt x="1158" y="1"/>
                    <a:pt x="987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6"/>
            <p:cNvSpPr/>
            <p:nvPr/>
          </p:nvSpPr>
          <p:spPr>
            <a:xfrm>
              <a:off x="1141809" y="2763601"/>
              <a:ext cx="73668" cy="72801"/>
            </a:xfrm>
            <a:custGeom>
              <a:avLst/>
              <a:gdLst/>
              <a:ahLst/>
              <a:cxnLst/>
              <a:rect l="l" t="t" r="r" b="b"/>
              <a:pathLst>
                <a:path w="2804" h="2771" extrusionOk="0">
                  <a:moveTo>
                    <a:pt x="2567" y="0"/>
                  </a:moveTo>
                  <a:cubicBezTo>
                    <a:pt x="2547" y="0"/>
                    <a:pt x="2526" y="3"/>
                    <a:pt x="2505" y="10"/>
                  </a:cubicBezTo>
                  <a:lnTo>
                    <a:pt x="1" y="745"/>
                  </a:lnTo>
                  <a:lnTo>
                    <a:pt x="2033" y="2770"/>
                  </a:lnTo>
                  <a:lnTo>
                    <a:pt x="2761" y="266"/>
                  </a:lnTo>
                  <a:cubicBezTo>
                    <a:pt x="2804" y="128"/>
                    <a:pt x="2700" y="0"/>
                    <a:pt x="2567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6"/>
            <p:cNvSpPr/>
            <p:nvPr/>
          </p:nvSpPr>
          <p:spPr>
            <a:xfrm>
              <a:off x="1141809" y="2763601"/>
              <a:ext cx="73484" cy="31974"/>
            </a:xfrm>
            <a:custGeom>
              <a:avLst/>
              <a:gdLst/>
              <a:ahLst/>
              <a:cxnLst/>
              <a:rect l="l" t="t" r="r" b="b"/>
              <a:pathLst>
                <a:path w="2797" h="1217" extrusionOk="0">
                  <a:moveTo>
                    <a:pt x="2563" y="0"/>
                  </a:moveTo>
                  <a:cubicBezTo>
                    <a:pt x="2544" y="0"/>
                    <a:pt x="2524" y="3"/>
                    <a:pt x="2505" y="10"/>
                  </a:cubicBezTo>
                  <a:lnTo>
                    <a:pt x="1686" y="245"/>
                  </a:lnTo>
                  <a:lnTo>
                    <a:pt x="1" y="745"/>
                  </a:lnTo>
                  <a:lnTo>
                    <a:pt x="472" y="1217"/>
                  </a:lnTo>
                  <a:lnTo>
                    <a:pt x="2671" y="578"/>
                  </a:lnTo>
                  <a:lnTo>
                    <a:pt x="2754" y="266"/>
                  </a:lnTo>
                  <a:cubicBezTo>
                    <a:pt x="2797" y="133"/>
                    <a:pt x="2692" y="0"/>
                    <a:pt x="2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6"/>
            <p:cNvSpPr/>
            <p:nvPr/>
          </p:nvSpPr>
          <p:spPr>
            <a:xfrm>
              <a:off x="919491" y="2924099"/>
              <a:ext cx="135435" cy="133780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6"/>
            <p:cNvSpPr/>
            <p:nvPr/>
          </p:nvSpPr>
          <p:spPr>
            <a:xfrm>
              <a:off x="919491" y="2924099"/>
              <a:ext cx="135435" cy="133780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6"/>
            <p:cNvSpPr/>
            <p:nvPr/>
          </p:nvSpPr>
          <p:spPr>
            <a:xfrm>
              <a:off x="919491" y="2924152"/>
              <a:ext cx="133254" cy="133648"/>
            </a:xfrm>
            <a:custGeom>
              <a:avLst/>
              <a:gdLst/>
              <a:ahLst/>
              <a:cxnLst/>
              <a:rect l="l" t="t" r="r" b="b"/>
              <a:pathLst>
                <a:path w="5072" h="5087" extrusionOk="0">
                  <a:moveTo>
                    <a:pt x="4762" y="1"/>
                  </a:moveTo>
                  <a:cubicBezTo>
                    <a:pt x="4676" y="1"/>
                    <a:pt x="4589" y="34"/>
                    <a:pt x="4523" y="100"/>
                  </a:cubicBezTo>
                  <a:lnTo>
                    <a:pt x="132" y="4490"/>
                  </a:lnTo>
                  <a:cubicBezTo>
                    <a:pt x="1" y="4622"/>
                    <a:pt x="1" y="4837"/>
                    <a:pt x="132" y="4962"/>
                  </a:cubicBezTo>
                  <a:lnTo>
                    <a:pt x="153" y="4990"/>
                  </a:lnTo>
                  <a:cubicBezTo>
                    <a:pt x="216" y="5045"/>
                    <a:pt x="299" y="5080"/>
                    <a:pt x="382" y="5087"/>
                  </a:cubicBezTo>
                  <a:cubicBezTo>
                    <a:pt x="306" y="4955"/>
                    <a:pt x="327" y="4781"/>
                    <a:pt x="438" y="4671"/>
                  </a:cubicBezTo>
                  <a:lnTo>
                    <a:pt x="4828" y="280"/>
                  </a:lnTo>
                  <a:cubicBezTo>
                    <a:pt x="4891" y="217"/>
                    <a:pt x="4974" y="183"/>
                    <a:pt x="5071" y="183"/>
                  </a:cubicBezTo>
                  <a:cubicBezTo>
                    <a:pt x="5057" y="162"/>
                    <a:pt x="5036" y="141"/>
                    <a:pt x="5022" y="120"/>
                  </a:cubicBezTo>
                  <a:lnTo>
                    <a:pt x="5002" y="100"/>
                  </a:lnTo>
                  <a:cubicBezTo>
                    <a:pt x="4936" y="34"/>
                    <a:pt x="4849" y="1"/>
                    <a:pt x="4762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896296D-86E1-0CF0-83E3-E2F73CD3FAF2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 SemiBold Condensed" panose="020B0502040204020203" pitchFamily="34" charset="0"/>
              </a:rPr>
              <a:t>CÁC CON HÃY TRẢ LỜI CÁC CÂU HỎI SAU </a:t>
            </a:r>
            <a:endParaRPr lang="vi-VN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1A57EE7C-E0CE-93EB-11FE-5A3B92874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519" y="1288291"/>
            <a:ext cx="3849227" cy="43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oogle Shape;1562;p49">
            <a:extLst>
              <a:ext uri="{FF2B5EF4-FFF2-40B4-BE49-F238E27FC236}">
                <a16:creationId xmlns:a16="http://schemas.microsoft.com/office/drawing/2014/main" id="{293FE1F4-5F90-4737-49DD-A026AE7359E1}"/>
              </a:ext>
            </a:extLst>
          </p:cNvPr>
          <p:cNvGrpSpPr/>
          <p:nvPr/>
        </p:nvGrpSpPr>
        <p:grpSpPr>
          <a:xfrm>
            <a:off x="213441" y="10202"/>
            <a:ext cx="1357948" cy="1701113"/>
            <a:chOff x="2839479" y="401407"/>
            <a:chExt cx="3465036" cy="4340680"/>
          </a:xfrm>
        </p:grpSpPr>
        <p:sp>
          <p:nvSpPr>
            <p:cNvPr id="47" name="Google Shape;1563;p49">
              <a:extLst>
                <a:ext uri="{FF2B5EF4-FFF2-40B4-BE49-F238E27FC236}">
                  <a16:creationId xmlns:a16="http://schemas.microsoft.com/office/drawing/2014/main" id="{9861F5C5-6281-8D0A-24B6-78A8F93A52AA}"/>
                </a:ext>
              </a:extLst>
            </p:cNvPr>
            <p:cNvSpPr/>
            <p:nvPr/>
          </p:nvSpPr>
          <p:spPr>
            <a:xfrm>
              <a:off x="2984982" y="2802143"/>
              <a:ext cx="3319533" cy="1939945"/>
            </a:xfrm>
            <a:custGeom>
              <a:avLst/>
              <a:gdLst/>
              <a:ahLst/>
              <a:cxnLst/>
              <a:rect l="l" t="t" r="r" b="b"/>
              <a:pathLst>
                <a:path w="29864" h="17453" extrusionOk="0">
                  <a:moveTo>
                    <a:pt x="16343" y="1"/>
                  </a:moveTo>
                  <a:cubicBezTo>
                    <a:pt x="16290" y="1"/>
                    <a:pt x="16236" y="11"/>
                    <a:pt x="16185" y="30"/>
                  </a:cubicBezTo>
                  <a:lnTo>
                    <a:pt x="373" y="6104"/>
                  </a:lnTo>
                  <a:cubicBezTo>
                    <a:pt x="70" y="6221"/>
                    <a:pt x="0" y="6620"/>
                    <a:pt x="249" y="6830"/>
                  </a:cubicBezTo>
                  <a:lnTo>
                    <a:pt x="12181" y="17018"/>
                  </a:lnTo>
                  <a:cubicBezTo>
                    <a:pt x="12181" y="17018"/>
                    <a:pt x="12181" y="17021"/>
                    <a:pt x="12184" y="17021"/>
                  </a:cubicBezTo>
                  <a:lnTo>
                    <a:pt x="12401" y="17207"/>
                  </a:lnTo>
                  <a:cubicBezTo>
                    <a:pt x="12404" y="17207"/>
                    <a:pt x="12404" y="17210"/>
                    <a:pt x="12404" y="17210"/>
                  </a:cubicBezTo>
                  <a:cubicBezTo>
                    <a:pt x="12580" y="17325"/>
                    <a:pt x="12860" y="17452"/>
                    <a:pt x="13247" y="17452"/>
                  </a:cubicBezTo>
                  <a:cubicBezTo>
                    <a:pt x="13330" y="17452"/>
                    <a:pt x="13417" y="17446"/>
                    <a:pt x="13509" y="17434"/>
                  </a:cubicBezTo>
                  <a:cubicBezTo>
                    <a:pt x="13722" y="17403"/>
                    <a:pt x="13965" y="17340"/>
                    <a:pt x="14235" y="17220"/>
                  </a:cubicBezTo>
                  <a:cubicBezTo>
                    <a:pt x="14272" y="17200"/>
                    <a:pt x="14311" y="17184"/>
                    <a:pt x="14351" y="17164"/>
                  </a:cubicBezTo>
                  <a:lnTo>
                    <a:pt x="29554" y="9222"/>
                  </a:lnTo>
                  <a:cubicBezTo>
                    <a:pt x="29847" y="9073"/>
                    <a:pt x="29863" y="8660"/>
                    <a:pt x="29588" y="8484"/>
                  </a:cubicBezTo>
                  <a:lnTo>
                    <a:pt x="16574" y="70"/>
                  </a:lnTo>
                  <a:cubicBezTo>
                    <a:pt x="16504" y="24"/>
                    <a:pt x="16424" y="1"/>
                    <a:pt x="16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64;p49">
              <a:extLst>
                <a:ext uri="{FF2B5EF4-FFF2-40B4-BE49-F238E27FC236}">
                  <a16:creationId xmlns:a16="http://schemas.microsoft.com/office/drawing/2014/main" id="{C0462BDF-1663-BC80-F189-484016B84310}"/>
                </a:ext>
              </a:extLst>
            </p:cNvPr>
            <p:cNvSpPr/>
            <p:nvPr/>
          </p:nvSpPr>
          <p:spPr>
            <a:xfrm>
              <a:off x="4172462" y="3419945"/>
              <a:ext cx="2075486" cy="1303041"/>
            </a:xfrm>
            <a:custGeom>
              <a:avLst/>
              <a:gdLst/>
              <a:ahLst/>
              <a:cxnLst/>
              <a:rect l="l" t="t" r="r" b="b"/>
              <a:pathLst>
                <a:path w="18672" h="11723" extrusionOk="0">
                  <a:moveTo>
                    <a:pt x="15879" y="0"/>
                  </a:moveTo>
                  <a:lnTo>
                    <a:pt x="15453" y="180"/>
                  </a:lnTo>
                  <a:lnTo>
                    <a:pt x="10487" y="2271"/>
                  </a:lnTo>
                  <a:lnTo>
                    <a:pt x="1624" y="6137"/>
                  </a:lnTo>
                  <a:lnTo>
                    <a:pt x="696" y="6660"/>
                  </a:lnTo>
                  <a:lnTo>
                    <a:pt x="257" y="8082"/>
                  </a:lnTo>
                  <a:lnTo>
                    <a:pt x="0" y="8910"/>
                  </a:lnTo>
                  <a:lnTo>
                    <a:pt x="330" y="9329"/>
                  </a:lnTo>
                  <a:lnTo>
                    <a:pt x="2234" y="11722"/>
                  </a:lnTo>
                  <a:cubicBezTo>
                    <a:pt x="2234" y="11722"/>
                    <a:pt x="2736" y="11456"/>
                    <a:pt x="3565" y="11020"/>
                  </a:cubicBezTo>
                  <a:cubicBezTo>
                    <a:pt x="3664" y="10967"/>
                    <a:pt x="3771" y="10910"/>
                    <a:pt x="3881" y="10853"/>
                  </a:cubicBezTo>
                  <a:cubicBezTo>
                    <a:pt x="7745" y="8810"/>
                    <a:pt x="17197" y="3824"/>
                    <a:pt x="18672" y="3156"/>
                  </a:cubicBezTo>
                  <a:cubicBezTo>
                    <a:pt x="18332" y="2786"/>
                    <a:pt x="18152" y="2357"/>
                    <a:pt x="18066" y="1937"/>
                  </a:cubicBezTo>
                  <a:cubicBezTo>
                    <a:pt x="18066" y="1931"/>
                    <a:pt x="18066" y="1924"/>
                    <a:pt x="18062" y="1921"/>
                  </a:cubicBezTo>
                  <a:cubicBezTo>
                    <a:pt x="17876" y="993"/>
                    <a:pt x="18139" y="123"/>
                    <a:pt x="18139" y="123"/>
                  </a:cubicBezTo>
                  <a:lnTo>
                    <a:pt x="158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65;p49">
              <a:extLst>
                <a:ext uri="{FF2B5EF4-FFF2-40B4-BE49-F238E27FC236}">
                  <a16:creationId xmlns:a16="http://schemas.microsoft.com/office/drawing/2014/main" id="{A6D9D76B-7B04-8912-1A0D-C7BFF5A78532}"/>
                </a:ext>
              </a:extLst>
            </p:cNvPr>
            <p:cNvSpPr/>
            <p:nvPr/>
          </p:nvSpPr>
          <p:spPr>
            <a:xfrm>
              <a:off x="4597968" y="4629316"/>
              <a:ext cx="111" cy="1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66;p49">
              <a:extLst>
                <a:ext uri="{FF2B5EF4-FFF2-40B4-BE49-F238E27FC236}">
                  <a16:creationId xmlns:a16="http://schemas.microsoft.com/office/drawing/2014/main" id="{DE7EE670-70D7-C55D-71FC-968132AF6709}"/>
                </a:ext>
              </a:extLst>
            </p:cNvPr>
            <p:cNvSpPr/>
            <p:nvPr/>
          </p:nvSpPr>
          <p:spPr>
            <a:xfrm>
              <a:off x="4581628" y="4496485"/>
              <a:ext cx="16451" cy="132938"/>
            </a:xfrm>
            <a:custGeom>
              <a:avLst/>
              <a:gdLst/>
              <a:ahLst/>
              <a:cxnLst/>
              <a:rect l="l" t="t" r="r" b="b"/>
              <a:pathLst>
                <a:path w="148" h="1196" extrusionOk="0">
                  <a:moveTo>
                    <a:pt x="43" y="0"/>
                  </a:moveTo>
                  <a:lnTo>
                    <a:pt x="0" y="24"/>
                  </a:lnTo>
                  <a:lnTo>
                    <a:pt x="147" y="1195"/>
                  </a:lnTo>
                  <a:lnTo>
                    <a:pt x="80" y="433"/>
                  </a:lnTo>
                  <a:cubicBezTo>
                    <a:pt x="70" y="437"/>
                    <a:pt x="63" y="440"/>
                    <a:pt x="54" y="446"/>
                  </a:cubicBezTo>
                  <a:cubicBezTo>
                    <a:pt x="63" y="440"/>
                    <a:pt x="70" y="433"/>
                    <a:pt x="80" y="429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67;p49">
              <a:extLst>
                <a:ext uri="{FF2B5EF4-FFF2-40B4-BE49-F238E27FC236}">
                  <a16:creationId xmlns:a16="http://schemas.microsoft.com/office/drawing/2014/main" id="{2FCD1E97-09ED-FEDA-1E05-4C0FBE32BBD1}"/>
                </a:ext>
              </a:extLst>
            </p:cNvPr>
            <p:cNvSpPr/>
            <p:nvPr/>
          </p:nvSpPr>
          <p:spPr>
            <a:xfrm>
              <a:off x="4551616" y="4629316"/>
              <a:ext cx="46463" cy="25899"/>
            </a:xfrm>
            <a:custGeom>
              <a:avLst/>
              <a:gdLst/>
              <a:ahLst/>
              <a:cxnLst/>
              <a:rect l="l" t="t" r="r" b="b"/>
              <a:pathLst>
                <a:path w="418" h="233" extrusionOk="0">
                  <a:moveTo>
                    <a:pt x="417" y="0"/>
                  </a:moveTo>
                  <a:lnTo>
                    <a:pt x="417" y="0"/>
                  </a:lnTo>
                  <a:cubicBezTo>
                    <a:pt x="277" y="77"/>
                    <a:pt x="134" y="150"/>
                    <a:pt x="1" y="220"/>
                  </a:cubicBezTo>
                  <a:lnTo>
                    <a:pt x="1" y="23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68;p49">
              <a:extLst>
                <a:ext uri="{FF2B5EF4-FFF2-40B4-BE49-F238E27FC236}">
                  <a16:creationId xmlns:a16="http://schemas.microsoft.com/office/drawing/2014/main" id="{89E6B829-51FA-D09D-8ECE-A692D269A176}"/>
                </a:ext>
              </a:extLst>
            </p:cNvPr>
            <p:cNvSpPr/>
            <p:nvPr/>
          </p:nvSpPr>
          <p:spPr>
            <a:xfrm>
              <a:off x="4420674" y="4653770"/>
              <a:ext cx="131052" cy="69248"/>
            </a:xfrm>
            <a:custGeom>
              <a:avLst/>
              <a:gdLst/>
              <a:ahLst/>
              <a:cxnLst/>
              <a:rect l="l" t="t" r="r" b="b"/>
              <a:pathLst>
                <a:path w="1179" h="623" extrusionOk="0">
                  <a:moveTo>
                    <a:pt x="1179" y="0"/>
                  </a:moveTo>
                  <a:cubicBezTo>
                    <a:pt x="552" y="332"/>
                    <a:pt x="139" y="551"/>
                    <a:pt x="30" y="608"/>
                  </a:cubicBezTo>
                  <a:lnTo>
                    <a:pt x="30" y="608"/>
                  </a:lnTo>
                  <a:cubicBezTo>
                    <a:pt x="149" y="546"/>
                    <a:pt x="617" y="298"/>
                    <a:pt x="1179" y="0"/>
                  </a:cubicBezTo>
                  <a:close/>
                  <a:moveTo>
                    <a:pt x="30" y="608"/>
                  </a:moveTo>
                  <a:cubicBezTo>
                    <a:pt x="12" y="617"/>
                    <a:pt x="2" y="622"/>
                    <a:pt x="1" y="622"/>
                  </a:cubicBezTo>
                  <a:cubicBezTo>
                    <a:pt x="2" y="622"/>
                    <a:pt x="12" y="617"/>
                    <a:pt x="30" y="608"/>
                  </a:cubicBezTo>
                  <a:close/>
                </a:path>
              </a:pathLst>
            </a:custGeom>
            <a:solidFill>
              <a:srgbClr val="D2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69;p49">
              <a:extLst>
                <a:ext uri="{FF2B5EF4-FFF2-40B4-BE49-F238E27FC236}">
                  <a16:creationId xmlns:a16="http://schemas.microsoft.com/office/drawing/2014/main" id="{6AE3B456-38A7-1080-F63F-FAE3D6236E46}"/>
                </a:ext>
              </a:extLst>
            </p:cNvPr>
            <p:cNvSpPr/>
            <p:nvPr/>
          </p:nvSpPr>
          <p:spPr>
            <a:xfrm>
              <a:off x="4172462" y="3526876"/>
              <a:ext cx="2008237" cy="1196112"/>
            </a:xfrm>
            <a:custGeom>
              <a:avLst/>
              <a:gdLst/>
              <a:ahLst/>
              <a:cxnLst/>
              <a:rect l="l" t="t" r="r" b="b"/>
              <a:pathLst>
                <a:path w="18067" h="10761" extrusionOk="0">
                  <a:moveTo>
                    <a:pt x="18002" y="0"/>
                  </a:moveTo>
                  <a:lnTo>
                    <a:pt x="3575" y="7069"/>
                  </a:lnTo>
                  <a:lnTo>
                    <a:pt x="3724" y="8723"/>
                  </a:lnTo>
                  <a:lnTo>
                    <a:pt x="17753" y="1145"/>
                  </a:lnTo>
                  <a:lnTo>
                    <a:pt x="18066" y="975"/>
                  </a:lnTo>
                  <a:cubicBezTo>
                    <a:pt x="18066" y="969"/>
                    <a:pt x="18066" y="962"/>
                    <a:pt x="18062" y="959"/>
                  </a:cubicBezTo>
                  <a:cubicBezTo>
                    <a:pt x="18013" y="713"/>
                    <a:pt x="17996" y="473"/>
                    <a:pt x="17996" y="250"/>
                  </a:cubicBezTo>
                  <a:cubicBezTo>
                    <a:pt x="17996" y="163"/>
                    <a:pt x="17999" y="80"/>
                    <a:pt x="18002" y="0"/>
                  </a:cubicBezTo>
                  <a:close/>
                  <a:moveTo>
                    <a:pt x="523" y="6261"/>
                  </a:moveTo>
                  <a:lnTo>
                    <a:pt x="257" y="7120"/>
                  </a:lnTo>
                  <a:lnTo>
                    <a:pt x="0" y="7948"/>
                  </a:lnTo>
                  <a:lnTo>
                    <a:pt x="330" y="8367"/>
                  </a:lnTo>
                  <a:lnTo>
                    <a:pt x="2234" y="10760"/>
                  </a:lnTo>
                  <a:cubicBezTo>
                    <a:pt x="2243" y="10757"/>
                    <a:pt x="2683" y="10524"/>
                    <a:pt x="3412" y="10138"/>
                  </a:cubicBezTo>
                  <a:lnTo>
                    <a:pt x="3232" y="7239"/>
                  </a:lnTo>
                  <a:lnTo>
                    <a:pt x="3049" y="7329"/>
                  </a:lnTo>
                  <a:lnTo>
                    <a:pt x="2240" y="7725"/>
                  </a:lnTo>
                  <a:lnTo>
                    <a:pt x="523" y="6261"/>
                  </a:lnTo>
                  <a:close/>
                </a:path>
              </a:pathLst>
            </a:custGeom>
            <a:solidFill>
              <a:srgbClr val="E0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70;p49">
              <a:extLst>
                <a:ext uri="{FF2B5EF4-FFF2-40B4-BE49-F238E27FC236}">
                  <a16:creationId xmlns:a16="http://schemas.microsoft.com/office/drawing/2014/main" id="{6E2B7DC4-F8D4-38D7-A31C-000DBFEEB6F6}"/>
                </a:ext>
              </a:extLst>
            </p:cNvPr>
            <p:cNvSpPr/>
            <p:nvPr/>
          </p:nvSpPr>
          <p:spPr>
            <a:xfrm>
              <a:off x="4551616" y="4629316"/>
              <a:ext cx="46463" cy="24565"/>
            </a:xfrm>
            <a:custGeom>
              <a:avLst/>
              <a:gdLst/>
              <a:ahLst/>
              <a:cxnLst/>
              <a:rect l="l" t="t" r="r" b="b"/>
              <a:pathLst>
                <a:path w="418" h="221" extrusionOk="0">
                  <a:moveTo>
                    <a:pt x="417" y="0"/>
                  </a:moveTo>
                  <a:lnTo>
                    <a:pt x="417" y="0"/>
                  </a:lnTo>
                  <a:cubicBezTo>
                    <a:pt x="327" y="47"/>
                    <a:pt x="238" y="93"/>
                    <a:pt x="154" y="140"/>
                  </a:cubicBezTo>
                  <a:lnTo>
                    <a:pt x="154" y="140"/>
                  </a:lnTo>
                  <a:cubicBezTo>
                    <a:pt x="241" y="95"/>
                    <a:pt x="330" y="48"/>
                    <a:pt x="417" y="0"/>
                  </a:cubicBezTo>
                  <a:close/>
                  <a:moveTo>
                    <a:pt x="154" y="140"/>
                  </a:moveTo>
                  <a:cubicBezTo>
                    <a:pt x="154" y="140"/>
                    <a:pt x="153" y="140"/>
                    <a:pt x="152" y="141"/>
                  </a:cubicBezTo>
                  <a:lnTo>
                    <a:pt x="152" y="141"/>
                  </a:lnTo>
                  <a:cubicBezTo>
                    <a:pt x="153" y="141"/>
                    <a:pt x="153" y="140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lose/>
                  <a:moveTo>
                    <a:pt x="152" y="141"/>
                  </a:moveTo>
                  <a:cubicBezTo>
                    <a:pt x="100" y="167"/>
                    <a:pt x="50" y="193"/>
                    <a:pt x="1" y="220"/>
                  </a:cubicBezTo>
                  <a:cubicBezTo>
                    <a:pt x="50" y="194"/>
                    <a:pt x="101" y="168"/>
                    <a:pt x="152" y="141"/>
                  </a:cubicBezTo>
                  <a:close/>
                </a:path>
              </a:pathLst>
            </a:custGeom>
            <a:solidFill>
              <a:srgbClr val="A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71;p49">
              <a:extLst>
                <a:ext uri="{FF2B5EF4-FFF2-40B4-BE49-F238E27FC236}">
                  <a16:creationId xmlns:a16="http://schemas.microsoft.com/office/drawing/2014/main" id="{C0DEAA50-BB14-64C6-9BA1-D1FD8BF81706}"/>
                </a:ext>
              </a:extLst>
            </p:cNvPr>
            <p:cNvSpPr/>
            <p:nvPr/>
          </p:nvSpPr>
          <p:spPr>
            <a:xfrm>
              <a:off x="4531719" y="4312634"/>
              <a:ext cx="66360" cy="341238"/>
            </a:xfrm>
            <a:custGeom>
              <a:avLst/>
              <a:gdLst/>
              <a:ahLst/>
              <a:cxnLst/>
              <a:rect l="l" t="t" r="r" b="b"/>
              <a:pathLst>
                <a:path w="597" h="3070" extrusionOk="0">
                  <a:moveTo>
                    <a:pt x="343" y="0"/>
                  </a:moveTo>
                  <a:lnTo>
                    <a:pt x="0" y="170"/>
                  </a:lnTo>
                  <a:lnTo>
                    <a:pt x="180" y="3069"/>
                  </a:lnTo>
                  <a:cubicBezTo>
                    <a:pt x="229" y="3042"/>
                    <a:pt x="280" y="3016"/>
                    <a:pt x="333" y="2989"/>
                  </a:cubicBezTo>
                  <a:cubicBezTo>
                    <a:pt x="416" y="2942"/>
                    <a:pt x="506" y="2896"/>
                    <a:pt x="596" y="2849"/>
                  </a:cubicBezTo>
                  <a:lnTo>
                    <a:pt x="449" y="1678"/>
                  </a:lnTo>
                  <a:lnTo>
                    <a:pt x="492" y="1654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B1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72;p49">
              <a:extLst>
                <a:ext uri="{FF2B5EF4-FFF2-40B4-BE49-F238E27FC236}">
                  <a16:creationId xmlns:a16="http://schemas.microsoft.com/office/drawing/2014/main" id="{1FC6B725-E721-DA38-8A1D-809262446CDB}"/>
                </a:ext>
              </a:extLst>
            </p:cNvPr>
            <p:cNvSpPr/>
            <p:nvPr/>
          </p:nvSpPr>
          <p:spPr>
            <a:xfrm>
              <a:off x="2956082" y="2402983"/>
              <a:ext cx="3330315" cy="1982627"/>
            </a:xfrm>
            <a:custGeom>
              <a:avLst/>
              <a:gdLst/>
              <a:ahLst/>
              <a:cxnLst/>
              <a:rect l="l" t="t" r="r" b="b"/>
              <a:pathLst>
                <a:path w="29961" h="17837" extrusionOk="0">
                  <a:moveTo>
                    <a:pt x="16495" y="0"/>
                  </a:moveTo>
                  <a:lnTo>
                    <a:pt x="796" y="6031"/>
                  </a:lnTo>
                  <a:lnTo>
                    <a:pt x="0" y="6583"/>
                  </a:lnTo>
                  <a:lnTo>
                    <a:pt x="13183" y="17836"/>
                  </a:lnTo>
                  <a:lnTo>
                    <a:pt x="13992" y="17440"/>
                  </a:lnTo>
                  <a:lnTo>
                    <a:pt x="29651" y="9768"/>
                  </a:lnTo>
                  <a:cubicBezTo>
                    <a:pt x="29920" y="9635"/>
                    <a:pt x="29960" y="9272"/>
                    <a:pt x="29741" y="9079"/>
                  </a:cubicBezTo>
                  <a:cubicBezTo>
                    <a:pt x="29731" y="9073"/>
                    <a:pt x="29718" y="9059"/>
                    <a:pt x="29701" y="9053"/>
                  </a:cubicBezTo>
                  <a:lnTo>
                    <a:pt x="16495" y="0"/>
                  </a:ln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73;p49">
              <a:extLst>
                <a:ext uri="{FF2B5EF4-FFF2-40B4-BE49-F238E27FC236}">
                  <a16:creationId xmlns:a16="http://schemas.microsoft.com/office/drawing/2014/main" id="{BA27A778-D931-038E-A02C-6839B0682AA9}"/>
                </a:ext>
              </a:extLst>
            </p:cNvPr>
            <p:cNvSpPr/>
            <p:nvPr/>
          </p:nvSpPr>
          <p:spPr>
            <a:xfrm>
              <a:off x="2839479" y="3070250"/>
              <a:ext cx="1730350" cy="1654394"/>
            </a:xfrm>
            <a:custGeom>
              <a:avLst/>
              <a:gdLst/>
              <a:ahLst/>
              <a:cxnLst/>
              <a:rect l="l" t="t" r="r" b="b"/>
              <a:pathLst>
                <a:path w="15567" h="14884" extrusionOk="0">
                  <a:moveTo>
                    <a:pt x="1914" y="1"/>
                  </a:moveTo>
                  <a:cubicBezTo>
                    <a:pt x="1914" y="1"/>
                    <a:pt x="267" y="431"/>
                    <a:pt x="94" y="2188"/>
                  </a:cubicBezTo>
                  <a:cubicBezTo>
                    <a:pt x="1" y="3143"/>
                    <a:pt x="853" y="3795"/>
                    <a:pt x="853" y="3795"/>
                  </a:cubicBezTo>
                  <a:lnTo>
                    <a:pt x="996" y="3915"/>
                  </a:lnTo>
                  <a:lnTo>
                    <a:pt x="1386" y="4248"/>
                  </a:lnTo>
                  <a:lnTo>
                    <a:pt x="10488" y="12022"/>
                  </a:lnTo>
                  <a:lnTo>
                    <a:pt x="10811" y="12295"/>
                  </a:lnTo>
                  <a:lnTo>
                    <a:pt x="11866" y="13197"/>
                  </a:lnTo>
                  <a:lnTo>
                    <a:pt x="12349" y="13610"/>
                  </a:lnTo>
                  <a:lnTo>
                    <a:pt x="13334" y="14449"/>
                  </a:lnTo>
                  <a:lnTo>
                    <a:pt x="13556" y="14642"/>
                  </a:lnTo>
                  <a:cubicBezTo>
                    <a:pt x="13732" y="14757"/>
                    <a:pt x="14012" y="14884"/>
                    <a:pt x="14401" y="14884"/>
                  </a:cubicBezTo>
                  <a:cubicBezTo>
                    <a:pt x="14484" y="14884"/>
                    <a:pt x="14572" y="14878"/>
                    <a:pt x="14665" y="14865"/>
                  </a:cubicBezTo>
                  <a:lnTo>
                    <a:pt x="15404" y="14259"/>
                  </a:lnTo>
                  <a:lnTo>
                    <a:pt x="15404" y="14259"/>
                  </a:lnTo>
                  <a:cubicBezTo>
                    <a:pt x="15352" y="14288"/>
                    <a:pt x="14922" y="14515"/>
                    <a:pt x="14460" y="14515"/>
                  </a:cubicBezTo>
                  <a:cubicBezTo>
                    <a:pt x="14066" y="14515"/>
                    <a:pt x="13649" y="14349"/>
                    <a:pt x="13424" y="13753"/>
                  </a:cubicBezTo>
                  <a:cubicBezTo>
                    <a:pt x="12814" y="12126"/>
                    <a:pt x="15567" y="11151"/>
                    <a:pt x="15567" y="11151"/>
                  </a:cubicBezTo>
                  <a:lnTo>
                    <a:pt x="14083" y="9942"/>
                  </a:lnTo>
                  <a:lnTo>
                    <a:pt x="13573" y="9523"/>
                  </a:lnTo>
                  <a:lnTo>
                    <a:pt x="12708" y="8821"/>
                  </a:lnTo>
                  <a:lnTo>
                    <a:pt x="12369" y="8541"/>
                  </a:lnTo>
                  <a:lnTo>
                    <a:pt x="3129" y="993"/>
                  </a:lnTo>
                  <a:lnTo>
                    <a:pt x="2773" y="704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74;p49">
              <a:extLst>
                <a:ext uri="{FF2B5EF4-FFF2-40B4-BE49-F238E27FC236}">
                  <a16:creationId xmlns:a16="http://schemas.microsoft.com/office/drawing/2014/main" id="{BF4080AC-0AC0-C878-F5AA-E67C87139A15}"/>
                </a:ext>
              </a:extLst>
            </p:cNvPr>
            <p:cNvSpPr/>
            <p:nvPr/>
          </p:nvSpPr>
          <p:spPr>
            <a:xfrm>
              <a:off x="4511377" y="3412164"/>
              <a:ext cx="1775034" cy="929346"/>
            </a:xfrm>
            <a:custGeom>
              <a:avLst/>
              <a:gdLst/>
              <a:ahLst/>
              <a:cxnLst/>
              <a:rect l="l" t="t" r="r" b="b"/>
              <a:pathLst>
                <a:path w="15969" h="8361" extrusionOk="0">
                  <a:moveTo>
                    <a:pt x="15749" y="0"/>
                  </a:moveTo>
                  <a:lnTo>
                    <a:pt x="15749" y="0"/>
                  </a:lnTo>
                  <a:cubicBezTo>
                    <a:pt x="15609" y="267"/>
                    <a:pt x="15426" y="347"/>
                    <a:pt x="15426" y="347"/>
                  </a:cubicBezTo>
                  <a:lnTo>
                    <a:pt x="0" y="7955"/>
                  </a:lnTo>
                  <a:lnTo>
                    <a:pt x="0" y="8361"/>
                  </a:lnTo>
                  <a:lnTo>
                    <a:pt x="15659" y="689"/>
                  </a:lnTo>
                  <a:cubicBezTo>
                    <a:pt x="15928" y="556"/>
                    <a:pt x="15968" y="193"/>
                    <a:pt x="15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75;p49">
              <a:extLst>
                <a:ext uri="{FF2B5EF4-FFF2-40B4-BE49-F238E27FC236}">
                  <a16:creationId xmlns:a16="http://schemas.microsoft.com/office/drawing/2014/main" id="{91378446-4238-5F39-2296-BF990FC0F558}"/>
                </a:ext>
              </a:extLst>
            </p:cNvPr>
            <p:cNvSpPr/>
            <p:nvPr/>
          </p:nvSpPr>
          <p:spPr>
            <a:xfrm>
              <a:off x="3127373" y="2442555"/>
              <a:ext cx="2475755" cy="637904"/>
            </a:xfrm>
            <a:custGeom>
              <a:avLst/>
              <a:gdLst/>
              <a:ahLst/>
              <a:cxnLst/>
              <a:rect l="l" t="t" r="r" b="b"/>
              <a:pathLst>
                <a:path w="22273" h="5739" extrusionOk="0">
                  <a:moveTo>
                    <a:pt x="14954" y="1"/>
                  </a:moveTo>
                  <a:lnTo>
                    <a:pt x="10787" y="1598"/>
                  </a:lnTo>
                  <a:cubicBezTo>
                    <a:pt x="11006" y="1641"/>
                    <a:pt x="11266" y="1691"/>
                    <a:pt x="11562" y="1754"/>
                  </a:cubicBezTo>
                  <a:lnTo>
                    <a:pt x="14954" y="589"/>
                  </a:lnTo>
                  <a:lnTo>
                    <a:pt x="22272" y="4996"/>
                  </a:lnTo>
                  <a:lnTo>
                    <a:pt x="22272" y="4996"/>
                  </a:lnTo>
                  <a:lnTo>
                    <a:pt x="14954" y="1"/>
                  </a:lnTo>
                  <a:close/>
                  <a:moveTo>
                    <a:pt x="8381" y="2523"/>
                  </a:moveTo>
                  <a:lnTo>
                    <a:pt x="0" y="5738"/>
                  </a:lnTo>
                  <a:lnTo>
                    <a:pt x="7942" y="3002"/>
                  </a:lnTo>
                  <a:cubicBezTo>
                    <a:pt x="8088" y="2823"/>
                    <a:pt x="8234" y="2663"/>
                    <a:pt x="8381" y="2523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76;p49">
              <a:extLst>
                <a:ext uri="{FF2B5EF4-FFF2-40B4-BE49-F238E27FC236}">
                  <a16:creationId xmlns:a16="http://schemas.microsoft.com/office/drawing/2014/main" id="{04AF30C6-F98E-B072-BFD0-DD050780A8BD}"/>
                </a:ext>
              </a:extLst>
            </p:cNvPr>
            <p:cNvSpPr/>
            <p:nvPr/>
          </p:nvSpPr>
          <p:spPr>
            <a:xfrm>
              <a:off x="4144340" y="4128672"/>
              <a:ext cx="260547" cy="454503"/>
            </a:xfrm>
            <a:custGeom>
              <a:avLst/>
              <a:gdLst/>
              <a:ahLst/>
              <a:cxnLst/>
              <a:rect l="l" t="t" r="r" b="b"/>
              <a:pathLst>
                <a:path w="2344" h="4089" extrusionOk="0">
                  <a:moveTo>
                    <a:pt x="1834" y="1"/>
                  </a:moveTo>
                  <a:cubicBezTo>
                    <a:pt x="143" y="1030"/>
                    <a:pt x="0" y="2624"/>
                    <a:pt x="127" y="3675"/>
                  </a:cubicBezTo>
                  <a:lnTo>
                    <a:pt x="610" y="4088"/>
                  </a:lnTo>
                  <a:cubicBezTo>
                    <a:pt x="480" y="1722"/>
                    <a:pt x="1678" y="767"/>
                    <a:pt x="2344" y="420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77;p49">
              <a:extLst>
                <a:ext uri="{FF2B5EF4-FFF2-40B4-BE49-F238E27FC236}">
                  <a16:creationId xmlns:a16="http://schemas.microsoft.com/office/drawing/2014/main" id="{238D6044-5BD2-5029-9186-EBA7ADF16CDB}"/>
                </a:ext>
              </a:extLst>
            </p:cNvPr>
            <p:cNvSpPr/>
            <p:nvPr/>
          </p:nvSpPr>
          <p:spPr>
            <a:xfrm>
              <a:off x="2943076" y="3148392"/>
              <a:ext cx="244319" cy="394036"/>
            </a:xfrm>
            <a:custGeom>
              <a:avLst/>
              <a:gdLst/>
              <a:ahLst/>
              <a:cxnLst/>
              <a:rect l="l" t="t" r="r" b="b"/>
              <a:pathLst>
                <a:path w="2198" h="3545" extrusionOk="0">
                  <a:moveTo>
                    <a:pt x="1841" y="1"/>
                  </a:moveTo>
                  <a:cubicBezTo>
                    <a:pt x="1245" y="230"/>
                    <a:pt x="1" y="972"/>
                    <a:pt x="64" y="3212"/>
                  </a:cubicBezTo>
                  <a:lnTo>
                    <a:pt x="454" y="3545"/>
                  </a:lnTo>
                  <a:cubicBezTo>
                    <a:pt x="490" y="2633"/>
                    <a:pt x="786" y="1109"/>
                    <a:pt x="2197" y="290"/>
                  </a:cubicBezTo>
                  <a:lnTo>
                    <a:pt x="18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78;p49">
              <a:extLst>
                <a:ext uri="{FF2B5EF4-FFF2-40B4-BE49-F238E27FC236}">
                  <a16:creationId xmlns:a16="http://schemas.microsoft.com/office/drawing/2014/main" id="{BD178596-206F-73E1-C5A7-FBEDB85A6A19}"/>
                </a:ext>
              </a:extLst>
            </p:cNvPr>
            <p:cNvSpPr/>
            <p:nvPr/>
          </p:nvSpPr>
          <p:spPr>
            <a:xfrm>
              <a:off x="3982274" y="4019628"/>
              <a:ext cx="269884" cy="417378"/>
            </a:xfrm>
            <a:custGeom>
              <a:avLst/>
              <a:gdLst/>
              <a:ahLst/>
              <a:cxnLst/>
              <a:rect l="l" t="t" r="r" b="b"/>
              <a:pathLst>
                <a:path w="2428" h="3755" extrusionOk="0">
                  <a:moveTo>
                    <a:pt x="2088" y="0"/>
                  </a:moveTo>
                  <a:cubicBezTo>
                    <a:pt x="1595" y="157"/>
                    <a:pt x="1109" y="426"/>
                    <a:pt x="739" y="779"/>
                  </a:cubicBezTo>
                  <a:cubicBezTo>
                    <a:pt x="343" y="1155"/>
                    <a:pt x="57" y="1675"/>
                    <a:pt x="24" y="2227"/>
                  </a:cubicBezTo>
                  <a:cubicBezTo>
                    <a:pt x="1" y="2636"/>
                    <a:pt x="74" y="3049"/>
                    <a:pt x="194" y="3438"/>
                  </a:cubicBezTo>
                  <a:cubicBezTo>
                    <a:pt x="197" y="3452"/>
                    <a:pt x="203" y="3465"/>
                    <a:pt x="207" y="3481"/>
                  </a:cubicBezTo>
                  <a:lnTo>
                    <a:pt x="530" y="3754"/>
                  </a:lnTo>
                  <a:cubicBezTo>
                    <a:pt x="400" y="3146"/>
                    <a:pt x="363" y="2496"/>
                    <a:pt x="593" y="1914"/>
                  </a:cubicBezTo>
                  <a:cubicBezTo>
                    <a:pt x="822" y="1321"/>
                    <a:pt x="1295" y="853"/>
                    <a:pt x="1851" y="550"/>
                  </a:cubicBezTo>
                  <a:cubicBezTo>
                    <a:pt x="1898" y="523"/>
                    <a:pt x="2160" y="396"/>
                    <a:pt x="2427" y="280"/>
                  </a:cubicBez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79;p49">
              <a:extLst>
                <a:ext uri="{FF2B5EF4-FFF2-40B4-BE49-F238E27FC236}">
                  <a16:creationId xmlns:a16="http://schemas.microsoft.com/office/drawing/2014/main" id="{B0C5E96F-612B-ECD4-8118-75CF642B29B0}"/>
                </a:ext>
              </a:extLst>
            </p:cNvPr>
            <p:cNvSpPr/>
            <p:nvPr/>
          </p:nvSpPr>
          <p:spPr>
            <a:xfrm>
              <a:off x="5549352" y="3693720"/>
              <a:ext cx="404160" cy="192072"/>
            </a:xfrm>
            <a:custGeom>
              <a:avLst/>
              <a:gdLst/>
              <a:ahLst/>
              <a:cxnLst/>
              <a:rect l="l" t="t" r="r" b="b"/>
              <a:pathLst>
                <a:path w="3636" h="1728" extrusionOk="0">
                  <a:moveTo>
                    <a:pt x="3635" y="0"/>
                  </a:moveTo>
                  <a:lnTo>
                    <a:pt x="3635" y="0"/>
                  </a:lnTo>
                  <a:cubicBezTo>
                    <a:pt x="2999" y="223"/>
                    <a:pt x="2384" y="496"/>
                    <a:pt x="1778" y="782"/>
                  </a:cubicBezTo>
                  <a:cubicBezTo>
                    <a:pt x="1172" y="1072"/>
                    <a:pt x="573" y="1375"/>
                    <a:pt x="1" y="1728"/>
                  </a:cubicBezTo>
                  <a:cubicBezTo>
                    <a:pt x="636" y="1505"/>
                    <a:pt x="1249" y="1232"/>
                    <a:pt x="1855" y="946"/>
                  </a:cubicBezTo>
                  <a:cubicBezTo>
                    <a:pt x="2460" y="656"/>
                    <a:pt x="3059" y="353"/>
                    <a:pt x="3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580;p49">
              <a:extLst>
                <a:ext uri="{FF2B5EF4-FFF2-40B4-BE49-F238E27FC236}">
                  <a16:creationId xmlns:a16="http://schemas.microsoft.com/office/drawing/2014/main" id="{3CEB04BD-5DBF-731E-F073-B81D5FEDAB5A}"/>
                </a:ext>
              </a:extLst>
            </p:cNvPr>
            <p:cNvSpPr/>
            <p:nvPr/>
          </p:nvSpPr>
          <p:spPr>
            <a:xfrm>
              <a:off x="4590520" y="4081097"/>
              <a:ext cx="924587" cy="463617"/>
            </a:xfrm>
            <a:custGeom>
              <a:avLst/>
              <a:gdLst/>
              <a:ahLst/>
              <a:cxnLst/>
              <a:rect l="l" t="t" r="r" b="b"/>
              <a:pathLst>
                <a:path w="8318" h="4171" extrusionOk="0">
                  <a:moveTo>
                    <a:pt x="8318" y="0"/>
                  </a:moveTo>
                  <a:cubicBezTo>
                    <a:pt x="7961" y="157"/>
                    <a:pt x="7608" y="323"/>
                    <a:pt x="7256" y="486"/>
                  </a:cubicBezTo>
                  <a:lnTo>
                    <a:pt x="6201" y="985"/>
                  </a:lnTo>
                  <a:cubicBezTo>
                    <a:pt x="5499" y="1321"/>
                    <a:pt x="4803" y="1667"/>
                    <a:pt x="4104" y="2010"/>
                  </a:cubicBezTo>
                  <a:cubicBezTo>
                    <a:pt x="3412" y="2366"/>
                    <a:pt x="2716" y="2713"/>
                    <a:pt x="2027" y="3075"/>
                  </a:cubicBezTo>
                  <a:cubicBezTo>
                    <a:pt x="1348" y="3432"/>
                    <a:pt x="669" y="3791"/>
                    <a:pt x="0" y="4166"/>
                  </a:cubicBezTo>
                  <a:lnTo>
                    <a:pt x="0" y="4170"/>
                  </a:lnTo>
                  <a:cubicBezTo>
                    <a:pt x="702" y="3857"/>
                    <a:pt x="1398" y="3531"/>
                    <a:pt x="2090" y="3198"/>
                  </a:cubicBezTo>
                  <a:cubicBezTo>
                    <a:pt x="2793" y="2865"/>
                    <a:pt x="3488" y="2516"/>
                    <a:pt x="4187" y="2173"/>
                  </a:cubicBezTo>
                  <a:cubicBezTo>
                    <a:pt x="4880" y="1817"/>
                    <a:pt x="5575" y="1471"/>
                    <a:pt x="6264" y="1108"/>
                  </a:cubicBezTo>
                  <a:lnTo>
                    <a:pt x="7296" y="562"/>
                  </a:lnTo>
                  <a:cubicBezTo>
                    <a:pt x="7635" y="376"/>
                    <a:pt x="7978" y="193"/>
                    <a:pt x="8318" y="0"/>
                  </a:cubicBez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581;p49">
              <a:extLst>
                <a:ext uri="{FF2B5EF4-FFF2-40B4-BE49-F238E27FC236}">
                  <a16:creationId xmlns:a16="http://schemas.microsoft.com/office/drawing/2014/main" id="{2D7957D2-8733-EAB7-EFE5-108FEFDC3966}"/>
                </a:ext>
              </a:extLst>
            </p:cNvPr>
            <p:cNvSpPr/>
            <p:nvPr/>
          </p:nvSpPr>
          <p:spPr>
            <a:xfrm>
              <a:off x="4587519" y="4544171"/>
              <a:ext cx="3112" cy="2001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cubicBezTo>
                    <a:pt x="17" y="4"/>
                    <a:pt x="10" y="11"/>
                    <a:pt x="1" y="17"/>
                  </a:cubicBezTo>
                  <a:cubicBezTo>
                    <a:pt x="10" y="11"/>
                    <a:pt x="17" y="8"/>
                    <a:pt x="27" y="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9FB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582;p49">
              <a:extLst>
                <a:ext uri="{FF2B5EF4-FFF2-40B4-BE49-F238E27FC236}">
                  <a16:creationId xmlns:a16="http://schemas.microsoft.com/office/drawing/2014/main" id="{2CC12475-53D7-31C5-58C8-EC96233F36B3}"/>
                </a:ext>
              </a:extLst>
            </p:cNvPr>
            <p:cNvSpPr/>
            <p:nvPr/>
          </p:nvSpPr>
          <p:spPr>
            <a:xfrm>
              <a:off x="3446947" y="4231157"/>
              <a:ext cx="324573" cy="146610"/>
            </a:xfrm>
            <a:custGeom>
              <a:avLst/>
              <a:gdLst/>
              <a:ahLst/>
              <a:cxnLst/>
              <a:rect l="l" t="t" r="r" b="b"/>
              <a:pathLst>
                <a:path w="2920" h="1319" extrusionOk="0">
                  <a:moveTo>
                    <a:pt x="2919" y="1"/>
                  </a:moveTo>
                  <a:cubicBezTo>
                    <a:pt x="2919" y="1"/>
                    <a:pt x="141" y="280"/>
                    <a:pt x="71" y="696"/>
                  </a:cubicBezTo>
                  <a:cubicBezTo>
                    <a:pt x="1" y="1113"/>
                    <a:pt x="626" y="1319"/>
                    <a:pt x="626" y="1319"/>
                  </a:cubicBezTo>
                  <a:lnTo>
                    <a:pt x="2919" y="1"/>
                  </a:ln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583;p49">
              <a:extLst>
                <a:ext uri="{FF2B5EF4-FFF2-40B4-BE49-F238E27FC236}">
                  <a16:creationId xmlns:a16="http://schemas.microsoft.com/office/drawing/2014/main" id="{BAE4632F-60F6-0E89-1552-3977E1B6E785}"/>
                </a:ext>
              </a:extLst>
            </p:cNvPr>
            <p:cNvSpPr/>
            <p:nvPr/>
          </p:nvSpPr>
          <p:spPr>
            <a:xfrm>
              <a:off x="3230081" y="3913030"/>
              <a:ext cx="236316" cy="252650"/>
            </a:xfrm>
            <a:custGeom>
              <a:avLst/>
              <a:gdLst/>
              <a:ahLst/>
              <a:cxnLst/>
              <a:rect l="l" t="t" r="r" b="b"/>
              <a:pathLst>
                <a:path w="2126" h="2273" extrusionOk="0">
                  <a:moveTo>
                    <a:pt x="2022" y="1"/>
                  </a:moveTo>
                  <a:cubicBezTo>
                    <a:pt x="2022" y="1"/>
                    <a:pt x="158" y="1199"/>
                    <a:pt x="58" y="1832"/>
                  </a:cubicBezTo>
                  <a:cubicBezTo>
                    <a:pt x="0" y="2196"/>
                    <a:pt x="335" y="2273"/>
                    <a:pt x="629" y="2273"/>
                  </a:cubicBezTo>
                  <a:cubicBezTo>
                    <a:pt x="845" y="2273"/>
                    <a:pt x="1040" y="2231"/>
                    <a:pt x="1040" y="2231"/>
                  </a:cubicBezTo>
                  <a:cubicBezTo>
                    <a:pt x="1040" y="2231"/>
                    <a:pt x="2125" y="1432"/>
                    <a:pt x="202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584;p49">
              <a:extLst>
                <a:ext uri="{FF2B5EF4-FFF2-40B4-BE49-F238E27FC236}">
                  <a16:creationId xmlns:a16="http://schemas.microsoft.com/office/drawing/2014/main" id="{4869D1D1-65F6-BCC1-9EE2-4B343E34908A}"/>
                </a:ext>
              </a:extLst>
            </p:cNvPr>
            <p:cNvSpPr/>
            <p:nvPr/>
          </p:nvSpPr>
          <p:spPr>
            <a:xfrm>
              <a:off x="3762963" y="2606842"/>
              <a:ext cx="1373320" cy="1011488"/>
            </a:xfrm>
            <a:custGeom>
              <a:avLst/>
              <a:gdLst/>
              <a:ahLst/>
              <a:cxnLst/>
              <a:rect l="l" t="t" r="r" b="b"/>
              <a:pathLst>
                <a:path w="12355" h="9100" extrusionOk="0">
                  <a:moveTo>
                    <a:pt x="4343" y="0"/>
                  </a:moveTo>
                  <a:cubicBezTo>
                    <a:pt x="4343" y="0"/>
                    <a:pt x="1494" y="679"/>
                    <a:pt x="659" y="5179"/>
                  </a:cubicBezTo>
                  <a:cubicBezTo>
                    <a:pt x="0" y="8725"/>
                    <a:pt x="2478" y="9100"/>
                    <a:pt x="3554" y="9100"/>
                  </a:cubicBezTo>
                  <a:cubicBezTo>
                    <a:pt x="3843" y="9100"/>
                    <a:pt x="4030" y="9073"/>
                    <a:pt x="4030" y="9073"/>
                  </a:cubicBezTo>
                  <a:lnTo>
                    <a:pt x="7688" y="6846"/>
                  </a:lnTo>
                  <a:lnTo>
                    <a:pt x="11599" y="5565"/>
                  </a:lnTo>
                  <a:cubicBezTo>
                    <a:pt x="11599" y="5565"/>
                    <a:pt x="12354" y="2420"/>
                    <a:pt x="9629" y="1385"/>
                  </a:cubicBezTo>
                  <a:cubicBezTo>
                    <a:pt x="6906" y="349"/>
                    <a:pt x="4343" y="0"/>
                    <a:pt x="434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585;p49">
              <a:extLst>
                <a:ext uri="{FF2B5EF4-FFF2-40B4-BE49-F238E27FC236}">
                  <a16:creationId xmlns:a16="http://schemas.microsoft.com/office/drawing/2014/main" id="{85B3B7F7-68D2-AE77-51FB-F420F964CEF3}"/>
                </a:ext>
              </a:extLst>
            </p:cNvPr>
            <p:cNvSpPr/>
            <p:nvPr/>
          </p:nvSpPr>
          <p:spPr>
            <a:xfrm>
              <a:off x="3980829" y="1755169"/>
              <a:ext cx="1359314" cy="1075289"/>
            </a:xfrm>
            <a:custGeom>
              <a:avLst/>
              <a:gdLst/>
              <a:ahLst/>
              <a:cxnLst/>
              <a:rect l="l" t="t" r="r" b="b"/>
              <a:pathLst>
                <a:path w="12229" h="9674" extrusionOk="0">
                  <a:moveTo>
                    <a:pt x="4590" y="1"/>
                  </a:moveTo>
                  <a:cubicBezTo>
                    <a:pt x="3625" y="1"/>
                    <a:pt x="2613" y="315"/>
                    <a:pt x="2070" y="1079"/>
                  </a:cubicBezTo>
                  <a:cubicBezTo>
                    <a:pt x="1085" y="2463"/>
                    <a:pt x="1" y="5299"/>
                    <a:pt x="1924" y="7662"/>
                  </a:cubicBezTo>
                  <a:cubicBezTo>
                    <a:pt x="3066" y="9067"/>
                    <a:pt x="5076" y="9609"/>
                    <a:pt x="6873" y="9669"/>
                  </a:cubicBezTo>
                  <a:cubicBezTo>
                    <a:pt x="6954" y="9672"/>
                    <a:pt x="7035" y="9673"/>
                    <a:pt x="7116" y="9673"/>
                  </a:cubicBezTo>
                  <a:cubicBezTo>
                    <a:pt x="8775" y="9673"/>
                    <a:pt x="10465" y="9079"/>
                    <a:pt x="11230" y="7503"/>
                  </a:cubicBezTo>
                  <a:cubicBezTo>
                    <a:pt x="12228" y="5442"/>
                    <a:pt x="11812" y="2896"/>
                    <a:pt x="9769" y="1684"/>
                  </a:cubicBezTo>
                  <a:cubicBezTo>
                    <a:pt x="9769" y="1684"/>
                    <a:pt x="7476" y="327"/>
                    <a:pt x="5133" y="34"/>
                  </a:cubicBezTo>
                  <a:cubicBezTo>
                    <a:pt x="4956" y="12"/>
                    <a:pt x="4774" y="1"/>
                    <a:pt x="459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586;p49">
              <a:extLst>
                <a:ext uri="{FF2B5EF4-FFF2-40B4-BE49-F238E27FC236}">
                  <a16:creationId xmlns:a16="http://schemas.microsoft.com/office/drawing/2014/main" id="{EC26AC31-FCA1-9A0E-FBEE-BCC229878740}"/>
                </a:ext>
              </a:extLst>
            </p:cNvPr>
            <p:cNvSpPr/>
            <p:nvPr/>
          </p:nvSpPr>
          <p:spPr>
            <a:xfrm>
              <a:off x="4671553" y="1619671"/>
              <a:ext cx="196522" cy="267322"/>
            </a:xfrm>
            <a:custGeom>
              <a:avLst/>
              <a:gdLst/>
              <a:ahLst/>
              <a:cxnLst/>
              <a:rect l="l" t="t" r="r" b="b"/>
              <a:pathLst>
                <a:path w="1768" h="2405" extrusionOk="0">
                  <a:moveTo>
                    <a:pt x="1230" y="0"/>
                  </a:moveTo>
                  <a:cubicBezTo>
                    <a:pt x="796" y="0"/>
                    <a:pt x="792" y="1685"/>
                    <a:pt x="792" y="1685"/>
                  </a:cubicBezTo>
                  <a:cubicBezTo>
                    <a:pt x="792" y="1685"/>
                    <a:pt x="764" y="248"/>
                    <a:pt x="405" y="248"/>
                  </a:cubicBezTo>
                  <a:cubicBezTo>
                    <a:pt x="397" y="248"/>
                    <a:pt x="388" y="249"/>
                    <a:pt x="380" y="251"/>
                  </a:cubicBezTo>
                  <a:cubicBezTo>
                    <a:pt x="0" y="321"/>
                    <a:pt x="213" y="1882"/>
                    <a:pt x="213" y="1882"/>
                  </a:cubicBezTo>
                  <a:lnTo>
                    <a:pt x="1075" y="2404"/>
                  </a:lnTo>
                  <a:cubicBezTo>
                    <a:pt x="1075" y="2404"/>
                    <a:pt x="1767" y="148"/>
                    <a:pt x="1282" y="8"/>
                  </a:cubicBezTo>
                  <a:cubicBezTo>
                    <a:pt x="1264" y="3"/>
                    <a:pt x="1246" y="0"/>
                    <a:pt x="123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587;p49">
              <a:extLst>
                <a:ext uri="{FF2B5EF4-FFF2-40B4-BE49-F238E27FC236}">
                  <a16:creationId xmlns:a16="http://schemas.microsoft.com/office/drawing/2014/main" id="{4808409F-9D7B-8374-D230-BB1FAB3CD6DA}"/>
                </a:ext>
              </a:extLst>
            </p:cNvPr>
            <p:cNvSpPr/>
            <p:nvPr/>
          </p:nvSpPr>
          <p:spPr>
            <a:xfrm>
              <a:off x="4779708" y="663845"/>
              <a:ext cx="964381" cy="1606154"/>
            </a:xfrm>
            <a:custGeom>
              <a:avLst/>
              <a:gdLst/>
              <a:ahLst/>
              <a:cxnLst/>
              <a:rect l="l" t="t" r="r" b="b"/>
              <a:pathLst>
                <a:path w="8676" h="14450" extrusionOk="0">
                  <a:moveTo>
                    <a:pt x="6344" y="1"/>
                  </a:moveTo>
                  <a:cubicBezTo>
                    <a:pt x="4213" y="1"/>
                    <a:pt x="1" y="5356"/>
                    <a:pt x="1663" y="11383"/>
                  </a:cubicBezTo>
                  <a:cubicBezTo>
                    <a:pt x="2304" y="13708"/>
                    <a:pt x="2659" y="14449"/>
                    <a:pt x="2850" y="14449"/>
                  </a:cubicBezTo>
                  <a:cubicBezTo>
                    <a:pt x="3187" y="14449"/>
                    <a:pt x="3018" y="12149"/>
                    <a:pt x="3018" y="12149"/>
                  </a:cubicBezTo>
                  <a:cubicBezTo>
                    <a:pt x="3018" y="12149"/>
                    <a:pt x="2079" y="8817"/>
                    <a:pt x="4405" y="6108"/>
                  </a:cubicBezTo>
                  <a:cubicBezTo>
                    <a:pt x="6732" y="3402"/>
                    <a:pt x="8676" y="833"/>
                    <a:pt x="6732" y="71"/>
                  </a:cubicBezTo>
                  <a:cubicBezTo>
                    <a:pt x="6613" y="24"/>
                    <a:pt x="6483" y="1"/>
                    <a:pt x="6344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588;p49">
              <a:extLst>
                <a:ext uri="{FF2B5EF4-FFF2-40B4-BE49-F238E27FC236}">
                  <a16:creationId xmlns:a16="http://schemas.microsoft.com/office/drawing/2014/main" id="{0CDB31D5-A077-9ED6-2AEA-CDCB4DA29172}"/>
                </a:ext>
              </a:extLst>
            </p:cNvPr>
            <p:cNvSpPr/>
            <p:nvPr/>
          </p:nvSpPr>
          <p:spPr>
            <a:xfrm>
              <a:off x="4166126" y="401407"/>
              <a:ext cx="426613" cy="1431533"/>
            </a:xfrm>
            <a:custGeom>
              <a:avLst/>
              <a:gdLst/>
              <a:ahLst/>
              <a:cxnLst/>
              <a:rect l="l" t="t" r="r" b="b"/>
              <a:pathLst>
                <a:path w="3838" h="12879" extrusionOk="0">
                  <a:moveTo>
                    <a:pt x="2829" y="1"/>
                  </a:moveTo>
                  <a:cubicBezTo>
                    <a:pt x="2818" y="1"/>
                    <a:pt x="2807" y="1"/>
                    <a:pt x="2796" y="2"/>
                  </a:cubicBezTo>
                  <a:cubicBezTo>
                    <a:pt x="2188" y="35"/>
                    <a:pt x="1" y="3367"/>
                    <a:pt x="1006" y="7151"/>
                  </a:cubicBezTo>
                  <a:cubicBezTo>
                    <a:pt x="2011" y="10935"/>
                    <a:pt x="3226" y="12879"/>
                    <a:pt x="3226" y="12879"/>
                  </a:cubicBezTo>
                  <a:lnTo>
                    <a:pt x="3646" y="12529"/>
                  </a:lnTo>
                  <a:cubicBezTo>
                    <a:pt x="3575" y="12426"/>
                    <a:pt x="2254" y="8155"/>
                    <a:pt x="3053" y="4548"/>
                  </a:cubicBezTo>
                  <a:cubicBezTo>
                    <a:pt x="3837" y="1002"/>
                    <a:pt x="3425" y="1"/>
                    <a:pt x="2829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589;p49">
              <a:extLst>
                <a:ext uri="{FF2B5EF4-FFF2-40B4-BE49-F238E27FC236}">
                  <a16:creationId xmlns:a16="http://schemas.microsoft.com/office/drawing/2014/main" id="{2E44F446-1497-AC19-039C-71C88EDDE8A9}"/>
                </a:ext>
              </a:extLst>
            </p:cNvPr>
            <p:cNvSpPr/>
            <p:nvPr/>
          </p:nvSpPr>
          <p:spPr>
            <a:xfrm>
              <a:off x="3355576" y="3298896"/>
              <a:ext cx="1442903" cy="1131977"/>
            </a:xfrm>
            <a:custGeom>
              <a:avLst/>
              <a:gdLst/>
              <a:ahLst/>
              <a:cxnLst/>
              <a:rect l="l" t="t" r="r" b="b"/>
              <a:pathLst>
                <a:path w="12981" h="10184" extrusionOk="0">
                  <a:moveTo>
                    <a:pt x="11783" y="1"/>
                  </a:moveTo>
                  <a:cubicBezTo>
                    <a:pt x="11783" y="1"/>
                    <a:pt x="6155" y="1375"/>
                    <a:pt x="4128" y="2730"/>
                  </a:cubicBezTo>
                  <a:cubicBezTo>
                    <a:pt x="2104" y="4085"/>
                    <a:pt x="3928" y="8212"/>
                    <a:pt x="3502" y="8541"/>
                  </a:cubicBezTo>
                  <a:cubicBezTo>
                    <a:pt x="3079" y="8867"/>
                    <a:pt x="1" y="9556"/>
                    <a:pt x="1149" y="10079"/>
                  </a:cubicBezTo>
                  <a:cubicBezTo>
                    <a:pt x="1309" y="10152"/>
                    <a:pt x="1507" y="10183"/>
                    <a:pt x="1730" y="10183"/>
                  </a:cubicBezTo>
                  <a:cubicBezTo>
                    <a:pt x="3095" y="10183"/>
                    <a:pt x="5369" y="8997"/>
                    <a:pt x="5369" y="8997"/>
                  </a:cubicBezTo>
                  <a:cubicBezTo>
                    <a:pt x="5369" y="8997"/>
                    <a:pt x="5236" y="6904"/>
                    <a:pt x="5825" y="5496"/>
                  </a:cubicBezTo>
                  <a:cubicBezTo>
                    <a:pt x="6414" y="4091"/>
                    <a:pt x="7985" y="4681"/>
                    <a:pt x="10485" y="4188"/>
                  </a:cubicBezTo>
                  <a:cubicBezTo>
                    <a:pt x="12981" y="3699"/>
                    <a:pt x="12861" y="1079"/>
                    <a:pt x="12861" y="1079"/>
                  </a:cubicBezTo>
                  <a:lnTo>
                    <a:pt x="11783" y="1"/>
                  </a:ln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590;p49">
              <a:extLst>
                <a:ext uri="{FF2B5EF4-FFF2-40B4-BE49-F238E27FC236}">
                  <a16:creationId xmlns:a16="http://schemas.microsoft.com/office/drawing/2014/main" id="{CA522A2D-5F41-BF47-2FF1-2434733938D9}"/>
                </a:ext>
              </a:extLst>
            </p:cNvPr>
            <p:cNvSpPr/>
            <p:nvPr/>
          </p:nvSpPr>
          <p:spPr>
            <a:xfrm>
              <a:off x="3500635" y="2600729"/>
              <a:ext cx="769637" cy="495629"/>
            </a:xfrm>
            <a:custGeom>
              <a:avLst/>
              <a:gdLst/>
              <a:ahLst/>
              <a:cxnLst/>
              <a:rect l="l" t="t" r="r" b="b"/>
              <a:pathLst>
                <a:path w="6924" h="4459" extrusionOk="0">
                  <a:moveTo>
                    <a:pt x="6068" y="0"/>
                  </a:moveTo>
                  <a:cubicBezTo>
                    <a:pt x="5045" y="0"/>
                    <a:pt x="3262" y="329"/>
                    <a:pt x="1608" y="2255"/>
                  </a:cubicBezTo>
                  <a:cubicBezTo>
                    <a:pt x="1" y="4122"/>
                    <a:pt x="1110" y="4459"/>
                    <a:pt x="2119" y="4459"/>
                  </a:cubicBezTo>
                  <a:cubicBezTo>
                    <a:pt x="2687" y="4459"/>
                    <a:pt x="3222" y="4352"/>
                    <a:pt x="3222" y="4352"/>
                  </a:cubicBezTo>
                  <a:lnTo>
                    <a:pt x="6923" y="88"/>
                  </a:lnTo>
                  <a:cubicBezTo>
                    <a:pt x="6923" y="88"/>
                    <a:pt x="6597" y="0"/>
                    <a:pt x="606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591;p49">
              <a:extLst>
                <a:ext uri="{FF2B5EF4-FFF2-40B4-BE49-F238E27FC236}">
                  <a16:creationId xmlns:a16="http://schemas.microsoft.com/office/drawing/2014/main" id="{16680A5B-233E-5CB2-7386-FB82B939E529}"/>
                </a:ext>
              </a:extLst>
            </p:cNvPr>
            <p:cNvSpPr/>
            <p:nvPr/>
          </p:nvSpPr>
          <p:spPr>
            <a:xfrm>
              <a:off x="3211740" y="3219420"/>
              <a:ext cx="914250" cy="1013488"/>
            </a:xfrm>
            <a:custGeom>
              <a:avLst/>
              <a:gdLst/>
              <a:ahLst/>
              <a:cxnLst/>
              <a:rect l="l" t="t" r="r" b="b"/>
              <a:pathLst>
                <a:path w="8225" h="9118" extrusionOk="0">
                  <a:moveTo>
                    <a:pt x="4040" y="1"/>
                  </a:moveTo>
                  <a:cubicBezTo>
                    <a:pt x="4040" y="1"/>
                    <a:pt x="836" y="41"/>
                    <a:pt x="419" y="2387"/>
                  </a:cubicBezTo>
                  <a:cubicBezTo>
                    <a:pt x="0" y="4730"/>
                    <a:pt x="2011" y="6527"/>
                    <a:pt x="2011" y="6527"/>
                  </a:cubicBezTo>
                  <a:cubicBezTo>
                    <a:pt x="2011" y="6527"/>
                    <a:pt x="1045" y="8161"/>
                    <a:pt x="542" y="8620"/>
                  </a:cubicBezTo>
                  <a:cubicBezTo>
                    <a:pt x="258" y="8882"/>
                    <a:pt x="474" y="9117"/>
                    <a:pt x="860" y="9117"/>
                  </a:cubicBezTo>
                  <a:cubicBezTo>
                    <a:pt x="1152" y="9117"/>
                    <a:pt x="1541" y="8982"/>
                    <a:pt x="1884" y="8620"/>
                  </a:cubicBezTo>
                  <a:cubicBezTo>
                    <a:pt x="2679" y="7785"/>
                    <a:pt x="2982" y="6321"/>
                    <a:pt x="2982" y="6321"/>
                  </a:cubicBezTo>
                  <a:cubicBezTo>
                    <a:pt x="2982" y="6321"/>
                    <a:pt x="2227" y="2158"/>
                    <a:pt x="5226" y="1598"/>
                  </a:cubicBezTo>
                  <a:cubicBezTo>
                    <a:pt x="8224" y="1039"/>
                    <a:pt x="4040" y="1"/>
                    <a:pt x="404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592;p49">
              <a:extLst>
                <a:ext uri="{FF2B5EF4-FFF2-40B4-BE49-F238E27FC236}">
                  <a16:creationId xmlns:a16="http://schemas.microsoft.com/office/drawing/2014/main" id="{291DBAC2-00D3-04C9-297B-610DCB9F323C}"/>
                </a:ext>
              </a:extLst>
            </p:cNvPr>
            <p:cNvSpPr/>
            <p:nvPr/>
          </p:nvSpPr>
          <p:spPr>
            <a:xfrm>
              <a:off x="4189914" y="2309724"/>
              <a:ext cx="84811" cy="75361"/>
            </a:xfrm>
            <a:custGeom>
              <a:avLst/>
              <a:gdLst/>
              <a:ahLst/>
              <a:cxnLst/>
              <a:rect l="l" t="t" r="r" b="b"/>
              <a:pathLst>
                <a:path w="763" h="678" extrusionOk="0">
                  <a:moveTo>
                    <a:pt x="379" y="1"/>
                  </a:moveTo>
                  <a:cubicBezTo>
                    <a:pt x="240" y="1"/>
                    <a:pt x="110" y="88"/>
                    <a:pt x="60" y="230"/>
                  </a:cubicBezTo>
                  <a:cubicBezTo>
                    <a:pt x="0" y="406"/>
                    <a:pt x="93" y="600"/>
                    <a:pt x="269" y="660"/>
                  </a:cubicBezTo>
                  <a:cubicBezTo>
                    <a:pt x="306" y="672"/>
                    <a:pt x="343" y="678"/>
                    <a:pt x="380" y="678"/>
                  </a:cubicBezTo>
                  <a:cubicBezTo>
                    <a:pt x="523" y="678"/>
                    <a:pt x="655" y="590"/>
                    <a:pt x="702" y="450"/>
                  </a:cubicBezTo>
                  <a:cubicBezTo>
                    <a:pt x="762" y="273"/>
                    <a:pt x="669" y="81"/>
                    <a:pt x="492" y="21"/>
                  </a:cubicBezTo>
                  <a:cubicBezTo>
                    <a:pt x="455" y="7"/>
                    <a:pt x="417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593;p49">
              <a:extLst>
                <a:ext uri="{FF2B5EF4-FFF2-40B4-BE49-F238E27FC236}">
                  <a16:creationId xmlns:a16="http://schemas.microsoft.com/office/drawing/2014/main" id="{D2DA50D1-2FA2-511F-6E9B-8495262D2846}"/>
                </a:ext>
              </a:extLst>
            </p:cNvPr>
            <p:cNvSpPr/>
            <p:nvPr/>
          </p:nvSpPr>
          <p:spPr>
            <a:xfrm>
              <a:off x="4807608" y="2552599"/>
              <a:ext cx="84811" cy="75584"/>
            </a:xfrm>
            <a:custGeom>
              <a:avLst/>
              <a:gdLst/>
              <a:ahLst/>
              <a:cxnLst/>
              <a:rect l="l" t="t" r="r" b="b"/>
              <a:pathLst>
                <a:path w="763" h="680" extrusionOk="0">
                  <a:moveTo>
                    <a:pt x="384" y="1"/>
                  </a:moveTo>
                  <a:cubicBezTo>
                    <a:pt x="243" y="1"/>
                    <a:pt x="111" y="88"/>
                    <a:pt x="61" y="229"/>
                  </a:cubicBezTo>
                  <a:cubicBezTo>
                    <a:pt x="1" y="409"/>
                    <a:pt x="94" y="601"/>
                    <a:pt x="271" y="661"/>
                  </a:cubicBezTo>
                  <a:cubicBezTo>
                    <a:pt x="308" y="673"/>
                    <a:pt x="345" y="679"/>
                    <a:pt x="382" y="679"/>
                  </a:cubicBezTo>
                  <a:cubicBezTo>
                    <a:pt x="524" y="679"/>
                    <a:pt x="655" y="592"/>
                    <a:pt x="703" y="452"/>
                  </a:cubicBezTo>
                  <a:cubicBezTo>
                    <a:pt x="763" y="275"/>
                    <a:pt x="670" y="82"/>
                    <a:pt x="494" y="19"/>
                  </a:cubicBezTo>
                  <a:cubicBezTo>
                    <a:pt x="457" y="6"/>
                    <a:pt x="421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594;p49">
              <a:extLst>
                <a:ext uri="{FF2B5EF4-FFF2-40B4-BE49-F238E27FC236}">
                  <a16:creationId xmlns:a16="http://schemas.microsoft.com/office/drawing/2014/main" id="{1070DD74-7A37-5BC8-88D7-EE4F05B9AC19}"/>
                </a:ext>
              </a:extLst>
            </p:cNvPr>
            <p:cNvSpPr/>
            <p:nvPr/>
          </p:nvSpPr>
          <p:spPr>
            <a:xfrm>
              <a:off x="4914873" y="1279646"/>
              <a:ext cx="213306" cy="651354"/>
            </a:xfrm>
            <a:custGeom>
              <a:avLst/>
              <a:gdLst/>
              <a:ahLst/>
              <a:cxnLst/>
              <a:rect l="l" t="t" r="r" b="b"/>
              <a:pathLst>
                <a:path w="1919" h="5860" extrusionOk="0">
                  <a:moveTo>
                    <a:pt x="1673" y="1"/>
                  </a:moveTo>
                  <a:cubicBezTo>
                    <a:pt x="1544" y="1"/>
                    <a:pt x="1389" y="71"/>
                    <a:pt x="1289" y="155"/>
                  </a:cubicBezTo>
                  <a:cubicBezTo>
                    <a:pt x="1089" y="318"/>
                    <a:pt x="919" y="538"/>
                    <a:pt x="784" y="758"/>
                  </a:cubicBezTo>
                  <a:cubicBezTo>
                    <a:pt x="1" y="2022"/>
                    <a:pt x="673" y="5617"/>
                    <a:pt x="673" y="5617"/>
                  </a:cubicBezTo>
                  <a:lnTo>
                    <a:pt x="1026" y="5859"/>
                  </a:lnTo>
                  <a:cubicBezTo>
                    <a:pt x="1010" y="4918"/>
                    <a:pt x="990" y="3973"/>
                    <a:pt x="1099" y="3037"/>
                  </a:cubicBezTo>
                  <a:cubicBezTo>
                    <a:pt x="1203" y="2145"/>
                    <a:pt x="1462" y="1366"/>
                    <a:pt x="1822" y="551"/>
                  </a:cubicBezTo>
                  <a:cubicBezTo>
                    <a:pt x="1858" y="474"/>
                    <a:pt x="1888" y="394"/>
                    <a:pt x="1898" y="311"/>
                  </a:cubicBezTo>
                  <a:cubicBezTo>
                    <a:pt x="1918" y="81"/>
                    <a:pt x="1810" y="1"/>
                    <a:pt x="1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595;p49">
              <a:extLst>
                <a:ext uri="{FF2B5EF4-FFF2-40B4-BE49-F238E27FC236}">
                  <a16:creationId xmlns:a16="http://schemas.microsoft.com/office/drawing/2014/main" id="{F9E4488D-8379-D2B2-2319-FF3114DE703D}"/>
                </a:ext>
              </a:extLst>
            </p:cNvPr>
            <p:cNvSpPr/>
            <p:nvPr/>
          </p:nvSpPr>
          <p:spPr>
            <a:xfrm>
              <a:off x="4339307" y="1144370"/>
              <a:ext cx="204303" cy="619453"/>
            </a:xfrm>
            <a:custGeom>
              <a:avLst/>
              <a:gdLst/>
              <a:ahLst/>
              <a:cxnLst/>
              <a:rect l="l" t="t" r="r" b="b"/>
              <a:pathLst>
                <a:path w="1838" h="5573" extrusionOk="0">
                  <a:moveTo>
                    <a:pt x="515" y="1"/>
                  </a:moveTo>
                  <a:cubicBezTo>
                    <a:pt x="271" y="1"/>
                    <a:pt x="1" y="939"/>
                    <a:pt x="500" y="2514"/>
                  </a:cubicBezTo>
                  <a:cubicBezTo>
                    <a:pt x="1232" y="4826"/>
                    <a:pt x="1595" y="5505"/>
                    <a:pt x="1595" y="5505"/>
                  </a:cubicBezTo>
                  <a:lnTo>
                    <a:pt x="1837" y="5572"/>
                  </a:lnTo>
                  <a:cubicBezTo>
                    <a:pt x="1824" y="5536"/>
                    <a:pt x="822" y="2038"/>
                    <a:pt x="759" y="650"/>
                  </a:cubicBezTo>
                  <a:cubicBezTo>
                    <a:pt x="738" y="207"/>
                    <a:pt x="629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596;p49">
              <a:extLst>
                <a:ext uri="{FF2B5EF4-FFF2-40B4-BE49-F238E27FC236}">
                  <a16:creationId xmlns:a16="http://schemas.microsoft.com/office/drawing/2014/main" id="{22824E81-0F57-B9FD-8182-521163078E02}"/>
                </a:ext>
              </a:extLst>
            </p:cNvPr>
            <p:cNvSpPr/>
            <p:nvPr/>
          </p:nvSpPr>
          <p:spPr>
            <a:xfrm>
              <a:off x="4386660" y="2384976"/>
              <a:ext cx="215196" cy="334124"/>
            </a:xfrm>
            <a:custGeom>
              <a:avLst/>
              <a:gdLst/>
              <a:ahLst/>
              <a:cxnLst/>
              <a:rect l="l" t="t" r="r" b="b"/>
              <a:pathLst>
                <a:path w="1936" h="3006" extrusionOk="0">
                  <a:moveTo>
                    <a:pt x="987" y="1"/>
                  </a:moveTo>
                  <a:cubicBezTo>
                    <a:pt x="933" y="1"/>
                    <a:pt x="877" y="5"/>
                    <a:pt x="819" y="15"/>
                  </a:cubicBezTo>
                  <a:cubicBezTo>
                    <a:pt x="566" y="63"/>
                    <a:pt x="336" y="222"/>
                    <a:pt x="207" y="442"/>
                  </a:cubicBezTo>
                  <a:cubicBezTo>
                    <a:pt x="87" y="642"/>
                    <a:pt x="54" y="878"/>
                    <a:pt x="34" y="1107"/>
                  </a:cubicBezTo>
                  <a:cubicBezTo>
                    <a:pt x="4" y="1427"/>
                    <a:pt x="0" y="1750"/>
                    <a:pt x="20" y="2069"/>
                  </a:cubicBezTo>
                  <a:cubicBezTo>
                    <a:pt x="27" y="2209"/>
                    <a:pt x="44" y="2352"/>
                    <a:pt x="104" y="2479"/>
                  </a:cubicBezTo>
                  <a:cubicBezTo>
                    <a:pt x="184" y="2639"/>
                    <a:pt x="330" y="2755"/>
                    <a:pt x="483" y="2845"/>
                  </a:cubicBezTo>
                  <a:cubicBezTo>
                    <a:pt x="630" y="2933"/>
                    <a:pt x="803" y="3005"/>
                    <a:pt x="970" y="3005"/>
                  </a:cubicBezTo>
                  <a:cubicBezTo>
                    <a:pt x="1029" y="3005"/>
                    <a:pt x="1088" y="2996"/>
                    <a:pt x="1146" y="2975"/>
                  </a:cubicBezTo>
                  <a:cubicBezTo>
                    <a:pt x="1728" y="2755"/>
                    <a:pt x="1808" y="1770"/>
                    <a:pt x="1864" y="1261"/>
                  </a:cubicBezTo>
                  <a:cubicBezTo>
                    <a:pt x="1935" y="680"/>
                    <a:pt x="1626" y="1"/>
                    <a:pt x="9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597;p49">
              <a:extLst>
                <a:ext uri="{FF2B5EF4-FFF2-40B4-BE49-F238E27FC236}">
                  <a16:creationId xmlns:a16="http://schemas.microsoft.com/office/drawing/2014/main" id="{B470329B-E8AE-5FA0-4AAA-CB26645A2AF0}"/>
                </a:ext>
              </a:extLst>
            </p:cNvPr>
            <p:cNvSpPr/>
            <p:nvPr/>
          </p:nvSpPr>
          <p:spPr>
            <a:xfrm>
              <a:off x="4446240" y="2434440"/>
              <a:ext cx="99595" cy="68915"/>
            </a:xfrm>
            <a:custGeom>
              <a:avLst/>
              <a:gdLst/>
              <a:ahLst/>
              <a:cxnLst/>
              <a:rect l="l" t="t" r="r" b="b"/>
              <a:pathLst>
                <a:path w="896" h="620" extrusionOk="0">
                  <a:moveTo>
                    <a:pt x="198" y="1"/>
                  </a:moveTo>
                  <a:cubicBezTo>
                    <a:pt x="189" y="1"/>
                    <a:pt x="180" y="2"/>
                    <a:pt x="170" y="3"/>
                  </a:cubicBezTo>
                  <a:cubicBezTo>
                    <a:pt x="0" y="40"/>
                    <a:pt x="403" y="619"/>
                    <a:pt x="403" y="619"/>
                  </a:cubicBezTo>
                  <a:cubicBezTo>
                    <a:pt x="403" y="619"/>
                    <a:pt x="895" y="493"/>
                    <a:pt x="789" y="309"/>
                  </a:cubicBezTo>
                  <a:cubicBezTo>
                    <a:pt x="747" y="234"/>
                    <a:pt x="684" y="212"/>
                    <a:pt x="626" y="212"/>
                  </a:cubicBezTo>
                  <a:cubicBezTo>
                    <a:pt x="542" y="212"/>
                    <a:pt x="467" y="257"/>
                    <a:pt x="467" y="257"/>
                  </a:cubicBezTo>
                  <a:cubicBezTo>
                    <a:pt x="467" y="257"/>
                    <a:pt x="353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598;p49">
              <a:extLst>
                <a:ext uri="{FF2B5EF4-FFF2-40B4-BE49-F238E27FC236}">
                  <a16:creationId xmlns:a16="http://schemas.microsoft.com/office/drawing/2014/main" id="{F756EC6E-A61B-9FE6-8946-53A806199527}"/>
                </a:ext>
              </a:extLst>
            </p:cNvPr>
            <p:cNvSpPr/>
            <p:nvPr/>
          </p:nvSpPr>
          <p:spPr>
            <a:xfrm>
              <a:off x="4427343" y="2543928"/>
              <a:ext cx="87034" cy="60356"/>
            </a:xfrm>
            <a:custGeom>
              <a:avLst/>
              <a:gdLst/>
              <a:ahLst/>
              <a:cxnLst/>
              <a:rect l="l" t="t" r="r" b="b"/>
              <a:pathLst>
                <a:path w="783" h="543" extrusionOk="0">
                  <a:moveTo>
                    <a:pt x="443" y="0"/>
                  </a:moveTo>
                  <a:lnTo>
                    <a:pt x="387" y="27"/>
                  </a:lnTo>
                  <a:cubicBezTo>
                    <a:pt x="317" y="54"/>
                    <a:pt x="250" y="90"/>
                    <a:pt x="187" y="130"/>
                  </a:cubicBezTo>
                  <a:cubicBezTo>
                    <a:pt x="121" y="173"/>
                    <a:pt x="57" y="217"/>
                    <a:pt x="1" y="276"/>
                  </a:cubicBezTo>
                  <a:cubicBezTo>
                    <a:pt x="11" y="277"/>
                    <a:pt x="22" y="277"/>
                    <a:pt x="32" y="277"/>
                  </a:cubicBezTo>
                  <a:cubicBezTo>
                    <a:pt x="104" y="277"/>
                    <a:pt x="170" y="268"/>
                    <a:pt x="237" y="253"/>
                  </a:cubicBezTo>
                  <a:cubicBezTo>
                    <a:pt x="288" y="244"/>
                    <a:pt x="339" y="231"/>
                    <a:pt x="388" y="216"/>
                  </a:cubicBezTo>
                  <a:lnTo>
                    <a:pt x="388" y="216"/>
                  </a:lnTo>
                  <a:cubicBezTo>
                    <a:pt x="436" y="272"/>
                    <a:pt x="488" y="324"/>
                    <a:pt x="543" y="376"/>
                  </a:cubicBezTo>
                  <a:cubicBezTo>
                    <a:pt x="617" y="436"/>
                    <a:pt x="689" y="496"/>
                    <a:pt x="783" y="542"/>
                  </a:cubicBezTo>
                  <a:cubicBezTo>
                    <a:pt x="756" y="443"/>
                    <a:pt x="709" y="356"/>
                    <a:pt x="660" y="276"/>
                  </a:cubicBezTo>
                  <a:cubicBezTo>
                    <a:pt x="609" y="197"/>
                    <a:pt x="553" y="120"/>
                    <a:pt x="490" y="50"/>
                  </a:cubicBezTo>
                  <a:lnTo>
                    <a:pt x="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599;p49">
              <a:extLst>
                <a:ext uri="{FF2B5EF4-FFF2-40B4-BE49-F238E27FC236}">
                  <a16:creationId xmlns:a16="http://schemas.microsoft.com/office/drawing/2014/main" id="{1C1C3FD5-1AE1-0BE5-33F6-46BE66F278E1}"/>
                </a:ext>
              </a:extLst>
            </p:cNvPr>
            <p:cNvSpPr/>
            <p:nvPr/>
          </p:nvSpPr>
          <p:spPr>
            <a:xfrm>
              <a:off x="4210589" y="1717376"/>
              <a:ext cx="122826" cy="144498"/>
            </a:xfrm>
            <a:custGeom>
              <a:avLst/>
              <a:gdLst/>
              <a:ahLst/>
              <a:cxnLst/>
              <a:rect l="l" t="t" r="r" b="b"/>
              <a:pathLst>
                <a:path w="1105" h="1300" extrusionOk="0">
                  <a:moveTo>
                    <a:pt x="681" y="1"/>
                  </a:moveTo>
                  <a:cubicBezTo>
                    <a:pt x="678" y="1"/>
                    <a:pt x="675" y="1"/>
                    <a:pt x="673" y="1"/>
                  </a:cubicBezTo>
                  <a:cubicBezTo>
                    <a:pt x="413" y="21"/>
                    <a:pt x="889" y="1126"/>
                    <a:pt x="889" y="1126"/>
                  </a:cubicBezTo>
                  <a:cubicBezTo>
                    <a:pt x="889" y="1126"/>
                    <a:pt x="437" y="412"/>
                    <a:pt x="227" y="412"/>
                  </a:cubicBezTo>
                  <a:cubicBezTo>
                    <a:pt x="216" y="412"/>
                    <a:pt x="206" y="413"/>
                    <a:pt x="197" y="417"/>
                  </a:cubicBezTo>
                  <a:cubicBezTo>
                    <a:pt x="0" y="497"/>
                    <a:pt x="650" y="1299"/>
                    <a:pt x="650" y="1299"/>
                  </a:cubicBezTo>
                  <a:lnTo>
                    <a:pt x="1105" y="1040"/>
                  </a:lnTo>
                  <a:cubicBezTo>
                    <a:pt x="1105" y="1040"/>
                    <a:pt x="936" y="1"/>
                    <a:pt x="681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600;p49">
              <a:extLst>
                <a:ext uri="{FF2B5EF4-FFF2-40B4-BE49-F238E27FC236}">
                  <a16:creationId xmlns:a16="http://schemas.microsoft.com/office/drawing/2014/main" id="{4C1DA941-168F-2831-E594-26A76031B52A}"/>
                </a:ext>
              </a:extLst>
            </p:cNvPr>
            <p:cNvSpPr/>
            <p:nvPr/>
          </p:nvSpPr>
          <p:spPr>
            <a:xfrm>
              <a:off x="5030365" y="2666755"/>
              <a:ext cx="300897" cy="239534"/>
            </a:xfrm>
            <a:custGeom>
              <a:avLst/>
              <a:gdLst/>
              <a:ahLst/>
              <a:cxnLst/>
              <a:rect l="l" t="t" r="r" b="b"/>
              <a:pathLst>
                <a:path w="2707" h="2155" extrusionOk="0">
                  <a:moveTo>
                    <a:pt x="367" y="1"/>
                  </a:moveTo>
                  <a:lnTo>
                    <a:pt x="0" y="516"/>
                  </a:lnTo>
                  <a:cubicBezTo>
                    <a:pt x="0" y="516"/>
                    <a:pt x="604" y="2154"/>
                    <a:pt x="1020" y="2154"/>
                  </a:cubicBezTo>
                  <a:cubicBezTo>
                    <a:pt x="1032" y="2154"/>
                    <a:pt x="1044" y="2153"/>
                    <a:pt x="1055" y="2150"/>
                  </a:cubicBezTo>
                  <a:cubicBezTo>
                    <a:pt x="1471" y="2050"/>
                    <a:pt x="367" y="516"/>
                    <a:pt x="367" y="516"/>
                  </a:cubicBezTo>
                  <a:lnTo>
                    <a:pt x="367" y="516"/>
                  </a:lnTo>
                  <a:cubicBezTo>
                    <a:pt x="367" y="516"/>
                    <a:pt x="1412" y="1544"/>
                    <a:pt x="1774" y="1544"/>
                  </a:cubicBezTo>
                  <a:cubicBezTo>
                    <a:pt x="1808" y="1544"/>
                    <a:pt x="1837" y="1535"/>
                    <a:pt x="1857" y="1514"/>
                  </a:cubicBezTo>
                  <a:cubicBezTo>
                    <a:pt x="2094" y="1279"/>
                    <a:pt x="570" y="316"/>
                    <a:pt x="570" y="316"/>
                  </a:cubicBezTo>
                  <a:lnTo>
                    <a:pt x="570" y="316"/>
                  </a:lnTo>
                  <a:cubicBezTo>
                    <a:pt x="570" y="316"/>
                    <a:pt x="1600" y="518"/>
                    <a:pt x="2230" y="518"/>
                  </a:cubicBezTo>
                  <a:cubicBezTo>
                    <a:pt x="2507" y="518"/>
                    <a:pt x="2706" y="479"/>
                    <a:pt x="2706" y="366"/>
                  </a:cubicBezTo>
                  <a:cubicBezTo>
                    <a:pt x="2706" y="1"/>
                    <a:pt x="367" y="1"/>
                    <a:pt x="367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601;p49">
              <a:extLst>
                <a:ext uri="{FF2B5EF4-FFF2-40B4-BE49-F238E27FC236}">
                  <a16:creationId xmlns:a16="http://schemas.microsoft.com/office/drawing/2014/main" id="{341A5796-AC2F-D784-02C0-3A4A72F66A57}"/>
                </a:ext>
              </a:extLst>
            </p:cNvPr>
            <p:cNvSpPr/>
            <p:nvPr/>
          </p:nvSpPr>
          <p:spPr>
            <a:xfrm>
              <a:off x="3832658" y="2164666"/>
              <a:ext cx="335466" cy="225417"/>
            </a:xfrm>
            <a:custGeom>
              <a:avLst/>
              <a:gdLst/>
              <a:ahLst/>
              <a:cxnLst/>
              <a:rect l="l" t="t" r="r" b="b"/>
              <a:pathLst>
                <a:path w="3018" h="2028" extrusionOk="0">
                  <a:moveTo>
                    <a:pt x="823" y="0"/>
                  </a:moveTo>
                  <a:cubicBezTo>
                    <a:pt x="808" y="0"/>
                    <a:pt x="794" y="2"/>
                    <a:pt x="781" y="5"/>
                  </a:cubicBezTo>
                  <a:cubicBezTo>
                    <a:pt x="319" y="104"/>
                    <a:pt x="2025" y="1442"/>
                    <a:pt x="2025" y="1442"/>
                  </a:cubicBezTo>
                  <a:cubicBezTo>
                    <a:pt x="2025" y="1442"/>
                    <a:pt x="802" y="893"/>
                    <a:pt x="365" y="893"/>
                  </a:cubicBezTo>
                  <a:cubicBezTo>
                    <a:pt x="288" y="893"/>
                    <a:pt x="236" y="910"/>
                    <a:pt x="219" y="949"/>
                  </a:cubicBezTo>
                  <a:cubicBezTo>
                    <a:pt x="105" y="1212"/>
                    <a:pt x="2025" y="1808"/>
                    <a:pt x="2025" y="1808"/>
                  </a:cubicBezTo>
                  <a:cubicBezTo>
                    <a:pt x="2025" y="1808"/>
                    <a:pt x="1106" y="1654"/>
                    <a:pt x="512" y="1654"/>
                  </a:cubicBezTo>
                  <a:cubicBezTo>
                    <a:pt x="215" y="1654"/>
                    <a:pt x="0" y="1693"/>
                    <a:pt x="22" y="1808"/>
                  </a:cubicBezTo>
                  <a:cubicBezTo>
                    <a:pt x="56" y="1984"/>
                    <a:pt x="783" y="2027"/>
                    <a:pt x="1499" y="2027"/>
                  </a:cubicBezTo>
                  <a:cubicBezTo>
                    <a:pt x="2206" y="2027"/>
                    <a:pt x="2901" y="1985"/>
                    <a:pt x="2901" y="1985"/>
                  </a:cubicBezTo>
                  <a:lnTo>
                    <a:pt x="3018" y="1645"/>
                  </a:lnTo>
                  <a:cubicBezTo>
                    <a:pt x="3018" y="1645"/>
                    <a:pt x="1344" y="0"/>
                    <a:pt x="82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602;p49">
              <a:extLst>
                <a:ext uri="{FF2B5EF4-FFF2-40B4-BE49-F238E27FC236}">
                  <a16:creationId xmlns:a16="http://schemas.microsoft.com/office/drawing/2014/main" id="{9DD97DF7-5513-63BE-401D-70A6EAE76635}"/>
                </a:ext>
              </a:extLst>
            </p:cNvPr>
            <p:cNvSpPr/>
            <p:nvPr/>
          </p:nvSpPr>
          <p:spPr>
            <a:xfrm>
              <a:off x="4006284" y="2098862"/>
              <a:ext cx="1107771" cy="674585"/>
            </a:xfrm>
            <a:custGeom>
              <a:avLst/>
              <a:gdLst/>
              <a:ahLst/>
              <a:cxnLst/>
              <a:rect l="l" t="t" r="r" b="b"/>
              <a:pathLst>
                <a:path w="9966" h="6069" extrusionOk="0">
                  <a:moveTo>
                    <a:pt x="2035" y="184"/>
                  </a:moveTo>
                  <a:cubicBezTo>
                    <a:pt x="3053" y="184"/>
                    <a:pt x="3881" y="1012"/>
                    <a:pt x="3881" y="2034"/>
                  </a:cubicBezTo>
                  <a:cubicBezTo>
                    <a:pt x="3881" y="3053"/>
                    <a:pt x="3053" y="3881"/>
                    <a:pt x="2035" y="3881"/>
                  </a:cubicBezTo>
                  <a:cubicBezTo>
                    <a:pt x="1013" y="3881"/>
                    <a:pt x="184" y="3053"/>
                    <a:pt x="184" y="2034"/>
                  </a:cubicBezTo>
                  <a:cubicBezTo>
                    <a:pt x="184" y="1012"/>
                    <a:pt x="1013" y="184"/>
                    <a:pt x="2035" y="184"/>
                  </a:cubicBezTo>
                  <a:close/>
                  <a:moveTo>
                    <a:pt x="7932" y="2184"/>
                  </a:moveTo>
                  <a:cubicBezTo>
                    <a:pt x="8950" y="2184"/>
                    <a:pt x="9779" y="3016"/>
                    <a:pt x="9779" y="4034"/>
                  </a:cubicBezTo>
                  <a:cubicBezTo>
                    <a:pt x="9779" y="5056"/>
                    <a:pt x="8950" y="5884"/>
                    <a:pt x="7932" y="5884"/>
                  </a:cubicBezTo>
                  <a:cubicBezTo>
                    <a:pt x="6910" y="5884"/>
                    <a:pt x="6082" y="5056"/>
                    <a:pt x="6082" y="4034"/>
                  </a:cubicBezTo>
                  <a:cubicBezTo>
                    <a:pt x="6082" y="3016"/>
                    <a:pt x="6910" y="2184"/>
                    <a:pt x="7932" y="2184"/>
                  </a:cubicBezTo>
                  <a:close/>
                  <a:moveTo>
                    <a:pt x="2035" y="1"/>
                  </a:moveTo>
                  <a:cubicBezTo>
                    <a:pt x="913" y="1"/>
                    <a:pt x="1" y="912"/>
                    <a:pt x="1" y="2034"/>
                  </a:cubicBezTo>
                  <a:cubicBezTo>
                    <a:pt x="1" y="3156"/>
                    <a:pt x="913" y="4067"/>
                    <a:pt x="2035" y="4067"/>
                  </a:cubicBezTo>
                  <a:cubicBezTo>
                    <a:pt x="3043" y="4067"/>
                    <a:pt x="3881" y="3325"/>
                    <a:pt x="4038" y="2357"/>
                  </a:cubicBezTo>
                  <a:lnTo>
                    <a:pt x="6151" y="3053"/>
                  </a:lnTo>
                  <a:cubicBezTo>
                    <a:pt x="5989" y="3342"/>
                    <a:pt x="5895" y="3678"/>
                    <a:pt x="5895" y="4034"/>
                  </a:cubicBezTo>
                  <a:cubicBezTo>
                    <a:pt x="5895" y="5156"/>
                    <a:pt x="6810" y="6068"/>
                    <a:pt x="7932" y="6068"/>
                  </a:cubicBezTo>
                  <a:cubicBezTo>
                    <a:pt x="9053" y="6068"/>
                    <a:pt x="9966" y="5156"/>
                    <a:pt x="9966" y="4034"/>
                  </a:cubicBezTo>
                  <a:cubicBezTo>
                    <a:pt x="9966" y="2913"/>
                    <a:pt x="9053" y="2001"/>
                    <a:pt x="7932" y="2001"/>
                  </a:cubicBezTo>
                  <a:cubicBezTo>
                    <a:pt x="7233" y="2001"/>
                    <a:pt x="6617" y="2354"/>
                    <a:pt x="6251" y="2889"/>
                  </a:cubicBezTo>
                  <a:lnTo>
                    <a:pt x="4061" y="2170"/>
                  </a:lnTo>
                  <a:cubicBezTo>
                    <a:pt x="4065" y="2124"/>
                    <a:pt x="4068" y="2081"/>
                    <a:pt x="4068" y="2034"/>
                  </a:cubicBezTo>
                  <a:cubicBezTo>
                    <a:pt x="4068" y="912"/>
                    <a:pt x="3156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603;p49">
              <a:extLst>
                <a:ext uri="{FF2B5EF4-FFF2-40B4-BE49-F238E27FC236}">
                  <a16:creationId xmlns:a16="http://schemas.microsoft.com/office/drawing/2014/main" id="{5EFF0BB0-AD9E-EB70-D0F1-D4927E128787}"/>
                </a:ext>
              </a:extLst>
            </p:cNvPr>
            <p:cNvSpPr/>
            <p:nvPr/>
          </p:nvSpPr>
          <p:spPr>
            <a:xfrm>
              <a:off x="5171977" y="979193"/>
              <a:ext cx="15673" cy="58133"/>
            </a:xfrm>
            <a:custGeom>
              <a:avLst/>
              <a:gdLst/>
              <a:ahLst/>
              <a:cxnLst/>
              <a:rect l="l" t="t" r="r" b="b"/>
              <a:pathLst>
                <a:path w="141" h="523" extrusionOk="0">
                  <a:moveTo>
                    <a:pt x="71" y="1"/>
                  </a:moveTo>
                  <a:cubicBezTo>
                    <a:pt x="36" y="1"/>
                    <a:pt x="1" y="22"/>
                    <a:pt x="1" y="66"/>
                  </a:cubicBezTo>
                  <a:lnTo>
                    <a:pt x="1" y="455"/>
                  </a:lnTo>
                  <a:cubicBezTo>
                    <a:pt x="1" y="500"/>
                    <a:pt x="36" y="523"/>
                    <a:pt x="71" y="523"/>
                  </a:cubicBezTo>
                  <a:cubicBezTo>
                    <a:pt x="106" y="523"/>
                    <a:pt x="141" y="500"/>
                    <a:pt x="141" y="455"/>
                  </a:cubicBezTo>
                  <a:lnTo>
                    <a:pt x="141" y="66"/>
                  </a:lnTo>
                  <a:cubicBezTo>
                    <a:pt x="141" y="22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604;p49">
              <a:extLst>
                <a:ext uri="{FF2B5EF4-FFF2-40B4-BE49-F238E27FC236}">
                  <a16:creationId xmlns:a16="http://schemas.microsoft.com/office/drawing/2014/main" id="{483CCFA6-4181-B785-4D32-B4DA6EF7140C}"/>
                </a:ext>
              </a:extLst>
            </p:cNvPr>
            <p:cNvSpPr/>
            <p:nvPr/>
          </p:nvSpPr>
          <p:spPr>
            <a:xfrm>
              <a:off x="5203879" y="955961"/>
              <a:ext cx="15228" cy="46795"/>
            </a:xfrm>
            <a:custGeom>
              <a:avLst/>
              <a:gdLst/>
              <a:ahLst/>
              <a:cxnLst/>
              <a:rect l="l" t="t" r="r" b="b"/>
              <a:pathLst>
                <a:path w="137" h="421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355"/>
                  </a:lnTo>
                  <a:cubicBezTo>
                    <a:pt x="1" y="398"/>
                    <a:pt x="35" y="421"/>
                    <a:pt x="70" y="421"/>
                  </a:cubicBezTo>
                  <a:cubicBezTo>
                    <a:pt x="103" y="421"/>
                    <a:pt x="136" y="399"/>
                    <a:pt x="136" y="355"/>
                  </a:cubicBezTo>
                  <a:lnTo>
                    <a:pt x="136" y="68"/>
                  </a:lnTo>
                  <a:cubicBezTo>
                    <a:pt x="136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605;p49">
              <a:extLst>
                <a:ext uri="{FF2B5EF4-FFF2-40B4-BE49-F238E27FC236}">
                  <a16:creationId xmlns:a16="http://schemas.microsoft.com/office/drawing/2014/main" id="{EC75B134-7753-3513-4440-5D0223883BB8}"/>
                </a:ext>
              </a:extLst>
            </p:cNvPr>
            <p:cNvSpPr/>
            <p:nvPr/>
          </p:nvSpPr>
          <p:spPr>
            <a:xfrm>
              <a:off x="5418299" y="809125"/>
              <a:ext cx="23009" cy="55687"/>
            </a:xfrm>
            <a:custGeom>
              <a:avLst/>
              <a:gdLst/>
              <a:ahLst/>
              <a:cxnLst/>
              <a:rect l="l" t="t" r="r" b="b"/>
              <a:pathLst>
                <a:path w="207" h="501" extrusionOk="0">
                  <a:moveTo>
                    <a:pt x="121" y="1"/>
                  </a:moveTo>
                  <a:cubicBezTo>
                    <a:pt x="94" y="1"/>
                    <a:pt x="70" y="16"/>
                    <a:pt x="65" y="51"/>
                  </a:cubicBezTo>
                  <a:cubicBezTo>
                    <a:pt x="45" y="171"/>
                    <a:pt x="25" y="291"/>
                    <a:pt x="9" y="411"/>
                  </a:cubicBezTo>
                  <a:cubicBezTo>
                    <a:pt x="0" y="465"/>
                    <a:pt x="46" y="500"/>
                    <a:pt x="86" y="500"/>
                  </a:cubicBezTo>
                  <a:cubicBezTo>
                    <a:pt x="112" y="500"/>
                    <a:pt x="136" y="485"/>
                    <a:pt x="141" y="451"/>
                  </a:cubicBezTo>
                  <a:cubicBezTo>
                    <a:pt x="161" y="328"/>
                    <a:pt x="178" y="208"/>
                    <a:pt x="198" y="88"/>
                  </a:cubicBezTo>
                  <a:cubicBezTo>
                    <a:pt x="206" y="36"/>
                    <a:pt x="16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606;p49">
              <a:extLst>
                <a:ext uri="{FF2B5EF4-FFF2-40B4-BE49-F238E27FC236}">
                  <a16:creationId xmlns:a16="http://schemas.microsoft.com/office/drawing/2014/main" id="{05CCE3CD-C35F-28D3-FF41-3DF057810E82}"/>
                </a:ext>
              </a:extLst>
            </p:cNvPr>
            <p:cNvSpPr/>
            <p:nvPr/>
          </p:nvSpPr>
          <p:spPr>
            <a:xfrm>
              <a:off x="5451313" y="838026"/>
              <a:ext cx="15339" cy="66803"/>
            </a:xfrm>
            <a:custGeom>
              <a:avLst/>
              <a:gdLst/>
              <a:ahLst/>
              <a:cxnLst/>
              <a:rect l="l" t="t" r="r" b="b"/>
              <a:pathLst>
                <a:path w="138" h="601" extrusionOk="0">
                  <a:moveTo>
                    <a:pt x="69" y="0"/>
                  </a:moveTo>
                  <a:cubicBezTo>
                    <a:pt x="35" y="0"/>
                    <a:pt x="1" y="23"/>
                    <a:pt x="1" y="68"/>
                  </a:cubicBezTo>
                  <a:lnTo>
                    <a:pt x="1" y="533"/>
                  </a:lnTo>
                  <a:cubicBezTo>
                    <a:pt x="1" y="578"/>
                    <a:pt x="35" y="601"/>
                    <a:pt x="69" y="601"/>
                  </a:cubicBezTo>
                  <a:cubicBezTo>
                    <a:pt x="103" y="601"/>
                    <a:pt x="137" y="578"/>
                    <a:pt x="137" y="533"/>
                  </a:cubicBezTo>
                  <a:lnTo>
                    <a:pt x="137" y="68"/>
                  </a:lnTo>
                  <a:cubicBezTo>
                    <a:pt x="137" y="23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607;p49">
              <a:extLst>
                <a:ext uri="{FF2B5EF4-FFF2-40B4-BE49-F238E27FC236}">
                  <a16:creationId xmlns:a16="http://schemas.microsoft.com/office/drawing/2014/main" id="{3E673283-D79E-6B33-3033-31058FA4C7C7}"/>
                </a:ext>
              </a:extLst>
            </p:cNvPr>
            <p:cNvSpPr/>
            <p:nvPr/>
          </p:nvSpPr>
          <p:spPr>
            <a:xfrm>
              <a:off x="4333305" y="938955"/>
              <a:ext cx="20341" cy="52575"/>
            </a:xfrm>
            <a:custGeom>
              <a:avLst/>
              <a:gdLst/>
              <a:ahLst/>
              <a:cxnLst/>
              <a:rect l="l" t="t" r="r" b="b"/>
              <a:pathLst>
                <a:path w="183" h="473" extrusionOk="0">
                  <a:moveTo>
                    <a:pt x="91" y="1"/>
                  </a:moveTo>
                  <a:cubicBezTo>
                    <a:pt x="56" y="1"/>
                    <a:pt x="20" y="23"/>
                    <a:pt x="14" y="69"/>
                  </a:cubicBezTo>
                  <a:cubicBezTo>
                    <a:pt x="1" y="188"/>
                    <a:pt x="11" y="304"/>
                    <a:pt x="38" y="421"/>
                  </a:cubicBezTo>
                  <a:cubicBezTo>
                    <a:pt x="44" y="457"/>
                    <a:pt x="70" y="473"/>
                    <a:pt x="98" y="473"/>
                  </a:cubicBezTo>
                  <a:cubicBezTo>
                    <a:pt x="139" y="473"/>
                    <a:pt x="183" y="438"/>
                    <a:pt x="171" y="384"/>
                  </a:cubicBezTo>
                  <a:cubicBezTo>
                    <a:pt x="148" y="281"/>
                    <a:pt x="141" y="175"/>
                    <a:pt x="154" y="69"/>
                  </a:cubicBezTo>
                  <a:cubicBezTo>
                    <a:pt x="157" y="23"/>
                    <a:pt x="125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608;p49">
              <a:extLst>
                <a:ext uri="{FF2B5EF4-FFF2-40B4-BE49-F238E27FC236}">
                  <a16:creationId xmlns:a16="http://schemas.microsoft.com/office/drawing/2014/main" id="{89A00B10-7E07-959A-A2BD-6D3512EFECEB}"/>
                </a:ext>
              </a:extLst>
            </p:cNvPr>
            <p:cNvSpPr/>
            <p:nvPr/>
          </p:nvSpPr>
          <p:spPr>
            <a:xfrm>
              <a:off x="4365207" y="953405"/>
              <a:ext cx="25454" cy="56243"/>
            </a:xfrm>
            <a:custGeom>
              <a:avLst/>
              <a:gdLst/>
              <a:ahLst/>
              <a:cxnLst/>
              <a:rect l="l" t="t" r="r" b="b"/>
              <a:pathLst>
                <a:path w="229" h="506" extrusionOk="0">
                  <a:moveTo>
                    <a:pt x="90" y="1"/>
                  </a:moveTo>
                  <a:cubicBezTo>
                    <a:pt x="55" y="1"/>
                    <a:pt x="19" y="23"/>
                    <a:pt x="13" y="68"/>
                  </a:cubicBezTo>
                  <a:cubicBezTo>
                    <a:pt x="1" y="208"/>
                    <a:pt x="27" y="341"/>
                    <a:pt x="84" y="470"/>
                  </a:cubicBezTo>
                  <a:cubicBezTo>
                    <a:pt x="95" y="495"/>
                    <a:pt x="115" y="506"/>
                    <a:pt x="135" y="506"/>
                  </a:cubicBezTo>
                  <a:cubicBezTo>
                    <a:pt x="180" y="506"/>
                    <a:pt x="229" y="456"/>
                    <a:pt x="203" y="401"/>
                  </a:cubicBezTo>
                  <a:cubicBezTo>
                    <a:pt x="157" y="294"/>
                    <a:pt x="144" y="181"/>
                    <a:pt x="153" y="68"/>
                  </a:cubicBezTo>
                  <a:cubicBezTo>
                    <a:pt x="157" y="23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609;p49">
              <a:extLst>
                <a:ext uri="{FF2B5EF4-FFF2-40B4-BE49-F238E27FC236}">
                  <a16:creationId xmlns:a16="http://schemas.microsoft.com/office/drawing/2014/main" id="{4698BE72-D929-DA79-225E-6F5BAF2C4495}"/>
                </a:ext>
              </a:extLst>
            </p:cNvPr>
            <p:cNvSpPr/>
            <p:nvPr/>
          </p:nvSpPr>
          <p:spPr>
            <a:xfrm>
              <a:off x="4432567" y="498223"/>
              <a:ext cx="21119" cy="64246"/>
            </a:xfrm>
            <a:custGeom>
              <a:avLst/>
              <a:gdLst/>
              <a:ahLst/>
              <a:cxnLst/>
              <a:rect l="l" t="t" r="r" b="b"/>
              <a:pathLst>
                <a:path w="190" h="578" extrusionOk="0">
                  <a:moveTo>
                    <a:pt x="105" y="0"/>
                  </a:moveTo>
                  <a:cubicBezTo>
                    <a:pt x="78" y="0"/>
                    <a:pt x="53" y="15"/>
                    <a:pt x="46" y="49"/>
                  </a:cubicBezTo>
                  <a:cubicBezTo>
                    <a:pt x="17" y="203"/>
                    <a:pt x="0" y="355"/>
                    <a:pt x="0" y="512"/>
                  </a:cubicBezTo>
                  <a:cubicBezTo>
                    <a:pt x="0" y="555"/>
                    <a:pt x="34" y="577"/>
                    <a:pt x="68" y="577"/>
                  </a:cubicBezTo>
                  <a:cubicBezTo>
                    <a:pt x="102" y="577"/>
                    <a:pt x="137" y="555"/>
                    <a:pt x="137" y="512"/>
                  </a:cubicBezTo>
                  <a:cubicBezTo>
                    <a:pt x="140" y="369"/>
                    <a:pt x="153" y="226"/>
                    <a:pt x="180" y="86"/>
                  </a:cubicBezTo>
                  <a:cubicBezTo>
                    <a:pt x="190" y="34"/>
                    <a:pt x="146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610;p49">
              <a:extLst>
                <a:ext uri="{FF2B5EF4-FFF2-40B4-BE49-F238E27FC236}">
                  <a16:creationId xmlns:a16="http://schemas.microsoft.com/office/drawing/2014/main" id="{9200F6EC-F493-4F74-B36A-EBAD16237E3A}"/>
                </a:ext>
              </a:extLst>
            </p:cNvPr>
            <p:cNvSpPr/>
            <p:nvPr/>
          </p:nvSpPr>
          <p:spPr>
            <a:xfrm>
              <a:off x="4474362" y="549911"/>
              <a:ext cx="19786" cy="58466"/>
            </a:xfrm>
            <a:custGeom>
              <a:avLst/>
              <a:gdLst/>
              <a:ahLst/>
              <a:cxnLst/>
              <a:rect l="l" t="t" r="r" b="b"/>
              <a:pathLst>
                <a:path w="178" h="526" extrusionOk="0">
                  <a:moveTo>
                    <a:pt x="92" y="1"/>
                  </a:moveTo>
                  <a:cubicBezTo>
                    <a:pt x="65" y="1"/>
                    <a:pt x="40" y="16"/>
                    <a:pt x="34" y="50"/>
                  </a:cubicBezTo>
                  <a:cubicBezTo>
                    <a:pt x="10" y="187"/>
                    <a:pt x="0" y="323"/>
                    <a:pt x="14" y="460"/>
                  </a:cubicBezTo>
                  <a:cubicBezTo>
                    <a:pt x="19" y="503"/>
                    <a:pt x="56" y="526"/>
                    <a:pt x="91" y="526"/>
                  </a:cubicBezTo>
                  <a:cubicBezTo>
                    <a:pt x="125" y="526"/>
                    <a:pt x="157" y="504"/>
                    <a:pt x="154" y="460"/>
                  </a:cubicBezTo>
                  <a:cubicBezTo>
                    <a:pt x="140" y="334"/>
                    <a:pt x="146" y="214"/>
                    <a:pt x="170" y="87"/>
                  </a:cubicBezTo>
                  <a:cubicBezTo>
                    <a:pt x="178" y="35"/>
                    <a:pt x="133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611;p49">
              <a:extLst>
                <a:ext uri="{FF2B5EF4-FFF2-40B4-BE49-F238E27FC236}">
                  <a16:creationId xmlns:a16="http://schemas.microsoft.com/office/drawing/2014/main" id="{300833EC-9A01-EFB4-8E9C-8FFD8064CB9A}"/>
                </a:ext>
              </a:extLst>
            </p:cNvPr>
            <p:cNvSpPr/>
            <p:nvPr/>
          </p:nvSpPr>
          <p:spPr>
            <a:xfrm>
              <a:off x="4441015" y="722980"/>
              <a:ext cx="15673" cy="55354"/>
            </a:xfrm>
            <a:custGeom>
              <a:avLst/>
              <a:gdLst/>
              <a:ahLst/>
              <a:cxnLst/>
              <a:rect l="l" t="t" r="r" b="b"/>
              <a:pathLst>
                <a:path w="141" h="498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430"/>
                  </a:lnTo>
                  <a:cubicBezTo>
                    <a:pt x="1" y="475"/>
                    <a:pt x="36" y="498"/>
                    <a:pt x="71" y="498"/>
                  </a:cubicBezTo>
                  <a:cubicBezTo>
                    <a:pt x="106" y="498"/>
                    <a:pt x="141" y="475"/>
                    <a:pt x="141" y="430"/>
                  </a:cubicBezTo>
                  <a:lnTo>
                    <a:pt x="141" y="67"/>
                  </a:lnTo>
                  <a:cubicBezTo>
                    <a:pt x="141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612;p49">
              <a:extLst>
                <a:ext uri="{FF2B5EF4-FFF2-40B4-BE49-F238E27FC236}">
                  <a16:creationId xmlns:a16="http://schemas.microsoft.com/office/drawing/2014/main" id="{84855D2F-4BCB-2C73-BACF-A4F15722A471}"/>
                </a:ext>
              </a:extLst>
            </p:cNvPr>
            <p:cNvSpPr/>
            <p:nvPr/>
          </p:nvSpPr>
          <p:spPr>
            <a:xfrm>
              <a:off x="4472806" y="1802077"/>
              <a:ext cx="15673" cy="32457"/>
            </a:xfrm>
            <a:custGeom>
              <a:avLst/>
              <a:gdLst/>
              <a:ahLst/>
              <a:cxnLst/>
              <a:rect l="l" t="t" r="r" b="b"/>
              <a:pathLst>
                <a:path w="141" h="292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224"/>
                  </a:lnTo>
                  <a:cubicBezTo>
                    <a:pt x="1" y="269"/>
                    <a:pt x="36" y="292"/>
                    <a:pt x="71" y="292"/>
                  </a:cubicBezTo>
                  <a:cubicBezTo>
                    <a:pt x="106" y="292"/>
                    <a:pt x="140" y="269"/>
                    <a:pt x="140" y="224"/>
                  </a:cubicBezTo>
                  <a:lnTo>
                    <a:pt x="140" y="67"/>
                  </a:lnTo>
                  <a:cubicBezTo>
                    <a:pt x="140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613;p49">
              <a:extLst>
                <a:ext uri="{FF2B5EF4-FFF2-40B4-BE49-F238E27FC236}">
                  <a16:creationId xmlns:a16="http://schemas.microsoft.com/office/drawing/2014/main" id="{52FDF9C3-943A-97BB-CA11-86824B0223B2}"/>
                </a:ext>
              </a:extLst>
            </p:cNvPr>
            <p:cNvSpPr/>
            <p:nvPr/>
          </p:nvSpPr>
          <p:spPr>
            <a:xfrm>
              <a:off x="4483588" y="1883554"/>
              <a:ext cx="38793" cy="47907"/>
            </a:xfrm>
            <a:custGeom>
              <a:avLst/>
              <a:gdLst/>
              <a:ahLst/>
              <a:cxnLst/>
              <a:rect l="l" t="t" r="r" b="b"/>
              <a:pathLst>
                <a:path w="349" h="431" extrusionOk="0">
                  <a:moveTo>
                    <a:pt x="135" y="1"/>
                  </a:moveTo>
                  <a:cubicBezTo>
                    <a:pt x="115" y="1"/>
                    <a:pt x="96" y="10"/>
                    <a:pt x="83" y="33"/>
                  </a:cubicBezTo>
                  <a:cubicBezTo>
                    <a:pt x="0" y="187"/>
                    <a:pt x="74" y="370"/>
                    <a:pt x="237" y="426"/>
                  </a:cubicBezTo>
                  <a:cubicBezTo>
                    <a:pt x="245" y="429"/>
                    <a:pt x="253" y="431"/>
                    <a:pt x="260" y="431"/>
                  </a:cubicBezTo>
                  <a:cubicBezTo>
                    <a:pt x="326" y="431"/>
                    <a:pt x="348" y="317"/>
                    <a:pt x="274" y="293"/>
                  </a:cubicBezTo>
                  <a:cubicBezTo>
                    <a:pt x="197" y="267"/>
                    <a:pt x="163" y="173"/>
                    <a:pt x="200" y="104"/>
                  </a:cubicBezTo>
                  <a:cubicBezTo>
                    <a:pt x="230" y="50"/>
                    <a:pt x="181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614;p49">
              <a:extLst>
                <a:ext uri="{FF2B5EF4-FFF2-40B4-BE49-F238E27FC236}">
                  <a16:creationId xmlns:a16="http://schemas.microsoft.com/office/drawing/2014/main" id="{18F3A150-7212-189D-A1AB-2536AC8933F0}"/>
                </a:ext>
              </a:extLst>
            </p:cNvPr>
            <p:cNvSpPr/>
            <p:nvPr/>
          </p:nvSpPr>
          <p:spPr>
            <a:xfrm>
              <a:off x="4529495" y="1810747"/>
              <a:ext cx="20341" cy="44016"/>
            </a:xfrm>
            <a:custGeom>
              <a:avLst/>
              <a:gdLst/>
              <a:ahLst/>
              <a:cxnLst/>
              <a:rect l="l" t="t" r="r" b="b"/>
              <a:pathLst>
                <a:path w="183" h="396" extrusionOk="0">
                  <a:moveTo>
                    <a:pt x="68" y="0"/>
                  </a:moveTo>
                  <a:cubicBezTo>
                    <a:pt x="41" y="0"/>
                    <a:pt x="17" y="15"/>
                    <a:pt x="13" y="49"/>
                  </a:cubicBezTo>
                  <a:cubicBezTo>
                    <a:pt x="0" y="153"/>
                    <a:pt x="3" y="246"/>
                    <a:pt x="33" y="346"/>
                  </a:cubicBezTo>
                  <a:cubicBezTo>
                    <a:pt x="43" y="380"/>
                    <a:pt x="70" y="395"/>
                    <a:pt x="98" y="395"/>
                  </a:cubicBezTo>
                  <a:cubicBezTo>
                    <a:pt x="140" y="395"/>
                    <a:pt x="182" y="361"/>
                    <a:pt x="166" y="309"/>
                  </a:cubicBezTo>
                  <a:cubicBezTo>
                    <a:pt x="143" y="236"/>
                    <a:pt x="137" y="163"/>
                    <a:pt x="146" y="86"/>
                  </a:cubicBezTo>
                  <a:cubicBezTo>
                    <a:pt x="155" y="34"/>
                    <a:pt x="10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615;p49">
              <a:extLst>
                <a:ext uri="{FF2B5EF4-FFF2-40B4-BE49-F238E27FC236}">
                  <a16:creationId xmlns:a16="http://schemas.microsoft.com/office/drawing/2014/main" id="{F9E3CC45-BBA1-4E8B-8FBB-B37B2309C311}"/>
                </a:ext>
              </a:extLst>
            </p:cNvPr>
            <p:cNvSpPr/>
            <p:nvPr/>
          </p:nvSpPr>
          <p:spPr>
            <a:xfrm>
              <a:off x="4560175" y="1926126"/>
              <a:ext cx="24676" cy="49241"/>
            </a:xfrm>
            <a:custGeom>
              <a:avLst/>
              <a:gdLst/>
              <a:ahLst/>
              <a:cxnLst/>
              <a:rect l="l" t="t" r="r" b="b"/>
              <a:pathLst>
                <a:path w="222" h="443" extrusionOk="0">
                  <a:moveTo>
                    <a:pt x="85" y="1"/>
                  </a:moveTo>
                  <a:cubicBezTo>
                    <a:pt x="44" y="1"/>
                    <a:pt x="0" y="35"/>
                    <a:pt x="10" y="87"/>
                  </a:cubicBezTo>
                  <a:cubicBezTo>
                    <a:pt x="33" y="190"/>
                    <a:pt x="53" y="289"/>
                    <a:pt x="77" y="393"/>
                  </a:cubicBezTo>
                  <a:cubicBezTo>
                    <a:pt x="84" y="428"/>
                    <a:pt x="110" y="442"/>
                    <a:pt x="137" y="442"/>
                  </a:cubicBezTo>
                  <a:cubicBezTo>
                    <a:pt x="178" y="442"/>
                    <a:pt x="222" y="408"/>
                    <a:pt x="210" y="357"/>
                  </a:cubicBezTo>
                  <a:cubicBezTo>
                    <a:pt x="187" y="253"/>
                    <a:pt x="167" y="150"/>
                    <a:pt x="144" y="50"/>
                  </a:cubicBezTo>
                  <a:cubicBezTo>
                    <a:pt x="137" y="15"/>
                    <a:pt x="11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616;p49">
              <a:extLst>
                <a:ext uri="{FF2B5EF4-FFF2-40B4-BE49-F238E27FC236}">
                  <a16:creationId xmlns:a16="http://schemas.microsoft.com/office/drawing/2014/main" id="{F2BEDDEB-083E-A1AD-65EC-4F537FC2A03C}"/>
                </a:ext>
              </a:extLst>
            </p:cNvPr>
            <p:cNvSpPr/>
            <p:nvPr/>
          </p:nvSpPr>
          <p:spPr>
            <a:xfrm>
              <a:off x="4625312" y="1836869"/>
              <a:ext cx="15562" cy="49463"/>
            </a:xfrm>
            <a:custGeom>
              <a:avLst/>
              <a:gdLst/>
              <a:ahLst/>
              <a:cxnLst/>
              <a:rect l="l" t="t" r="r" b="b"/>
              <a:pathLst>
                <a:path w="140" h="445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378"/>
                  </a:lnTo>
                  <a:cubicBezTo>
                    <a:pt x="0" y="422"/>
                    <a:pt x="35" y="445"/>
                    <a:pt x="70" y="445"/>
                  </a:cubicBezTo>
                  <a:cubicBezTo>
                    <a:pt x="105" y="445"/>
                    <a:pt x="140" y="422"/>
                    <a:pt x="140" y="378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617;p49">
              <a:extLst>
                <a:ext uri="{FF2B5EF4-FFF2-40B4-BE49-F238E27FC236}">
                  <a16:creationId xmlns:a16="http://schemas.microsoft.com/office/drawing/2014/main" id="{CF0066FC-6E7B-8D95-A74A-1A4AE9C26B8D}"/>
                </a:ext>
              </a:extLst>
            </p:cNvPr>
            <p:cNvSpPr/>
            <p:nvPr/>
          </p:nvSpPr>
          <p:spPr>
            <a:xfrm>
              <a:off x="4628202" y="1943355"/>
              <a:ext cx="15673" cy="66580"/>
            </a:xfrm>
            <a:custGeom>
              <a:avLst/>
              <a:gdLst/>
              <a:ahLst/>
              <a:cxnLst/>
              <a:rect l="l" t="t" r="r" b="b"/>
              <a:pathLst>
                <a:path w="141" h="599" extrusionOk="0">
                  <a:moveTo>
                    <a:pt x="70" y="0"/>
                  </a:moveTo>
                  <a:cubicBezTo>
                    <a:pt x="35" y="0"/>
                    <a:pt x="1" y="22"/>
                    <a:pt x="1" y="65"/>
                  </a:cubicBezTo>
                  <a:lnTo>
                    <a:pt x="1" y="531"/>
                  </a:lnTo>
                  <a:cubicBezTo>
                    <a:pt x="1" y="576"/>
                    <a:pt x="35" y="598"/>
                    <a:pt x="70" y="598"/>
                  </a:cubicBezTo>
                  <a:cubicBezTo>
                    <a:pt x="105" y="598"/>
                    <a:pt x="140" y="576"/>
                    <a:pt x="140" y="531"/>
                  </a:cubicBezTo>
                  <a:lnTo>
                    <a:pt x="140" y="65"/>
                  </a:lnTo>
                  <a:cubicBezTo>
                    <a:pt x="140" y="22"/>
                    <a:pt x="10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618;p49">
              <a:extLst>
                <a:ext uri="{FF2B5EF4-FFF2-40B4-BE49-F238E27FC236}">
                  <a16:creationId xmlns:a16="http://schemas.microsoft.com/office/drawing/2014/main" id="{2BB12BE6-9A62-AD37-08CC-EC3730DDBE68}"/>
                </a:ext>
              </a:extLst>
            </p:cNvPr>
            <p:cNvSpPr/>
            <p:nvPr/>
          </p:nvSpPr>
          <p:spPr>
            <a:xfrm>
              <a:off x="4698008" y="1877107"/>
              <a:ext cx="26900" cy="60578"/>
            </a:xfrm>
            <a:custGeom>
              <a:avLst/>
              <a:gdLst/>
              <a:ahLst/>
              <a:cxnLst/>
              <a:rect l="l" t="t" r="r" b="b"/>
              <a:pathLst>
                <a:path w="242" h="545" extrusionOk="0">
                  <a:moveTo>
                    <a:pt x="174" y="0"/>
                  </a:moveTo>
                  <a:cubicBezTo>
                    <a:pt x="139" y="0"/>
                    <a:pt x="103" y="22"/>
                    <a:pt x="102" y="65"/>
                  </a:cubicBezTo>
                  <a:cubicBezTo>
                    <a:pt x="95" y="202"/>
                    <a:pt x="65" y="331"/>
                    <a:pt x="19" y="461"/>
                  </a:cubicBezTo>
                  <a:cubicBezTo>
                    <a:pt x="0" y="512"/>
                    <a:pt x="42" y="545"/>
                    <a:pt x="84" y="545"/>
                  </a:cubicBezTo>
                  <a:cubicBezTo>
                    <a:pt x="112" y="545"/>
                    <a:pt x="140" y="531"/>
                    <a:pt x="151" y="498"/>
                  </a:cubicBezTo>
                  <a:cubicBezTo>
                    <a:pt x="205" y="358"/>
                    <a:pt x="231" y="215"/>
                    <a:pt x="238" y="65"/>
                  </a:cubicBezTo>
                  <a:cubicBezTo>
                    <a:pt x="242" y="22"/>
                    <a:pt x="208" y="0"/>
                    <a:pt x="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619;p49">
              <a:extLst>
                <a:ext uri="{FF2B5EF4-FFF2-40B4-BE49-F238E27FC236}">
                  <a16:creationId xmlns:a16="http://schemas.microsoft.com/office/drawing/2014/main" id="{104DE62B-4B4C-E148-6063-53696BB023B3}"/>
                </a:ext>
              </a:extLst>
            </p:cNvPr>
            <p:cNvSpPr/>
            <p:nvPr/>
          </p:nvSpPr>
          <p:spPr>
            <a:xfrm>
              <a:off x="4675110" y="1992597"/>
              <a:ext cx="31679" cy="45795"/>
            </a:xfrm>
            <a:custGeom>
              <a:avLst/>
              <a:gdLst/>
              <a:ahLst/>
              <a:cxnLst/>
              <a:rect l="l" t="t" r="r" b="b"/>
              <a:pathLst>
                <a:path w="285" h="412" extrusionOk="0">
                  <a:moveTo>
                    <a:pt x="201" y="1"/>
                  </a:moveTo>
                  <a:cubicBezTo>
                    <a:pt x="173" y="1"/>
                    <a:pt x="144" y="15"/>
                    <a:pt x="131" y="48"/>
                  </a:cubicBezTo>
                  <a:cubicBezTo>
                    <a:pt x="95" y="141"/>
                    <a:pt x="58" y="235"/>
                    <a:pt x="21" y="327"/>
                  </a:cubicBezTo>
                  <a:cubicBezTo>
                    <a:pt x="1" y="378"/>
                    <a:pt x="43" y="412"/>
                    <a:pt x="86" y="412"/>
                  </a:cubicBezTo>
                  <a:cubicBezTo>
                    <a:pt x="114" y="412"/>
                    <a:pt x="141" y="398"/>
                    <a:pt x="154" y="367"/>
                  </a:cubicBezTo>
                  <a:cubicBezTo>
                    <a:pt x="191" y="271"/>
                    <a:pt x="228" y="178"/>
                    <a:pt x="265" y="84"/>
                  </a:cubicBezTo>
                  <a:cubicBezTo>
                    <a:pt x="284" y="34"/>
                    <a:pt x="24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620;p49">
              <a:extLst>
                <a:ext uri="{FF2B5EF4-FFF2-40B4-BE49-F238E27FC236}">
                  <a16:creationId xmlns:a16="http://schemas.microsoft.com/office/drawing/2014/main" id="{A8F12425-A18A-B069-8EBA-4FA0999797C4}"/>
                </a:ext>
              </a:extLst>
            </p:cNvPr>
            <p:cNvSpPr/>
            <p:nvPr/>
          </p:nvSpPr>
          <p:spPr>
            <a:xfrm>
              <a:off x="4776373" y="1900449"/>
              <a:ext cx="46240" cy="60578"/>
            </a:xfrm>
            <a:custGeom>
              <a:avLst/>
              <a:gdLst/>
              <a:ahLst/>
              <a:cxnLst/>
              <a:rect l="l" t="t" r="r" b="b"/>
              <a:pathLst>
                <a:path w="416" h="545" extrusionOk="0">
                  <a:moveTo>
                    <a:pt x="318" y="0"/>
                  </a:moveTo>
                  <a:cubicBezTo>
                    <a:pt x="297" y="0"/>
                    <a:pt x="275" y="10"/>
                    <a:pt x="259" y="32"/>
                  </a:cubicBezTo>
                  <a:cubicBezTo>
                    <a:pt x="159" y="165"/>
                    <a:pt x="82" y="308"/>
                    <a:pt x="19" y="461"/>
                  </a:cubicBezTo>
                  <a:cubicBezTo>
                    <a:pt x="1" y="511"/>
                    <a:pt x="42" y="544"/>
                    <a:pt x="85" y="544"/>
                  </a:cubicBezTo>
                  <a:cubicBezTo>
                    <a:pt x="113" y="544"/>
                    <a:pt x="142" y="530"/>
                    <a:pt x="156" y="497"/>
                  </a:cubicBezTo>
                  <a:cubicBezTo>
                    <a:pt x="212" y="354"/>
                    <a:pt x="285" y="225"/>
                    <a:pt x="378" y="101"/>
                  </a:cubicBezTo>
                  <a:cubicBezTo>
                    <a:pt x="416" y="50"/>
                    <a:pt x="368" y="0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621;p49">
              <a:extLst>
                <a:ext uri="{FF2B5EF4-FFF2-40B4-BE49-F238E27FC236}">
                  <a16:creationId xmlns:a16="http://schemas.microsoft.com/office/drawing/2014/main" id="{7A878C43-0C7E-0D43-36BF-5A4E1C147F1E}"/>
                </a:ext>
              </a:extLst>
            </p:cNvPr>
            <p:cNvSpPr/>
            <p:nvPr/>
          </p:nvSpPr>
          <p:spPr>
            <a:xfrm>
              <a:off x="4726019" y="2035170"/>
              <a:ext cx="50242" cy="44572"/>
            </a:xfrm>
            <a:custGeom>
              <a:avLst/>
              <a:gdLst/>
              <a:ahLst/>
              <a:cxnLst/>
              <a:rect l="l" t="t" r="r" b="b"/>
              <a:pathLst>
                <a:path w="452" h="401" extrusionOk="0">
                  <a:moveTo>
                    <a:pt x="352" y="0"/>
                  </a:moveTo>
                  <a:cubicBezTo>
                    <a:pt x="337" y="0"/>
                    <a:pt x="320" y="6"/>
                    <a:pt x="306" y="21"/>
                  </a:cubicBezTo>
                  <a:cubicBezTo>
                    <a:pt x="222" y="107"/>
                    <a:pt x="136" y="194"/>
                    <a:pt x="49" y="281"/>
                  </a:cubicBezTo>
                  <a:cubicBezTo>
                    <a:pt x="1" y="329"/>
                    <a:pt x="50" y="400"/>
                    <a:pt x="104" y="400"/>
                  </a:cubicBezTo>
                  <a:cubicBezTo>
                    <a:pt x="119" y="400"/>
                    <a:pt x="135" y="395"/>
                    <a:pt x="149" y="380"/>
                  </a:cubicBezTo>
                  <a:cubicBezTo>
                    <a:pt x="232" y="291"/>
                    <a:pt x="319" y="204"/>
                    <a:pt x="406" y="118"/>
                  </a:cubicBezTo>
                  <a:cubicBezTo>
                    <a:pt x="452" y="69"/>
                    <a:pt x="405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622;p49">
              <a:extLst>
                <a:ext uri="{FF2B5EF4-FFF2-40B4-BE49-F238E27FC236}">
                  <a16:creationId xmlns:a16="http://schemas.microsoft.com/office/drawing/2014/main" id="{7EA48EA4-ADCD-5180-F091-ABBF2BBFCAE0}"/>
                </a:ext>
              </a:extLst>
            </p:cNvPr>
            <p:cNvSpPr/>
            <p:nvPr/>
          </p:nvSpPr>
          <p:spPr>
            <a:xfrm>
              <a:off x="4888085" y="1949247"/>
              <a:ext cx="35014" cy="38014"/>
            </a:xfrm>
            <a:custGeom>
              <a:avLst/>
              <a:gdLst/>
              <a:ahLst/>
              <a:cxnLst/>
              <a:rect l="l" t="t" r="r" b="b"/>
              <a:pathLst>
                <a:path w="315" h="342" extrusionOk="0">
                  <a:moveTo>
                    <a:pt x="217" y="1"/>
                  </a:moveTo>
                  <a:cubicBezTo>
                    <a:pt x="197" y="1"/>
                    <a:pt x="176" y="10"/>
                    <a:pt x="162" y="32"/>
                  </a:cubicBezTo>
                  <a:cubicBezTo>
                    <a:pt x="119" y="101"/>
                    <a:pt x="76" y="172"/>
                    <a:pt x="32" y="238"/>
                  </a:cubicBezTo>
                  <a:cubicBezTo>
                    <a:pt x="0" y="291"/>
                    <a:pt x="48" y="341"/>
                    <a:pt x="96" y="341"/>
                  </a:cubicBezTo>
                  <a:cubicBezTo>
                    <a:pt x="117" y="341"/>
                    <a:pt x="138" y="332"/>
                    <a:pt x="152" y="308"/>
                  </a:cubicBezTo>
                  <a:cubicBezTo>
                    <a:pt x="195" y="241"/>
                    <a:pt x="239" y="172"/>
                    <a:pt x="282" y="101"/>
                  </a:cubicBezTo>
                  <a:cubicBezTo>
                    <a:pt x="315" y="50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623;p49">
              <a:extLst>
                <a:ext uri="{FF2B5EF4-FFF2-40B4-BE49-F238E27FC236}">
                  <a16:creationId xmlns:a16="http://schemas.microsoft.com/office/drawing/2014/main" id="{24494B93-D905-9815-23BB-75F0DE47A6D1}"/>
                </a:ext>
              </a:extLst>
            </p:cNvPr>
            <p:cNvSpPr/>
            <p:nvPr/>
          </p:nvSpPr>
          <p:spPr>
            <a:xfrm>
              <a:off x="4824059" y="2055622"/>
              <a:ext cx="44907" cy="35791"/>
            </a:xfrm>
            <a:custGeom>
              <a:avLst/>
              <a:gdLst/>
              <a:ahLst/>
              <a:cxnLst/>
              <a:rect l="l" t="t" r="r" b="b"/>
              <a:pathLst>
                <a:path w="404" h="322" extrusionOk="0">
                  <a:moveTo>
                    <a:pt x="302" y="1"/>
                  </a:moveTo>
                  <a:cubicBezTo>
                    <a:pt x="287" y="1"/>
                    <a:pt x="270" y="7"/>
                    <a:pt x="255" y="20"/>
                  </a:cubicBezTo>
                  <a:lnTo>
                    <a:pt x="52" y="207"/>
                  </a:lnTo>
                  <a:cubicBezTo>
                    <a:pt x="1" y="253"/>
                    <a:pt x="48" y="322"/>
                    <a:pt x="102" y="322"/>
                  </a:cubicBezTo>
                  <a:cubicBezTo>
                    <a:pt x="118" y="322"/>
                    <a:pt x="134" y="316"/>
                    <a:pt x="149" y="303"/>
                  </a:cubicBezTo>
                  <a:lnTo>
                    <a:pt x="352" y="116"/>
                  </a:lnTo>
                  <a:cubicBezTo>
                    <a:pt x="404" y="70"/>
                    <a:pt x="357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624;p49">
              <a:extLst>
                <a:ext uri="{FF2B5EF4-FFF2-40B4-BE49-F238E27FC236}">
                  <a16:creationId xmlns:a16="http://schemas.microsoft.com/office/drawing/2014/main" id="{E0F3B4DB-71D5-73D5-2902-4C2279704400}"/>
                </a:ext>
              </a:extLst>
            </p:cNvPr>
            <p:cNvSpPr/>
            <p:nvPr/>
          </p:nvSpPr>
          <p:spPr>
            <a:xfrm>
              <a:off x="4935104" y="2058624"/>
              <a:ext cx="40905" cy="28900"/>
            </a:xfrm>
            <a:custGeom>
              <a:avLst/>
              <a:gdLst/>
              <a:ahLst/>
              <a:cxnLst/>
              <a:rect l="l" t="t" r="r" b="b"/>
              <a:pathLst>
                <a:path w="368" h="260" extrusionOk="0">
                  <a:moveTo>
                    <a:pt x="256" y="1"/>
                  </a:moveTo>
                  <a:cubicBezTo>
                    <a:pt x="241" y="1"/>
                    <a:pt x="226" y="5"/>
                    <a:pt x="212" y="16"/>
                  </a:cubicBezTo>
                  <a:cubicBezTo>
                    <a:pt x="162" y="60"/>
                    <a:pt x="109" y="103"/>
                    <a:pt x="55" y="146"/>
                  </a:cubicBezTo>
                  <a:cubicBezTo>
                    <a:pt x="0" y="188"/>
                    <a:pt x="51" y="260"/>
                    <a:pt x="109" y="260"/>
                  </a:cubicBezTo>
                  <a:cubicBezTo>
                    <a:pt x="125" y="260"/>
                    <a:pt x="140" y="255"/>
                    <a:pt x="155" y="243"/>
                  </a:cubicBezTo>
                  <a:cubicBezTo>
                    <a:pt x="205" y="200"/>
                    <a:pt x="258" y="160"/>
                    <a:pt x="312" y="116"/>
                  </a:cubicBezTo>
                  <a:cubicBezTo>
                    <a:pt x="368" y="71"/>
                    <a:pt x="315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625;p49">
              <a:extLst>
                <a:ext uri="{FF2B5EF4-FFF2-40B4-BE49-F238E27FC236}">
                  <a16:creationId xmlns:a16="http://schemas.microsoft.com/office/drawing/2014/main" id="{3029A5EF-083D-C2A5-921D-5008BD70D3FC}"/>
                </a:ext>
              </a:extLst>
            </p:cNvPr>
            <p:cNvSpPr/>
            <p:nvPr/>
          </p:nvSpPr>
          <p:spPr>
            <a:xfrm>
              <a:off x="5021583" y="1986261"/>
              <a:ext cx="42017" cy="32901"/>
            </a:xfrm>
            <a:custGeom>
              <a:avLst/>
              <a:gdLst/>
              <a:ahLst/>
              <a:cxnLst/>
              <a:rect l="l" t="t" r="r" b="b"/>
              <a:pathLst>
                <a:path w="378" h="296" extrusionOk="0">
                  <a:moveTo>
                    <a:pt x="280" y="1"/>
                  </a:moveTo>
                  <a:cubicBezTo>
                    <a:pt x="259" y="1"/>
                    <a:pt x="238" y="10"/>
                    <a:pt x="223" y="32"/>
                  </a:cubicBezTo>
                  <a:cubicBezTo>
                    <a:pt x="183" y="92"/>
                    <a:pt x="133" y="135"/>
                    <a:pt x="70" y="168"/>
                  </a:cubicBezTo>
                  <a:cubicBezTo>
                    <a:pt x="1" y="202"/>
                    <a:pt x="43" y="296"/>
                    <a:pt x="107" y="296"/>
                  </a:cubicBezTo>
                  <a:cubicBezTo>
                    <a:pt x="117" y="296"/>
                    <a:pt x="128" y="293"/>
                    <a:pt x="139" y="288"/>
                  </a:cubicBezTo>
                  <a:cubicBezTo>
                    <a:pt x="226" y="241"/>
                    <a:pt x="289" y="181"/>
                    <a:pt x="343" y="101"/>
                  </a:cubicBezTo>
                  <a:cubicBezTo>
                    <a:pt x="377" y="50"/>
                    <a:pt x="329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626;p49">
              <a:extLst>
                <a:ext uri="{FF2B5EF4-FFF2-40B4-BE49-F238E27FC236}">
                  <a16:creationId xmlns:a16="http://schemas.microsoft.com/office/drawing/2014/main" id="{808D3DEC-923D-D4F7-3CAC-7A1869D9DAA4}"/>
                </a:ext>
              </a:extLst>
            </p:cNvPr>
            <p:cNvSpPr/>
            <p:nvPr/>
          </p:nvSpPr>
          <p:spPr>
            <a:xfrm>
              <a:off x="4941329" y="1969366"/>
              <a:ext cx="35125" cy="34902"/>
            </a:xfrm>
            <a:custGeom>
              <a:avLst/>
              <a:gdLst/>
              <a:ahLst/>
              <a:cxnLst/>
              <a:rect l="l" t="t" r="r" b="b"/>
              <a:pathLst>
                <a:path w="316" h="314" extrusionOk="0">
                  <a:moveTo>
                    <a:pt x="232" y="0"/>
                  </a:moveTo>
                  <a:cubicBezTo>
                    <a:pt x="204" y="0"/>
                    <a:pt x="175" y="15"/>
                    <a:pt x="162" y="47"/>
                  </a:cubicBezTo>
                  <a:cubicBezTo>
                    <a:pt x="139" y="107"/>
                    <a:pt x="102" y="154"/>
                    <a:pt x="53" y="197"/>
                  </a:cubicBezTo>
                  <a:cubicBezTo>
                    <a:pt x="0" y="244"/>
                    <a:pt x="49" y="314"/>
                    <a:pt x="104" y="314"/>
                  </a:cubicBezTo>
                  <a:cubicBezTo>
                    <a:pt x="119" y="314"/>
                    <a:pt x="135" y="309"/>
                    <a:pt x="149" y="297"/>
                  </a:cubicBezTo>
                  <a:cubicBezTo>
                    <a:pt x="219" y="237"/>
                    <a:pt x="262" y="167"/>
                    <a:pt x="295" y="84"/>
                  </a:cubicBezTo>
                  <a:cubicBezTo>
                    <a:pt x="316" y="33"/>
                    <a:pt x="275" y="0"/>
                    <a:pt x="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627;p49">
              <a:extLst>
                <a:ext uri="{FF2B5EF4-FFF2-40B4-BE49-F238E27FC236}">
                  <a16:creationId xmlns:a16="http://schemas.microsoft.com/office/drawing/2014/main" id="{6A44345B-D749-4445-BC70-C47FAC9D8A96}"/>
                </a:ext>
              </a:extLst>
            </p:cNvPr>
            <p:cNvSpPr/>
            <p:nvPr/>
          </p:nvSpPr>
          <p:spPr>
            <a:xfrm>
              <a:off x="4734578" y="2158775"/>
              <a:ext cx="39015" cy="3279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249" y="0"/>
                  </a:moveTo>
                  <a:cubicBezTo>
                    <a:pt x="233" y="0"/>
                    <a:pt x="216" y="6"/>
                    <a:pt x="202" y="21"/>
                  </a:cubicBezTo>
                  <a:lnTo>
                    <a:pt x="49" y="177"/>
                  </a:lnTo>
                  <a:cubicBezTo>
                    <a:pt x="0" y="226"/>
                    <a:pt x="46" y="294"/>
                    <a:pt x="98" y="294"/>
                  </a:cubicBezTo>
                  <a:cubicBezTo>
                    <a:pt x="114" y="294"/>
                    <a:pt x="130" y="288"/>
                    <a:pt x="145" y="273"/>
                  </a:cubicBezTo>
                  <a:lnTo>
                    <a:pt x="302" y="117"/>
                  </a:lnTo>
                  <a:cubicBezTo>
                    <a:pt x="350" y="68"/>
                    <a:pt x="302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628;p49">
              <a:extLst>
                <a:ext uri="{FF2B5EF4-FFF2-40B4-BE49-F238E27FC236}">
                  <a16:creationId xmlns:a16="http://schemas.microsoft.com/office/drawing/2014/main" id="{899FF67D-4425-ABF6-B0C7-4170CBD95664}"/>
                </a:ext>
              </a:extLst>
            </p:cNvPr>
            <p:cNvSpPr/>
            <p:nvPr/>
          </p:nvSpPr>
          <p:spPr>
            <a:xfrm>
              <a:off x="4680779" y="2118536"/>
              <a:ext cx="26900" cy="38459"/>
            </a:xfrm>
            <a:custGeom>
              <a:avLst/>
              <a:gdLst/>
              <a:ahLst/>
              <a:cxnLst/>
              <a:rect l="l" t="t" r="r" b="b"/>
              <a:pathLst>
                <a:path w="242" h="346" extrusionOk="0">
                  <a:moveTo>
                    <a:pt x="156" y="1"/>
                  </a:moveTo>
                  <a:cubicBezTo>
                    <a:pt x="129" y="1"/>
                    <a:pt x="104" y="15"/>
                    <a:pt x="97" y="50"/>
                  </a:cubicBezTo>
                  <a:cubicBezTo>
                    <a:pt x="87" y="120"/>
                    <a:pt x="63" y="180"/>
                    <a:pt x="30" y="243"/>
                  </a:cubicBezTo>
                  <a:cubicBezTo>
                    <a:pt x="0" y="296"/>
                    <a:pt x="48" y="346"/>
                    <a:pt x="95" y="346"/>
                  </a:cubicBezTo>
                  <a:cubicBezTo>
                    <a:pt x="116" y="346"/>
                    <a:pt x="136" y="336"/>
                    <a:pt x="150" y="312"/>
                  </a:cubicBezTo>
                  <a:cubicBezTo>
                    <a:pt x="190" y="240"/>
                    <a:pt x="217" y="166"/>
                    <a:pt x="234" y="86"/>
                  </a:cubicBezTo>
                  <a:cubicBezTo>
                    <a:pt x="241" y="35"/>
                    <a:pt x="196" y="1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629;p49">
              <a:extLst>
                <a:ext uri="{FF2B5EF4-FFF2-40B4-BE49-F238E27FC236}">
                  <a16:creationId xmlns:a16="http://schemas.microsoft.com/office/drawing/2014/main" id="{2E98FD7B-2AFD-4D83-0FAD-D1AD28E531CB}"/>
                </a:ext>
              </a:extLst>
            </p:cNvPr>
            <p:cNvSpPr/>
            <p:nvPr/>
          </p:nvSpPr>
          <p:spPr>
            <a:xfrm>
              <a:off x="4617531" y="2075742"/>
              <a:ext cx="24454" cy="43905"/>
            </a:xfrm>
            <a:custGeom>
              <a:avLst/>
              <a:gdLst/>
              <a:ahLst/>
              <a:cxnLst/>
              <a:rect l="l" t="t" r="r" b="b"/>
              <a:pathLst>
                <a:path w="220" h="395" extrusionOk="0">
                  <a:moveTo>
                    <a:pt x="132" y="0"/>
                  </a:moveTo>
                  <a:cubicBezTo>
                    <a:pt x="97" y="0"/>
                    <a:pt x="65" y="22"/>
                    <a:pt x="70" y="66"/>
                  </a:cubicBezTo>
                  <a:cubicBezTo>
                    <a:pt x="80" y="149"/>
                    <a:pt x="67" y="218"/>
                    <a:pt x="30" y="292"/>
                  </a:cubicBezTo>
                  <a:cubicBezTo>
                    <a:pt x="0" y="345"/>
                    <a:pt x="49" y="395"/>
                    <a:pt x="96" y="395"/>
                  </a:cubicBezTo>
                  <a:cubicBezTo>
                    <a:pt x="116" y="395"/>
                    <a:pt x="137" y="385"/>
                    <a:pt x="150" y="361"/>
                  </a:cubicBezTo>
                  <a:cubicBezTo>
                    <a:pt x="200" y="269"/>
                    <a:pt x="220" y="172"/>
                    <a:pt x="210" y="66"/>
                  </a:cubicBezTo>
                  <a:cubicBezTo>
                    <a:pt x="205" y="22"/>
                    <a:pt x="167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630;p49">
              <a:extLst>
                <a:ext uri="{FF2B5EF4-FFF2-40B4-BE49-F238E27FC236}">
                  <a16:creationId xmlns:a16="http://schemas.microsoft.com/office/drawing/2014/main" id="{9DD64266-1C06-94B8-9113-24B0BB2A029C}"/>
                </a:ext>
              </a:extLst>
            </p:cNvPr>
            <p:cNvSpPr/>
            <p:nvPr/>
          </p:nvSpPr>
          <p:spPr>
            <a:xfrm>
              <a:off x="4532386" y="2055511"/>
              <a:ext cx="19786" cy="60912"/>
            </a:xfrm>
            <a:custGeom>
              <a:avLst/>
              <a:gdLst/>
              <a:ahLst/>
              <a:cxnLst/>
              <a:rect l="l" t="t" r="r" b="b"/>
              <a:pathLst>
                <a:path w="178" h="548" extrusionOk="0">
                  <a:moveTo>
                    <a:pt x="68" y="0"/>
                  </a:moveTo>
                  <a:cubicBezTo>
                    <a:pt x="33" y="0"/>
                    <a:pt x="1" y="23"/>
                    <a:pt x="4" y="68"/>
                  </a:cubicBezTo>
                  <a:cubicBezTo>
                    <a:pt x="14" y="204"/>
                    <a:pt x="24" y="344"/>
                    <a:pt x="34" y="480"/>
                  </a:cubicBezTo>
                  <a:cubicBezTo>
                    <a:pt x="37" y="525"/>
                    <a:pt x="74" y="548"/>
                    <a:pt x="109" y="548"/>
                  </a:cubicBezTo>
                  <a:cubicBezTo>
                    <a:pt x="144" y="548"/>
                    <a:pt x="177" y="525"/>
                    <a:pt x="174" y="480"/>
                  </a:cubicBezTo>
                  <a:cubicBezTo>
                    <a:pt x="164" y="344"/>
                    <a:pt x="154" y="204"/>
                    <a:pt x="144" y="68"/>
                  </a:cubicBezTo>
                  <a:cubicBezTo>
                    <a:pt x="139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631;p49">
              <a:extLst>
                <a:ext uri="{FF2B5EF4-FFF2-40B4-BE49-F238E27FC236}">
                  <a16:creationId xmlns:a16="http://schemas.microsoft.com/office/drawing/2014/main" id="{CAE9ADCB-D41B-CE58-B0EC-AF6BF0AA3409}"/>
                </a:ext>
              </a:extLst>
            </p:cNvPr>
            <p:cNvSpPr/>
            <p:nvPr/>
          </p:nvSpPr>
          <p:spPr>
            <a:xfrm>
              <a:off x="4582406" y="2182006"/>
              <a:ext cx="15228" cy="38014"/>
            </a:xfrm>
            <a:custGeom>
              <a:avLst/>
              <a:gdLst/>
              <a:ahLst/>
              <a:cxnLst/>
              <a:rect l="l" t="t" r="r" b="b"/>
              <a:pathLst>
                <a:path w="137" h="342" extrusionOk="0">
                  <a:moveTo>
                    <a:pt x="68" y="0"/>
                  </a:moveTo>
                  <a:cubicBezTo>
                    <a:pt x="34" y="0"/>
                    <a:pt x="0" y="23"/>
                    <a:pt x="0" y="68"/>
                  </a:cubicBezTo>
                  <a:lnTo>
                    <a:pt x="0" y="274"/>
                  </a:lnTo>
                  <a:cubicBezTo>
                    <a:pt x="0" y="319"/>
                    <a:pt x="34" y="341"/>
                    <a:pt x="68" y="341"/>
                  </a:cubicBezTo>
                  <a:cubicBezTo>
                    <a:pt x="102" y="341"/>
                    <a:pt x="136" y="319"/>
                    <a:pt x="136" y="274"/>
                  </a:cubicBezTo>
                  <a:lnTo>
                    <a:pt x="136" y="68"/>
                  </a:lnTo>
                  <a:cubicBezTo>
                    <a:pt x="136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632;p49">
              <a:extLst>
                <a:ext uri="{FF2B5EF4-FFF2-40B4-BE49-F238E27FC236}">
                  <a16:creationId xmlns:a16="http://schemas.microsoft.com/office/drawing/2014/main" id="{207E8DDD-B8B6-979C-AEAA-FD398732E5B4}"/>
                </a:ext>
              </a:extLst>
            </p:cNvPr>
            <p:cNvSpPr/>
            <p:nvPr/>
          </p:nvSpPr>
          <p:spPr>
            <a:xfrm>
              <a:off x="4631203" y="2193678"/>
              <a:ext cx="25121" cy="38014"/>
            </a:xfrm>
            <a:custGeom>
              <a:avLst/>
              <a:gdLst/>
              <a:ahLst/>
              <a:cxnLst/>
              <a:rect l="l" t="t" r="r" b="b"/>
              <a:pathLst>
                <a:path w="226" h="342" extrusionOk="0">
                  <a:moveTo>
                    <a:pt x="158" y="1"/>
                  </a:moveTo>
                  <a:cubicBezTo>
                    <a:pt x="123" y="1"/>
                    <a:pt x="85" y="23"/>
                    <a:pt x="81" y="66"/>
                  </a:cubicBezTo>
                  <a:cubicBezTo>
                    <a:pt x="73" y="126"/>
                    <a:pt x="57" y="183"/>
                    <a:pt x="30" y="236"/>
                  </a:cubicBezTo>
                  <a:cubicBezTo>
                    <a:pt x="1" y="291"/>
                    <a:pt x="48" y="341"/>
                    <a:pt x="95" y="341"/>
                  </a:cubicBezTo>
                  <a:cubicBezTo>
                    <a:pt x="116" y="341"/>
                    <a:pt x="137" y="331"/>
                    <a:pt x="150" y="306"/>
                  </a:cubicBezTo>
                  <a:cubicBezTo>
                    <a:pt x="187" y="229"/>
                    <a:pt x="210" y="152"/>
                    <a:pt x="220" y="66"/>
                  </a:cubicBezTo>
                  <a:cubicBezTo>
                    <a:pt x="225" y="23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633;p49">
              <a:extLst>
                <a:ext uri="{FF2B5EF4-FFF2-40B4-BE49-F238E27FC236}">
                  <a16:creationId xmlns:a16="http://schemas.microsoft.com/office/drawing/2014/main" id="{36C09B94-30D9-DA1D-BCE9-F106ADE2DAC4}"/>
                </a:ext>
              </a:extLst>
            </p:cNvPr>
            <p:cNvSpPr/>
            <p:nvPr/>
          </p:nvSpPr>
          <p:spPr>
            <a:xfrm>
              <a:off x="4671886" y="2242030"/>
              <a:ext cx="38015" cy="38014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250" y="0"/>
                  </a:moveTo>
                  <a:cubicBezTo>
                    <a:pt x="238" y="0"/>
                    <a:pt x="226" y="4"/>
                    <a:pt x="214" y="14"/>
                  </a:cubicBezTo>
                  <a:cubicBezTo>
                    <a:pt x="124" y="80"/>
                    <a:pt x="64" y="157"/>
                    <a:pt x="20" y="260"/>
                  </a:cubicBezTo>
                  <a:cubicBezTo>
                    <a:pt x="0" y="309"/>
                    <a:pt x="42" y="341"/>
                    <a:pt x="85" y="341"/>
                  </a:cubicBezTo>
                  <a:cubicBezTo>
                    <a:pt x="112" y="341"/>
                    <a:pt x="141" y="328"/>
                    <a:pt x="154" y="297"/>
                  </a:cubicBezTo>
                  <a:cubicBezTo>
                    <a:pt x="180" y="230"/>
                    <a:pt x="227" y="174"/>
                    <a:pt x="283" y="134"/>
                  </a:cubicBezTo>
                  <a:cubicBezTo>
                    <a:pt x="341" y="90"/>
                    <a:pt x="304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634;p49">
              <a:extLst>
                <a:ext uri="{FF2B5EF4-FFF2-40B4-BE49-F238E27FC236}">
                  <a16:creationId xmlns:a16="http://schemas.microsoft.com/office/drawing/2014/main" id="{E2D44F10-77B3-82CE-3857-E5C1C90B3505}"/>
                </a:ext>
              </a:extLst>
            </p:cNvPr>
            <p:cNvSpPr/>
            <p:nvPr/>
          </p:nvSpPr>
          <p:spPr>
            <a:xfrm>
              <a:off x="4589409" y="2303166"/>
              <a:ext cx="28011" cy="43572"/>
            </a:xfrm>
            <a:custGeom>
              <a:avLst/>
              <a:gdLst/>
              <a:ahLst/>
              <a:cxnLst/>
              <a:rect l="l" t="t" r="r" b="b"/>
              <a:pathLst>
                <a:path w="252" h="392" extrusionOk="0">
                  <a:moveTo>
                    <a:pt x="167" y="0"/>
                  </a:moveTo>
                  <a:cubicBezTo>
                    <a:pt x="139" y="0"/>
                    <a:pt x="111" y="15"/>
                    <a:pt x="100" y="49"/>
                  </a:cubicBezTo>
                  <a:cubicBezTo>
                    <a:pt x="73" y="136"/>
                    <a:pt x="44" y="219"/>
                    <a:pt x="17" y="306"/>
                  </a:cubicBezTo>
                  <a:cubicBezTo>
                    <a:pt x="1" y="358"/>
                    <a:pt x="43" y="392"/>
                    <a:pt x="84" y="392"/>
                  </a:cubicBezTo>
                  <a:cubicBezTo>
                    <a:pt x="112" y="392"/>
                    <a:pt x="139" y="377"/>
                    <a:pt x="150" y="342"/>
                  </a:cubicBezTo>
                  <a:lnTo>
                    <a:pt x="233" y="86"/>
                  </a:lnTo>
                  <a:cubicBezTo>
                    <a:pt x="251" y="34"/>
                    <a:pt x="209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635;p49">
              <a:extLst>
                <a:ext uri="{FF2B5EF4-FFF2-40B4-BE49-F238E27FC236}">
                  <a16:creationId xmlns:a16="http://schemas.microsoft.com/office/drawing/2014/main" id="{A0BF12EF-18D5-723E-62E9-84D68E4B30CB}"/>
                </a:ext>
              </a:extLst>
            </p:cNvPr>
            <p:cNvSpPr/>
            <p:nvPr/>
          </p:nvSpPr>
          <p:spPr>
            <a:xfrm>
              <a:off x="4545280" y="2268485"/>
              <a:ext cx="24565" cy="43905"/>
            </a:xfrm>
            <a:custGeom>
              <a:avLst/>
              <a:gdLst/>
              <a:ahLst/>
              <a:cxnLst/>
              <a:rect l="l" t="t" r="r" b="b"/>
              <a:pathLst>
                <a:path w="221" h="395" extrusionOk="0">
                  <a:moveTo>
                    <a:pt x="136" y="0"/>
                  </a:moveTo>
                  <a:cubicBezTo>
                    <a:pt x="102" y="0"/>
                    <a:pt x="70" y="22"/>
                    <a:pt x="75" y="65"/>
                  </a:cubicBezTo>
                  <a:cubicBezTo>
                    <a:pt x="81" y="149"/>
                    <a:pt x="68" y="218"/>
                    <a:pt x="31" y="292"/>
                  </a:cubicBezTo>
                  <a:cubicBezTo>
                    <a:pt x="1" y="345"/>
                    <a:pt x="49" y="395"/>
                    <a:pt x="96" y="395"/>
                  </a:cubicBezTo>
                  <a:cubicBezTo>
                    <a:pt x="117" y="395"/>
                    <a:pt x="137" y="385"/>
                    <a:pt x="151" y="361"/>
                  </a:cubicBezTo>
                  <a:cubicBezTo>
                    <a:pt x="198" y="269"/>
                    <a:pt x="221" y="172"/>
                    <a:pt x="211" y="65"/>
                  </a:cubicBezTo>
                  <a:cubicBezTo>
                    <a:pt x="207" y="22"/>
                    <a:pt x="171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636;p49">
              <a:extLst>
                <a:ext uri="{FF2B5EF4-FFF2-40B4-BE49-F238E27FC236}">
                  <a16:creationId xmlns:a16="http://schemas.microsoft.com/office/drawing/2014/main" id="{71700AF2-A880-86EB-46E7-77DC1268C4BC}"/>
                </a:ext>
              </a:extLst>
            </p:cNvPr>
            <p:cNvSpPr/>
            <p:nvPr/>
          </p:nvSpPr>
          <p:spPr>
            <a:xfrm>
              <a:off x="5121735" y="2245365"/>
              <a:ext cx="26900" cy="37903"/>
            </a:xfrm>
            <a:custGeom>
              <a:avLst/>
              <a:gdLst/>
              <a:ahLst/>
              <a:cxnLst/>
              <a:rect l="l" t="t" r="r" b="b"/>
              <a:pathLst>
                <a:path w="242" h="341" extrusionOk="0">
                  <a:moveTo>
                    <a:pt x="158" y="0"/>
                  </a:moveTo>
                  <a:cubicBezTo>
                    <a:pt x="130" y="0"/>
                    <a:pt x="102" y="14"/>
                    <a:pt x="90" y="47"/>
                  </a:cubicBezTo>
                  <a:cubicBezTo>
                    <a:pt x="67" y="117"/>
                    <a:pt x="41" y="187"/>
                    <a:pt x="17" y="257"/>
                  </a:cubicBezTo>
                  <a:cubicBezTo>
                    <a:pt x="1" y="307"/>
                    <a:pt x="43" y="340"/>
                    <a:pt x="85" y="340"/>
                  </a:cubicBezTo>
                  <a:cubicBezTo>
                    <a:pt x="113" y="340"/>
                    <a:pt x="140" y="326"/>
                    <a:pt x="150" y="293"/>
                  </a:cubicBezTo>
                  <a:cubicBezTo>
                    <a:pt x="177" y="223"/>
                    <a:pt x="201" y="153"/>
                    <a:pt x="224" y="84"/>
                  </a:cubicBezTo>
                  <a:cubicBezTo>
                    <a:pt x="242" y="33"/>
                    <a:pt x="200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637;p49">
              <a:extLst>
                <a:ext uri="{FF2B5EF4-FFF2-40B4-BE49-F238E27FC236}">
                  <a16:creationId xmlns:a16="http://schemas.microsoft.com/office/drawing/2014/main" id="{45CD13BE-5A10-797F-5273-480CD2D17091}"/>
                </a:ext>
              </a:extLst>
            </p:cNvPr>
            <p:cNvSpPr/>
            <p:nvPr/>
          </p:nvSpPr>
          <p:spPr>
            <a:xfrm>
              <a:off x="5154081" y="2150549"/>
              <a:ext cx="20341" cy="40571"/>
            </a:xfrm>
            <a:custGeom>
              <a:avLst/>
              <a:gdLst/>
              <a:ahLst/>
              <a:cxnLst/>
              <a:rect l="l" t="t" r="r" b="b"/>
              <a:pathLst>
                <a:path w="183" h="365" extrusionOk="0">
                  <a:moveTo>
                    <a:pt x="116" y="1"/>
                  </a:moveTo>
                  <a:cubicBezTo>
                    <a:pt x="82" y="1"/>
                    <a:pt x="44" y="23"/>
                    <a:pt x="39" y="68"/>
                  </a:cubicBezTo>
                  <a:cubicBezTo>
                    <a:pt x="29" y="144"/>
                    <a:pt x="16" y="221"/>
                    <a:pt x="5" y="298"/>
                  </a:cubicBezTo>
                  <a:cubicBezTo>
                    <a:pt x="1" y="342"/>
                    <a:pt x="33" y="365"/>
                    <a:pt x="68" y="365"/>
                  </a:cubicBezTo>
                  <a:cubicBezTo>
                    <a:pt x="103" y="365"/>
                    <a:pt x="140" y="342"/>
                    <a:pt x="145" y="298"/>
                  </a:cubicBezTo>
                  <a:cubicBezTo>
                    <a:pt x="156" y="221"/>
                    <a:pt x="165" y="144"/>
                    <a:pt x="176" y="68"/>
                  </a:cubicBezTo>
                  <a:cubicBezTo>
                    <a:pt x="182" y="23"/>
                    <a:pt x="151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638;p49">
              <a:extLst>
                <a:ext uri="{FF2B5EF4-FFF2-40B4-BE49-F238E27FC236}">
                  <a16:creationId xmlns:a16="http://schemas.microsoft.com/office/drawing/2014/main" id="{0830BF47-E362-BC55-FF2B-8A3A98A84CA3}"/>
                </a:ext>
              </a:extLst>
            </p:cNvPr>
            <p:cNvSpPr/>
            <p:nvPr/>
          </p:nvSpPr>
          <p:spPr>
            <a:xfrm>
              <a:off x="5092279" y="2176448"/>
              <a:ext cx="30679" cy="40348"/>
            </a:xfrm>
            <a:custGeom>
              <a:avLst/>
              <a:gdLst/>
              <a:ahLst/>
              <a:cxnLst/>
              <a:rect l="l" t="t" r="r" b="b"/>
              <a:pathLst>
                <a:path w="276" h="363" extrusionOk="0">
                  <a:moveTo>
                    <a:pt x="191" y="0"/>
                  </a:moveTo>
                  <a:cubicBezTo>
                    <a:pt x="163" y="0"/>
                    <a:pt x="135" y="14"/>
                    <a:pt x="122" y="45"/>
                  </a:cubicBezTo>
                  <a:cubicBezTo>
                    <a:pt x="89" y="125"/>
                    <a:pt x="56" y="201"/>
                    <a:pt x="22" y="281"/>
                  </a:cubicBezTo>
                  <a:cubicBezTo>
                    <a:pt x="0" y="330"/>
                    <a:pt x="42" y="362"/>
                    <a:pt x="86" y="362"/>
                  </a:cubicBezTo>
                  <a:cubicBezTo>
                    <a:pt x="114" y="362"/>
                    <a:pt x="143" y="349"/>
                    <a:pt x="156" y="318"/>
                  </a:cubicBezTo>
                  <a:cubicBezTo>
                    <a:pt x="189" y="238"/>
                    <a:pt x="222" y="161"/>
                    <a:pt x="255" y="81"/>
                  </a:cubicBezTo>
                  <a:cubicBezTo>
                    <a:pt x="276" y="33"/>
                    <a:pt x="234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639;p49">
              <a:extLst>
                <a:ext uri="{FF2B5EF4-FFF2-40B4-BE49-F238E27FC236}">
                  <a16:creationId xmlns:a16="http://schemas.microsoft.com/office/drawing/2014/main" id="{0978B326-1418-3BD8-40AE-0F4901B812F6}"/>
                </a:ext>
              </a:extLst>
            </p:cNvPr>
            <p:cNvSpPr/>
            <p:nvPr/>
          </p:nvSpPr>
          <p:spPr>
            <a:xfrm>
              <a:off x="4204142" y="1923236"/>
              <a:ext cx="27233" cy="43683"/>
            </a:xfrm>
            <a:custGeom>
              <a:avLst/>
              <a:gdLst/>
              <a:ahLst/>
              <a:cxnLst/>
              <a:rect l="l" t="t" r="r" b="b"/>
              <a:pathLst>
                <a:path w="245" h="393" extrusionOk="0">
                  <a:moveTo>
                    <a:pt x="160" y="0"/>
                  </a:moveTo>
                  <a:cubicBezTo>
                    <a:pt x="133" y="0"/>
                    <a:pt x="105" y="15"/>
                    <a:pt x="95" y="49"/>
                  </a:cubicBezTo>
                  <a:cubicBezTo>
                    <a:pt x="69" y="136"/>
                    <a:pt x="41" y="223"/>
                    <a:pt x="15" y="309"/>
                  </a:cubicBezTo>
                  <a:cubicBezTo>
                    <a:pt x="1" y="359"/>
                    <a:pt x="44" y="393"/>
                    <a:pt x="86" y="393"/>
                  </a:cubicBezTo>
                  <a:cubicBezTo>
                    <a:pt x="114" y="393"/>
                    <a:pt x="141" y="379"/>
                    <a:pt x="152" y="346"/>
                  </a:cubicBezTo>
                  <a:cubicBezTo>
                    <a:pt x="175" y="260"/>
                    <a:pt x="201" y="172"/>
                    <a:pt x="228" y="86"/>
                  </a:cubicBezTo>
                  <a:cubicBezTo>
                    <a:pt x="244" y="34"/>
                    <a:pt x="202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640;p49">
              <a:extLst>
                <a:ext uri="{FF2B5EF4-FFF2-40B4-BE49-F238E27FC236}">
                  <a16:creationId xmlns:a16="http://schemas.microsoft.com/office/drawing/2014/main" id="{A8B1B2F8-A1FD-B3D8-3F38-6DFD8E2ACFF4}"/>
                </a:ext>
              </a:extLst>
            </p:cNvPr>
            <p:cNvSpPr/>
            <p:nvPr/>
          </p:nvSpPr>
          <p:spPr>
            <a:xfrm>
              <a:off x="4244491" y="1943022"/>
              <a:ext cx="20341" cy="38236"/>
            </a:xfrm>
            <a:custGeom>
              <a:avLst/>
              <a:gdLst/>
              <a:ahLst/>
              <a:cxnLst/>
              <a:rect l="l" t="t" r="r" b="b"/>
              <a:pathLst>
                <a:path w="183" h="344" extrusionOk="0">
                  <a:moveTo>
                    <a:pt x="97" y="1"/>
                  </a:moveTo>
                  <a:cubicBezTo>
                    <a:pt x="71" y="1"/>
                    <a:pt x="46" y="16"/>
                    <a:pt x="41" y="51"/>
                  </a:cubicBezTo>
                  <a:cubicBezTo>
                    <a:pt x="28" y="121"/>
                    <a:pt x="18" y="188"/>
                    <a:pt x="8" y="257"/>
                  </a:cubicBezTo>
                  <a:cubicBezTo>
                    <a:pt x="0" y="310"/>
                    <a:pt x="45" y="344"/>
                    <a:pt x="85" y="344"/>
                  </a:cubicBezTo>
                  <a:cubicBezTo>
                    <a:pt x="111" y="344"/>
                    <a:pt x="136" y="329"/>
                    <a:pt x="141" y="294"/>
                  </a:cubicBezTo>
                  <a:cubicBezTo>
                    <a:pt x="151" y="224"/>
                    <a:pt x="165" y="157"/>
                    <a:pt x="174" y="88"/>
                  </a:cubicBezTo>
                  <a:cubicBezTo>
                    <a:pt x="183" y="36"/>
                    <a:pt x="137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641;p49">
              <a:extLst>
                <a:ext uri="{FF2B5EF4-FFF2-40B4-BE49-F238E27FC236}">
                  <a16:creationId xmlns:a16="http://schemas.microsoft.com/office/drawing/2014/main" id="{1D718D93-4522-A26E-5A80-472D1759DA46}"/>
                </a:ext>
              </a:extLst>
            </p:cNvPr>
            <p:cNvSpPr/>
            <p:nvPr/>
          </p:nvSpPr>
          <p:spPr>
            <a:xfrm>
              <a:off x="4665217" y="2809479"/>
              <a:ext cx="33902" cy="55243"/>
            </a:xfrm>
            <a:custGeom>
              <a:avLst/>
              <a:gdLst/>
              <a:ahLst/>
              <a:cxnLst/>
              <a:rect l="l" t="t" r="r" b="b"/>
              <a:pathLst>
                <a:path w="305" h="497" extrusionOk="0">
                  <a:moveTo>
                    <a:pt x="237" y="0"/>
                  </a:moveTo>
                  <a:cubicBezTo>
                    <a:pt x="202" y="0"/>
                    <a:pt x="167" y="23"/>
                    <a:pt x="164" y="67"/>
                  </a:cubicBezTo>
                  <a:cubicBezTo>
                    <a:pt x="160" y="181"/>
                    <a:pt x="117" y="287"/>
                    <a:pt x="44" y="374"/>
                  </a:cubicBezTo>
                  <a:cubicBezTo>
                    <a:pt x="0" y="427"/>
                    <a:pt x="47" y="496"/>
                    <a:pt x="98" y="496"/>
                  </a:cubicBezTo>
                  <a:cubicBezTo>
                    <a:pt x="113" y="496"/>
                    <a:pt x="129" y="489"/>
                    <a:pt x="144" y="474"/>
                  </a:cubicBezTo>
                  <a:cubicBezTo>
                    <a:pt x="240" y="354"/>
                    <a:pt x="294" y="221"/>
                    <a:pt x="303" y="67"/>
                  </a:cubicBezTo>
                  <a:cubicBezTo>
                    <a:pt x="305" y="23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642;p49">
              <a:extLst>
                <a:ext uri="{FF2B5EF4-FFF2-40B4-BE49-F238E27FC236}">
                  <a16:creationId xmlns:a16="http://schemas.microsoft.com/office/drawing/2014/main" id="{F9B66715-1775-E908-6299-D75309139818}"/>
                </a:ext>
              </a:extLst>
            </p:cNvPr>
            <p:cNvSpPr/>
            <p:nvPr/>
          </p:nvSpPr>
          <p:spPr>
            <a:xfrm>
              <a:off x="4698453" y="2832377"/>
              <a:ext cx="20897" cy="46795"/>
            </a:xfrm>
            <a:custGeom>
              <a:avLst/>
              <a:gdLst/>
              <a:ahLst/>
              <a:cxnLst/>
              <a:rect l="l" t="t" r="r" b="b"/>
              <a:pathLst>
                <a:path w="188" h="421" extrusionOk="0">
                  <a:moveTo>
                    <a:pt x="107" y="0"/>
                  </a:moveTo>
                  <a:cubicBezTo>
                    <a:pt x="73" y="0"/>
                    <a:pt x="39" y="23"/>
                    <a:pt x="41" y="68"/>
                  </a:cubicBezTo>
                  <a:cubicBezTo>
                    <a:pt x="47" y="158"/>
                    <a:pt x="38" y="244"/>
                    <a:pt x="15" y="334"/>
                  </a:cubicBezTo>
                  <a:cubicBezTo>
                    <a:pt x="0" y="386"/>
                    <a:pt x="43" y="420"/>
                    <a:pt x="84" y="420"/>
                  </a:cubicBezTo>
                  <a:cubicBezTo>
                    <a:pt x="111" y="420"/>
                    <a:pt x="138" y="405"/>
                    <a:pt x="147" y="371"/>
                  </a:cubicBezTo>
                  <a:cubicBezTo>
                    <a:pt x="174" y="271"/>
                    <a:pt x="187" y="171"/>
                    <a:pt x="181" y="68"/>
                  </a:cubicBezTo>
                  <a:cubicBezTo>
                    <a:pt x="178" y="23"/>
                    <a:pt x="142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643;p49">
              <a:extLst>
                <a:ext uri="{FF2B5EF4-FFF2-40B4-BE49-F238E27FC236}">
                  <a16:creationId xmlns:a16="http://schemas.microsoft.com/office/drawing/2014/main" id="{31BAD804-80C9-B315-187E-55BE6B6F71DC}"/>
                </a:ext>
              </a:extLst>
            </p:cNvPr>
            <p:cNvSpPr/>
            <p:nvPr/>
          </p:nvSpPr>
          <p:spPr>
            <a:xfrm>
              <a:off x="4727353" y="2863278"/>
              <a:ext cx="39571" cy="47240"/>
            </a:xfrm>
            <a:custGeom>
              <a:avLst/>
              <a:gdLst/>
              <a:ahLst/>
              <a:cxnLst/>
              <a:rect l="l" t="t" r="r" b="b"/>
              <a:pathLst>
                <a:path w="356" h="425" extrusionOk="0">
                  <a:moveTo>
                    <a:pt x="258" y="0"/>
                  </a:moveTo>
                  <a:cubicBezTo>
                    <a:pt x="243" y="0"/>
                    <a:pt x="227" y="7"/>
                    <a:pt x="214" y="23"/>
                  </a:cubicBezTo>
                  <a:cubicBezTo>
                    <a:pt x="130" y="119"/>
                    <a:pt x="67" y="225"/>
                    <a:pt x="21" y="342"/>
                  </a:cubicBezTo>
                  <a:cubicBezTo>
                    <a:pt x="0" y="392"/>
                    <a:pt x="41" y="424"/>
                    <a:pt x="84" y="424"/>
                  </a:cubicBezTo>
                  <a:cubicBezTo>
                    <a:pt x="112" y="424"/>
                    <a:pt x="141" y="410"/>
                    <a:pt x="154" y="379"/>
                  </a:cubicBezTo>
                  <a:cubicBezTo>
                    <a:pt x="194" y="285"/>
                    <a:pt x="247" y="199"/>
                    <a:pt x="310" y="122"/>
                  </a:cubicBezTo>
                  <a:cubicBezTo>
                    <a:pt x="356" y="6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644;p49">
              <a:extLst>
                <a:ext uri="{FF2B5EF4-FFF2-40B4-BE49-F238E27FC236}">
                  <a16:creationId xmlns:a16="http://schemas.microsoft.com/office/drawing/2014/main" id="{F928CFDD-3798-FDFC-DDBC-C4394850921A}"/>
                </a:ext>
              </a:extLst>
            </p:cNvPr>
            <p:cNvSpPr/>
            <p:nvPr/>
          </p:nvSpPr>
          <p:spPr>
            <a:xfrm>
              <a:off x="4069976" y="2740229"/>
              <a:ext cx="15339" cy="35235"/>
            </a:xfrm>
            <a:custGeom>
              <a:avLst/>
              <a:gdLst/>
              <a:ahLst/>
              <a:cxnLst/>
              <a:rect l="l" t="t" r="r" b="b"/>
              <a:pathLst>
                <a:path w="138" h="317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251"/>
                  </a:lnTo>
                  <a:cubicBezTo>
                    <a:pt x="1" y="294"/>
                    <a:pt x="35" y="316"/>
                    <a:pt x="69" y="316"/>
                  </a:cubicBezTo>
                  <a:cubicBezTo>
                    <a:pt x="103" y="316"/>
                    <a:pt x="137" y="294"/>
                    <a:pt x="137" y="251"/>
                  </a:cubicBezTo>
                  <a:lnTo>
                    <a:pt x="137" y="68"/>
                  </a:lnTo>
                  <a:cubicBezTo>
                    <a:pt x="137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645;p49">
              <a:extLst>
                <a:ext uri="{FF2B5EF4-FFF2-40B4-BE49-F238E27FC236}">
                  <a16:creationId xmlns:a16="http://schemas.microsoft.com/office/drawing/2014/main" id="{276954B0-1410-AA23-7CD5-FC596BC70ED6}"/>
                </a:ext>
              </a:extLst>
            </p:cNvPr>
            <p:cNvSpPr/>
            <p:nvPr/>
          </p:nvSpPr>
          <p:spPr>
            <a:xfrm>
              <a:off x="4105991" y="2694099"/>
              <a:ext cx="20675" cy="38236"/>
            </a:xfrm>
            <a:custGeom>
              <a:avLst/>
              <a:gdLst/>
              <a:ahLst/>
              <a:cxnLst/>
              <a:rect l="l" t="t" r="r" b="b"/>
              <a:pathLst>
                <a:path w="186" h="344" extrusionOk="0">
                  <a:moveTo>
                    <a:pt x="116" y="1"/>
                  </a:moveTo>
                  <a:cubicBezTo>
                    <a:pt x="76" y="1"/>
                    <a:pt x="31" y="35"/>
                    <a:pt x="39" y="87"/>
                  </a:cubicBezTo>
                  <a:cubicBezTo>
                    <a:pt x="49" y="147"/>
                    <a:pt x="39" y="203"/>
                    <a:pt x="19" y="260"/>
                  </a:cubicBezTo>
                  <a:cubicBezTo>
                    <a:pt x="1" y="310"/>
                    <a:pt x="43" y="344"/>
                    <a:pt x="85" y="344"/>
                  </a:cubicBezTo>
                  <a:cubicBezTo>
                    <a:pt x="113" y="344"/>
                    <a:pt x="141" y="330"/>
                    <a:pt x="153" y="297"/>
                  </a:cubicBezTo>
                  <a:cubicBezTo>
                    <a:pt x="182" y="214"/>
                    <a:pt x="186" y="137"/>
                    <a:pt x="173" y="50"/>
                  </a:cubicBezTo>
                  <a:cubicBezTo>
                    <a:pt x="167" y="16"/>
                    <a:pt x="143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646;p49">
              <a:extLst>
                <a:ext uri="{FF2B5EF4-FFF2-40B4-BE49-F238E27FC236}">
                  <a16:creationId xmlns:a16="http://schemas.microsoft.com/office/drawing/2014/main" id="{42D910B5-B7C8-213A-74B0-3D7A2C28D8F9}"/>
                </a:ext>
              </a:extLst>
            </p:cNvPr>
            <p:cNvSpPr/>
            <p:nvPr/>
          </p:nvSpPr>
          <p:spPr>
            <a:xfrm>
              <a:off x="3333456" y="3491529"/>
              <a:ext cx="15228" cy="52131"/>
            </a:xfrm>
            <a:custGeom>
              <a:avLst/>
              <a:gdLst/>
              <a:ahLst/>
              <a:cxnLst/>
              <a:rect l="l" t="t" r="r" b="b"/>
              <a:pathLst>
                <a:path w="137" h="469" extrusionOk="0">
                  <a:moveTo>
                    <a:pt x="68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401"/>
                  </a:lnTo>
                  <a:cubicBezTo>
                    <a:pt x="0" y="446"/>
                    <a:pt x="34" y="469"/>
                    <a:pt x="68" y="469"/>
                  </a:cubicBezTo>
                  <a:cubicBezTo>
                    <a:pt x="103" y="469"/>
                    <a:pt x="137" y="446"/>
                    <a:pt x="137" y="401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647;p49">
              <a:extLst>
                <a:ext uri="{FF2B5EF4-FFF2-40B4-BE49-F238E27FC236}">
                  <a16:creationId xmlns:a16="http://schemas.microsoft.com/office/drawing/2014/main" id="{74DBAED8-9C7C-F85D-B513-B4D34F5392EC}"/>
                </a:ext>
              </a:extLst>
            </p:cNvPr>
            <p:cNvSpPr/>
            <p:nvPr/>
          </p:nvSpPr>
          <p:spPr>
            <a:xfrm>
              <a:off x="3370805" y="3543327"/>
              <a:ext cx="15339" cy="29233"/>
            </a:xfrm>
            <a:custGeom>
              <a:avLst/>
              <a:gdLst/>
              <a:ahLst/>
              <a:cxnLst/>
              <a:rect l="l" t="t" r="r" b="b"/>
              <a:pathLst>
                <a:path w="138" h="263" extrusionOk="0">
                  <a:moveTo>
                    <a:pt x="69" y="0"/>
                  </a:moveTo>
                  <a:cubicBezTo>
                    <a:pt x="35" y="0"/>
                    <a:pt x="0" y="22"/>
                    <a:pt x="0" y="65"/>
                  </a:cubicBezTo>
                  <a:lnTo>
                    <a:pt x="0" y="195"/>
                  </a:lnTo>
                  <a:cubicBezTo>
                    <a:pt x="0" y="240"/>
                    <a:pt x="35" y="263"/>
                    <a:pt x="69" y="263"/>
                  </a:cubicBezTo>
                  <a:cubicBezTo>
                    <a:pt x="103" y="263"/>
                    <a:pt x="137" y="240"/>
                    <a:pt x="137" y="19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648;p49">
              <a:extLst>
                <a:ext uri="{FF2B5EF4-FFF2-40B4-BE49-F238E27FC236}">
                  <a16:creationId xmlns:a16="http://schemas.microsoft.com/office/drawing/2014/main" id="{422FA8BE-595F-61A4-7D7F-330E9123FCDE}"/>
                </a:ext>
              </a:extLst>
            </p:cNvPr>
            <p:cNvSpPr/>
            <p:nvPr/>
          </p:nvSpPr>
          <p:spPr>
            <a:xfrm>
              <a:off x="3425160" y="3427948"/>
              <a:ext cx="15673" cy="66914"/>
            </a:xfrm>
            <a:custGeom>
              <a:avLst/>
              <a:gdLst/>
              <a:ahLst/>
              <a:cxnLst/>
              <a:rect l="l" t="t" r="r" b="b"/>
              <a:pathLst>
                <a:path w="141" h="602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534"/>
                  </a:lnTo>
                  <a:cubicBezTo>
                    <a:pt x="0" y="579"/>
                    <a:pt x="35" y="602"/>
                    <a:pt x="70" y="602"/>
                  </a:cubicBezTo>
                  <a:cubicBezTo>
                    <a:pt x="105" y="602"/>
                    <a:pt x="140" y="579"/>
                    <a:pt x="140" y="534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649;p49">
              <a:extLst>
                <a:ext uri="{FF2B5EF4-FFF2-40B4-BE49-F238E27FC236}">
                  <a16:creationId xmlns:a16="http://schemas.microsoft.com/office/drawing/2014/main" id="{81659CAF-D21A-09BE-6DA5-79CEC436FCC2}"/>
                </a:ext>
              </a:extLst>
            </p:cNvPr>
            <p:cNvSpPr/>
            <p:nvPr/>
          </p:nvSpPr>
          <p:spPr>
            <a:xfrm>
              <a:off x="3813984" y="3830997"/>
              <a:ext cx="15228" cy="26454"/>
            </a:xfrm>
            <a:custGeom>
              <a:avLst/>
              <a:gdLst/>
              <a:ahLst/>
              <a:cxnLst/>
              <a:rect l="l" t="t" r="r" b="b"/>
              <a:pathLst>
                <a:path w="137" h="238" extrusionOk="0">
                  <a:moveTo>
                    <a:pt x="67" y="0"/>
                  </a:moveTo>
                  <a:cubicBezTo>
                    <a:pt x="34" y="0"/>
                    <a:pt x="0" y="22"/>
                    <a:pt x="0" y="66"/>
                  </a:cubicBezTo>
                  <a:lnTo>
                    <a:pt x="0" y="170"/>
                  </a:lnTo>
                  <a:cubicBezTo>
                    <a:pt x="0" y="215"/>
                    <a:pt x="34" y="237"/>
                    <a:pt x="68" y="237"/>
                  </a:cubicBezTo>
                  <a:cubicBezTo>
                    <a:pt x="102" y="237"/>
                    <a:pt x="137" y="215"/>
                    <a:pt x="137" y="170"/>
                  </a:cubicBezTo>
                  <a:lnTo>
                    <a:pt x="137" y="66"/>
                  </a:lnTo>
                  <a:cubicBezTo>
                    <a:pt x="137" y="23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650;p49">
              <a:extLst>
                <a:ext uri="{FF2B5EF4-FFF2-40B4-BE49-F238E27FC236}">
                  <a16:creationId xmlns:a16="http://schemas.microsoft.com/office/drawing/2014/main" id="{E70F7D02-213F-E5FB-7DEF-2015FAA6208E}"/>
                </a:ext>
              </a:extLst>
            </p:cNvPr>
            <p:cNvSpPr/>
            <p:nvPr/>
          </p:nvSpPr>
          <p:spPr>
            <a:xfrm>
              <a:off x="3856890" y="3776309"/>
              <a:ext cx="15673" cy="38014"/>
            </a:xfrm>
            <a:custGeom>
              <a:avLst/>
              <a:gdLst/>
              <a:ahLst/>
              <a:cxnLst/>
              <a:rect l="l" t="t" r="r" b="b"/>
              <a:pathLst>
                <a:path w="141" h="342" extrusionOk="0">
                  <a:moveTo>
                    <a:pt x="71" y="1"/>
                  </a:moveTo>
                  <a:cubicBezTo>
                    <a:pt x="36" y="1"/>
                    <a:pt x="1" y="23"/>
                    <a:pt x="1" y="66"/>
                  </a:cubicBezTo>
                  <a:lnTo>
                    <a:pt x="1" y="275"/>
                  </a:lnTo>
                  <a:cubicBezTo>
                    <a:pt x="1" y="319"/>
                    <a:pt x="36" y="342"/>
                    <a:pt x="71" y="342"/>
                  </a:cubicBezTo>
                  <a:cubicBezTo>
                    <a:pt x="106" y="342"/>
                    <a:pt x="140" y="320"/>
                    <a:pt x="140" y="275"/>
                  </a:cubicBezTo>
                  <a:lnTo>
                    <a:pt x="140" y="66"/>
                  </a:lnTo>
                  <a:cubicBezTo>
                    <a:pt x="140" y="23"/>
                    <a:pt x="105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651;p49">
              <a:extLst>
                <a:ext uri="{FF2B5EF4-FFF2-40B4-BE49-F238E27FC236}">
                  <a16:creationId xmlns:a16="http://schemas.microsoft.com/office/drawing/2014/main" id="{3530EE18-A213-C213-4372-E246B21FB393}"/>
                </a:ext>
              </a:extLst>
            </p:cNvPr>
            <p:cNvSpPr/>
            <p:nvPr/>
          </p:nvSpPr>
          <p:spPr>
            <a:xfrm>
              <a:off x="3888681" y="3868457"/>
              <a:ext cx="15339" cy="32234"/>
            </a:xfrm>
            <a:custGeom>
              <a:avLst/>
              <a:gdLst/>
              <a:ahLst/>
              <a:cxnLst/>
              <a:rect l="l" t="t" r="r" b="b"/>
              <a:pathLst>
                <a:path w="138" h="290" extrusionOk="0">
                  <a:moveTo>
                    <a:pt x="69" y="1"/>
                  </a:moveTo>
                  <a:cubicBezTo>
                    <a:pt x="35" y="1"/>
                    <a:pt x="1" y="22"/>
                    <a:pt x="1" y="66"/>
                  </a:cubicBezTo>
                  <a:lnTo>
                    <a:pt x="1" y="222"/>
                  </a:lnTo>
                  <a:cubicBezTo>
                    <a:pt x="1" y="267"/>
                    <a:pt x="35" y="290"/>
                    <a:pt x="69" y="290"/>
                  </a:cubicBezTo>
                  <a:cubicBezTo>
                    <a:pt x="103" y="290"/>
                    <a:pt x="137" y="267"/>
                    <a:pt x="137" y="222"/>
                  </a:cubicBezTo>
                  <a:lnTo>
                    <a:pt x="137" y="66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652;p49">
              <a:extLst>
                <a:ext uri="{FF2B5EF4-FFF2-40B4-BE49-F238E27FC236}">
                  <a16:creationId xmlns:a16="http://schemas.microsoft.com/office/drawing/2014/main" id="{9C0EFC25-DE8C-424F-63BB-C13753EB9EFF}"/>
                </a:ext>
              </a:extLst>
            </p:cNvPr>
            <p:cNvSpPr/>
            <p:nvPr/>
          </p:nvSpPr>
          <p:spPr>
            <a:xfrm>
              <a:off x="4225373" y="3678381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0" y="1"/>
                  </a:moveTo>
                  <a:cubicBezTo>
                    <a:pt x="35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5" y="342"/>
                    <a:pt x="70" y="342"/>
                  </a:cubicBezTo>
                  <a:cubicBezTo>
                    <a:pt x="105" y="342"/>
                    <a:pt x="140" y="320"/>
                    <a:pt x="140" y="275"/>
                  </a:cubicBezTo>
                  <a:lnTo>
                    <a:pt x="140" y="69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653;p49">
              <a:extLst>
                <a:ext uri="{FF2B5EF4-FFF2-40B4-BE49-F238E27FC236}">
                  <a16:creationId xmlns:a16="http://schemas.microsoft.com/office/drawing/2014/main" id="{B037BA9D-3356-5DF3-DD61-77D397D66B4A}"/>
                </a:ext>
              </a:extLst>
            </p:cNvPr>
            <p:cNvSpPr/>
            <p:nvPr/>
          </p:nvSpPr>
          <p:spPr>
            <a:xfrm>
              <a:off x="4251161" y="3689830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1" y="1"/>
                  </a:moveTo>
                  <a:cubicBezTo>
                    <a:pt x="36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6" y="342"/>
                    <a:pt x="71" y="342"/>
                  </a:cubicBezTo>
                  <a:cubicBezTo>
                    <a:pt x="106" y="342"/>
                    <a:pt x="141" y="320"/>
                    <a:pt x="141" y="275"/>
                  </a:cubicBezTo>
                  <a:lnTo>
                    <a:pt x="141" y="69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654;p49">
              <a:extLst>
                <a:ext uri="{FF2B5EF4-FFF2-40B4-BE49-F238E27FC236}">
                  <a16:creationId xmlns:a16="http://schemas.microsoft.com/office/drawing/2014/main" id="{F4664533-504D-E5D8-240A-5388160CE54E}"/>
                </a:ext>
              </a:extLst>
            </p:cNvPr>
            <p:cNvSpPr/>
            <p:nvPr/>
          </p:nvSpPr>
          <p:spPr>
            <a:xfrm>
              <a:off x="4498038" y="3042905"/>
              <a:ext cx="357808" cy="242757"/>
            </a:xfrm>
            <a:custGeom>
              <a:avLst/>
              <a:gdLst/>
              <a:ahLst/>
              <a:cxnLst/>
              <a:rect l="l" t="t" r="r" b="b"/>
              <a:pathLst>
                <a:path w="3219" h="2184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3219" y="1"/>
                    <a:pt x="1818" y="730"/>
                    <a:pt x="1434" y="1153"/>
                  </a:cubicBezTo>
                  <a:cubicBezTo>
                    <a:pt x="1159" y="816"/>
                    <a:pt x="509" y="773"/>
                    <a:pt x="187" y="773"/>
                  </a:cubicBezTo>
                  <a:cubicBezTo>
                    <a:pt x="73" y="773"/>
                    <a:pt x="1" y="777"/>
                    <a:pt x="1" y="777"/>
                  </a:cubicBezTo>
                  <a:lnTo>
                    <a:pt x="270" y="1062"/>
                  </a:lnTo>
                  <a:cubicBezTo>
                    <a:pt x="270" y="1062"/>
                    <a:pt x="1291" y="2184"/>
                    <a:pt x="1561" y="2184"/>
                  </a:cubicBezTo>
                  <a:cubicBezTo>
                    <a:pt x="1571" y="2184"/>
                    <a:pt x="1581" y="2184"/>
                    <a:pt x="1588" y="2181"/>
                  </a:cubicBezTo>
                  <a:cubicBezTo>
                    <a:pt x="1811" y="2101"/>
                    <a:pt x="3219" y="1"/>
                    <a:pt x="3219" y="1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655;p49">
              <a:extLst>
                <a:ext uri="{FF2B5EF4-FFF2-40B4-BE49-F238E27FC236}">
                  <a16:creationId xmlns:a16="http://schemas.microsoft.com/office/drawing/2014/main" id="{BBF396AD-97D0-CE4A-061C-10D5AAFDFD06}"/>
                </a:ext>
              </a:extLst>
            </p:cNvPr>
            <p:cNvSpPr/>
            <p:nvPr/>
          </p:nvSpPr>
          <p:spPr>
            <a:xfrm>
              <a:off x="4342642" y="3362588"/>
              <a:ext cx="432949" cy="197963"/>
            </a:xfrm>
            <a:custGeom>
              <a:avLst/>
              <a:gdLst/>
              <a:ahLst/>
              <a:cxnLst/>
              <a:rect l="l" t="t" r="r" b="b"/>
              <a:pathLst>
                <a:path w="3895" h="1781" extrusionOk="0">
                  <a:moveTo>
                    <a:pt x="1279" y="0"/>
                  </a:moveTo>
                  <a:cubicBezTo>
                    <a:pt x="1279" y="0"/>
                    <a:pt x="1" y="613"/>
                    <a:pt x="616" y="1382"/>
                  </a:cubicBezTo>
                  <a:cubicBezTo>
                    <a:pt x="849" y="1675"/>
                    <a:pt x="1288" y="1781"/>
                    <a:pt x="1778" y="1781"/>
                  </a:cubicBezTo>
                  <a:cubicBezTo>
                    <a:pt x="2560" y="1781"/>
                    <a:pt x="3471" y="1512"/>
                    <a:pt x="3895" y="1322"/>
                  </a:cubicBezTo>
                  <a:lnTo>
                    <a:pt x="3891" y="1322"/>
                  </a:lnTo>
                  <a:cubicBezTo>
                    <a:pt x="3395" y="1322"/>
                    <a:pt x="1279" y="0"/>
                    <a:pt x="1279" y="0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656;p49">
              <a:extLst>
                <a:ext uri="{FF2B5EF4-FFF2-40B4-BE49-F238E27FC236}">
                  <a16:creationId xmlns:a16="http://schemas.microsoft.com/office/drawing/2014/main" id="{540472BE-BFBA-19A8-F913-DA0637BDAF50}"/>
                </a:ext>
              </a:extLst>
            </p:cNvPr>
            <p:cNvSpPr/>
            <p:nvPr/>
          </p:nvSpPr>
          <p:spPr>
            <a:xfrm>
              <a:off x="3628687" y="2547485"/>
              <a:ext cx="942706" cy="565099"/>
            </a:xfrm>
            <a:custGeom>
              <a:avLst/>
              <a:gdLst/>
              <a:ahLst/>
              <a:cxnLst/>
              <a:rect l="l" t="t" r="r" b="b"/>
              <a:pathLst>
                <a:path w="8481" h="5084" extrusionOk="0">
                  <a:moveTo>
                    <a:pt x="214" y="0"/>
                  </a:moveTo>
                  <a:cubicBezTo>
                    <a:pt x="143" y="0"/>
                    <a:pt x="72" y="5"/>
                    <a:pt x="0" y="15"/>
                  </a:cubicBezTo>
                  <a:cubicBezTo>
                    <a:pt x="0" y="1542"/>
                    <a:pt x="705" y="2734"/>
                    <a:pt x="705" y="2734"/>
                  </a:cubicBezTo>
                  <a:lnTo>
                    <a:pt x="1581" y="4398"/>
                  </a:lnTo>
                  <a:lnTo>
                    <a:pt x="5039" y="5083"/>
                  </a:lnTo>
                  <a:lnTo>
                    <a:pt x="8464" y="4115"/>
                  </a:lnTo>
                  <a:lnTo>
                    <a:pt x="8481" y="3237"/>
                  </a:lnTo>
                  <a:cubicBezTo>
                    <a:pt x="8481" y="3237"/>
                    <a:pt x="7414" y="2627"/>
                    <a:pt x="5771" y="2627"/>
                  </a:cubicBezTo>
                  <a:cubicBezTo>
                    <a:pt x="4949" y="2627"/>
                    <a:pt x="3984" y="2779"/>
                    <a:pt x="2935" y="3237"/>
                  </a:cubicBezTo>
                  <a:cubicBezTo>
                    <a:pt x="3079" y="2561"/>
                    <a:pt x="182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657;p49">
              <a:extLst>
                <a:ext uri="{FF2B5EF4-FFF2-40B4-BE49-F238E27FC236}">
                  <a16:creationId xmlns:a16="http://schemas.microsoft.com/office/drawing/2014/main" id="{C8051CD5-5EBE-E48E-01D9-EB3A3F871B8E}"/>
                </a:ext>
              </a:extLst>
            </p:cNvPr>
            <p:cNvSpPr/>
            <p:nvPr/>
          </p:nvSpPr>
          <p:spPr>
            <a:xfrm>
              <a:off x="3806870" y="2971543"/>
              <a:ext cx="805540" cy="701595"/>
            </a:xfrm>
            <a:custGeom>
              <a:avLst/>
              <a:gdLst/>
              <a:ahLst/>
              <a:cxnLst/>
              <a:rect l="l" t="t" r="r" b="b"/>
              <a:pathLst>
                <a:path w="7247" h="6312" extrusionOk="0">
                  <a:moveTo>
                    <a:pt x="730" y="1"/>
                  </a:moveTo>
                  <a:cubicBezTo>
                    <a:pt x="693" y="1"/>
                    <a:pt x="660" y="7"/>
                    <a:pt x="627" y="21"/>
                  </a:cubicBezTo>
                  <a:cubicBezTo>
                    <a:pt x="483" y="61"/>
                    <a:pt x="377" y="187"/>
                    <a:pt x="371" y="343"/>
                  </a:cubicBezTo>
                  <a:lnTo>
                    <a:pt x="4" y="5921"/>
                  </a:lnTo>
                  <a:cubicBezTo>
                    <a:pt x="1" y="5961"/>
                    <a:pt x="4" y="5998"/>
                    <a:pt x="15" y="6035"/>
                  </a:cubicBezTo>
                  <a:cubicBezTo>
                    <a:pt x="53" y="6189"/>
                    <a:pt x="196" y="6312"/>
                    <a:pt x="367" y="6312"/>
                  </a:cubicBezTo>
                  <a:cubicBezTo>
                    <a:pt x="376" y="6312"/>
                    <a:pt x="385" y="6312"/>
                    <a:pt x="394" y="6311"/>
                  </a:cubicBezTo>
                  <a:lnTo>
                    <a:pt x="511" y="6305"/>
                  </a:lnTo>
                  <a:lnTo>
                    <a:pt x="5712" y="5941"/>
                  </a:lnTo>
                  <a:cubicBezTo>
                    <a:pt x="5875" y="5932"/>
                    <a:pt x="6008" y="5815"/>
                    <a:pt x="6045" y="5655"/>
                  </a:cubicBezTo>
                  <a:lnTo>
                    <a:pt x="7193" y="446"/>
                  </a:lnTo>
                  <a:cubicBezTo>
                    <a:pt x="7247" y="217"/>
                    <a:pt x="7073" y="1"/>
                    <a:pt x="6838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658;p49">
              <a:extLst>
                <a:ext uri="{FF2B5EF4-FFF2-40B4-BE49-F238E27FC236}">
                  <a16:creationId xmlns:a16="http://schemas.microsoft.com/office/drawing/2014/main" id="{707A5E90-6092-C5C3-15F7-CD4A31F7099F}"/>
                </a:ext>
              </a:extLst>
            </p:cNvPr>
            <p:cNvSpPr/>
            <p:nvPr/>
          </p:nvSpPr>
          <p:spPr>
            <a:xfrm>
              <a:off x="3543541" y="2539038"/>
              <a:ext cx="362699" cy="1112303"/>
            </a:xfrm>
            <a:custGeom>
              <a:avLst/>
              <a:gdLst/>
              <a:ahLst/>
              <a:cxnLst/>
              <a:rect l="l" t="t" r="r" b="b"/>
              <a:pathLst>
                <a:path w="3263" h="10007" extrusionOk="0">
                  <a:moveTo>
                    <a:pt x="605" y="1"/>
                  </a:moveTo>
                  <a:cubicBezTo>
                    <a:pt x="533" y="1"/>
                    <a:pt x="462" y="53"/>
                    <a:pt x="456" y="138"/>
                  </a:cubicBezTo>
                  <a:lnTo>
                    <a:pt x="1" y="7007"/>
                  </a:lnTo>
                  <a:cubicBezTo>
                    <a:pt x="1" y="7044"/>
                    <a:pt x="10" y="7076"/>
                    <a:pt x="30" y="7104"/>
                  </a:cubicBezTo>
                  <a:lnTo>
                    <a:pt x="2138" y="9949"/>
                  </a:lnTo>
                  <a:cubicBezTo>
                    <a:pt x="2166" y="9988"/>
                    <a:pt x="2210" y="10007"/>
                    <a:pt x="2254" y="10007"/>
                  </a:cubicBezTo>
                  <a:cubicBezTo>
                    <a:pt x="2287" y="10007"/>
                    <a:pt x="2321" y="9996"/>
                    <a:pt x="2347" y="9976"/>
                  </a:cubicBezTo>
                  <a:cubicBezTo>
                    <a:pt x="2364" y="9962"/>
                    <a:pt x="2373" y="9946"/>
                    <a:pt x="2384" y="9926"/>
                  </a:cubicBezTo>
                  <a:cubicBezTo>
                    <a:pt x="2390" y="9912"/>
                    <a:pt x="2397" y="9896"/>
                    <a:pt x="2397" y="9882"/>
                  </a:cubicBezTo>
                  <a:lnTo>
                    <a:pt x="3252" y="4188"/>
                  </a:lnTo>
                  <a:cubicBezTo>
                    <a:pt x="3262" y="4145"/>
                    <a:pt x="3249" y="4108"/>
                    <a:pt x="3225" y="4075"/>
                  </a:cubicBezTo>
                  <a:cubicBezTo>
                    <a:pt x="3196" y="4038"/>
                    <a:pt x="3152" y="3975"/>
                    <a:pt x="3099" y="3892"/>
                  </a:cubicBezTo>
                  <a:cubicBezTo>
                    <a:pt x="2623" y="3182"/>
                    <a:pt x="1279" y="976"/>
                    <a:pt x="726" y="71"/>
                  </a:cubicBezTo>
                  <a:cubicBezTo>
                    <a:pt x="697" y="23"/>
                    <a:pt x="651" y="1"/>
                    <a:pt x="605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659;p49">
              <a:extLst>
                <a:ext uri="{FF2B5EF4-FFF2-40B4-BE49-F238E27FC236}">
                  <a16:creationId xmlns:a16="http://schemas.microsoft.com/office/drawing/2014/main" id="{A1434602-C499-90B2-777E-F500B6D0A4D8}"/>
                </a:ext>
              </a:extLst>
            </p:cNvPr>
            <p:cNvSpPr/>
            <p:nvPr/>
          </p:nvSpPr>
          <p:spPr>
            <a:xfrm>
              <a:off x="3771411" y="2924636"/>
              <a:ext cx="189630" cy="764729"/>
            </a:xfrm>
            <a:custGeom>
              <a:avLst/>
              <a:gdLst/>
              <a:ahLst/>
              <a:cxnLst/>
              <a:rect l="l" t="t" r="r" b="b"/>
              <a:pathLst>
                <a:path w="1706" h="6880" extrusionOk="0">
                  <a:moveTo>
                    <a:pt x="770" y="0"/>
                  </a:moveTo>
                  <a:cubicBezTo>
                    <a:pt x="610" y="1118"/>
                    <a:pt x="0" y="6490"/>
                    <a:pt x="0" y="6490"/>
                  </a:cubicBezTo>
                  <a:cubicBezTo>
                    <a:pt x="0" y="6490"/>
                    <a:pt x="47" y="6880"/>
                    <a:pt x="396" y="6880"/>
                  </a:cubicBezTo>
                  <a:cubicBezTo>
                    <a:pt x="512" y="6880"/>
                    <a:pt x="661" y="6837"/>
                    <a:pt x="853" y="6723"/>
                  </a:cubicBezTo>
                  <a:cubicBezTo>
                    <a:pt x="1039" y="5322"/>
                    <a:pt x="1705" y="423"/>
                    <a:pt x="1705" y="423"/>
                  </a:cubicBezTo>
                  <a:lnTo>
                    <a:pt x="1705" y="423"/>
                  </a:lnTo>
                  <a:cubicBezTo>
                    <a:pt x="1705" y="423"/>
                    <a:pt x="1621" y="443"/>
                    <a:pt x="1500" y="443"/>
                  </a:cubicBezTo>
                  <a:cubicBezTo>
                    <a:pt x="1280" y="443"/>
                    <a:pt x="939" y="376"/>
                    <a:pt x="77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660;p49">
              <a:extLst>
                <a:ext uri="{FF2B5EF4-FFF2-40B4-BE49-F238E27FC236}">
                  <a16:creationId xmlns:a16="http://schemas.microsoft.com/office/drawing/2014/main" id="{2D0C06D2-406B-75F7-89F4-4624F6D30732}"/>
                </a:ext>
              </a:extLst>
            </p:cNvPr>
            <p:cNvSpPr/>
            <p:nvPr/>
          </p:nvSpPr>
          <p:spPr>
            <a:xfrm>
              <a:off x="3778414" y="3595348"/>
              <a:ext cx="94815" cy="42016"/>
            </a:xfrm>
            <a:custGeom>
              <a:avLst/>
              <a:gdLst/>
              <a:ahLst/>
              <a:cxnLst/>
              <a:rect l="l" t="t" r="r" b="b"/>
              <a:pathLst>
                <a:path w="853" h="378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89"/>
                    <a:pt x="51" y="173"/>
                    <a:pt x="114" y="240"/>
                  </a:cubicBezTo>
                  <a:cubicBezTo>
                    <a:pt x="180" y="306"/>
                    <a:pt x="271" y="349"/>
                    <a:pt x="360" y="369"/>
                  </a:cubicBezTo>
                  <a:cubicBezTo>
                    <a:pt x="393" y="375"/>
                    <a:pt x="425" y="377"/>
                    <a:pt x="456" y="377"/>
                  </a:cubicBezTo>
                  <a:cubicBezTo>
                    <a:pt x="518" y="377"/>
                    <a:pt x="578" y="367"/>
                    <a:pt x="633" y="349"/>
                  </a:cubicBezTo>
                  <a:cubicBezTo>
                    <a:pt x="716" y="320"/>
                    <a:pt x="793" y="273"/>
                    <a:pt x="853" y="209"/>
                  </a:cubicBezTo>
                  <a:cubicBezTo>
                    <a:pt x="830" y="206"/>
                    <a:pt x="808" y="205"/>
                    <a:pt x="787" y="205"/>
                  </a:cubicBezTo>
                  <a:cubicBezTo>
                    <a:pt x="767" y="205"/>
                    <a:pt x="747" y="206"/>
                    <a:pt x="727" y="206"/>
                  </a:cubicBezTo>
                  <a:lnTo>
                    <a:pt x="610" y="206"/>
                  </a:lnTo>
                  <a:cubicBezTo>
                    <a:pt x="533" y="203"/>
                    <a:pt x="464" y="203"/>
                    <a:pt x="397" y="189"/>
                  </a:cubicBezTo>
                  <a:cubicBezTo>
                    <a:pt x="264" y="163"/>
                    <a:pt x="140" y="106"/>
                    <a:pt x="1" y="0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661;p49">
              <a:extLst>
                <a:ext uri="{FF2B5EF4-FFF2-40B4-BE49-F238E27FC236}">
                  <a16:creationId xmlns:a16="http://schemas.microsoft.com/office/drawing/2014/main" id="{B2D10BFA-B2F0-D270-F523-F7CBA7D303AA}"/>
                </a:ext>
              </a:extLst>
            </p:cNvPr>
            <p:cNvSpPr/>
            <p:nvPr/>
          </p:nvSpPr>
          <p:spPr>
            <a:xfrm>
              <a:off x="3844330" y="3022564"/>
              <a:ext cx="106931" cy="37458"/>
            </a:xfrm>
            <a:custGeom>
              <a:avLst/>
              <a:gdLst/>
              <a:ahLst/>
              <a:cxnLst/>
              <a:rect l="l" t="t" r="r" b="b"/>
              <a:pathLst>
                <a:path w="962" h="337" extrusionOk="0">
                  <a:moveTo>
                    <a:pt x="0" y="1"/>
                  </a:moveTo>
                  <a:cubicBezTo>
                    <a:pt x="37" y="90"/>
                    <a:pt x="100" y="161"/>
                    <a:pt x="177" y="214"/>
                  </a:cubicBezTo>
                  <a:cubicBezTo>
                    <a:pt x="253" y="270"/>
                    <a:pt x="343" y="307"/>
                    <a:pt x="433" y="324"/>
                  </a:cubicBezTo>
                  <a:cubicBezTo>
                    <a:pt x="477" y="332"/>
                    <a:pt x="522" y="337"/>
                    <a:pt x="567" y="337"/>
                  </a:cubicBezTo>
                  <a:cubicBezTo>
                    <a:pt x="712" y="337"/>
                    <a:pt x="855" y="291"/>
                    <a:pt x="962" y="197"/>
                  </a:cubicBezTo>
                  <a:cubicBezTo>
                    <a:pt x="865" y="184"/>
                    <a:pt x="782" y="184"/>
                    <a:pt x="702" y="178"/>
                  </a:cubicBezTo>
                  <a:cubicBezTo>
                    <a:pt x="622" y="170"/>
                    <a:pt x="546" y="161"/>
                    <a:pt x="470" y="144"/>
                  </a:cubicBezTo>
                  <a:cubicBezTo>
                    <a:pt x="317" y="118"/>
                    <a:pt x="174" y="64"/>
                    <a:pt x="0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662;p49">
              <a:extLst>
                <a:ext uri="{FF2B5EF4-FFF2-40B4-BE49-F238E27FC236}">
                  <a16:creationId xmlns:a16="http://schemas.microsoft.com/office/drawing/2014/main" id="{20BED7FB-2D37-E2C4-0140-D888B6327694}"/>
                </a:ext>
              </a:extLst>
            </p:cNvPr>
            <p:cNvSpPr/>
            <p:nvPr/>
          </p:nvSpPr>
          <p:spPr>
            <a:xfrm>
              <a:off x="4331527" y="2997776"/>
              <a:ext cx="761078" cy="518304"/>
            </a:xfrm>
            <a:custGeom>
              <a:avLst/>
              <a:gdLst/>
              <a:ahLst/>
              <a:cxnLst/>
              <a:rect l="l" t="t" r="r" b="b"/>
              <a:pathLst>
                <a:path w="6847" h="4663" extrusionOk="0">
                  <a:moveTo>
                    <a:pt x="5715" y="0"/>
                  </a:moveTo>
                  <a:cubicBezTo>
                    <a:pt x="4763" y="0"/>
                    <a:pt x="2824" y="1983"/>
                    <a:pt x="2800" y="2264"/>
                  </a:cubicBezTo>
                  <a:cubicBezTo>
                    <a:pt x="2800" y="2264"/>
                    <a:pt x="2048" y="1264"/>
                    <a:pt x="1283" y="1264"/>
                  </a:cubicBezTo>
                  <a:cubicBezTo>
                    <a:pt x="1230" y="1264"/>
                    <a:pt x="1178" y="1269"/>
                    <a:pt x="1126" y="1279"/>
                  </a:cubicBezTo>
                  <a:cubicBezTo>
                    <a:pt x="310" y="1436"/>
                    <a:pt x="596" y="1875"/>
                    <a:pt x="829" y="1901"/>
                  </a:cubicBezTo>
                  <a:cubicBezTo>
                    <a:pt x="256" y="2058"/>
                    <a:pt x="390" y="2370"/>
                    <a:pt x="583" y="2421"/>
                  </a:cubicBezTo>
                  <a:cubicBezTo>
                    <a:pt x="181" y="2421"/>
                    <a:pt x="1" y="3146"/>
                    <a:pt x="506" y="3173"/>
                  </a:cubicBezTo>
                  <a:cubicBezTo>
                    <a:pt x="1012" y="3199"/>
                    <a:pt x="1305" y="3512"/>
                    <a:pt x="1705" y="4055"/>
                  </a:cubicBezTo>
                  <a:cubicBezTo>
                    <a:pt x="1932" y="4367"/>
                    <a:pt x="2581" y="4663"/>
                    <a:pt x="3382" y="4663"/>
                  </a:cubicBezTo>
                  <a:cubicBezTo>
                    <a:pt x="3980" y="4663"/>
                    <a:pt x="4662" y="4498"/>
                    <a:pt x="5316" y="4055"/>
                  </a:cubicBezTo>
                  <a:cubicBezTo>
                    <a:pt x="6846" y="3016"/>
                    <a:pt x="6770" y="527"/>
                    <a:pt x="5964" y="61"/>
                  </a:cubicBezTo>
                  <a:cubicBezTo>
                    <a:pt x="5893" y="19"/>
                    <a:pt x="5809" y="0"/>
                    <a:pt x="5715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663;p49">
              <a:extLst>
                <a:ext uri="{FF2B5EF4-FFF2-40B4-BE49-F238E27FC236}">
                  <a16:creationId xmlns:a16="http://schemas.microsoft.com/office/drawing/2014/main" id="{321DC637-1B6B-B01F-ACBB-1D826B802A3E}"/>
                </a:ext>
              </a:extLst>
            </p:cNvPr>
            <p:cNvSpPr/>
            <p:nvPr/>
          </p:nvSpPr>
          <p:spPr>
            <a:xfrm>
              <a:off x="4855738" y="3241095"/>
              <a:ext cx="15339" cy="32123"/>
            </a:xfrm>
            <a:custGeom>
              <a:avLst/>
              <a:gdLst/>
              <a:ahLst/>
              <a:cxnLst/>
              <a:rect l="l" t="t" r="r" b="b"/>
              <a:pathLst>
                <a:path w="138" h="289" extrusionOk="0">
                  <a:moveTo>
                    <a:pt x="69" y="1"/>
                  </a:moveTo>
                  <a:cubicBezTo>
                    <a:pt x="35" y="1"/>
                    <a:pt x="1" y="24"/>
                    <a:pt x="1" y="69"/>
                  </a:cubicBezTo>
                  <a:lnTo>
                    <a:pt x="1" y="221"/>
                  </a:lnTo>
                  <a:cubicBezTo>
                    <a:pt x="1" y="266"/>
                    <a:pt x="35" y="289"/>
                    <a:pt x="69" y="289"/>
                  </a:cubicBezTo>
                  <a:cubicBezTo>
                    <a:pt x="103" y="289"/>
                    <a:pt x="137" y="266"/>
                    <a:pt x="137" y="221"/>
                  </a:cubicBezTo>
                  <a:lnTo>
                    <a:pt x="137" y="69"/>
                  </a:lnTo>
                  <a:cubicBezTo>
                    <a:pt x="137" y="24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664;p49">
              <a:extLst>
                <a:ext uri="{FF2B5EF4-FFF2-40B4-BE49-F238E27FC236}">
                  <a16:creationId xmlns:a16="http://schemas.microsoft.com/office/drawing/2014/main" id="{31D7EB57-5DFC-9452-7E83-E412EBB4B4F4}"/>
                </a:ext>
              </a:extLst>
            </p:cNvPr>
            <p:cNvSpPr/>
            <p:nvPr/>
          </p:nvSpPr>
          <p:spPr>
            <a:xfrm>
              <a:off x="4906426" y="3215641"/>
              <a:ext cx="24899" cy="46128"/>
            </a:xfrm>
            <a:custGeom>
              <a:avLst/>
              <a:gdLst/>
              <a:ahLst/>
              <a:cxnLst/>
              <a:rect l="l" t="t" r="r" b="b"/>
              <a:pathLst>
                <a:path w="224" h="415" extrusionOk="0">
                  <a:moveTo>
                    <a:pt x="140" y="1"/>
                  </a:moveTo>
                  <a:cubicBezTo>
                    <a:pt x="112" y="1"/>
                    <a:pt x="84" y="15"/>
                    <a:pt x="70" y="48"/>
                  </a:cubicBezTo>
                  <a:cubicBezTo>
                    <a:pt x="34" y="144"/>
                    <a:pt x="14" y="244"/>
                    <a:pt x="4" y="347"/>
                  </a:cubicBezTo>
                  <a:cubicBezTo>
                    <a:pt x="0" y="392"/>
                    <a:pt x="33" y="415"/>
                    <a:pt x="67" y="415"/>
                  </a:cubicBezTo>
                  <a:cubicBezTo>
                    <a:pt x="102" y="415"/>
                    <a:pt x="139" y="392"/>
                    <a:pt x="144" y="347"/>
                  </a:cubicBezTo>
                  <a:cubicBezTo>
                    <a:pt x="150" y="258"/>
                    <a:pt x="173" y="171"/>
                    <a:pt x="204" y="84"/>
                  </a:cubicBezTo>
                  <a:cubicBezTo>
                    <a:pt x="224" y="34"/>
                    <a:pt x="183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665;p49">
              <a:extLst>
                <a:ext uri="{FF2B5EF4-FFF2-40B4-BE49-F238E27FC236}">
                  <a16:creationId xmlns:a16="http://schemas.microsoft.com/office/drawing/2014/main" id="{EA38B747-29FB-75C8-D1EB-673E2DDE733F}"/>
                </a:ext>
              </a:extLst>
            </p:cNvPr>
            <p:cNvSpPr/>
            <p:nvPr/>
          </p:nvSpPr>
          <p:spPr>
            <a:xfrm>
              <a:off x="4913095" y="3120158"/>
              <a:ext cx="15673" cy="41015"/>
            </a:xfrm>
            <a:custGeom>
              <a:avLst/>
              <a:gdLst/>
              <a:ahLst/>
              <a:cxnLst/>
              <a:rect l="l" t="t" r="r" b="b"/>
              <a:pathLst>
                <a:path w="141" h="369" extrusionOk="0">
                  <a:moveTo>
                    <a:pt x="71" y="1"/>
                  </a:moveTo>
                  <a:cubicBezTo>
                    <a:pt x="36" y="1"/>
                    <a:pt x="1" y="23"/>
                    <a:pt x="1" y="68"/>
                  </a:cubicBezTo>
                  <a:lnTo>
                    <a:pt x="1" y="301"/>
                  </a:lnTo>
                  <a:cubicBezTo>
                    <a:pt x="1" y="346"/>
                    <a:pt x="36" y="368"/>
                    <a:pt x="71" y="368"/>
                  </a:cubicBezTo>
                  <a:cubicBezTo>
                    <a:pt x="106" y="368"/>
                    <a:pt x="141" y="346"/>
                    <a:pt x="141" y="301"/>
                  </a:cubicBezTo>
                  <a:lnTo>
                    <a:pt x="141" y="68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666;p49">
              <a:extLst>
                <a:ext uri="{FF2B5EF4-FFF2-40B4-BE49-F238E27FC236}">
                  <a16:creationId xmlns:a16="http://schemas.microsoft.com/office/drawing/2014/main" id="{FA98DAF1-6BC7-3868-BEE6-587410B7CD86}"/>
                </a:ext>
              </a:extLst>
            </p:cNvPr>
            <p:cNvSpPr/>
            <p:nvPr/>
          </p:nvSpPr>
          <p:spPr>
            <a:xfrm>
              <a:off x="3479960" y="2856386"/>
              <a:ext cx="194521" cy="255540"/>
            </a:xfrm>
            <a:custGeom>
              <a:avLst/>
              <a:gdLst/>
              <a:ahLst/>
              <a:cxnLst/>
              <a:rect l="l" t="t" r="r" b="b"/>
              <a:pathLst>
                <a:path w="1750" h="2299" extrusionOk="0">
                  <a:moveTo>
                    <a:pt x="1402" y="0"/>
                  </a:moveTo>
                  <a:cubicBezTo>
                    <a:pt x="1166" y="0"/>
                    <a:pt x="828" y="311"/>
                    <a:pt x="828" y="311"/>
                  </a:cubicBezTo>
                  <a:cubicBezTo>
                    <a:pt x="0" y="1126"/>
                    <a:pt x="226" y="1982"/>
                    <a:pt x="569" y="2228"/>
                  </a:cubicBezTo>
                  <a:cubicBezTo>
                    <a:pt x="636" y="2277"/>
                    <a:pt x="714" y="2299"/>
                    <a:pt x="798" y="2299"/>
                  </a:cubicBezTo>
                  <a:cubicBezTo>
                    <a:pt x="1143" y="2299"/>
                    <a:pt x="1574" y="1930"/>
                    <a:pt x="1627" y="1565"/>
                  </a:cubicBezTo>
                  <a:cubicBezTo>
                    <a:pt x="1667" y="1287"/>
                    <a:pt x="1129" y="1273"/>
                    <a:pt x="1023" y="1273"/>
                  </a:cubicBezTo>
                  <a:cubicBezTo>
                    <a:pt x="1017" y="1273"/>
                    <a:pt x="1012" y="1273"/>
                    <a:pt x="1009" y="1273"/>
                  </a:cubicBezTo>
                  <a:lnTo>
                    <a:pt x="1009" y="1273"/>
                  </a:lnTo>
                  <a:cubicBezTo>
                    <a:pt x="1066" y="1272"/>
                    <a:pt x="1712" y="1250"/>
                    <a:pt x="1594" y="894"/>
                  </a:cubicBezTo>
                  <a:cubicBezTo>
                    <a:pt x="1542" y="734"/>
                    <a:pt x="1432" y="689"/>
                    <a:pt x="1324" y="689"/>
                  </a:cubicBezTo>
                  <a:cubicBezTo>
                    <a:pt x="1181" y="689"/>
                    <a:pt x="1041" y="768"/>
                    <a:pt x="1035" y="771"/>
                  </a:cubicBezTo>
                  <a:lnTo>
                    <a:pt x="1035" y="771"/>
                  </a:lnTo>
                  <a:cubicBezTo>
                    <a:pt x="1047" y="764"/>
                    <a:pt x="1749" y="362"/>
                    <a:pt x="1564" y="85"/>
                  </a:cubicBezTo>
                  <a:cubicBezTo>
                    <a:pt x="1524" y="24"/>
                    <a:pt x="1467" y="0"/>
                    <a:pt x="1402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667;p49">
              <a:extLst>
                <a:ext uri="{FF2B5EF4-FFF2-40B4-BE49-F238E27FC236}">
                  <a16:creationId xmlns:a16="http://schemas.microsoft.com/office/drawing/2014/main" id="{A6821161-EC70-1D65-3F6E-251FDD95C493}"/>
                </a:ext>
              </a:extLst>
            </p:cNvPr>
            <p:cNvSpPr/>
            <p:nvPr/>
          </p:nvSpPr>
          <p:spPr>
            <a:xfrm>
              <a:off x="4774039" y="2663754"/>
              <a:ext cx="49575" cy="49685"/>
            </a:xfrm>
            <a:custGeom>
              <a:avLst/>
              <a:gdLst/>
              <a:ahLst/>
              <a:cxnLst/>
              <a:rect l="l" t="t" r="r" b="b"/>
              <a:pathLst>
                <a:path w="446" h="447" extrusionOk="0">
                  <a:moveTo>
                    <a:pt x="223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7"/>
                    <a:pt x="100" y="447"/>
                    <a:pt x="223" y="447"/>
                  </a:cubicBezTo>
                  <a:cubicBezTo>
                    <a:pt x="346" y="447"/>
                    <a:pt x="446" y="347"/>
                    <a:pt x="446" y="223"/>
                  </a:cubicBezTo>
                  <a:cubicBezTo>
                    <a:pt x="446" y="100"/>
                    <a:pt x="346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668;p49">
              <a:extLst>
                <a:ext uri="{FF2B5EF4-FFF2-40B4-BE49-F238E27FC236}">
                  <a16:creationId xmlns:a16="http://schemas.microsoft.com/office/drawing/2014/main" id="{83ABD39A-15E9-A267-8406-1F15FB6946C3}"/>
                </a:ext>
              </a:extLst>
            </p:cNvPr>
            <p:cNvSpPr/>
            <p:nvPr/>
          </p:nvSpPr>
          <p:spPr>
            <a:xfrm>
              <a:off x="4158012" y="2402983"/>
              <a:ext cx="49353" cy="49685"/>
            </a:xfrm>
            <a:custGeom>
              <a:avLst/>
              <a:gdLst/>
              <a:ahLst/>
              <a:cxnLst/>
              <a:rect l="l" t="t" r="r" b="b"/>
              <a:pathLst>
                <a:path w="444" h="447" extrusionOk="0">
                  <a:moveTo>
                    <a:pt x="224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6"/>
                    <a:pt x="100" y="446"/>
                    <a:pt x="224" y="446"/>
                  </a:cubicBezTo>
                  <a:cubicBezTo>
                    <a:pt x="344" y="446"/>
                    <a:pt x="444" y="346"/>
                    <a:pt x="444" y="223"/>
                  </a:cubicBezTo>
                  <a:cubicBezTo>
                    <a:pt x="444" y="100"/>
                    <a:pt x="34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"/>
          <p:cNvSpPr/>
          <p:nvPr/>
        </p:nvSpPr>
        <p:spPr>
          <a:xfrm>
            <a:off x="773375" y="-602425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9"/>
          <p:cNvSpPr/>
          <p:nvPr/>
        </p:nvSpPr>
        <p:spPr>
          <a:xfrm>
            <a:off x="7916675" y="4578625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" name="Google Shape;318;p29"/>
          <p:cNvGrpSpPr/>
          <p:nvPr/>
        </p:nvGrpSpPr>
        <p:grpSpPr>
          <a:xfrm>
            <a:off x="368420" y="1173417"/>
            <a:ext cx="4259887" cy="3065977"/>
            <a:chOff x="7654122" y="2687046"/>
            <a:chExt cx="1909835" cy="1374569"/>
          </a:xfrm>
        </p:grpSpPr>
        <p:sp>
          <p:nvSpPr>
            <p:cNvPr id="319" name="Google Shape;319;p29"/>
            <p:cNvSpPr/>
            <p:nvPr/>
          </p:nvSpPr>
          <p:spPr>
            <a:xfrm>
              <a:off x="7654122" y="3315465"/>
              <a:ext cx="1026136" cy="287323"/>
            </a:xfrm>
            <a:custGeom>
              <a:avLst/>
              <a:gdLst/>
              <a:ahLst/>
              <a:cxnLst/>
              <a:rect l="l" t="t" r="r" b="b"/>
              <a:pathLst>
                <a:path w="79995" h="22399" extrusionOk="0">
                  <a:moveTo>
                    <a:pt x="10506" y="0"/>
                  </a:moveTo>
                  <a:cubicBezTo>
                    <a:pt x="9429" y="0"/>
                    <a:pt x="8356" y="137"/>
                    <a:pt x="7307" y="438"/>
                  </a:cubicBezTo>
                  <a:cubicBezTo>
                    <a:pt x="3298" y="1584"/>
                    <a:pt x="0" y="5658"/>
                    <a:pt x="737" y="9761"/>
                  </a:cubicBezTo>
                  <a:cubicBezTo>
                    <a:pt x="1427" y="5952"/>
                    <a:pt x="5463" y="3422"/>
                    <a:pt x="9337" y="3422"/>
                  </a:cubicBezTo>
                  <a:cubicBezTo>
                    <a:pt x="9423" y="3422"/>
                    <a:pt x="9509" y="3423"/>
                    <a:pt x="9594" y="3426"/>
                  </a:cubicBezTo>
                  <a:cubicBezTo>
                    <a:pt x="13550" y="3541"/>
                    <a:pt x="17160" y="5765"/>
                    <a:pt x="20045" y="8469"/>
                  </a:cubicBezTo>
                  <a:cubicBezTo>
                    <a:pt x="23637" y="11831"/>
                    <a:pt x="26824" y="16252"/>
                    <a:pt x="31650" y="17207"/>
                  </a:cubicBezTo>
                  <a:cubicBezTo>
                    <a:pt x="32295" y="17334"/>
                    <a:pt x="32938" y="17393"/>
                    <a:pt x="33578" y="17393"/>
                  </a:cubicBezTo>
                  <a:cubicBezTo>
                    <a:pt x="37448" y="17393"/>
                    <a:pt x="41204" y="15255"/>
                    <a:pt x="44637" y="13251"/>
                  </a:cubicBezTo>
                  <a:cubicBezTo>
                    <a:pt x="47859" y="11366"/>
                    <a:pt x="51475" y="9485"/>
                    <a:pt x="55089" y="9485"/>
                  </a:cubicBezTo>
                  <a:cubicBezTo>
                    <a:pt x="55962" y="9485"/>
                    <a:pt x="56835" y="9595"/>
                    <a:pt x="57702" y="9841"/>
                  </a:cubicBezTo>
                  <a:cubicBezTo>
                    <a:pt x="59248" y="10281"/>
                    <a:pt x="60673" y="11151"/>
                    <a:pt x="61765" y="12328"/>
                  </a:cubicBezTo>
                  <a:cubicBezTo>
                    <a:pt x="63887" y="14614"/>
                    <a:pt x="64709" y="17899"/>
                    <a:pt x="66933" y="20088"/>
                  </a:cubicBezTo>
                  <a:cubicBezTo>
                    <a:pt x="68459" y="21588"/>
                    <a:pt x="70604" y="22399"/>
                    <a:pt x="72739" y="22399"/>
                  </a:cubicBezTo>
                  <a:cubicBezTo>
                    <a:pt x="73772" y="22399"/>
                    <a:pt x="74803" y="22209"/>
                    <a:pt x="75759" y="21815"/>
                  </a:cubicBezTo>
                  <a:lnTo>
                    <a:pt x="79994" y="19741"/>
                  </a:lnTo>
                  <a:cubicBezTo>
                    <a:pt x="76274" y="19576"/>
                    <a:pt x="72948" y="17401"/>
                    <a:pt x="70139" y="14959"/>
                  </a:cubicBezTo>
                  <a:cubicBezTo>
                    <a:pt x="67328" y="12518"/>
                    <a:pt x="64779" y="9712"/>
                    <a:pt x="61565" y="7838"/>
                  </a:cubicBezTo>
                  <a:cubicBezTo>
                    <a:pt x="58806" y="6232"/>
                    <a:pt x="55612" y="5395"/>
                    <a:pt x="52420" y="5395"/>
                  </a:cubicBezTo>
                  <a:cubicBezTo>
                    <a:pt x="51051" y="5395"/>
                    <a:pt x="49682" y="5549"/>
                    <a:pt x="48348" y="5862"/>
                  </a:cubicBezTo>
                  <a:cubicBezTo>
                    <a:pt x="43505" y="6995"/>
                    <a:pt x="39020" y="10132"/>
                    <a:pt x="34126" y="10132"/>
                  </a:cubicBezTo>
                  <a:cubicBezTo>
                    <a:pt x="33803" y="10132"/>
                    <a:pt x="33478" y="10119"/>
                    <a:pt x="33151" y="10090"/>
                  </a:cubicBezTo>
                  <a:cubicBezTo>
                    <a:pt x="27859" y="9623"/>
                    <a:pt x="23828" y="5375"/>
                    <a:pt x="19259" y="2662"/>
                  </a:cubicBezTo>
                  <a:cubicBezTo>
                    <a:pt x="16615" y="1089"/>
                    <a:pt x="13544" y="0"/>
                    <a:pt x="10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8565118" y="2745372"/>
              <a:ext cx="406375" cy="356797"/>
            </a:xfrm>
            <a:custGeom>
              <a:avLst/>
              <a:gdLst/>
              <a:ahLst/>
              <a:cxnLst/>
              <a:rect l="l" t="t" r="r" b="b"/>
              <a:pathLst>
                <a:path w="31680" h="27815" extrusionOk="0">
                  <a:moveTo>
                    <a:pt x="18007" y="0"/>
                  </a:moveTo>
                  <a:cubicBezTo>
                    <a:pt x="10004" y="0"/>
                    <a:pt x="1" y="5642"/>
                    <a:pt x="1947" y="16683"/>
                  </a:cubicBezTo>
                  <a:cubicBezTo>
                    <a:pt x="3593" y="26021"/>
                    <a:pt x="9510" y="27815"/>
                    <a:pt x="13813" y="27815"/>
                  </a:cubicBezTo>
                  <a:cubicBezTo>
                    <a:pt x="16497" y="27815"/>
                    <a:pt x="18552" y="27117"/>
                    <a:pt x="18552" y="27117"/>
                  </a:cubicBezTo>
                  <a:lnTo>
                    <a:pt x="24026" y="21252"/>
                  </a:lnTo>
                  <a:cubicBezTo>
                    <a:pt x="24026" y="21252"/>
                    <a:pt x="31680" y="8200"/>
                    <a:pt x="25406" y="2370"/>
                  </a:cubicBezTo>
                  <a:cubicBezTo>
                    <a:pt x="23702" y="786"/>
                    <a:pt x="20994" y="0"/>
                    <a:pt x="180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>
              <a:off x="8627678" y="2940440"/>
              <a:ext cx="378616" cy="344931"/>
            </a:xfrm>
            <a:custGeom>
              <a:avLst/>
              <a:gdLst/>
              <a:ahLst/>
              <a:cxnLst/>
              <a:rect l="l" t="t" r="r" b="b"/>
              <a:pathLst>
                <a:path w="29516" h="26890" extrusionOk="0">
                  <a:moveTo>
                    <a:pt x="15250" y="0"/>
                  </a:moveTo>
                  <a:cubicBezTo>
                    <a:pt x="9595" y="0"/>
                    <a:pt x="3436" y="3635"/>
                    <a:pt x="1213" y="10925"/>
                  </a:cubicBezTo>
                  <a:cubicBezTo>
                    <a:pt x="0" y="14897"/>
                    <a:pt x="4909" y="26890"/>
                    <a:pt x="13774" y="26890"/>
                  </a:cubicBezTo>
                  <a:cubicBezTo>
                    <a:pt x="15102" y="26890"/>
                    <a:pt x="16519" y="26620"/>
                    <a:pt x="18017" y="26015"/>
                  </a:cubicBezTo>
                  <a:cubicBezTo>
                    <a:pt x="29515" y="21366"/>
                    <a:pt x="29284" y="9859"/>
                    <a:pt x="23535" y="3461"/>
                  </a:cubicBezTo>
                  <a:cubicBezTo>
                    <a:pt x="21463" y="1155"/>
                    <a:pt x="18437" y="0"/>
                    <a:pt x="1525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8412548" y="2768500"/>
              <a:ext cx="408376" cy="355386"/>
            </a:xfrm>
            <a:custGeom>
              <a:avLst/>
              <a:gdLst/>
              <a:ahLst/>
              <a:cxnLst/>
              <a:rect l="l" t="t" r="r" b="b"/>
              <a:pathLst>
                <a:path w="31836" h="27705" extrusionOk="0">
                  <a:moveTo>
                    <a:pt x="20848" y="0"/>
                  </a:moveTo>
                  <a:cubicBezTo>
                    <a:pt x="12344" y="0"/>
                    <a:pt x="0" y="9755"/>
                    <a:pt x="7626" y="21167"/>
                  </a:cubicBezTo>
                  <a:cubicBezTo>
                    <a:pt x="10976" y="26180"/>
                    <a:pt x="14678" y="27705"/>
                    <a:pt x="17943" y="27705"/>
                  </a:cubicBezTo>
                  <a:cubicBezTo>
                    <a:pt x="23013" y="27705"/>
                    <a:pt x="27027" y="24026"/>
                    <a:pt x="27027" y="24026"/>
                  </a:cubicBezTo>
                  <a:lnTo>
                    <a:pt x="29673" y="16452"/>
                  </a:lnTo>
                  <a:cubicBezTo>
                    <a:pt x="29673" y="16452"/>
                    <a:pt x="31835" y="3261"/>
                    <a:pt x="23746" y="451"/>
                  </a:cubicBezTo>
                  <a:cubicBezTo>
                    <a:pt x="22866" y="145"/>
                    <a:pt x="21886" y="0"/>
                    <a:pt x="2084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8443218" y="3184150"/>
              <a:ext cx="529134" cy="389571"/>
            </a:xfrm>
            <a:custGeom>
              <a:avLst/>
              <a:gdLst/>
              <a:ahLst/>
              <a:cxnLst/>
              <a:rect l="l" t="t" r="r" b="b"/>
              <a:pathLst>
                <a:path w="41250" h="30370" extrusionOk="0">
                  <a:moveTo>
                    <a:pt x="20156" y="1"/>
                  </a:moveTo>
                  <a:cubicBezTo>
                    <a:pt x="20156" y="1"/>
                    <a:pt x="0" y="12996"/>
                    <a:pt x="9284" y="30098"/>
                  </a:cubicBezTo>
                  <a:cubicBezTo>
                    <a:pt x="12179" y="30287"/>
                    <a:pt x="14840" y="30370"/>
                    <a:pt x="17281" y="30370"/>
                  </a:cubicBezTo>
                  <a:cubicBezTo>
                    <a:pt x="35159" y="30370"/>
                    <a:pt x="41250" y="25915"/>
                    <a:pt x="41250" y="25915"/>
                  </a:cubicBezTo>
                  <a:lnTo>
                    <a:pt x="32952" y="4472"/>
                  </a:lnTo>
                  <a:lnTo>
                    <a:pt x="2015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8864768" y="3197798"/>
              <a:ext cx="278716" cy="232383"/>
            </a:xfrm>
            <a:custGeom>
              <a:avLst/>
              <a:gdLst/>
              <a:ahLst/>
              <a:cxnLst/>
              <a:rect l="l" t="t" r="r" b="b"/>
              <a:pathLst>
                <a:path w="21728" h="18116" extrusionOk="0">
                  <a:moveTo>
                    <a:pt x="16009" y="0"/>
                  </a:moveTo>
                  <a:cubicBezTo>
                    <a:pt x="15916" y="0"/>
                    <a:pt x="15821" y="6"/>
                    <a:pt x="15725" y="16"/>
                  </a:cubicBezTo>
                  <a:cubicBezTo>
                    <a:pt x="11388" y="504"/>
                    <a:pt x="14468" y="7110"/>
                    <a:pt x="10891" y="9188"/>
                  </a:cubicBezTo>
                  <a:cubicBezTo>
                    <a:pt x="7312" y="11266"/>
                    <a:pt x="27" y="11764"/>
                    <a:pt x="27" y="11764"/>
                  </a:cubicBezTo>
                  <a:lnTo>
                    <a:pt x="0" y="17419"/>
                  </a:lnTo>
                  <a:cubicBezTo>
                    <a:pt x="0" y="17419"/>
                    <a:pt x="2085" y="18115"/>
                    <a:pt x="5071" y="18115"/>
                  </a:cubicBezTo>
                  <a:cubicBezTo>
                    <a:pt x="7864" y="18115"/>
                    <a:pt x="11446" y="17507"/>
                    <a:pt x="14846" y="15150"/>
                  </a:cubicBezTo>
                  <a:cubicBezTo>
                    <a:pt x="21728" y="10384"/>
                    <a:pt x="20139" y="0"/>
                    <a:pt x="160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8997341" y="2687046"/>
              <a:ext cx="181625" cy="828400"/>
            </a:xfrm>
            <a:custGeom>
              <a:avLst/>
              <a:gdLst/>
              <a:ahLst/>
              <a:cxnLst/>
              <a:rect l="l" t="t" r="r" b="b"/>
              <a:pathLst>
                <a:path w="14159" h="64580" extrusionOk="0">
                  <a:moveTo>
                    <a:pt x="9949" y="0"/>
                  </a:moveTo>
                  <a:lnTo>
                    <a:pt x="5435" y="9607"/>
                  </a:lnTo>
                  <a:lnTo>
                    <a:pt x="1" y="64580"/>
                  </a:lnTo>
                  <a:lnTo>
                    <a:pt x="7047" y="64122"/>
                  </a:lnTo>
                  <a:lnTo>
                    <a:pt x="14159" y="10344"/>
                  </a:lnTo>
                  <a:lnTo>
                    <a:pt x="99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9025587" y="2797863"/>
              <a:ext cx="124735" cy="772652"/>
            </a:xfrm>
            <a:custGeom>
              <a:avLst/>
              <a:gdLst/>
              <a:ahLst/>
              <a:cxnLst/>
              <a:rect l="l" t="t" r="r" b="b"/>
              <a:pathLst>
                <a:path w="9724" h="60234" extrusionOk="0">
                  <a:moveTo>
                    <a:pt x="7495" y="1"/>
                  </a:moveTo>
                  <a:lnTo>
                    <a:pt x="1" y="60234"/>
                  </a:lnTo>
                  <a:lnTo>
                    <a:pt x="2904" y="58516"/>
                  </a:lnTo>
                  <a:lnTo>
                    <a:pt x="9724" y="116"/>
                  </a:lnTo>
                  <a:lnTo>
                    <a:pt x="74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8189849" y="3417546"/>
              <a:ext cx="1374107" cy="644069"/>
            </a:xfrm>
            <a:custGeom>
              <a:avLst/>
              <a:gdLst/>
              <a:ahLst/>
              <a:cxnLst/>
              <a:rect l="l" t="t" r="r" b="b"/>
              <a:pathLst>
                <a:path w="107122" h="50210" extrusionOk="0">
                  <a:moveTo>
                    <a:pt x="107122" y="0"/>
                  </a:moveTo>
                  <a:lnTo>
                    <a:pt x="0" y="30221"/>
                  </a:lnTo>
                  <a:lnTo>
                    <a:pt x="9430" y="50209"/>
                  </a:lnTo>
                  <a:lnTo>
                    <a:pt x="107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7966715" y="3417546"/>
              <a:ext cx="1597242" cy="537113"/>
            </a:xfrm>
            <a:custGeom>
              <a:avLst/>
              <a:gdLst/>
              <a:ahLst/>
              <a:cxnLst/>
              <a:rect l="l" t="t" r="r" b="b"/>
              <a:pathLst>
                <a:path w="124517" h="41872" extrusionOk="0">
                  <a:moveTo>
                    <a:pt x="124517" y="0"/>
                  </a:moveTo>
                  <a:lnTo>
                    <a:pt x="1" y="14171"/>
                  </a:lnTo>
                  <a:lnTo>
                    <a:pt x="4693" y="41871"/>
                  </a:lnTo>
                  <a:lnTo>
                    <a:pt x="1245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8859573" y="3082466"/>
              <a:ext cx="80659" cy="43652"/>
            </a:xfrm>
            <a:custGeom>
              <a:avLst/>
              <a:gdLst/>
              <a:ahLst/>
              <a:cxnLst/>
              <a:rect l="l" t="t" r="r" b="b"/>
              <a:pathLst>
                <a:path w="6288" h="3403" extrusionOk="0">
                  <a:moveTo>
                    <a:pt x="4195" y="0"/>
                  </a:moveTo>
                  <a:cubicBezTo>
                    <a:pt x="2485" y="0"/>
                    <a:pt x="1" y="1492"/>
                    <a:pt x="280" y="2978"/>
                  </a:cubicBezTo>
                  <a:cubicBezTo>
                    <a:pt x="336" y="3274"/>
                    <a:pt x="704" y="3402"/>
                    <a:pt x="1224" y="3402"/>
                  </a:cubicBezTo>
                  <a:cubicBezTo>
                    <a:pt x="2934" y="3402"/>
                    <a:pt x="6287" y="2017"/>
                    <a:pt x="5586" y="669"/>
                  </a:cubicBezTo>
                  <a:cubicBezTo>
                    <a:pt x="5341" y="199"/>
                    <a:pt x="4820" y="0"/>
                    <a:pt x="4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8531253" y="2830342"/>
              <a:ext cx="247122" cy="245634"/>
            </a:xfrm>
            <a:custGeom>
              <a:avLst/>
              <a:gdLst/>
              <a:ahLst/>
              <a:cxnLst/>
              <a:rect l="l" t="t" r="r" b="b"/>
              <a:pathLst>
                <a:path w="19265" h="19149" extrusionOk="0">
                  <a:moveTo>
                    <a:pt x="9871" y="1"/>
                  </a:moveTo>
                  <a:cubicBezTo>
                    <a:pt x="9692" y="1"/>
                    <a:pt x="9513" y="7"/>
                    <a:pt x="9333" y="21"/>
                  </a:cubicBezTo>
                  <a:cubicBezTo>
                    <a:pt x="2629" y="541"/>
                    <a:pt x="0" y="7520"/>
                    <a:pt x="605" y="12323"/>
                  </a:cubicBezTo>
                  <a:cubicBezTo>
                    <a:pt x="906" y="14721"/>
                    <a:pt x="2403" y="16448"/>
                    <a:pt x="2976" y="17097"/>
                  </a:cubicBezTo>
                  <a:cubicBezTo>
                    <a:pt x="3437" y="17616"/>
                    <a:pt x="4064" y="17953"/>
                    <a:pt x="4698" y="18237"/>
                  </a:cubicBezTo>
                  <a:cubicBezTo>
                    <a:pt x="5926" y="18786"/>
                    <a:pt x="7290" y="19149"/>
                    <a:pt x="8624" y="19149"/>
                  </a:cubicBezTo>
                  <a:cubicBezTo>
                    <a:pt x="9503" y="19149"/>
                    <a:pt x="10370" y="18991"/>
                    <a:pt x="11176" y="18624"/>
                  </a:cubicBezTo>
                  <a:cubicBezTo>
                    <a:pt x="13853" y="17403"/>
                    <a:pt x="15074" y="14326"/>
                    <a:pt x="17152" y="12240"/>
                  </a:cubicBezTo>
                  <a:cubicBezTo>
                    <a:pt x="17663" y="11729"/>
                    <a:pt x="18240" y="11258"/>
                    <a:pt x="18568" y="10620"/>
                  </a:cubicBezTo>
                  <a:cubicBezTo>
                    <a:pt x="19265" y="9265"/>
                    <a:pt x="18661" y="7632"/>
                    <a:pt x="18000" y="6264"/>
                  </a:cubicBezTo>
                  <a:cubicBezTo>
                    <a:pt x="17409" y="5048"/>
                    <a:pt x="16765" y="3840"/>
                    <a:pt x="15877" y="2818"/>
                  </a:cubicBezTo>
                  <a:cubicBezTo>
                    <a:pt x="14375" y="1103"/>
                    <a:pt x="12141" y="1"/>
                    <a:pt x="9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8769652" y="3047268"/>
              <a:ext cx="70513" cy="56775"/>
            </a:xfrm>
            <a:custGeom>
              <a:avLst/>
              <a:gdLst/>
              <a:ahLst/>
              <a:cxnLst/>
              <a:rect l="l" t="t" r="r" b="b"/>
              <a:pathLst>
                <a:path w="5497" h="4426" extrusionOk="0">
                  <a:moveTo>
                    <a:pt x="3121" y="1"/>
                  </a:moveTo>
                  <a:cubicBezTo>
                    <a:pt x="2478" y="1"/>
                    <a:pt x="1915" y="170"/>
                    <a:pt x="1435" y="509"/>
                  </a:cubicBezTo>
                  <a:cubicBezTo>
                    <a:pt x="0" y="1521"/>
                    <a:pt x="14" y="3648"/>
                    <a:pt x="14" y="3737"/>
                  </a:cubicBezTo>
                  <a:cubicBezTo>
                    <a:pt x="18" y="4117"/>
                    <a:pt x="328" y="4421"/>
                    <a:pt x="707" y="4421"/>
                  </a:cubicBezTo>
                  <a:cubicBezTo>
                    <a:pt x="708" y="4421"/>
                    <a:pt x="709" y="4421"/>
                    <a:pt x="711" y="4421"/>
                  </a:cubicBezTo>
                  <a:cubicBezTo>
                    <a:pt x="713" y="4421"/>
                    <a:pt x="715" y="4423"/>
                    <a:pt x="715" y="4425"/>
                  </a:cubicBezTo>
                  <a:cubicBezTo>
                    <a:pt x="1097" y="4421"/>
                    <a:pt x="1407" y="4105"/>
                    <a:pt x="1403" y="3724"/>
                  </a:cubicBezTo>
                  <a:cubicBezTo>
                    <a:pt x="1399" y="3311"/>
                    <a:pt x="1545" y="2129"/>
                    <a:pt x="2237" y="1646"/>
                  </a:cubicBezTo>
                  <a:cubicBezTo>
                    <a:pt x="2474" y="1480"/>
                    <a:pt x="2772" y="1397"/>
                    <a:pt x="3129" y="1397"/>
                  </a:cubicBezTo>
                  <a:cubicBezTo>
                    <a:pt x="3509" y="1397"/>
                    <a:pt x="3956" y="1492"/>
                    <a:pt x="4467" y="1681"/>
                  </a:cubicBezTo>
                  <a:cubicBezTo>
                    <a:pt x="4548" y="1712"/>
                    <a:pt x="4631" y="1727"/>
                    <a:pt x="4712" y="1727"/>
                  </a:cubicBezTo>
                  <a:cubicBezTo>
                    <a:pt x="4994" y="1727"/>
                    <a:pt x="5259" y="1553"/>
                    <a:pt x="5363" y="1273"/>
                  </a:cubicBezTo>
                  <a:cubicBezTo>
                    <a:pt x="5496" y="913"/>
                    <a:pt x="5315" y="509"/>
                    <a:pt x="4955" y="376"/>
                  </a:cubicBezTo>
                  <a:cubicBezTo>
                    <a:pt x="4286" y="126"/>
                    <a:pt x="3674" y="1"/>
                    <a:pt x="3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8893322" y="3009221"/>
              <a:ext cx="71719" cy="38611"/>
            </a:xfrm>
            <a:custGeom>
              <a:avLst/>
              <a:gdLst/>
              <a:ahLst/>
              <a:cxnLst/>
              <a:rect l="l" t="t" r="r" b="b"/>
              <a:pathLst>
                <a:path w="5591" h="3010" extrusionOk="0">
                  <a:moveTo>
                    <a:pt x="2941" y="1"/>
                  </a:moveTo>
                  <a:cubicBezTo>
                    <a:pt x="2826" y="1"/>
                    <a:pt x="2711" y="9"/>
                    <a:pt x="2596" y="26"/>
                  </a:cubicBezTo>
                  <a:cubicBezTo>
                    <a:pt x="1099" y="248"/>
                    <a:pt x="305" y="1838"/>
                    <a:pt x="220" y="2019"/>
                  </a:cubicBezTo>
                  <a:cubicBezTo>
                    <a:pt x="1" y="2478"/>
                    <a:pt x="336" y="3010"/>
                    <a:pt x="845" y="3010"/>
                  </a:cubicBezTo>
                  <a:cubicBezTo>
                    <a:pt x="845" y="3010"/>
                    <a:pt x="846" y="3010"/>
                    <a:pt x="846" y="3010"/>
                  </a:cubicBezTo>
                  <a:cubicBezTo>
                    <a:pt x="1112" y="3010"/>
                    <a:pt x="1356" y="2861"/>
                    <a:pt x="1477" y="2623"/>
                  </a:cubicBezTo>
                  <a:cubicBezTo>
                    <a:pt x="1627" y="2317"/>
                    <a:pt x="2152" y="1500"/>
                    <a:pt x="2804" y="1407"/>
                  </a:cubicBezTo>
                  <a:cubicBezTo>
                    <a:pt x="2847" y="1400"/>
                    <a:pt x="2891" y="1397"/>
                    <a:pt x="2935" y="1397"/>
                  </a:cubicBezTo>
                  <a:cubicBezTo>
                    <a:pt x="3346" y="1397"/>
                    <a:pt x="3800" y="1674"/>
                    <a:pt x="4301" y="2219"/>
                  </a:cubicBezTo>
                  <a:cubicBezTo>
                    <a:pt x="4438" y="2370"/>
                    <a:pt x="4627" y="2446"/>
                    <a:pt x="4816" y="2446"/>
                  </a:cubicBezTo>
                  <a:cubicBezTo>
                    <a:pt x="4984" y="2446"/>
                    <a:pt x="5152" y="2386"/>
                    <a:pt x="5286" y="2263"/>
                  </a:cubicBezTo>
                  <a:cubicBezTo>
                    <a:pt x="5571" y="2004"/>
                    <a:pt x="5590" y="1562"/>
                    <a:pt x="5331" y="1278"/>
                  </a:cubicBezTo>
                  <a:cubicBezTo>
                    <a:pt x="4553" y="426"/>
                    <a:pt x="3751" y="1"/>
                    <a:pt x="29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8893399" y="3101220"/>
              <a:ext cx="33582" cy="51233"/>
            </a:xfrm>
            <a:custGeom>
              <a:avLst/>
              <a:gdLst/>
              <a:ahLst/>
              <a:cxnLst/>
              <a:rect l="l" t="t" r="r" b="b"/>
              <a:pathLst>
                <a:path w="2618" h="3994" extrusionOk="0">
                  <a:moveTo>
                    <a:pt x="792" y="1"/>
                  </a:moveTo>
                  <a:cubicBezTo>
                    <a:pt x="706" y="1"/>
                    <a:pt x="619" y="17"/>
                    <a:pt x="534" y="51"/>
                  </a:cubicBezTo>
                  <a:cubicBezTo>
                    <a:pt x="176" y="192"/>
                    <a:pt x="1" y="598"/>
                    <a:pt x="143" y="956"/>
                  </a:cubicBezTo>
                  <a:lnTo>
                    <a:pt x="1178" y="3553"/>
                  </a:lnTo>
                  <a:cubicBezTo>
                    <a:pt x="1283" y="3818"/>
                    <a:pt x="1540" y="3993"/>
                    <a:pt x="1826" y="3993"/>
                  </a:cubicBezTo>
                  <a:cubicBezTo>
                    <a:pt x="1829" y="3993"/>
                    <a:pt x="1831" y="3993"/>
                    <a:pt x="1834" y="3993"/>
                  </a:cubicBezTo>
                  <a:cubicBezTo>
                    <a:pt x="1919" y="3993"/>
                    <a:pt x="2004" y="3976"/>
                    <a:pt x="2083" y="3944"/>
                  </a:cubicBezTo>
                  <a:cubicBezTo>
                    <a:pt x="2442" y="3802"/>
                    <a:pt x="2618" y="3396"/>
                    <a:pt x="2474" y="3038"/>
                  </a:cubicBezTo>
                  <a:lnTo>
                    <a:pt x="1440" y="441"/>
                  </a:lnTo>
                  <a:cubicBezTo>
                    <a:pt x="1331" y="167"/>
                    <a:pt x="1069" y="1"/>
                    <a:pt x="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29"/>
          <p:cNvSpPr/>
          <p:nvPr/>
        </p:nvSpPr>
        <p:spPr>
          <a:xfrm>
            <a:off x="3600450" y="1173425"/>
            <a:ext cx="94800" cy="110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FBA8BD-1F14-6A8D-F59F-C00609D3A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014596"/>
              </p:ext>
            </p:extLst>
          </p:nvPr>
        </p:nvGraphicFramePr>
        <p:xfrm>
          <a:off x="5220995" y="1687290"/>
          <a:ext cx="3264278" cy="1768920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264278">
                  <a:extLst>
                    <a:ext uri="{9D8B030D-6E8A-4147-A177-3AD203B41FA5}">
                      <a16:colId xmlns:a16="http://schemas.microsoft.com/office/drawing/2014/main" val="30783734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dirty="0">
                          <a:effectLst/>
                        </a:rPr>
                        <a:t>+ </a:t>
                      </a:r>
                      <a:r>
                        <a:rPr lang="nl-NL" sz="1400" dirty="0">
                          <a:effectLst/>
                        </a:rPr>
                        <a:t>Ham học hỏi mang lại lợi ích gì?</a:t>
                      </a:r>
                      <a:endParaRPr lang="vi-VN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dirty="0">
                          <a:effectLst/>
                        </a:rPr>
                        <a:t>+</a:t>
                      </a:r>
                      <a:r>
                        <a:rPr lang="nl-NL" sz="1400" dirty="0">
                          <a:effectLst/>
                        </a:rPr>
                        <a:t> Những người biết giữ lời hứa là những người như nào</a:t>
                      </a:r>
                      <a:r>
                        <a:rPr lang="vi-VN" sz="1400" dirty="0">
                          <a:effectLst/>
                        </a:rPr>
                        <a:t>?</a:t>
                      </a:r>
                      <a:endParaRPr lang="vi-VN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dirty="0">
                          <a:effectLst/>
                        </a:rPr>
                        <a:t>+ Kể tên một số việc làm thể hiện là người biết giữ lời hứa?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3559281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E029003-3EC0-CDC5-EE77-A70EC5586223}"/>
              </a:ext>
            </a:extLst>
          </p:cNvPr>
          <p:cNvSpPr/>
          <p:nvPr/>
        </p:nvSpPr>
        <p:spPr>
          <a:xfrm>
            <a:off x="4005565" y="750796"/>
            <a:ext cx="57192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 SemiBold Condensed" panose="020B0502040204020203" pitchFamily="34" charset="0"/>
              </a:rPr>
              <a:t>CÁC CON HÃY TRẢ LỜI CÁC CÂU HỎI SAU </a:t>
            </a:r>
            <a:endParaRPr lang="vi-VN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2"/>
          <p:cNvSpPr/>
          <p:nvPr/>
        </p:nvSpPr>
        <p:spPr>
          <a:xfrm>
            <a:off x="5530025" y="4108591"/>
            <a:ext cx="2324400" cy="3408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2"/>
          <p:cNvSpPr/>
          <p:nvPr/>
        </p:nvSpPr>
        <p:spPr>
          <a:xfrm>
            <a:off x="-1272960" y="-2157570"/>
            <a:ext cx="5919000" cy="5919000"/>
          </a:xfrm>
          <a:prstGeom prst="flowChartConnector">
            <a:avLst/>
          </a:prstGeom>
          <a:solidFill>
            <a:srgbClr val="FFFF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2"/>
          <p:cNvSpPr txBox="1">
            <a:spLocks noGrp="1"/>
          </p:cNvSpPr>
          <p:nvPr>
            <p:ph type="title"/>
          </p:nvPr>
        </p:nvSpPr>
        <p:spPr>
          <a:xfrm>
            <a:off x="798750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KHÁM PHÁ</a:t>
            </a:r>
            <a:endParaRPr dirty="0"/>
          </a:p>
        </p:txBody>
      </p:sp>
      <p:sp>
        <p:nvSpPr>
          <p:cNvPr id="457" name="Google Shape;457;p32"/>
          <p:cNvSpPr txBox="1">
            <a:spLocks noGrp="1"/>
          </p:cNvSpPr>
          <p:nvPr>
            <p:ph type="title" idx="2"/>
          </p:nvPr>
        </p:nvSpPr>
        <p:spPr>
          <a:xfrm>
            <a:off x="7987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9" name="Google Shape;459;p32"/>
          <p:cNvSpPr/>
          <p:nvPr/>
        </p:nvSpPr>
        <p:spPr>
          <a:xfrm>
            <a:off x="8431025" y="3635650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0" name="Google Shape;460;p32"/>
          <p:cNvGrpSpPr/>
          <p:nvPr/>
        </p:nvGrpSpPr>
        <p:grpSpPr>
          <a:xfrm>
            <a:off x="3933385" y="801930"/>
            <a:ext cx="4307511" cy="3539634"/>
            <a:chOff x="221097" y="995613"/>
            <a:chExt cx="2058548" cy="1691582"/>
          </a:xfrm>
        </p:grpSpPr>
        <p:sp>
          <p:nvSpPr>
            <p:cNvPr id="461" name="Google Shape;461;p32"/>
            <p:cNvSpPr/>
            <p:nvPr/>
          </p:nvSpPr>
          <p:spPr>
            <a:xfrm>
              <a:off x="221097" y="1119745"/>
              <a:ext cx="1013794" cy="786816"/>
            </a:xfrm>
            <a:custGeom>
              <a:avLst/>
              <a:gdLst/>
              <a:ahLst/>
              <a:cxnLst/>
              <a:rect l="l" t="t" r="r" b="b"/>
              <a:pathLst>
                <a:path w="87396" h="67829" extrusionOk="0">
                  <a:moveTo>
                    <a:pt x="63688" y="1"/>
                  </a:moveTo>
                  <a:cubicBezTo>
                    <a:pt x="39360" y="1"/>
                    <a:pt x="1996" y="2158"/>
                    <a:pt x="923" y="5798"/>
                  </a:cubicBezTo>
                  <a:cubicBezTo>
                    <a:pt x="1" y="8919"/>
                    <a:pt x="1977" y="58850"/>
                    <a:pt x="2506" y="64211"/>
                  </a:cubicBezTo>
                  <a:cubicBezTo>
                    <a:pt x="2769" y="66890"/>
                    <a:pt x="22138" y="67828"/>
                    <a:pt x="41907" y="67828"/>
                  </a:cubicBezTo>
                  <a:cubicBezTo>
                    <a:pt x="61683" y="67828"/>
                    <a:pt x="81859" y="66890"/>
                    <a:pt x="83705" y="65817"/>
                  </a:cubicBezTo>
                  <a:cubicBezTo>
                    <a:pt x="87396" y="63673"/>
                    <a:pt x="85814" y="4727"/>
                    <a:pt x="84234" y="1509"/>
                  </a:cubicBezTo>
                  <a:cubicBezTo>
                    <a:pt x="83726" y="480"/>
                    <a:pt x="75155" y="1"/>
                    <a:pt x="63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274990" y="1163338"/>
              <a:ext cx="905067" cy="699654"/>
            </a:xfrm>
            <a:custGeom>
              <a:avLst/>
              <a:gdLst/>
              <a:ahLst/>
              <a:cxnLst/>
              <a:rect l="l" t="t" r="r" b="b"/>
              <a:pathLst>
                <a:path w="78023" h="60315" extrusionOk="0">
                  <a:moveTo>
                    <a:pt x="56839" y="0"/>
                  </a:moveTo>
                  <a:cubicBezTo>
                    <a:pt x="35120" y="0"/>
                    <a:pt x="1780" y="1917"/>
                    <a:pt x="822" y="5157"/>
                  </a:cubicBezTo>
                  <a:cubicBezTo>
                    <a:pt x="1" y="7934"/>
                    <a:pt x="1761" y="52335"/>
                    <a:pt x="2236" y="57098"/>
                  </a:cubicBezTo>
                  <a:cubicBezTo>
                    <a:pt x="2468" y="59480"/>
                    <a:pt x="19768" y="60314"/>
                    <a:pt x="37421" y="60314"/>
                  </a:cubicBezTo>
                  <a:cubicBezTo>
                    <a:pt x="55074" y="60314"/>
                    <a:pt x="73081" y="59480"/>
                    <a:pt x="74728" y="58527"/>
                  </a:cubicBezTo>
                  <a:cubicBezTo>
                    <a:pt x="78022" y="56619"/>
                    <a:pt x="76612" y="4199"/>
                    <a:pt x="75199" y="1343"/>
                  </a:cubicBezTo>
                  <a:cubicBezTo>
                    <a:pt x="74745" y="427"/>
                    <a:pt x="67085" y="0"/>
                    <a:pt x="56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305104" y="1190725"/>
              <a:ext cx="844318" cy="644867"/>
            </a:xfrm>
            <a:custGeom>
              <a:avLst/>
              <a:gdLst/>
              <a:ahLst/>
              <a:cxnLst/>
              <a:rect l="l" t="t" r="r" b="b"/>
              <a:pathLst>
                <a:path w="72786" h="55592" extrusionOk="0">
                  <a:moveTo>
                    <a:pt x="53014" y="1"/>
                  </a:moveTo>
                  <a:cubicBezTo>
                    <a:pt x="32755" y="1"/>
                    <a:pt x="1662" y="1768"/>
                    <a:pt x="766" y="4754"/>
                  </a:cubicBezTo>
                  <a:cubicBezTo>
                    <a:pt x="1" y="7312"/>
                    <a:pt x="1643" y="48236"/>
                    <a:pt x="2085" y="52626"/>
                  </a:cubicBezTo>
                  <a:cubicBezTo>
                    <a:pt x="2304" y="54823"/>
                    <a:pt x="18442" y="55592"/>
                    <a:pt x="34909" y="55592"/>
                  </a:cubicBezTo>
                  <a:cubicBezTo>
                    <a:pt x="51376" y="55592"/>
                    <a:pt x="68172" y="54823"/>
                    <a:pt x="69710" y="53945"/>
                  </a:cubicBezTo>
                  <a:cubicBezTo>
                    <a:pt x="72785" y="52187"/>
                    <a:pt x="71466" y="3872"/>
                    <a:pt x="70147" y="1240"/>
                  </a:cubicBezTo>
                  <a:cubicBezTo>
                    <a:pt x="69725" y="394"/>
                    <a:pt x="62576" y="1"/>
                    <a:pt x="53014" y="1"/>
                  </a:cubicBezTo>
                  <a:close/>
                </a:path>
              </a:pathLst>
            </a:custGeom>
            <a:solidFill>
              <a:srgbClr val="FFA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447413" y="1362475"/>
              <a:ext cx="205772" cy="299303"/>
            </a:xfrm>
            <a:custGeom>
              <a:avLst/>
              <a:gdLst/>
              <a:ahLst/>
              <a:cxnLst/>
              <a:rect l="l" t="t" r="r" b="b"/>
              <a:pathLst>
                <a:path w="17739" h="25802" extrusionOk="0">
                  <a:moveTo>
                    <a:pt x="8598" y="1"/>
                  </a:moveTo>
                  <a:cubicBezTo>
                    <a:pt x="7189" y="1"/>
                    <a:pt x="5704" y="472"/>
                    <a:pt x="4340" y="1381"/>
                  </a:cubicBezTo>
                  <a:cubicBezTo>
                    <a:pt x="2730" y="2458"/>
                    <a:pt x="1475" y="3973"/>
                    <a:pt x="370" y="5311"/>
                  </a:cubicBezTo>
                  <a:cubicBezTo>
                    <a:pt x="0" y="5766"/>
                    <a:pt x="67" y="6437"/>
                    <a:pt x="520" y="6812"/>
                  </a:cubicBezTo>
                  <a:cubicBezTo>
                    <a:pt x="719" y="6978"/>
                    <a:pt x="962" y="7059"/>
                    <a:pt x="1203" y="7059"/>
                  </a:cubicBezTo>
                  <a:cubicBezTo>
                    <a:pt x="1508" y="7059"/>
                    <a:pt x="1811" y="6930"/>
                    <a:pt x="2023" y="6678"/>
                  </a:cubicBezTo>
                  <a:cubicBezTo>
                    <a:pt x="3081" y="5397"/>
                    <a:pt x="4180" y="4069"/>
                    <a:pt x="5526" y="3170"/>
                  </a:cubicBezTo>
                  <a:cubicBezTo>
                    <a:pt x="6525" y="2503"/>
                    <a:pt x="7619" y="2150"/>
                    <a:pt x="8609" y="2150"/>
                  </a:cubicBezTo>
                  <a:cubicBezTo>
                    <a:pt x="8972" y="2150"/>
                    <a:pt x="9322" y="2197"/>
                    <a:pt x="9647" y="2294"/>
                  </a:cubicBezTo>
                  <a:cubicBezTo>
                    <a:pt x="11988" y="2992"/>
                    <a:pt x="13000" y="6104"/>
                    <a:pt x="12477" y="8568"/>
                  </a:cubicBezTo>
                  <a:cubicBezTo>
                    <a:pt x="11947" y="11041"/>
                    <a:pt x="10318" y="13249"/>
                    <a:pt x="8738" y="15380"/>
                  </a:cubicBezTo>
                  <a:lnTo>
                    <a:pt x="8219" y="16082"/>
                  </a:lnTo>
                  <a:cubicBezTo>
                    <a:pt x="6322" y="18678"/>
                    <a:pt x="4574" y="21378"/>
                    <a:pt x="2985" y="24173"/>
                  </a:cubicBezTo>
                  <a:lnTo>
                    <a:pt x="2059" y="25801"/>
                  </a:lnTo>
                  <a:lnTo>
                    <a:pt x="3939" y="25778"/>
                  </a:lnTo>
                  <a:cubicBezTo>
                    <a:pt x="8236" y="25722"/>
                    <a:pt x="12524" y="25360"/>
                    <a:pt x="16770" y="24696"/>
                  </a:cubicBezTo>
                  <a:cubicBezTo>
                    <a:pt x="17347" y="24597"/>
                    <a:pt x="17738" y="24052"/>
                    <a:pt x="17646" y="23472"/>
                  </a:cubicBezTo>
                  <a:cubicBezTo>
                    <a:pt x="17563" y="22943"/>
                    <a:pt x="17107" y="22565"/>
                    <a:pt x="16586" y="22565"/>
                  </a:cubicBezTo>
                  <a:cubicBezTo>
                    <a:pt x="16536" y="22565"/>
                    <a:pt x="16487" y="22568"/>
                    <a:pt x="16436" y="22575"/>
                  </a:cubicBezTo>
                  <a:cubicBezTo>
                    <a:pt x="12921" y="23127"/>
                    <a:pt x="9375" y="23465"/>
                    <a:pt x="5818" y="23589"/>
                  </a:cubicBezTo>
                  <a:cubicBezTo>
                    <a:pt x="7101" y="21449"/>
                    <a:pt x="8488" y="19359"/>
                    <a:pt x="9957" y="17355"/>
                  </a:cubicBezTo>
                  <a:lnTo>
                    <a:pt x="10469" y="16658"/>
                  </a:lnTo>
                  <a:cubicBezTo>
                    <a:pt x="12183" y="14345"/>
                    <a:pt x="13954" y="11948"/>
                    <a:pt x="14579" y="9016"/>
                  </a:cubicBezTo>
                  <a:cubicBezTo>
                    <a:pt x="15300" y="5626"/>
                    <a:pt x="13853" y="1305"/>
                    <a:pt x="10263" y="236"/>
                  </a:cubicBezTo>
                  <a:cubicBezTo>
                    <a:pt x="9729" y="78"/>
                    <a:pt x="9170" y="1"/>
                    <a:pt x="8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838402" y="1340446"/>
              <a:ext cx="183048" cy="297354"/>
            </a:xfrm>
            <a:custGeom>
              <a:avLst/>
              <a:gdLst/>
              <a:ahLst/>
              <a:cxnLst/>
              <a:rect l="l" t="t" r="r" b="b"/>
              <a:pathLst>
                <a:path w="15780" h="25634" extrusionOk="0">
                  <a:moveTo>
                    <a:pt x="9007" y="0"/>
                  </a:moveTo>
                  <a:cubicBezTo>
                    <a:pt x="7854" y="0"/>
                    <a:pt x="6638" y="292"/>
                    <a:pt x="5462" y="866"/>
                  </a:cubicBezTo>
                  <a:cubicBezTo>
                    <a:pt x="3724" y="1715"/>
                    <a:pt x="2282" y="3051"/>
                    <a:pt x="1009" y="4234"/>
                  </a:cubicBezTo>
                  <a:cubicBezTo>
                    <a:pt x="567" y="4636"/>
                    <a:pt x="538" y="5322"/>
                    <a:pt x="945" y="5761"/>
                  </a:cubicBezTo>
                  <a:cubicBezTo>
                    <a:pt x="1157" y="5988"/>
                    <a:pt x="1445" y="6103"/>
                    <a:pt x="1733" y="6103"/>
                  </a:cubicBezTo>
                  <a:cubicBezTo>
                    <a:pt x="1999" y="6103"/>
                    <a:pt x="2265" y="6005"/>
                    <a:pt x="2473" y="5807"/>
                  </a:cubicBezTo>
                  <a:cubicBezTo>
                    <a:pt x="3696" y="4677"/>
                    <a:pt x="4956" y="3503"/>
                    <a:pt x="6411" y="2791"/>
                  </a:cubicBezTo>
                  <a:cubicBezTo>
                    <a:pt x="7280" y="2367"/>
                    <a:pt x="8183" y="2150"/>
                    <a:pt x="9015" y="2150"/>
                  </a:cubicBezTo>
                  <a:cubicBezTo>
                    <a:pt x="9592" y="2150"/>
                    <a:pt x="10135" y="2254"/>
                    <a:pt x="10608" y="2467"/>
                  </a:cubicBezTo>
                  <a:cubicBezTo>
                    <a:pt x="12841" y="3467"/>
                    <a:pt x="13435" y="6679"/>
                    <a:pt x="12589" y="9056"/>
                  </a:cubicBezTo>
                  <a:cubicBezTo>
                    <a:pt x="11740" y="11443"/>
                    <a:pt x="9833" y="13415"/>
                    <a:pt x="7989" y="15322"/>
                  </a:cubicBezTo>
                  <a:lnTo>
                    <a:pt x="7388" y="15942"/>
                  </a:lnTo>
                  <a:cubicBezTo>
                    <a:pt x="5164" y="18265"/>
                    <a:pt x="3076" y="20713"/>
                    <a:pt x="1132" y="23274"/>
                  </a:cubicBezTo>
                  <a:lnTo>
                    <a:pt x="1" y="24766"/>
                  </a:lnTo>
                  <a:lnTo>
                    <a:pt x="1857" y="24990"/>
                  </a:lnTo>
                  <a:cubicBezTo>
                    <a:pt x="5430" y="25419"/>
                    <a:pt x="9026" y="25633"/>
                    <a:pt x="12625" y="25633"/>
                  </a:cubicBezTo>
                  <a:cubicBezTo>
                    <a:pt x="13324" y="25633"/>
                    <a:pt x="14017" y="25629"/>
                    <a:pt x="14716" y="25615"/>
                  </a:cubicBezTo>
                  <a:cubicBezTo>
                    <a:pt x="15309" y="25600"/>
                    <a:pt x="15779" y="25108"/>
                    <a:pt x="15765" y="24516"/>
                  </a:cubicBezTo>
                  <a:cubicBezTo>
                    <a:pt x="15752" y="23938"/>
                    <a:pt x="15316" y="23465"/>
                    <a:pt x="14716" y="23465"/>
                  </a:cubicBezTo>
                  <a:cubicBezTo>
                    <a:pt x="14700" y="23465"/>
                    <a:pt x="14683" y="23465"/>
                    <a:pt x="14666" y="23466"/>
                  </a:cubicBezTo>
                  <a:cubicBezTo>
                    <a:pt x="13986" y="23481"/>
                    <a:pt x="13306" y="23489"/>
                    <a:pt x="12625" y="23489"/>
                  </a:cubicBezTo>
                  <a:cubicBezTo>
                    <a:pt x="9750" y="23489"/>
                    <a:pt x="6875" y="23349"/>
                    <a:pt x="4012" y="23069"/>
                  </a:cubicBezTo>
                  <a:cubicBezTo>
                    <a:pt x="5563" y="21115"/>
                    <a:pt x="7209" y="19231"/>
                    <a:pt x="8930" y="17433"/>
                  </a:cubicBezTo>
                  <a:lnTo>
                    <a:pt x="9532" y="16818"/>
                  </a:lnTo>
                  <a:cubicBezTo>
                    <a:pt x="11536" y="14746"/>
                    <a:pt x="13607" y="12606"/>
                    <a:pt x="14611" y="9781"/>
                  </a:cubicBezTo>
                  <a:cubicBezTo>
                    <a:pt x="15771" y="6515"/>
                    <a:pt x="14908" y="2043"/>
                    <a:pt x="11486" y="510"/>
                  </a:cubicBezTo>
                  <a:cubicBezTo>
                    <a:pt x="10726" y="169"/>
                    <a:pt x="9885" y="0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679645" y="1481920"/>
              <a:ext cx="138075" cy="30856"/>
            </a:xfrm>
            <a:custGeom>
              <a:avLst/>
              <a:gdLst/>
              <a:ahLst/>
              <a:cxnLst/>
              <a:rect l="l" t="t" r="r" b="b"/>
              <a:pathLst>
                <a:path w="11903" h="2660" extrusionOk="0">
                  <a:moveTo>
                    <a:pt x="8374" y="1"/>
                  </a:moveTo>
                  <a:cubicBezTo>
                    <a:pt x="5894" y="1"/>
                    <a:pt x="3418" y="176"/>
                    <a:pt x="961" y="525"/>
                  </a:cubicBezTo>
                  <a:cubicBezTo>
                    <a:pt x="403" y="604"/>
                    <a:pt x="1" y="1101"/>
                    <a:pt x="41" y="1663"/>
                  </a:cubicBezTo>
                  <a:cubicBezTo>
                    <a:pt x="81" y="2224"/>
                    <a:pt x="547" y="2660"/>
                    <a:pt x="1111" y="2660"/>
                  </a:cubicBezTo>
                  <a:cubicBezTo>
                    <a:pt x="1161" y="2660"/>
                    <a:pt x="1212" y="2655"/>
                    <a:pt x="1264" y="2651"/>
                  </a:cubicBezTo>
                  <a:cubicBezTo>
                    <a:pt x="3619" y="2316"/>
                    <a:pt x="5995" y="2148"/>
                    <a:pt x="8373" y="2148"/>
                  </a:cubicBezTo>
                  <a:cubicBezTo>
                    <a:pt x="9166" y="2148"/>
                    <a:pt x="9959" y="2166"/>
                    <a:pt x="10752" y="2204"/>
                  </a:cubicBezTo>
                  <a:cubicBezTo>
                    <a:pt x="10772" y="2205"/>
                    <a:pt x="10792" y="2205"/>
                    <a:pt x="10811" y="2205"/>
                  </a:cubicBezTo>
                  <a:cubicBezTo>
                    <a:pt x="11391" y="2205"/>
                    <a:pt x="11848" y="1756"/>
                    <a:pt x="11876" y="1183"/>
                  </a:cubicBezTo>
                  <a:cubicBezTo>
                    <a:pt x="11903" y="590"/>
                    <a:pt x="11446" y="87"/>
                    <a:pt x="10853" y="59"/>
                  </a:cubicBezTo>
                  <a:cubicBezTo>
                    <a:pt x="10027" y="20"/>
                    <a:pt x="9200" y="1"/>
                    <a:pt x="83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739524" y="1424639"/>
              <a:ext cx="24905" cy="143086"/>
            </a:xfrm>
            <a:custGeom>
              <a:avLst/>
              <a:gdLst/>
              <a:ahLst/>
              <a:cxnLst/>
              <a:rect l="l" t="t" r="r" b="b"/>
              <a:pathLst>
                <a:path w="2147" h="12335" extrusionOk="0">
                  <a:moveTo>
                    <a:pt x="1074" y="0"/>
                  </a:moveTo>
                  <a:cubicBezTo>
                    <a:pt x="487" y="0"/>
                    <a:pt x="8" y="472"/>
                    <a:pt x="1" y="1059"/>
                  </a:cubicBezTo>
                  <a:lnTo>
                    <a:pt x="1" y="11263"/>
                  </a:lnTo>
                  <a:cubicBezTo>
                    <a:pt x="1" y="11854"/>
                    <a:pt x="480" y="12334"/>
                    <a:pt x="1071" y="12334"/>
                  </a:cubicBezTo>
                  <a:cubicBezTo>
                    <a:pt x="1072" y="12334"/>
                    <a:pt x="1073" y="12334"/>
                    <a:pt x="1074" y="12334"/>
                  </a:cubicBezTo>
                  <a:cubicBezTo>
                    <a:pt x="1666" y="12333"/>
                    <a:pt x="2147" y="11851"/>
                    <a:pt x="2145" y="11257"/>
                  </a:cubicBezTo>
                  <a:lnTo>
                    <a:pt x="2145" y="1059"/>
                  </a:lnTo>
                  <a:cubicBezTo>
                    <a:pt x="2138" y="472"/>
                    <a:pt x="1661" y="0"/>
                    <a:pt x="10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1921784" y="1520432"/>
              <a:ext cx="357860" cy="708598"/>
            </a:xfrm>
            <a:custGeom>
              <a:avLst/>
              <a:gdLst/>
              <a:ahLst/>
              <a:cxnLst/>
              <a:rect l="l" t="t" r="r" b="b"/>
              <a:pathLst>
                <a:path w="30850" h="61086" extrusionOk="0">
                  <a:moveTo>
                    <a:pt x="3857" y="0"/>
                  </a:moveTo>
                  <a:cubicBezTo>
                    <a:pt x="1544" y="0"/>
                    <a:pt x="0" y="257"/>
                    <a:pt x="0" y="257"/>
                  </a:cubicBezTo>
                  <a:cubicBezTo>
                    <a:pt x="0" y="257"/>
                    <a:pt x="0" y="59609"/>
                    <a:pt x="15482" y="61042"/>
                  </a:cubicBezTo>
                  <a:cubicBezTo>
                    <a:pt x="15802" y="61071"/>
                    <a:pt x="16114" y="61086"/>
                    <a:pt x="16418" y="61086"/>
                  </a:cubicBezTo>
                  <a:cubicBezTo>
                    <a:pt x="30850" y="61086"/>
                    <a:pt x="28008" y="28316"/>
                    <a:pt x="23513" y="12873"/>
                  </a:cubicBezTo>
                  <a:cubicBezTo>
                    <a:pt x="20234" y="1609"/>
                    <a:pt x="9641" y="0"/>
                    <a:pt x="38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1297704" y="1007039"/>
              <a:ext cx="186331" cy="191620"/>
            </a:xfrm>
            <a:custGeom>
              <a:avLst/>
              <a:gdLst/>
              <a:ahLst/>
              <a:cxnLst/>
              <a:rect l="l" t="t" r="r" b="b"/>
              <a:pathLst>
                <a:path w="16063" h="16519" extrusionOk="0">
                  <a:moveTo>
                    <a:pt x="8811" y="1"/>
                  </a:moveTo>
                  <a:cubicBezTo>
                    <a:pt x="4572" y="1"/>
                    <a:pt x="630" y="3244"/>
                    <a:pt x="353" y="8215"/>
                  </a:cubicBezTo>
                  <a:cubicBezTo>
                    <a:pt x="0" y="14575"/>
                    <a:pt x="6358" y="16518"/>
                    <a:pt x="6358" y="16518"/>
                  </a:cubicBezTo>
                  <a:lnTo>
                    <a:pt x="15369" y="9450"/>
                  </a:lnTo>
                  <a:cubicBezTo>
                    <a:pt x="15369" y="9450"/>
                    <a:pt x="16062" y="2520"/>
                    <a:pt x="12366" y="796"/>
                  </a:cubicBezTo>
                  <a:cubicBezTo>
                    <a:pt x="11207" y="255"/>
                    <a:pt x="9997" y="1"/>
                    <a:pt x="8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1387361" y="2265802"/>
              <a:ext cx="305416" cy="369356"/>
            </a:xfrm>
            <a:custGeom>
              <a:avLst/>
              <a:gdLst/>
              <a:ahLst/>
              <a:cxnLst/>
              <a:rect l="l" t="t" r="r" b="b"/>
              <a:pathLst>
                <a:path w="26329" h="31841" extrusionOk="0">
                  <a:moveTo>
                    <a:pt x="15140" y="1"/>
                  </a:moveTo>
                  <a:cubicBezTo>
                    <a:pt x="10050" y="1"/>
                    <a:pt x="3781" y="1828"/>
                    <a:pt x="1" y="9548"/>
                  </a:cubicBezTo>
                  <a:cubicBezTo>
                    <a:pt x="1" y="9548"/>
                    <a:pt x="303" y="25404"/>
                    <a:pt x="900" y="27498"/>
                  </a:cubicBezTo>
                  <a:cubicBezTo>
                    <a:pt x="1365" y="29127"/>
                    <a:pt x="4908" y="31841"/>
                    <a:pt x="10965" y="31841"/>
                  </a:cubicBezTo>
                  <a:cubicBezTo>
                    <a:pt x="12695" y="31841"/>
                    <a:pt x="14629" y="31620"/>
                    <a:pt x="16756" y="31089"/>
                  </a:cubicBezTo>
                  <a:cubicBezTo>
                    <a:pt x="26328" y="28698"/>
                    <a:pt x="23335" y="1477"/>
                    <a:pt x="23335" y="1477"/>
                  </a:cubicBezTo>
                  <a:cubicBezTo>
                    <a:pt x="23335" y="1477"/>
                    <a:pt x="19714" y="1"/>
                    <a:pt x="15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1022123" y="1633718"/>
              <a:ext cx="440150" cy="294907"/>
            </a:xfrm>
            <a:custGeom>
              <a:avLst/>
              <a:gdLst/>
              <a:ahLst/>
              <a:cxnLst/>
              <a:rect l="l" t="t" r="r" b="b"/>
              <a:pathLst>
                <a:path w="37944" h="25423" extrusionOk="0">
                  <a:moveTo>
                    <a:pt x="37944" y="0"/>
                  </a:moveTo>
                  <a:lnTo>
                    <a:pt x="37944" y="0"/>
                  </a:lnTo>
                  <a:cubicBezTo>
                    <a:pt x="37943" y="0"/>
                    <a:pt x="31574" y="1839"/>
                    <a:pt x="24761" y="4271"/>
                  </a:cubicBezTo>
                  <a:cubicBezTo>
                    <a:pt x="16548" y="7205"/>
                    <a:pt x="0" y="5630"/>
                    <a:pt x="492" y="15828"/>
                  </a:cubicBezTo>
                  <a:cubicBezTo>
                    <a:pt x="723" y="20593"/>
                    <a:pt x="11286" y="25423"/>
                    <a:pt x="18570" y="25423"/>
                  </a:cubicBezTo>
                  <a:cubicBezTo>
                    <a:pt x="20500" y="25423"/>
                    <a:pt x="22200" y="25084"/>
                    <a:pt x="23416" y="24314"/>
                  </a:cubicBezTo>
                  <a:cubicBezTo>
                    <a:pt x="33303" y="18050"/>
                    <a:pt x="37944" y="1"/>
                    <a:pt x="379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1199046" y="1042616"/>
              <a:ext cx="1024593" cy="1459013"/>
            </a:xfrm>
            <a:custGeom>
              <a:avLst/>
              <a:gdLst/>
              <a:ahLst/>
              <a:cxnLst/>
              <a:rect l="l" t="t" r="r" b="b"/>
              <a:pathLst>
                <a:path w="88327" h="125777" extrusionOk="0">
                  <a:moveTo>
                    <a:pt x="33139" y="1"/>
                  </a:moveTo>
                  <a:cubicBezTo>
                    <a:pt x="18496" y="1"/>
                    <a:pt x="8508" y="16398"/>
                    <a:pt x="7557" y="22262"/>
                  </a:cubicBezTo>
                  <a:cubicBezTo>
                    <a:pt x="5764" y="33332"/>
                    <a:pt x="15336" y="43202"/>
                    <a:pt x="15336" y="43202"/>
                  </a:cubicBezTo>
                  <a:cubicBezTo>
                    <a:pt x="15336" y="43202"/>
                    <a:pt x="0" y="80588"/>
                    <a:pt x="4865" y="101234"/>
                  </a:cubicBezTo>
                  <a:cubicBezTo>
                    <a:pt x="7907" y="114130"/>
                    <a:pt x="27526" y="125776"/>
                    <a:pt x="45837" y="125776"/>
                  </a:cubicBezTo>
                  <a:cubicBezTo>
                    <a:pt x="59544" y="125776"/>
                    <a:pt x="72519" y="119249"/>
                    <a:pt x="77258" y="101833"/>
                  </a:cubicBezTo>
                  <a:cubicBezTo>
                    <a:pt x="88326" y="61151"/>
                    <a:pt x="63546" y="54822"/>
                    <a:pt x="62301" y="32433"/>
                  </a:cubicBezTo>
                  <a:cubicBezTo>
                    <a:pt x="60805" y="5513"/>
                    <a:pt x="46450" y="1378"/>
                    <a:pt x="35376" y="128"/>
                  </a:cubicBezTo>
                  <a:cubicBezTo>
                    <a:pt x="34619" y="42"/>
                    <a:pt x="33873" y="1"/>
                    <a:pt x="33139" y="1"/>
                  </a:cubicBez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1745267" y="1355631"/>
              <a:ext cx="123030" cy="92174"/>
            </a:xfrm>
            <a:custGeom>
              <a:avLst/>
              <a:gdLst/>
              <a:ahLst/>
              <a:cxnLst/>
              <a:rect l="l" t="t" r="r" b="b"/>
              <a:pathLst>
                <a:path w="10606" h="7946" extrusionOk="0">
                  <a:moveTo>
                    <a:pt x="4746" y="0"/>
                  </a:moveTo>
                  <a:cubicBezTo>
                    <a:pt x="3995" y="0"/>
                    <a:pt x="3202" y="193"/>
                    <a:pt x="2423" y="630"/>
                  </a:cubicBezTo>
                  <a:cubicBezTo>
                    <a:pt x="913" y="1483"/>
                    <a:pt x="1" y="3372"/>
                    <a:pt x="461" y="5048"/>
                  </a:cubicBezTo>
                  <a:cubicBezTo>
                    <a:pt x="671" y="5813"/>
                    <a:pt x="1146" y="6502"/>
                    <a:pt x="1761" y="7009"/>
                  </a:cubicBezTo>
                  <a:cubicBezTo>
                    <a:pt x="2523" y="7636"/>
                    <a:pt x="3508" y="7946"/>
                    <a:pt x="4494" y="7946"/>
                  </a:cubicBezTo>
                  <a:cubicBezTo>
                    <a:pt x="5603" y="7946"/>
                    <a:pt x="6715" y="7554"/>
                    <a:pt x="7515" y="6781"/>
                  </a:cubicBezTo>
                  <a:cubicBezTo>
                    <a:pt x="10606" y="3798"/>
                    <a:pt x="8083" y="0"/>
                    <a:pt x="47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1259274" y="1345481"/>
              <a:ext cx="131440" cy="95259"/>
            </a:xfrm>
            <a:custGeom>
              <a:avLst/>
              <a:gdLst/>
              <a:ahLst/>
              <a:cxnLst/>
              <a:rect l="l" t="t" r="r" b="b"/>
              <a:pathLst>
                <a:path w="11331" h="8212" extrusionOk="0">
                  <a:moveTo>
                    <a:pt x="5071" y="0"/>
                  </a:moveTo>
                  <a:cubicBezTo>
                    <a:pt x="4268" y="0"/>
                    <a:pt x="3421" y="200"/>
                    <a:pt x="2588" y="653"/>
                  </a:cubicBezTo>
                  <a:cubicBezTo>
                    <a:pt x="973" y="1533"/>
                    <a:pt x="1" y="3486"/>
                    <a:pt x="494" y="5215"/>
                  </a:cubicBezTo>
                  <a:cubicBezTo>
                    <a:pt x="723" y="6013"/>
                    <a:pt x="1229" y="6721"/>
                    <a:pt x="1886" y="7244"/>
                  </a:cubicBezTo>
                  <a:cubicBezTo>
                    <a:pt x="2699" y="7893"/>
                    <a:pt x="3747" y="8212"/>
                    <a:pt x="4798" y="8212"/>
                  </a:cubicBezTo>
                  <a:cubicBezTo>
                    <a:pt x="5983" y="8212"/>
                    <a:pt x="7171" y="7806"/>
                    <a:pt x="8027" y="7009"/>
                  </a:cubicBezTo>
                  <a:cubicBezTo>
                    <a:pt x="11330" y="3928"/>
                    <a:pt x="8636" y="0"/>
                    <a:pt x="50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1717010" y="2317851"/>
              <a:ext cx="305393" cy="369344"/>
            </a:xfrm>
            <a:custGeom>
              <a:avLst/>
              <a:gdLst/>
              <a:ahLst/>
              <a:cxnLst/>
              <a:rect l="l" t="t" r="r" b="b"/>
              <a:pathLst>
                <a:path w="26327" h="31840" extrusionOk="0">
                  <a:moveTo>
                    <a:pt x="15142" y="0"/>
                  </a:moveTo>
                  <a:cubicBezTo>
                    <a:pt x="10052" y="0"/>
                    <a:pt x="3781" y="1827"/>
                    <a:pt x="0" y="9546"/>
                  </a:cubicBezTo>
                  <a:cubicBezTo>
                    <a:pt x="0" y="9546"/>
                    <a:pt x="301" y="25402"/>
                    <a:pt x="899" y="27496"/>
                  </a:cubicBezTo>
                  <a:cubicBezTo>
                    <a:pt x="1364" y="29125"/>
                    <a:pt x="4907" y="31839"/>
                    <a:pt x="10963" y="31839"/>
                  </a:cubicBezTo>
                  <a:cubicBezTo>
                    <a:pt x="12692" y="31839"/>
                    <a:pt x="14627" y="31618"/>
                    <a:pt x="16754" y="31086"/>
                  </a:cubicBezTo>
                  <a:cubicBezTo>
                    <a:pt x="26326" y="28696"/>
                    <a:pt x="23335" y="1475"/>
                    <a:pt x="23335" y="1475"/>
                  </a:cubicBezTo>
                  <a:cubicBezTo>
                    <a:pt x="23335" y="1475"/>
                    <a:pt x="19715" y="0"/>
                    <a:pt x="15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1709226" y="995613"/>
              <a:ext cx="234540" cy="227604"/>
            </a:xfrm>
            <a:custGeom>
              <a:avLst/>
              <a:gdLst/>
              <a:ahLst/>
              <a:cxnLst/>
              <a:rect l="l" t="t" r="r" b="b"/>
              <a:pathLst>
                <a:path w="20219" h="19621" extrusionOk="0">
                  <a:moveTo>
                    <a:pt x="8187" y="0"/>
                  </a:moveTo>
                  <a:cubicBezTo>
                    <a:pt x="6494" y="0"/>
                    <a:pt x="4926" y="355"/>
                    <a:pt x="3742" y="1073"/>
                  </a:cubicBezTo>
                  <a:cubicBezTo>
                    <a:pt x="1" y="3346"/>
                    <a:pt x="1091" y="11850"/>
                    <a:pt x="1091" y="11850"/>
                  </a:cubicBezTo>
                  <a:cubicBezTo>
                    <a:pt x="5152" y="17677"/>
                    <a:pt x="10102" y="19620"/>
                    <a:pt x="10102" y="19620"/>
                  </a:cubicBezTo>
                  <a:cubicBezTo>
                    <a:pt x="10102" y="19620"/>
                    <a:pt x="19351" y="18379"/>
                    <a:pt x="19816" y="10435"/>
                  </a:cubicBezTo>
                  <a:cubicBezTo>
                    <a:pt x="20218" y="3581"/>
                    <a:pt x="13569" y="0"/>
                    <a:pt x="8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1564574" y="1213693"/>
              <a:ext cx="198174" cy="176900"/>
            </a:xfrm>
            <a:custGeom>
              <a:avLst/>
              <a:gdLst/>
              <a:ahLst/>
              <a:cxnLst/>
              <a:rect l="l" t="t" r="r" b="b"/>
              <a:pathLst>
                <a:path w="17084" h="15250" extrusionOk="0">
                  <a:moveTo>
                    <a:pt x="6949" y="0"/>
                  </a:moveTo>
                  <a:cubicBezTo>
                    <a:pt x="3337" y="0"/>
                    <a:pt x="1001" y="2725"/>
                    <a:pt x="570" y="5261"/>
                  </a:cubicBezTo>
                  <a:cubicBezTo>
                    <a:pt x="1" y="8623"/>
                    <a:pt x="6243" y="9991"/>
                    <a:pt x="7432" y="10936"/>
                  </a:cubicBezTo>
                  <a:cubicBezTo>
                    <a:pt x="9385" y="12491"/>
                    <a:pt x="10321" y="15249"/>
                    <a:pt x="12929" y="15249"/>
                  </a:cubicBezTo>
                  <a:cubicBezTo>
                    <a:pt x="13198" y="15249"/>
                    <a:pt x="13486" y="15220"/>
                    <a:pt x="13794" y="15156"/>
                  </a:cubicBezTo>
                  <a:cubicBezTo>
                    <a:pt x="17084" y="14477"/>
                    <a:pt x="16668" y="3740"/>
                    <a:pt x="10869" y="971"/>
                  </a:cubicBezTo>
                  <a:cubicBezTo>
                    <a:pt x="9441" y="290"/>
                    <a:pt x="8127" y="0"/>
                    <a:pt x="69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1349626" y="1215538"/>
              <a:ext cx="179058" cy="167527"/>
            </a:xfrm>
            <a:custGeom>
              <a:avLst/>
              <a:gdLst/>
              <a:ahLst/>
              <a:cxnLst/>
              <a:rect l="l" t="t" r="r" b="b"/>
              <a:pathLst>
                <a:path w="15436" h="14442" extrusionOk="0">
                  <a:moveTo>
                    <a:pt x="9041" y="0"/>
                  </a:moveTo>
                  <a:cubicBezTo>
                    <a:pt x="7746" y="0"/>
                    <a:pt x="6295" y="425"/>
                    <a:pt x="4764" y="1470"/>
                  </a:cubicBezTo>
                  <a:cubicBezTo>
                    <a:pt x="0" y="4717"/>
                    <a:pt x="1101" y="14285"/>
                    <a:pt x="4107" y="14436"/>
                  </a:cubicBezTo>
                  <a:cubicBezTo>
                    <a:pt x="4177" y="14440"/>
                    <a:pt x="4245" y="14442"/>
                    <a:pt x="4311" y="14442"/>
                  </a:cubicBezTo>
                  <a:cubicBezTo>
                    <a:pt x="7122" y="14442"/>
                    <a:pt x="7391" y="11388"/>
                    <a:pt x="9030" y="9614"/>
                  </a:cubicBezTo>
                  <a:cubicBezTo>
                    <a:pt x="9958" y="8610"/>
                    <a:pt x="15435" y="6767"/>
                    <a:pt x="14473" y="3865"/>
                  </a:cubicBezTo>
                  <a:cubicBezTo>
                    <a:pt x="13820" y="1896"/>
                    <a:pt x="11776" y="0"/>
                    <a:pt x="9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1476924" y="1345574"/>
              <a:ext cx="99551" cy="47978"/>
            </a:xfrm>
            <a:custGeom>
              <a:avLst/>
              <a:gdLst/>
              <a:ahLst/>
              <a:cxnLst/>
              <a:rect l="l" t="t" r="r" b="b"/>
              <a:pathLst>
                <a:path w="8582" h="4136" extrusionOk="0">
                  <a:moveTo>
                    <a:pt x="7816" y="1"/>
                  </a:moveTo>
                  <a:cubicBezTo>
                    <a:pt x="7017" y="1"/>
                    <a:pt x="5135" y="1428"/>
                    <a:pt x="3705" y="1428"/>
                  </a:cubicBezTo>
                  <a:cubicBezTo>
                    <a:pt x="2271" y="1428"/>
                    <a:pt x="1206" y="283"/>
                    <a:pt x="659" y="283"/>
                  </a:cubicBezTo>
                  <a:cubicBezTo>
                    <a:pt x="574" y="283"/>
                    <a:pt x="502" y="311"/>
                    <a:pt x="442" y="374"/>
                  </a:cubicBezTo>
                  <a:cubicBezTo>
                    <a:pt x="1" y="844"/>
                    <a:pt x="1866" y="3961"/>
                    <a:pt x="3879" y="4130"/>
                  </a:cubicBezTo>
                  <a:cubicBezTo>
                    <a:pt x="3923" y="4133"/>
                    <a:pt x="3967" y="4135"/>
                    <a:pt x="4012" y="4135"/>
                  </a:cubicBezTo>
                  <a:cubicBezTo>
                    <a:pt x="5966" y="4135"/>
                    <a:pt x="8581" y="709"/>
                    <a:pt x="8109" y="120"/>
                  </a:cubicBezTo>
                  <a:cubicBezTo>
                    <a:pt x="8043" y="37"/>
                    <a:pt x="7943" y="1"/>
                    <a:pt x="7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1646876" y="1542518"/>
              <a:ext cx="531674" cy="599790"/>
            </a:xfrm>
            <a:custGeom>
              <a:avLst/>
              <a:gdLst/>
              <a:ahLst/>
              <a:cxnLst/>
              <a:rect l="l" t="t" r="r" b="b"/>
              <a:pathLst>
                <a:path w="45834" h="51706" extrusionOk="0">
                  <a:moveTo>
                    <a:pt x="29143" y="0"/>
                  </a:moveTo>
                  <a:cubicBezTo>
                    <a:pt x="11283" y="238"/>
                    <a:pt x="1" y="17394"/>
                    <a:pt x="5408" y="32200"/>
                  </a:cubicBezTo>
                  <a:cubicBezTo>
                    <a:pt x="10088" y="45017"/>
                    <a:pt x="45834" y="51706"/>
                    <a:pt x="45834" y="51706"/>
                  </a:cubicBezTo>
                  <a:lnTo>
                    <a:pt x="45363" y="47005"/>
                  </a:lnTo>
                  <a:cubicBezTo>
                    <a:pt x="45363" y="47005"/>
                    <a:pt x="9684" y="40495"/>
                    <a:pt x="9874" y="25853"/>
                  </a:cubicBezTo>
                  <a:cubicBezTo>
                    <a:pt x="10111" y="7996"/>
                    <a:pt x="31967" y="4468"/>
                    <a:pt x="31967" y="4468"/>
                  </a:cubicBezTo>
                  <a:lnTo>
                    <a:pt x="291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1676804" y="1700093"/>
              <a:ext cx="344810" cy="445753"/>
            </a:xfrm>
            <a:custGeom>
              <a:avLst/>
              <a:gdLst/>
              <a:ahLst/>
              <a:cxnLst/>
              <a:rect l="l" t="t" r="r" b="b"/>
              <a:pathLst>
                <a:path w="29725" h="38427" extrusionOk="0">
                  <a:moveTo>
                    <a:pt x="22964" y="1"/>
                  </a:moveTo>
                  <a:cubicBezTo>
                    <a:pt x="17450" y="1"/>
                    <a:pt x="12434" y="13308"/>
                    <a:pt x="8384" y="18452"/>
                  </a:cubicBezTo>
                  <a:cubicBezTo>
                    <a:pt x="3405" y="24779"/>
                    <a:pt x="1" y="38427"/>
                    <a:pt x="13708" y="38427"/>
                  </a:cubicBezTo>
                  <a:cubicBezTo>
                    <a:pt x="13713" y="38427"/>
                    <a:pt x="13718" y="38427"/>
                    <a:pt x="13723" y="38427"/>
                  </a:cubicBezTo>
                  <a:cubicBezTo>
                    <a:pt x="27448" y="38418"/>
                    <a:pt x="29725" y="6032"/>
                    <a:pt x="26845" y="2378"/>
                  </a:cubicBezTo>
                  <a:cubicBezTo>
                    <a:pt x="25529" y="706"/>
                    <a:pt x="24233" y="1"/>
                    <a:pt x="229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1392279" y="1272250"/>
              <a:ext cx="56770" cy="51191"/>
            </a:xfrm>
            <a:custGeom>
              <a:avLst/>
              <a:gdLst/>
              <a:ahLst/>
              <a:cxnLst/>
              <a:rect l="l" t="t" r="r" b="b"/>
              <a:pathLst>
                <a:path w="4894" h="4413" extrusionOk="0">
                  <a:moveTo>
                    <a:pt x="2909" y="0"/>
                  </a:moveTo>
                  <a:cubicBezTo>
                    <a:pt x="1375" y="0"/>
                    <a:pt x="0" y="1949"/>
                    <a:pt x="654" y="3388"/>
                  </a:cubicBezTo>
                  <a:cubicBezTo>
                    <a:pt x="860" y="3840"/>
                    <a:pt x="1293" y="4164"/>
                    <a:pt x="1772" y="4309"/>
                  </a:cubicBezTo>
                  <a:cubicBezTo>
                    <a:pt x="2007" y="4382"/>
                    <a:pt x="2252" y="4413"/>
                    <a:pt x="2499" y="4413"/>
                  </a:cubicBezTo>
                  <a:cubicBezTo>
                    <a:pt x="2750" y="4413"/>
                    <a:pt x="3002" y="4381"/>
                    <a:pt x="3246" y="4328"/>
                  </a:cubicBezTo>
                  <a:cubicBezTo>
                    <a:pt x="3456" y="4282"/>
                    <a:pt x="3666" y="4223"/>
                    <a:pt x="3840" y="4095"/>
                  </a:cubicBezTo>
                  <a:cubicBezTo>
                    <a:pt x="3994" y="3981"/>
                    <a:pt x="4113" y="3817"/>
                    <a:pt x="4214" y="3652"/>
                  </a:cubicBezTo>
                  <a:cubicBezTo>
                    <a:pt x="4601" y="3040"/>
                    <a:pt x="4893" y="2315"/>
                    <a:pt x="4771" y="1599"/>
                  </a:cubicBezTo>
                  <a:cubicBezTo>
                    <a:pt x="4653" y="891"/>
                    <a:pt x="4105" y="276"/>
                    <a:pt x="3420" y="74"/>
                  </a:cubicBezTo>
                  <a:cubicBezTo>
                    <a:pt x="3250" y="24"/>
                    <a:pt x="3078" y="0"/>
                    <a:pt x="2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1626820" y="1274466"/>
              <a:ext cx="56747" cy="51202"/>
            </a:xfrm>
            <a:custGeom>
              <a:avLst/>
              <a:gdLst/>
              <a:ahLst/>
              <a:cxnLst/>
              <a:rect l="l" t="t" r="r" b="b"/>
              <a:pathLst>
                <a:path w="4892" h="4414" extrusionOk="0">
                  <a:moveTo>
                    <a:pt x="2904" y="0"/>
                  </a:moveTo>
                  <a:cubicBezTo>
                    <a:pt x="1372" y="0"/>
                    <a:pt x="0" y="1952"/>
                    <a:pt x="653" y="3389"/>
                  </a:cubicBezTo>
                  <a:cubicBezTo>
                    <a:pt x="858" y="3840"/>
                    <a:pt x="1291" y="4164"/>
                    <a:pt x="1770" y="4311"/>
                  </a:cubicBezTo>
                  <a:cubicBezTo>
                    <a:pt x="2005" y="4382"/>
                    <a:pt x="2250" y="4413"/>
                    <a:pt x="2496" y="4413"/>
                  </a:cubicBezTo>
                  <a:cubicBezTo>
                    <a:pt x="2747" y="4413"/>
                    <a:pt x="3000" y="4381"/>
                    <a:pt x="3244" y="4328"/>
                  </a:cubicBezTo>
                  <a:cubicBezTo>
                    <a:pt x="3454" y="4282"/>
                    <a:pt x="3664" y="4223"/>
                    <a:pt x="3839" y="4095"/>
                  </a:cubicBezTo>
                  <a:cubicBezTo>
                    <a:pt x="3994" y="3981"/>
                    <a:pt x="4112" y="3817"/>
                    <a:pt x="4212" y="3653"/>
                  </a:cubicBezTo>
                  <a:cubicBezTo>
                    <a:pt x="4599" y="3042"/>
                    <a:pt x="4891" y="2316"/>
                    <a:pt x="4769" y="1599"/>
                  </a:cubicBezTo>
                  <a:cubicBezTo>
                    <a:pt x="4651" y="893"/>
                    <a:pt x="4103" y="276"/>
                    <a:pt x="3419" y="76"/>
                  </a:cubicBezTo>
                  <a:cubicBezTo>
                    <a:pt x="3247" y="24"/>
                    <a:pt x="3074" y="0"/>
                    <a:pt x="29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1512490" y="1377532"/>
              <a:ext cx="19175" cy="76398"/>
            </a:xfrm>
            <a:custGeom>
              <a:avLst/>
              <a:gdLst/>
              <a:ahLst/>
              <a:cxnLst/>
              <a:rect l="l" t="t" r="r" b="b"/>
              <a:pathLst>
                <a:path w="1653" h="6586" extrusionOk="0">
                  <a:moveTo>
                    <a:pt x="728" y="1"/>
                  </a:moveTo>
                  <a:cubicBezTo>
                    <a:pt x="720" y="1"/>
                    <a:pt x="712" y="1"/>
                    <a:pt x="703" y="1"/>
                  </a:cubicBezTo>
                  <a:cubicBezTo>
                    <a:pt x="308" y="18"/>
                    <a:pt x="0" y="351"/>
                    <a:pt x="14" y="745"/>
                  </a:cubicBezTo>
                  <a:lnTo>
                    <a:pt x="206" y="5897"/>
                  </a:lnTo>
                  <a:cubicBezTo>
                    <a:pt x="220" y="6281"/>
                    <a:pt x="535" y="6586"/>
                    <a:pt x="919" y="6586"/>
                  </a:cubicBezTo>
                  <a:cubicBezTo>
                    <a:pt x="920" y="6586"/>
                    <a:pt x="921" y="6586"/>
                    <a:pt x="922" y="6586"/>
                  </a:cubicBezTo>
                  <a:lnTo>
                    <a:pt x="949" y="6586"/>
                  </a:lnTo>
                  <a:cubicBezTo>
                    <a:pt x="1345" y="6570"/>
                    <a:pt x="1653" y="6238"/>
                    <a:pt x="1638" y="5842"/>
                  </a:cubicBezTo>
                  <a:lnTo>
                    <a:pt x="1447" y="690"/>
                  </a:lnTo>
                  <a:cubicBezTo>
                    <a:pt x="1429" y="307"/>
                    <a:pt x="1131" y="1"/>
                    <a:pt x="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33"/>
          <p:cNvPicPr preferRelativeResize="0"/>
          <p:nvPr/>
        </p:nvPicPr>
        <p:blipFill rotWithShape="1">
          <a:blip r:embed="rId3">
            <a:alphaModFix/>
          </a:blip>
          <a:srcRect l="33297"/>
          <a:stretch/>
        </p:blipFill>
        <p:spPr>
          <a:xfrm>
            <a:off x="4365849" y="355800"/>
            <a:ext cx="4435500" cy="4431900"/>
          </a:xfrm>
          <a:prstGeom prst="ellipse">
            <a:avLst/>
          </a:prstGeom>
          <a:noFill/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62ABCB-A17E-4842-AEAC-92080B47C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937391"/>
              </p:ext>
            </p:extLst>
          </p:nvPr>
        </p:nvGraphicFramePr>
        <p:xfrm>
          <a:off x="215522" y="1898049"/>
          <a:ext cx="3916211" cy="1596644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916211">
                  <a:extLst>
                    <a:ext uri="{9D8B030D-6E8A-4147-A177-3AD203B41FA5}">
                      <a16:colId xmlns:a16="http://schemas.microsoft.com/office/drawing/2014/main" val="38679150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1: Tìm hiểu</a:t>
                      </a: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về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ham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ham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nl-NL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(HS làm việc nhóm đôi)</a:t>
                      </a:r>
                      <a:endParaRPr lang="vi-VN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84874753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heme/theme1.xml><?xml version="1.0" encoding="utf-8"?>
<a:theme xmlns:a="http://schemas.openxmlformats.org/drawingml/2006/main" name="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751</Words>
  <Application>Microsoft Office PowerPoint</Application>
  <PresentationFormat>On-screen Show (16:9)</PresentationFormat>
  <Paragraphs>62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45" baseType="lpstr">
      <vt:lpstr>Boogaloo</vt:lpstr>
      <vt:lpstr>UTM Cookies</vt:lpstr>
      <vt:lpstr>Barrio</vt:lpstr>
      <vt:lpstr>Barlow Condensed</vt:lpstr>
      <vt:lpstr>Annie Use Your Telescope</vt:lpstr>
      <vt:lpstr>Exo</vt:lpstr>
      <vt:lpstr>RocknRoll One</vt:lpstr>
      <vt:lpstr>Microsoft YaHei</vt:lpstr>
      <vt:lpstr>Barriecito</vt:lpstr>
      <vt:lpstr>Staatliches</vt:lpstr>
      <vt:lpstr>Lato</vt:lpstr>
      <vt:lpstr>Didact Gothic</vt:lpstr>
      <vt:lpstr>Times New Roman</vt:lpstr>
      <vt:lpstr>Bahnschrift SemiBold Condensed</vt:lpstr>
      <vt:lpstr>Josefin Sans Bold</vt:lpstr>
      <vt:lpstr>iCiel Cadena</vt:lpstr>
      <vt:lpstr>Arial</vt:lpstr>
      <vt:lpstr>Calibri</vt:lpstr>
      <vt:lpstr>#9Slide03 Dekar</vt:lpstr>
      <vt:lpstr>Anaheim</vt:lpstr>
      <vt:lpstr>Open Sans</vt:lpstr>
      <vt:lpstr>Arial Black</vt:lpstr>
      <vt:lpstr>Dekko</vt:lpstr>
      <vt:lpstr>Elementary School Newsletter</vt:lpstr>
      <vt:lpstr>Math Subject for Middle School - 7th Grade: Ratio, Proportion and Percent by Slidesgo</vt:lpstr>
      <vt:lpstr>PowerPoint Presentation</vt:lpstr>
      <vt:lpstr>PowerPoint Presentation</vt:lpstr>
      <vt:lpstr>ĐẠO ĐỨC THỰC HÀNH KĨ NĂNG CUỐI HK1   Tiết số: 17/ 35 </vt:lpstr>
      <vt:lpstr>                              YÊU CẦU CẦN ĐẠT: </vt:lpstr>
      <vt:lpstr>PowerPoint Presentation</vt:lpstr>
      <vt:lpstr>CÁC CON HÃY TRẢ LỜI CÁC CÂU HỎI SAU </vt:lpstr>
      <vt:lpstr>PowerPoint Presentation</vt:lpstr>
      <vt:lpstr>KHÁM PHÁ</vt:lpstr>
      <vt:lpstr>PowerPoint Presentation</vt:lpstr>
      <vt:lpstr>PowerPoint Presentation</vt:lpstr>
      <vt:lpstr>GV chốt hoạt động 1:   Qua HĐ 1 các con đã nêu được những biểu hiện của ham học hỏi. Biết chia sẻ những tấm gương ham học hỏi mà em biết, cô khen cả lớp mình.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Tổng kết bài học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ĐẠO ĐỨC THỰC HÀNH KĨ NĂNG CUỐI HK1   Tiết số: 17/ 35 </dc:title>
  <dc:creator>ADMIN</dc:creator>
  <cp:lastModifiedBy>Thao Phuong</cp:lastModifiedBy>
  <cp:revision>3</cp:revision>
  <dcterms:modified xsi:type="dcterms:W3CDTF">2022-12-25T10:18:32Z</dcterms:modified>
</cp:coreProperties>
</file>