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Lst>
  <p:notesMasterIdLst>
    <p:notesMasterId r:id="rId29"/>
  </p:notesMasterIdLst>
  <p:sldIdLst>
    <p:sldId id="2635" r:id="rId8"/>
    <p:sldId id="471" r:id="rId9"/>
    <p:sldId id="259" r:id="rId10"/>
    <p:sldId id="257" r:id="rId11"/>
    <p:sldId id="258" r:id="rId12"/>
    <p:sldId id="2627" r:id="rId13"/>
    <p:sldId id="2628" r:id="rId14"/>
    <p:sldId id="298" r:id="rId15"/>
    <p:sldId id="2636" r:id="rId16"/>
    <p:sldId id="299" r:id="rId17"/>
    <p:sldId id="279" r:id="rId18"/>
    <p:sldId id="265" r:id="rId19"/>
    <p:sldId id="268" r:id="rId20"/>
    <p:sldId id="2629" r:id="rId21"/>
    <p:sldId id="2630" r:id="rId22"/>
    <p:sldId id="2631" r:id="rId23"/>
    <p:sldId id="2632" r:id="rId24"/>
    <p:sldId id="2633" r:id="rId25"/>
    <p:sldId id="2634" r:id="rId26"/>
    <p:sldId id="337" r:id="rId27"/>
    <p:sldId id="3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7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3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423120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11/24/2022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11/24/2022</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6.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5.jp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7.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1" r:id="rId12"/>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4E571AC9-B5F7-442D-BF35-5784AFE8200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774372" y="511629"/>
            <a:ext cx="1346809" cy="1346809"/>
          </a:xfrm>
          <a:prstGeom prst="rect">
            <a:avLst/>
          </a:prstGeom>
        </p:spPr>
      </p:pic>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11/24/2022</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slide" Target="slide8.xml"/><Relationship Id="rId1" Type="http://schemas.openxmlformats.org/officeDocument/2006/relationships/slideLayout" Target="../slideLayouts/slideLayout70.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slide" Target="slide6.xml"/><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70.xml"/><Relationship Id="rId5" Type="http://schemas.openxmlformats.org/officeDocument/2006/relationships/image" Target="../media/image26.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70.xml"/><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70.xml"/><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6" y="1016339"/>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13</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308324"/>
          </a:xfrm>
          <a:prstGeom prst="rect">
            <a:avLst/>
          </a:prstGeom>
          <a:noFill/>
        </p:spPr>
        <p:txBody>
          <a:bodyPr wrap="square" rtlCol="0">
            <a:spAutoFit/>
          </a:bodyPr>
          <a:lstStyle/>
          <a:p>
            <a:pPr algn="ctr">
              <a:defRPr/>
            </a:pPr>
            <a:r>
              <a:rPr lang="vi-VN" sz="4800" b="1" dirty="0" smtClean="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defRPr/>
            </a:pP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Hoạt động sản xuất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thủ</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công</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và</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công</a:t>
            </a: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nghiệp </a:t>
            </a:r>
          </a:p>
          <a:p>
            <a:pPr algn="ctr">
              <a:defRPr/>
            </a:pP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(tiết </a:t>
            </a:r>
            <a:r>
              <a:rPr lang="en-US"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3</a:t>
            </a: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endPar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
        <p:nvSpPr>
          <p:cNvPr id="9" name="Rectangle 8"/>
          <p:cNvSpPr/>
          <p:nvPr/>
        </p:nvSpPr>
        <p:spPr>
          <a:xfrm>
            <a:off x="-1822670" y="44607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26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518704" y="2033072"/>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8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
        <p:nvSpPr>
          <p:cNvPr id="2" name="Rectangle 1"/>
          <p:cNvSpPr/>
          <p:nvPr/>
        </p:nvSpPr>
        <p:spPr>
          <a:xfrm>
            <a:off x="-1924334" y="341194"/>
            <a:ext cx="1637731" cy="1596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sp>
        <p:nvSpPr>
          <p:cNvPr id="14" name="Google Shape;961;p9">
            <a:extLst>
              <a:ext uri="{FF2B5EF4-FFF2-40B4-BE49-F238E27FC236}">
                <a16:creationId xmlns:a16="http://schemas.microsoft.com/office/drawing/2014/main" id="{4ABE0447-9F3A-48E3-98EC-EA32A85A7602}"/>
              </a:ext>
            </a:extLst>
          </p:cNvPr>
          <p:cNvSpPr/>
          <p:nvPr/>
        </p:nvSpPr>
        <p:spPr>
          <a:xfrm>
            <a:off x="2185963" y="406930"/>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2022</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id="{86EB8E26-FC70-4E30-BC8F-696F578C5EF2}"/>
              </a:ext>
            </a:extLst>
          </p:cNvPr>
          <p:cNvSpPr txBox="1"/>
          <p:nvPr/>
        </p:nvSpPr>
        <p:spPr>
          <a:xfrm>
            <a:off x="3665117" y="755763"/>
            <a:ext cx="4387276" cy="666786"/>
          </a:xfrm>
          <a:prstGeom prst="rect">
            <a:avLst/>
          </a:prstGeom>
          <a:noFill/>
        </p:spPr>
        <p:txBody>
          <a:bodyPr wrap="square" rtlCol="0">
            <a:spAutoFit/>
          </a:bodyPr>
          <a:lstStyle/>
          <a:p>
            <a:r>
              <a:rPr lang="en-US" sz="3733" b="1" dirty="0">
                <a:ln w="22225">
                  <a:solidFill>
                    <a:schemeClr val="accent2"/>
                  </a:solidFill>
                  <a:prstDash val="solid"/>
                </a:ln>
                <a:solidFill>
                  <a:schemeClr val="accent2">
                    <a:lumMod val="40000"/>
                    <a:lumOff val="60000"/>
                  </a:scheme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1979829" y="1422549"/>
            <a:ext cx="8936988" cy="273426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r>
              <a:rPr lang="nl-NL" sz="3200" dirty="0"/>
              <a:t>- Sưu tầm thông tin và giới thiệu được (bằng lời hoặc kết hợp với lời nói với hình ảnh) một di tích lịch sử - văn hoá hoặc cảnh quan thiên nhiên ở địa phương</a:t>
            </a:r>
            <a:endParaRPr lang="en-US" sz="3200" dirty="0"/>
          </a:p>
          <a:p>
            <a:r>
              <a:rPr lang="nl-NL" sz="3200" dirty="0"/>
              <a:t>- Nêu được những việc nên làm và không nên làm khi đi tham quan dic tích lịch sử - văn hoá hoặc cảnh quan thiên nhiên.</a:t>
            </a:r>
            <a:endParaRPr lang="en-US" sz="3200" dirty="0"/>
          </a:p>
          <a:p>
            <a:pPr marL="0" indent="0">
              <a:spcAft>
                <a:spcPts val="2133"/>
              </a:spcAft>
              <a:buNone/>
            </a:pP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5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498</Words>
  <Application>Microsoft Office PowerPoint</Application>
  <PresentationFormat>Widescreen</PresentationFormat>
  <Paragraphs>40</Paragraphs>
  <Slides>21</Slides>
  <Notes>14</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21</vt:i4>
      </vt:variant>
    </vt:vector>
  </HeadingPairs>
  <TitlesOfParts>
    <vt:vector size="43" baseType="lpstr">
      <vt:lpstr>宋体</vt:lpstr>
      <vt:lpstr>Arial</vt:lpstr>
      <vt:lpstr>Calibri</vt:lpstr>
      <vt:lpstr>Calibri Light</vt:lpstr>
      <vt:lpstr>Coiny</vt:lpstr>
      <vt:lpstr>等线</vt:lpstr>
      <vt:lpstr>Georgia</vt:lpstr>
      <vt:lpstr>iCiel Altus Serif</vt:lpstr>
      <vt:lpstr>ITC Avant Garde Std Bk</vt:lpstr>
      <vt:lpstr>LNTH-Kids  Chinese Font 1</vt:lpstr>
      <vt:lpstr>Nunito black</vt:lpstr>
      <vt:lpstr>Roboto Mono Medium</vt:lpstr>
      <vt:lpstr>Times New Roman</vt:lpstr>
      <vt:lpstr>Zilla Slab</vt:lpstr>
      <vt:lpstr>字魂36号-正文宋楷</vt:lpstr>
      <vt:lpstr>1_Office 主题</vt:lpstr>
      <vt:lpstr>3_Office 主题​​</vt:lpstr>
      <vt:lpstr>2_Office 主题​​</vt:lpstr>
      <vt:lpstr>1_Simple Light</vt:lpstr>
      <vt:lpstr>1_Office 主题​​</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21</cp:revision>
  <dcterms:created xsi:type="dcterms:W3CDTF">2022-08-23T06:34:05Z</dcterms:created>
  <dcterms:modified xsi:type="dcterms:W3CDTF">2022-11-24T16:47:50Z</dcterms:modified>
</cp:coreProperties>
</file>