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1552" r:id="rId3"/>
    <p:sldId id="823" r:id="rId4"/>
    <p:sldId id="828" r:id="rId5"/>
    <p:sldId id="829" r:id="rId6"/>
    <p:sldId id="831" r:id="rId7"/>
    <p:sldId id="257" r:id="rId8"/>
    <p:sldId id="1553" r:id="rId9"/>
    <p:sldId id="836" r:id="rId10"/>
    <p:sldId id="837" r:id="rId11"/>
    <p:sldId id="856" r:id="rId12"/>
    <p:sldId id="872" r:id="rId13"/>
    <p:sldId id="855" r:id="rId14"/>
    <p:sldId id="873" r:id="rId15"/>
    <p:sldId id="871" r:id="rId16"/>
    <p:sldId id="874" r:id="rId17"/>
    <p:sldId id="8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2022/12/25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81859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133" y="2272977"/>
            <a:ext cx="8735020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Luyện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chung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3BC3AD-2F77-4276-BD24-5506B3F2CC78}"/>
              </a:ext>
            </a:extLst>
          </p:cNvPr>
          <p:cNvCxnSpPr/>
          <p:nvPr/>
        </p:nvCxnSpPr>
        <p:spPr>
          <a:xfrm>
            <a:off x="6551407" y="1043492"/>
            <a:ext cx="2850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93151E-4EBA-4ADC-9085-34B1ABABA327}"/>
              </a:ext>
            </a:extLst>
          </p:cNvPr>
          <p:cNvCxnSpPr>
            <a:cxnSpLocks/>
          </p:cNvCxnSpPr>
          <p:nvPr/>
        </p:nvCxnSpPr>
        <p:spPr>
          <a:xfrm>
            <a:off x="9819996" y="1043492"/>
            <a:ext cx="18000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427E5C-4A51-474F-B639-492FE87EF699}"/>
              </a:ext>
            </a:extLst>
          </p:cNvPr>
          <p:cNvCxnSpPr>
            <a:cxnSpLocks/>
          </p:cNvCxnSpPr>
          <p:nvPr/>
        </p:nvCxnSpPr>
        <p:spPr>
          <a:xfrm>
            <a:off x="4763965" y="1533271"/>
            <a:ext cx="124669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77F8FF-804C-4A20-A928-7A280AB827E4}"/>
              </a:ext>
            </a:extLst>
          </p:cNvPr>
          <p:cNvCxnSpPr>
            <a:cxnSpLocks/>
          </p:cNvCxnSpPr>
          <p:nvPr/>
        </p:nvCxnSpPr>
        <p:spPr>
          <a:xfrm>
            <a:off x="10152829" y="1533271"/>
            <a:ext cx="12466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375727-7871-4F9F-8595-5B00C1F7AE8D}"/>
              </a:ext>
            </a:extLst>
          </p:cNvPr>
          <p:cNvCxnSpPr>
            <a:cxnSpLocks/>
          </p:cNvCxnSpPr>
          <p:nvPr/>
        </p:nvCxnSpPr>
        <p:spPr>
          <a:xfrm>
            <a:off x="3081469" y="1984375"/>
            <a:ext cx="2404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1423699" y="3013478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8x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(5x2)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8x10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875339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9x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(2x5)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9x10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982241" y="2292189"/>
            <a:ext cx="3911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49:7x5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>
                <a:solidFill>
                  <a:srgbClr val="FF0066"/>
                </a:solidFill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35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63872" y="3236124"/>
            <a:ext cx="478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0000"/>
                </a:solidFill>
                <a:latin typeface="SVN-Cookies" panose="02040603050506020204" pitchFamily="18" charset="0"/>
              </a:rPr>
              <a:t>48:(6:3)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53973" y="2602042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:(6:3)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=48:2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=24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812547" y="2881979"/>
            <a:ext cx="516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20x(4-4</a:t>
            </a:r>
            <a:r>
              <a:rPr lang="en-US" sz="60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)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5074761" y="2762490"/>
            <a:ext cx="3401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20x(4-4)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=20x0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910815" y="3379296"/>
            <a:ext cx="631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Luyện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tập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chung</a:t>
            </a:r>
            <a:endParaRPr lang="en-US" sz="7200" b="1" dirty="0">
              <a:solidFill>
                <a:srgbClr val="F06653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516E-DB2E-4324-9599-CEF60867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884BD-1479-4B6F-8A06-03A196E82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endParaRPr lang="en-US" sz="3200" dirty="0"/>
          </a:p>
          <a:p>
            <a:r>
              <a:rPr lang="en-SG" sz="3200" dirty="0" err="1"/>
              <a:t>Giải</a:t>
            </a:r>
            <a:r>
              <a:rPr lang="en-SG" sz="3200" dirty="0"/>
              <a:t> </a:t>
            </a:r>
            <a:r>
              <a:rPr lang="en-SG" sz="3200" dirty="0" err="1"/>
              <a:t>được</a:t>
            </a:r>
            <a:r>
              <a:rPr lang="en-SG" sz="3200" dirty="0"/>
              <a:t> </a:t>
            </a:r>
            <a:r>
              <a:rPr lang="en-SG" sz="3200" dirty="0" err="1"/>
              <a:t>bài</a:t>
            </a:r>
            <a:r>
              <a:rPr lang="en-SG" sz="3200" dirty="0"/>
              <a:t> </a:t>
            </a:r>
            <a:r>
              <a:rPr lang="en-SG" sz="3200" dirty="0" err="1"/>
              <a:t>toán</a:t>
            </a:r>
            <a:r>
              <a:rPr lang="en-SG" sz="3200" dirty="0"/>
              <a:t> </a:t>
            </a:r>
            <a:r>
              <a:rPr lang="en-SG" sz="3200" dirty="0" err="1"/>
              <a:t>về</a:t>
            </a:r>
            <a:r>
              <a:rPr lang="en-SG" sz="3200" dirty="0"/>
              <a:t> so </a:t>
            </a:r>
            <a:r>
              <a:rPr lang="en-SG" sz="3200" dirty="0" err="1"/>
              <a:t>sánh</a:t>
            </a:r>
            <a:r>
              <a:rPr lang="en-SG" sz="3200" dirty="0"/>
              <a:t> </a:t>
            </a:r>
            <a:r>
              <a:rPr lang="en-SG" sz="3200" dirty="0" err="1"/>
              <a:t>số</a:t>
            </a:r>
            <a:r>
              <a:rPr lang="en-SG" sz="3200" dirty="0"/>
              <a:t> </a:t>
            </a:r>
            <a:r>
              <a:rPr lang="en-SG" sz="3200" dirty="0" err="1"/>
              <a:t>lớn</a:t>
            </a:r>
            <a:r>
              <a:rPr lang="en-SG" sz="3200" dirty="0"/>
              <a:t> </a:t>
            </a:r>
            <a:r>
              <a:rPr lang="en-SG" sz="3200" dirty="0" err="1"/>
              <a:t>gấp</a:t>
            </a:r>
            <a:r>
              <a:rPr lang="en-SG" sz="3200" dirty="0"/>
              <a:t> </a:t>
            </a:r>
            <a:r>
              <a:rPr lang="en-SG" sz="3200" dirty="0" err="1"/>
              <a:t>mấy</a:t>
            </a:r>
            <a:r>
              <a:rPr lang="en-SG" sz="3200" dirty="0"/>
              <a:t> </a:t>
            </a:r>
            <a:r>
              <a:rPr lang="en-SG" sz="3200" dirty="0" err="1"/>
              <a:t>lần</a:t>
            </a:r>
            <a:r>
              <a:rPr lang="en-SG" sz="3200" dirty="0"/>
              <a:t> </a:t>
            </a:r>
            <a:r>
              <a:rPr lang="en-SG" sz="3200" dirty="0" err="1"/>
              <a:t>số</a:t>
            </a:r>
            <a:r>
              <a:rPr lang="en-SG" sz="3200" dirty="0"/>
              <a:t> </a:t>
            </a:r>
            <a:r>
              <a:rPr lang="en-SG" sz="3200" dirty="0" err="1"/>
              <a:t>bé</a:t>
            </a:r>
            <a:r>
              <a:rPr lang="en-SG" sz="32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C9EF57-A00E-4FAE-BB1B-BA7E22B985EE}"/>
              </a:ext>
            </a:extLst>
          </p:cNvPr>
          <p:cNvSpPr/>
          <p:nvPr/>
        </p:nvSpPr>
        <p:spPr>
          <a:xfrm>
            <a:off x="3524310" y="230188"/>
            <a:ext cx="5411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41588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416</Words>
  <Application>Microsoft Office PowerPoint</Application>
  <PresentationFormat>Widescreen</PresentationFormat>
  <Paragraphs>76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Coiny</vt:lpstr>
      <vt:lpstr>SVN-Cookies</vt:lpstr>
      <vt:lpstr>Times New Roman</vt:lpstr>
      <vt:lpstr>UVN Banh Mi</vt:lpstr>
      <vt:lpstr>UVN Van Chuong Nang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Lê Thị Khánh Ly (420000327)</cp:lastModifiedBy>
  <cp:revision>23</cp:revision>
  <dcterms:created xsi:type="dcterms:W3CDTF">2022-05-07T08:29:24Z</dcterms:created>
  <dcterms:modified xsi:type="dcterms:W3CDTF">2022-12-25T16:21:30Z</dcterms:modified>
</cp:coreProperties>
</file>