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7" r:id="rId1"/>
  </p:sldMasterIdLst>
  <p:notesMasterIdLst>
    <p:notesMasterId r:id="rId10"/>
  </p:notesMasterIdLst>
  <p:handoutMasterIdLst>
    <p:handoutMasterId r:id="rId11"/>
  </p:handoutMasterIdLst>
  <p:sldIdLst>
    <p:sldId id="1552" r:id="rId2"/>
    <p:sldId id="345" r:id="rId3"/>
    <p:sldId id="2653" r:id="rId4"/>
    <p:sldId id="2651" r:id="rId5"/>
    <p:sldId id="2644" r:id="rId6"/>
    <p:sldId id="2645" r:id="rId7"/>
    <p:sldId id="2652" r:id="rId8"/>
    <p:sldId id="2647" r:id="rId9"/>
  </p:sldIdLst>
  <p:sldSz cx="9144000" cy="5143500" type="screen16x9"/>
  <p:notesSz cx="6858000" cy="9144000"/>
  <p:embeddedFontLst>
    <p:embeddedFont>
      <p:font typeface="Coiny" panose="020B0604020202020204" charset="0"/>
      <p:regular r:id="rId12"/>
    </p:embeddedFont>
    <p:embeddedFont>
      <p:font typeface="iCiel Cadena" panose="02000503000000020004" charset="0"/>
      <p:bold r:id="rId13"/>
    </p:embeddedFont>
    <p:embeddedFont>
      <p:font typeface="Lato" panose="020B0604020202020204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49FF00"/>
    <a:srgbClr val="87C767"/>
    <a:srgbClr val="FFFFFF"/>
    <a:srgbClr val="4CC8F4"/>
    <a:srgbClr val="D5F2FD"/>
    <a:srgbClr val="FFFF7D"/>
    <a:srgbClr val="99FF66"/>
    <a:srgbClr val="66FF33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6F7EC9-9AAF-449E-8BFC-1822E4445229}">
  <a:tblStyle styleId="{5A6F7EC9-9AAF-449E-8BFC-1822E44452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829" autoAdjust="0"/>
  </p:normalViewPr>
  <p:slideViewPr>
    <p:cSldViewPr snapToGrid="0">
      <p:cViewPr varScale="1">
        <p:scale>
          <a:sx n="115" d="100"/>
          <a:sy n="115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342522-5BED-4FED-B5BD-C85E462BF5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D4BAE-68C8-4FA8-896F-5A0936BBDF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8F17F-5EEA-4D6E-93EA-337916304060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0B519-46C8-4F22-A129-F780110962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EE1A2-6021-42CE-8B1E-A40A350C9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972EE-F639-4C19-A0BE-0530714BD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50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253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SAU KHI HS TRẢ LỜI XONG, GV CLICK CHUỘT VÀO CHIẾC XE ĐỂ TRỞ VỀ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912404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SAU KHI HS TRẢ LỜI XONG, GV CLICK CHUỘT VÀO CHIẾC XE ĐỂ TRỞ VỀ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98404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" y="1067771"/>
            <a:ext cx="2222478" cy="1426162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463960" y="1472748"/>
            <a:ext cx="5741819" cy="1771871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410620" y="2501600"/>
            <a:ext cx="7740335" cy="791318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646637" y="2501600"/>
            <a:ext cx="4670615" cy="411445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295271" y="2556471"/>
            <a:ext cx="6173449" cy="734253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2515951"/>
            <a:ext cx="4754280" cy="774772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0" y="2515951"/>
            <a:ext cx="4754280" cy="774772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0" y="2826772"/>
            <a:ext cx="4754280" cy="463952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635639" y="2726654"/>
            <a:ext cx="515341" cy="482523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322678" y="2870669"/>
            <a:ext cx="828301" cy="420055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0" y="3290726"/>
            <a:ext cx="9150950" cy="1852768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0" y="3290726"/>
            <a:ext cx="9150950" cy="421237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0" y="3751640"/>
            <a:ext cx="9150950" cy="1391855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455507" y="3290726"/>
            <a:ext cx="4988374" cy="1852768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855293" y="3290726"/>
            <a:ext cx="1634068" cy="268613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0" y="2726654"/>
            <a:ext cx="475908" cy="482523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0" y="2870669"/>
            <a:ext cx="765917" cy="420055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6646876" y="4433050"/>
            <a:ext cx="2504097" cy="710447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7632495" y="4787262"/>
            <a:ext cx="1518482" cy="356237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0" y="3566261"/>
            <a:ext cx="974140" cy="633628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0" y="3818836"/>
            <a:ext cx="644906" cy="355899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0" y="4142151"/>
            <a:ext cx="4867154" cy="1001346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0" y="4142151"/>
            <a:ext cx="4867154" cy="1001346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0" y="4623663"/>
            <a:ext cx="2605288" cy="519835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0" y="4242944"/>
            <a:ext cx="2101005" cy="900553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233693" y="4242944"/>
            <a:ext cx="867316" cy="130339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0" y="4651014"/>
            <a:ext cx="1329037" cy="492484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3627219" y="4919627"/>
            <a:ext cx="87420" cy="64156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3661019" y="4932121"/>
            <a:ext cx="104320" cy="54364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686681" y="4967576"/>
            <a:ext cx="84708" cy="23299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2709200" y="4834873"/>
            <a:ext cx="104320" cy="42546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675400" y="4802795"/>
            <a:ext cx="118508" cy="74286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239520" y="4417855"/>
            <a:ext cx="75528" cy="4896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75614" y="4404349"/>
            <a:ext cx="132695" cy="62468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6702" y="4448245"/>
            <a:ext cx="95557" cy="25156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2605088" y="4753833"/>
            <a:ext cx="98895" cy="123248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697724" y="4787769"/>
            <a:ext cx="65096" cy="89312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2576713" y="4844159"/>
            <a:ext cx="76571" cy="30221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734237" y="4366024"/>
            <a:ext cx="81996" cy="128144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2788483" y="4443011"/>
            <a:ext cx="95348" cy="59936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2692717" y="4426803"/>
            <a:ext cx="50491" cy="50987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3635982" y="4883497"/>
            <a:ext cx="73233" cy="102988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3596131" y="4901562"/>
            <a:ext cx="45484" cy="84923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3686681" y="4955589"/>
            <a:ext cx="65096" cy="30896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258714" y="4345764"/>
            <a:ext cx="96392" cy="121053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88403" y="4368218"/>
            <a:ext cx="65304" cy="84923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306702" y="4433894"/>
            <a:ext cx="75945" cy="30221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162740" y="4430011"/>
            <a:ext cx="79283" cy="37481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1002310" y="4053682"/>
            <a:ext cx="90132" cy="139624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963294" y="4122060"/>
            <a:ext cx="56124" cy="61962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8483540" y="3577404"/>
            <a:ext cx="84708" cy="3039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8457877" y="3552248"/>
            <a:ext cx="93471" cy="55208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8401753" y="3515949"/>
            <a:ext cx="75945" cy="91507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8474777" y="3541105"/>
            <a:ext cx="53620" cy="66351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376090" y="3581963"/>
            <a:ext cx="62383" cy="25494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474777" y="4315542"/>
            <a:ext cx="73233" cy="48455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8503152" y="4325335"/>
            <a:ext cx="84708" cy="38663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8522764" y="4350153"/>
            <a:ext cx="70520" cy="18234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8480202" y="4288867"/>
            <a:ext cx="59671" cy="75130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8449740" y="4302542"/>
            <a:ext cx="36721" cy="61455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8522764" y="4343062"/>
            <a:ext cx="53203" cy="21104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943488" y="3659120"/>
            <a:ext cx="70312" cy="48455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1971029" y="3669756"/>
            <a:ext cx="84708" cy="40013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1990641" y="3695756"/>
            <a:ext cx="71146" cy="16208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1948704" y="3632444"/>
            <a:ext cx="59045" cy="77325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1917617" y="3646119"/>
            <a:ext cx="36721" cy="63650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990641" y="3686639"/>
            <a:ext cx="54246" cy="2313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4334511" y="3823732"/>
            <a:ext cx="50700" cy="29883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4359965" y="3816134"/>
            <a:ext cx="84708" cy="37481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4379577" y="3842303"/>
            <a:ext cx="61757" cy="13507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348490" y="3780173"/>
            <a:ext cx="62383" cy="73442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4303215" y="3793848"/>
            <a:ext cx="42771" cy="50481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4379577" y="3832511"/>
            <a:ext cx="50908" cy="18909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4286315" y="3830485"/>
            <a:ext cx="50908" cy="23468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500946" y="3481507"/>
            <a:ext cx="64887" cy="36805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531825" y="3470871"/>
            <a:ext cx="107032" cy="47442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557697" y="3504300"/>
            <a:ext cx="78449" cy="18909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517638" y="3427312"/>
            <a:ext cx="79283" cy="91001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461513" y="3445377"/>
            <a:ext cx="53620" cy="61455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557697" y="3492819"/>
            <a:ext cx="61549" cy="23299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439397" y="3490793"/>
            <a:ext cx="64261" cy="2768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4385002" y="3390675"/>
            <a:ext cx="242231" cy="373795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4497876" y="3595807"/>
            <a:ext cx="31296" cy="255612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7525671" y="2964540"/>
            <a:ext cx="169207" cy="264392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7601407" y="3110074"/>
            <a:ext cx="23159" cy="180651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635207" y="2829980"/>
            <a:ext cx="240145" cy="373795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745369" y="3035112"/>
            <a:ext cx="31296" cy="255612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757589" y="3244634"/>
            <a:ext cx="242022" cy="376496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866917" y="3451961"/>
            <a:ext cx="34008" cy="255612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596519" y="3194997"/>
            <a:ext cx="242231" cy="375821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709393" y="3402156"/>
            <a:ext cx="31505" cy="255106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7272172" y="3650509"/>
            <a:ext cx="65096" cy="95897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7314109" y="3709432"/>
            <a:ext cx="76571" cy="4626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7235869" y="3697782"/>
            <a:ext cx="41937" cy="39338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6987586" y="4407050"/>
            <a:ext cx="76571" cy="105183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7049761" y="4459557"/>
            <a:ext cx="44858" cy="45585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632496" y="-81664"/>
            <a:ext cx="3045018" cy="1396973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2"/>
          <p:cNvGrpSpPr/>
          <p:nvPr/>
        </p:nvGrpSpPr>
        <p:grpSpPr>
          <a:xfrm>
            <a:off x="1620593" y="2845588"/>
            <a:ext cx="1327376" cy="437568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408030" y="2501492"/>
            <a:ext cx="170863" cy="781667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2625698" y="3456561"/>
            <a:ext cx="1392593" cy="279003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2495885" y="3938703"/>
            <a:ext cx="4830194" cy="12047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179325" y="716975"/>
            <a:ext cx="6785400" cy="12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2436450" y="1907526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3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17222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5997400" y="2571823"/>
            <a:ext cx="3146595" cy="2530839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"/>
          <p:cNvSpPr/>
          <p:nvPr/>
        </p:nvSpPr>
        <p:spPr>
          <a:xfrm flipH="1">
            <a:off x="25" y="3869007"/>
            <a:ext cx="9143961" cy="937922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"/>
          <p:cNvSpPr/>
          <p:nvPr/>
        </p:nvSpPr>
        <p:spPr>
          <a:xfrm flipH="1">
            <a:off x="6007683" y="3749736"/>
            <a:ext cx="3126028" cy="1404231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"/>
          <p:cNvSpPr/>
          <p:nvPr/>
        </p:nvSpPr>
        <p:spPr>
          <a:xfrm flipH="1">
            <a:off x="59" y="3986898"/>
            <a:ext cx="5844827" cy="114266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"/>
          <p:cNvSpPr/>
          <p:nvPr/>
        </p:nvSpPr>
        <p:spPr>
          <a:xfrm flipH="1">
            <a:off x="54" y="4191630"/>
            <a:ext cx="2547407" cy="937929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"/>
          <p:cNvSpPr/>
          <p:nvPr/>
        </p:nvSpPr>
        <p:spPr>
          <a:xfrm flipH="1">
            <a:off x="25" y="4078050"/>
            <a:ext cx="9143961" cy="1051464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912075" y="2492668"/>
            <a:ext cx="28080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912075" y="3030288"/>
            <a:ext cx="28080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912075" y="1413632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6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720109" y="540000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720000" y="2096275"/>
            <a:ext cx="3852000" cy="24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5358100" y="4659129"/>
            <a:ext cx="53213" cy="1195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9"/>
          <p:cNvSpPr/>
          <p:nvPr/>
        </p:nvSpPr>
        <p:spPr>
          <a:xfrm flipH="1">
            <a:off x="1492689" y="4504083"/>
            <a:ext cx="448045" cy="776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9"/>
          <p:cNvSpPr/>
          <p:nvPr/>
        </p:nvSpPr>
        <p:spPr>
          <a:xfrm flipH="1">
            <a:off x="-12" y="4151452"/>
            <a:ext cx="9144012" cy="44484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9"/>
          <p:cNvSpPr/>
          <p:nvPr/>
        </p:nvSpPr>
        <p:spPr>
          <a:xfrm flipH="1">
            <a:off x="-12" y="4346874"/>
            <a:ext cx="9144012" cy="444854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9"/>
          <p:cNvSpPr/>
          <p:nvPr/>
        </p:nvSpPr>
        <p:spPr>
          <a:xfrm flipH="1">
            <a:off x="-7" y="4256417"/>
            <a:ext cx="5503657" cy="88708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9"/>
          <p:cNvSpPr/>
          <p:nvPr/>
        </p:nvSpPr>
        <p:spPr>
          <a:xfrm flipH="1">
            <a:off x="182099" y="4574712"/>
            <a:ext cx="8961901" cy="40704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9"/>
          <p:cNvSpPr/>
          <p:nvPr/>
        </p:nvSpPr>
        <p:spPr>
          <a:xfrm flipH="1">
            <a:off x="-12" y="4736436"/>
            <a:ext cx="9144012" cy="40706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7914605" y="3808038"/>
            <a:ext cx="874005" cy="700098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4960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1_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4192224"/>
            <a:ext cx="9309112" cy="884664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6"/>
          <p:cNvSpPr/>
          <p:nvPr userDrawn="1"/>
        </p:nvSpPr>
        <p:spPr>
          <a:xfrm>
            <a:off x="3329457" y="4451281"/>
            <a:ext cx="1076744" cy="18207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21524" y="4349572"/>
            <a:ext cx="1076744" cy="183555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236375" y="4336397"/>
            <a:ext cx="423351" cy="59929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187865" y="4445003"/>
            <a:ext cx="847073" cy="128078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6"/>
          <p:cNvSpPr/>
          <p:nvPr userDrawn="1"/>
        </p:nvSpPr>
        <p:spPr>
          <a:xfrm>
            <a:off x="1931968" y="4354481"/>
            <a:ext cx="655990" cy="98398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6"/>
          <p:cNvSpPr/>
          <p:nvPr userDrawn="1"/>
        </p:nvSpPr>
        <p:spPr>
          <a:xfrm>
            <a:off x="2590734" y="4445003"/>
            <a:ext cx="553213" cy="137324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6"/>
          <p:cNvSpPr/>
          <p:nvPr userDrawn="1"/>
        </p:nvSpPr>
        <p:spPr>
          <a:xfrm>
            <a:off x="3301815" y="4406534"/>
            <a:ext cx="15212" cy="4909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6"/>
          <p:cNvSpPr/>
          <p:nvPr userDrawn="1"/>
        </p:nvSpPr>
        <p:spPr>
          <a:xfrm>
            <a:off x="3239297" y="4400712"/>
            <a:ext cx="17624" cy="2968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6"/>
          <p:cNvSpPr/>
          <p:nvPr userDrawn="1"/>
        </p:nvSpPr>
        <p:spPr>
          <a:xfrm>
            <a:off x="3274173" y="4395804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6"/>
          <p:cNvSpPr/>
          <p:nvPr userDrawn="1"/>
        </p:nvSpPr>
        <p:spPr>
          <a:xfrm>
            <a:off x="3203863" y="4408018"/>
            <a:ext cx="15212" cy="3425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6"/>
          <p:cNvSpPr/>
          <p:nvPr userDrawn="1"/>
        </p:nvSpPr>
        <p:spPr>
          <a:xfrm>
            <a:off x="3334281" y="4398771"/>
            <a:ext cx="17624" cy="3425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6"/>
          <p:cNvSpPr/>
          <p:nvPr userDrawn="1"/>
        </p:nvSpPr>
        <p:spPr>
          <a:xfrm>
            <a:off x="3321666" y="4418291"/>
            <a:ext cx="17624" cy="3881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6"/>
          <p:cNvSpPr/>
          <p:nvPr userDrawn="1"/>
        </p:nvSpPr>
        <p:spPr>
          <a:xfrm>
            <a:off x="3211655" y="4390667"/>
            <a:ext cx="17624" cy="3767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6"/>
          <p:cNvSpPr/>
          <p:nvPr userDrawn="1"/>
        </p:nvSpPr>
        <p:spPr>
          <a:xfrm>
            <a:off x="3296992" y="4385073"/>
            <a:ext cx="17624" cy="4566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6"/>
          <p:cNvSpPr/>
          <p:nvPr userDrawn="1"/>
        </p:nvSpPr>
        <p:spPr>
          <a:xfrm>
            <a:off x="3369158" y="4408018"/>
            <a:ext cx="18181" cy="4909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6"/>
          <p:cNvSpPr/>
          <p:nvPr userDrawn="1"/>
        </p:nvSpPr>
        <p:spPr>
          <a:xfrm>
            <a:off x="3158783" y="4400712"/>
            <a:ext cx="18181" cy="2968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6"/>
          <p:cNvSpPr/>
          <p:nvPr userDrawn="1"/>
        </p:nvSpPr>
        <p:spPr>
          <a:xfrm>
            <a:off x="3244120" y="4423542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6"/>
          <p:cNvSpPr/>
          <p:nvPr userDrawn="1"/>
        </p:nvSpPr>
        <p:spPr>
          <a:xfrm>
            <a:off x="3271762" y="4414296"/>
            <a:ext cx="17624" cy="3082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6"/>
          <p:cNvSpPr/>
          <p:nvPr userDrawn="1"/>
        </p:nvSpPr>
        <p:spPr>
          <a:xfrm>
            <a:off x="1864069" y="4385987"/>
            <a:ext cx="17624" cy="3653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6"/>
          <p:cNvSpPr/>
          <p:nvPr userDrawn="1"/>
        </p:nvSpPr>
        <p:spPr>
          <a:xfrm>
            <a:off x="1926588" y="4378795"/>
            <a:ext cx="15212" cy="4909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6"/>
          <p:cNvSpPr/>
          <p:nvPr userDrawn="1"/>
        </p:nvSpPr>
        <p:spPr>
          <a:xfrm>
            <a:off x="1891711" y="4375827"/>
            <a:ext cx="17624" cy="3082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6"/>
          <p:cNvSpPr/>
          <p:nvPr userDrawn="1"/>
        </p:nvSpPr>
        <p:spPr>
          <a:xfrm>
            <a:off x="1962021" y="4386557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6"/>
          <p:cNvSpPr/>
          <p:nvPr userDrawn="1"/>
        </p:nvSpPr>
        <p:spPr>
          <a:xfrm>
            <a:off x="1831604" y="4377311"/>
            <a:ext cx="15212" cy="3082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6"/>
          <p:cNvSpPr/>
          <p:nvPr userDrawn="1"/>
        </p:nvSpPr>
        <p:spPr>
          <a:xfrm>
            <a:off x="1844219" y="4397288"/>
            <a:ext cx="17624" cy="353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6"/>
          <p:cNvSpPr/>
          <p:nvPr userDrawn="1"/>
        </p:nvSpPr>
        <p:spPr>
          <a:xfrm>
            <a:off x="1954230" y="4369549"/>
            <a:ext cx="17624" cy="353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6"/>
          <p:cNvSpPr/>
          <p:nvPr userDrawn="1"/>
        </p:nvSpPr>
        <p:spPr>
          <a:xfrm>
            <a:off x="1869449" y="4364526"/>
            <a:ext cx="17624" cy="3653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6"/>
          <p:cNvSpPr/>
          <p:nvPr userDrawn="1"/>
        </p:nvSpPr>
        <p:spPr>
          <a:xfrm>
            <a:off x="1796727" y="4386557"/>
            <a:ext cx="15212" cy="5023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004690" y="4378795"/>
            <a:ext cx="17624" cy="4909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6"/>
          <p:cNvSpPr/>
          <p:nvPr userDrawn="1"/>
        </p:nvSpPr>
        <p:spPr>
          <a:xfrm>
            <a:off x="1919353" y="4402196"/>
            <a:ext cx="17624" cy="445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6"/>
          <p:cNvSpPr/>
          <p:nvPr userDrawn="1"/>
        </p:nvSpPr>
        <p:spPr>
          <a:xfrm>
            <a:off x="1894123" y="4392950"/>
            <a:ext cx="15212" cy="3653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6"/>
          <p:cNvSpPr/>
          <p:nvPr/>
        </p:nvSpPr>
        <p:spPr>
          <a:xfrm>
            <a:off x="6909730" y="4360815"/>
            <a:ext cx="611466" cy="385032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6"/>
          <p:cNvSpPr/>
          <p:nvPr/>
        </p:nvSpPr>
        <p:spPr>
          <a:xfrm>
            <a:off x="6589345" y="4486837"/>
            <a:ext cx="438378" cy="276018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6"/>
          <p:cNvSpPr/>
          <p:nvPr/>
        </p:nvSpPr>
        <p:spPr>
          <a:xfrm>
            <a:off x="1402316" y="4493322"/>
            <a:ext cx="7906756" cy="732409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6"/>
          <p:cNvSpPr/>
          <p:nvPr/>
        </p:nvSpPr>
        <p:spPr>
          <a:xfrm>
            <a:off x="53077" y="4340211"/>
            <a:ext cx="579000" cy="404212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6"/>
          <p:cNvSpPr/>
          <p:nvPr/>
        </p:nvSpPr>
        <p:spPr>
          <a:xfrm>
            <a:off x="3482592" y="4939377"/>
            <a:ext cx="3200919" cy="404210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6"/>
          <p:cNvSpPr/>
          <p:nvPr/>
        </p:nvSpPr>
        <p:spPr>
          <a:xfrm>
            <a:off x="6038178" y="4526965"/>
            <a:ext cx="1975947" cy="249763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7040284" y="4603641"/>
            <a:ext cx="2113144" cy="40226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2" y="4589149"/>
            <a:ext cx="5031025" cy="636582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21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586" y="2305743"/>
            <a:ext cx="9165022" cy="1259419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3"/>
          <p:cNvSpPr/>
          <p:nvPr/>
        </p:nvSpPr>
        <p:spPr>
          <a:xfrm>
            <a:off x="586" y="2619229"/>
            <a:ext cx="3781927" cy="815048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33"/>
          <p:cNvSpPr/>
          <p:nvPr/>
        </p:nvSpPr>
        <p:spPr>
          <a:xfrm>
            <a:off x="2919" y="2736901"/>
            <a:ext cx="4309911" cy="828265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3"/>
          <p:cNvSpPr/>
          <p:nvPr/>
        </p:nvSpPr>
        <p:spPr>
          <a:xfrm>
            <a:off x="5039463" y="3409662"/>
            <a:ext cx="4126130" cy="15052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3"/>
          <p:cNvSpPr/>
          <p:nvPr/>
        </p:nvSpPr>
        <p:spPr>
          <a:xfrm>
            <a:off x="5085405" y="2787965"/>
            <a:ext cx="4080203" cy="777202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3"/>
          <p:cNvSpPr/>
          <p:nvPr/>
        </p:nvSpPr>
        <p:spPr>
          <a:xfrm>
            <a:off x="-1065564" y="1243836"/>
            <a:ext cx="3825549" cy="689283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3"/>
          <p:cNvSpPr/>
          <p:nvPr/>
        </p:nvSpPr>
        <p:spPr>
          <a:xfrm>
            <a:off x="586" y="3177413"/>
            <a:ext cx="5676300" cy="319323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3"/>
          <p:cNvSpPr/>
          <p:nvPr/>
        </p:nvSpPr>
        <p:spPr>
          <a:xfrm>
            <a:off x="3944578" y="3177413"/>
            <a:ext cx="5254750" cy="319323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3"/>
          <p:cNvSpPr/>
          <p:nvPr/>
        </p:nvSpPr>
        <p:spPr>
          <a:xfrm>
            <a:off x="785544" y="3327510"/>
            <a:ext cx="8396904" cy="518795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33"/>
          <p:cNvSpPr/>
          <p:nvPr/>
        </p:nvSpPr>
        <p:spPr>
          <a:xfrm>
            <a:off x="785544" y="3364084"/>
            <a:ext cx="8396904" cy="489957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3"/>
          <p:cNvSpPr/>
          <p:nvPr/>
        </p:nvSpPr>
        <p:spPr>
          <a:xfrm>
            <a:off x="586" y="3344531"/>
            <a:ext cx="8171862" cy="1244236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3"/>
          <p:cNvSpPr/>
          <p:nvPr/>
        </p:nvSpPr>
        <p:spPr>
          <a:xfrm>
            <a:off x="586" y="3344812"/>
            <a:ext cx="1756189" cy="509229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3"/>
          <p:cNvSpPr/>
          <p:nvPr/>
        </p:nvSpPr>
        <p:spPr>
          <a:xfrm>
            <a:off x="1141413" y="3348470"/>
            <a:ext cx="1657307" cy="505572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3"/>
          <p:cNvSpPr/>
          <p:nvPr/>
        </p:nvSpPr>
        <p:spPr>
          <a:xfrm>
            <a:off x="2328720" y="3409662"/>
            <a:ext cx="1458466" cy="444380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3"/>
          <p:cNvSpPr/>
          <p:nvPr/>
        </p:nvSpPr>
        <p:spPr>
          <a:xfrm>
            <a:off x="3673055" y="3507991"/>
            <a:ext cx="1156077" cy="34605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3"/>
          <p:cNvSpPr/>
          <p:nvPr/>
        </p:nvSpPr>
        <p:spPr>
          <a:xfrm>
            <a:off x="586" y="3342983"/>
            <a:ext cx="5564676" cy="307788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3"/>
          <p:cNvSpPr/>
          <p:nvPr/>
        </p:nvSpPr>
        <p:spPr>
          <a:xfrm>
            <a:off x="586" y="3659494"/>
            <a:ext cx="8171862" cy="547773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3"/>
          <p:cNvSpPr/>
          <p:nvPr/>
        </p:nvSpPr>
        <p:spPr>
          <a:xfrm>
            <a:off x="4196360" y="3364084"/>
            <a:ext cx="4986099" cy="505009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3"/>
          <p:cNvSpPr/>
          <p:nvPr/>
        </p:nvSpPr>
        <p:spPr>
          <a:xfrm>
            <a:off x="4196360" y="3496597"/>
            <a:ext cx="4986099" cy="505572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3"/>
          <p:cNvSpPr/>
          <p:nvPr/>
        </p:nvSpPr>
        <p:spPr>
          <a:xfrm>
            <a:off x="586" y="3826893"/>
            <a:ext cx="9181860" cy="1316541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3"/>
          <p:cNvSpPr/>
          <p:nvPr/>
        </p:nvSpPr>
        <p:spPr>
          <a:xfrm>
            <a:off x="586" y="3897510"/>
            <a:ext cx="9181860" cy="421451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3"/>
          <p:cNvSpPr/>
          <p:nvPr/>
        </p:nvSpPr>
        <p:spPr>
          <a:xfrm>
            <a:off x="586" y="3963766"/>
            <a:ext cx="9181860" cy="1179668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3"/>
          <p:cNvSpPr/>
          <p:nvPr/>
        </p:nvSpPr>
        <p:spPr>
          <a:xfrm>
            <a:off x="7922846" y="3759934"/>
            <a:ext cx="494411" cy="105503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33"/>
          <p:cNvSpPr/>
          <p:nvPr/>
        </p:nvSpPr>
        <p:spPr>
          <a:xfrm>
            <a:off x="8310121" y="3720124"/>
            <a:ext cx="656642" cy="145313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3"/>
          <p:cNvSpPr/>
          <p:nvPr/>
        </p:nvSpPr>
        <p:spPr>
          <a:xfrm>
            <a:off x="8365933" y="3762184"/>
            <a:ext cx="538019" cy="103253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3"/>
          <p:cNvSpPr/>
          <p:nvPr/>
        </p:nvSpPr>
        <p:spPr>
          <a:xfrm>
            <a:off x="4661520" y="3749524"/>
            <a:ext cx="644977" cy="115913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3"/>
          <p:cNvSpPr/>
          <p:nvPr/>
        </p:nvSpPr>
        <p:spPr>
          <a:xfrm>
            <a:off x="5199362" y="3711261"/>
            <a:ext cx="707788" cy="154176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3"/>
          <p:cNvSpPr/>
          <p:nvPr/>
        </p:nvSpPr>
        <p:spPr>
          <a:xfrm>
            <a:off x="7348395" y="3907217"/>
            <a:ext cx="656642" cy="92702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3"/>
          <p:cNvSpPr/>
          <p:nvPr/>
        </p:nvSpPr>
        <p:spPr>
          <a:xfrm>
            <a:off x="5327855" y="3778362"/>
            <a:ext cx="538019" cy="79338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3"/>
          <p:cNvSpPr/>
          <p:nvPr/>
        </p:nvSpPr>
        <p:spPr>
          <a:xfrm>
            <a:off x="4858029" y="3791725"/>
            <a:ext cx="380454" cy="65975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3"/>
          <p:cNvSpPr/>
          <p:nvPr/>
        </p:nvSpPr>
        <p:spPr>
          <a:xfrm>
            <a:off x="5657523" y="3774563"/>
            <a:ext cx="656642" cy="92702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3"/>
          <p:cNvSpPr/>
          <p:nvPr/>
        </p:nvSpPr>
        <p:spPr>
          <a:xfrm>
            <a:off x="5831958" y="4079539"/>
            <a:ext cx="2306232" cy="65187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3"/>
          <p:cNvSpPr/>
          <p:nvPr/>
        </p:nvSpPr>
        <p:spPr>
          <a:xfrm>
            <a:off x="4402201" y="4159300"/>
            <a:ext cx="2384118" cy="619516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3"/>
          <p:cNvSpPr/>
          <p:nvPr/>
        </p:nvSpPr>
        <p:spPr>
          <a:xfrm>
            <a:off x="7307119" y="4007515"/>
            <a:ext cx="1875350" cy="737117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3"/>
          <p:cNvSpPr/>
          <p:nvPr/>
        </p:nvSpPr>
        <p:spPr>
          <a:xfrm>
            <a:off x="4038794" y="3963766"/>
            <a:ext cx="5143665" cy="28907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3"/>
          <p:cNvSpPr/>
          <p:nvPr/>
        </p:nvSpPr>
        <p:spPr>
          <a:xfrm>
            <a:off x="586" y="4080664"/>
            <a:ext cx="9181860" cy="1062770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3"/>
          <p:cNvSpPr/>
          <p:nvPr/>
        </p:nvSpPr>
        <p:spPr>
          <a:xfrm>
            <a:off x="586" y="4059142"/>
            <a:ext cx="9181860" cy="588427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3"/>
          <p:cNvSpPr/>
          <p:nvPr/>
        </p:nvSpPr>
        <p:spPr>
          <a:xfrm>
            <a:off x="586" y="4089105"/>
            <a:ext cx="3495869" cy="1054330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3"/>
          <p:cNvSpPr/>
          <p:nvPr/>
        </p:nvSpPr>
        <p:spPr>
          <a:xfrm>
            <a:off x="3321852" y="4321072"/>
            <a:ext cx="2813205" cy="822363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3"/>
          <p:cNvSpPr/>
          <p:nvPr/>
        </p:nvSpPr>
        <p:spPr>
          <a:xfrm>
            <a:off x="6384336" y="4562183"/>
            <a:ext cx="2582420" cy="581253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3"/>
          <p:cNvSpPr/>
          <p:nvPr/>
        </p:nvSpPr>
        <p:spPr>
          <a:xfrm>
            <a:off x="6588743" y="1277624"/>
            <a:ext cx="3312114" cy="562117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2549400" y="740275"/>
            <a:ext cx="4045200" cy="13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2549400" y="2079175"/>
            <a:ext cx="4045200" cy="9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490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3732676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8"/>
          <p:cNvSpPr/>
          <p:nvPr/>
        </p:nvSpPr>
        <p:spPr>
          <a:xfrm>
            <a:off x="720325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8"/>
          <p:cNvSpPr/>
          <p:nvPr/>
        </p:nvSpPr>
        <p:spPr>
          <a:xfrm>
            <a:off x="13" y="3991051"/>
            <a:ext cx="9144012" cy="61999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8"/>
          <p:cNvSpPr/>
          <p:nvPr/>
        </p:nvSpPr>
        <p:spPr>
          <a:xfrm>
            <a:off x="-12" y="4251773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8"/>
          <p:cNvSpPr/>
          <p:nvPr/>
        </p:nvSpPr>
        <p:spPr>
          <a:xfrm>
            <a:off x="3640338" y="4125701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8"/>
          <p:cNvSpPr/>
          <p:nvPr/>
        </p:nvSpPr>
        <p:spPr>
          <a:xfrm>
            <a:off x="-12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12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582210" y="3888979"/>
            <a:ext cx="2581522" cy="87678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275" y="2980579"/>
            <a:ext cx="9167406" cy="2040141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3853495" y="4550098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39"/>
          <p:cNvSpPr/>
          <p:nvPr/>
        </p:nvSpPr>
        <p:spPr>
          <a:xfrm>
            <a:off x="7324073" y="4334006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9"/>
          <p:cNvSpPr/>
          <p:nvPr/>
        </p:nvSpPr>
        <p:spPr>
          <a:xfrm>
            <a:off x="3761150" y="3732374"/>
            <a:ext cx="5503657" cy="144470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9"/>
          <p:cNvSpPr/>
          <p:nvPr/>
        </p:nvSpPr>
        <p:spPr>
          <a:xfrm>
            <a:off x="-64900" y="4199804"/>
            <a:ext cx="9143961" cy="799970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9"/>
          <p:cNvSpPr/>
          <p:nvPr/>
        </p:nvSpPr>
        <p:spPr>
          <a:xfrm>
            <a:off x="-64900" y="4425198"/>
            <a:ext cx="9329709" cy="79997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126093" y="2425908"/>
            <a:ext cx="1749805" cy="770934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1" r:id="rId3"/>
    <p:sldLayoutId id="2147483695" r:id="rId4"/>
    <p:sldLayoutId id="2147483704" r:id="rId5"/>
    <p:sldLayoutId id="2147483716" r:id="rId6"/>
    <p:sldLayoutId id="2147483683" r:id="rId7"/>
    <p:sldLayoutId id="2147483684" r:id="rId8"/>
    <p:sldLayoutId id="2147483685" r:id="rId9"/>
    <p:sldLayoutId id="2147483739" r:id="rId10"/>
    <p:sldLayoutId id="214748385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1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15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3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3470" cy="61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2261896" y="173134"/>
            <a:ext cx="4846142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4350">
              <a:buClrTx/>
              <a:defRPr/>
            </a:pPr>
            <a:r>
              <a:rPr lang="en-US" sz="2700" b="1" kern="1200" dirty="0">
                <a:solidFill>
                  <a:srgbClr val="70AD47">
                    <a:lumMod val="75000"/>
                  </a:srgbClr>
                </a:solidFill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lang="vi-VN" sz="2700" b="1" kern="1200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3144462" y="1168047"/>
            <a:ext cx="2623542" cy="5598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350">
              <a:buClrTx/>
              <a:defRPr/>
            </a:pPr>
            <a:r>
              <a:rPr lang="en-US" sz="3038" kern="1200" spc="-85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15</a:t>
            </a: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100" y="1704733"/>
            <a:ext cx="6551265" cy="196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AI" sz="3038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lang="en-US" altLang="en-AI" sz="3038" b="1" kern="1200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AI" sz="3038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So </a:t>
            </a:r>
            <a:r>
              <a:rPr lang="en-US" altLang="en-AI" sz="3038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sánh</a:t>
            </a:r>
            <a:r>
              <a:rPr lang="en-US" altLang="en-AI" sz="3038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3038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số</a:t>
            </a:r>
            <a:r>
              <a:rPr lang="en-US" altLang="en-AI" sz="3038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3038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lớn</a:t>
            </a:r>
            <a:r>
              <a:rPr lang="en-US" altLang="en-AI" sz="3038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3038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gấp</a:t>
            </a:r>
            <a:r>
              <a:rPr lang="en-US" altLang="en-AI" sz="3038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3038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mấy</a:t>
            </a:r>
            <a:r>
              <a:rPr lang="en-US" altLang="en-AI" sz="3038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3038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lần</a:t>
            </a:r>
            <a:r>
              <a:rPr lang="en-US" altLang="en-AI" sz="3038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3038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số</a:t>
            </a:r>
            <a:r>
              <a:rPr lang="en-US" altLang="en-AI" sz="3038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3038" b="1" kern="1200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bé</a:t>
            </a:r>
            <a:r>
              <a:rPr lang="en-US" altLang="en-AI" sz="3038" b="1" kern="1200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(T2)</a:t>
            </a:r>
          </a:p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US" altLang="en-AI" sz="3038" b="1" dirty="0">
              <a:solidFill>
                <a:srgbClr val="1F4E79"/>
              </a:solidFill>
              <a:latin typeface="Arial" panose="020B0604020202020204" pitchFamily="34" charset="0"/>
              <a:ea typeface="Zilla Slab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277;p57">
            <a:extLst>
              <a:ext uri="{FF2B5EF4-FFF2-40B4-BE49-F238E27FC236}">
                <a16:creationId xmlns:a16="http://schemas.microsoft.com/office/drawing/2014/main" id="{69AE7117-76BC-49F0-8461-9BB542D41C96}"/>
              </a:ext>
            </a:extLst>
          </p:cNvPr>
          <p:cNvSpPr/>
          <p:nvPr/>
        </p:nvSpPr>
        <p:spPr>
          <a:xfrm>
            <a:off x="667911" y="91439"/>
            <a:ext cx="8309112" cy="3082685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F07E8C-B962-475D-8F52-CDD0EECC7139}"/>
              </a:ext>
            </a:extLst>
          </p:cNvPr>
          <p:cNvSpPr txBox="1"/>
          <p:nvPr/>
        </p:nvSpPr>
        <p:spPr>
          <a:xfrm>
            <a:off x="2085324" y="349287"/>
            <a:ext cx="5859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Thứ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 …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ngày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 …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tháng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 …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năm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8A6E0-DE5B-4D13-9169-A15B9E452627}"/>
              </a:ext>
            </a:extLst>
          </p:cNvPr>
          <p:cNvSpPr txBox="1"/>
          <p:nvPr/>
        </p:nvSpPr>
        <p:spPr>
          <a:xfrm>
            <a:off x="4047926" y="725301"/>
            <a:ext cx="1549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Toán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50" charset="0"/>
              <a:cs typeface="Arial"/>
              <a:sym typeface="Arial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5284A57-6A4D-4DDE-885D-A59B18BE1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3091" y="2611162"/>
            <a:ext cx="1571329" cy="244089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4E8E939-5A26-4AB4-BA60-564B0EFEBF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7134145" y="2611162"/>
            <a:ext cx="1842878" cy="24408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6132AD-4DF4-990F-7BFD-CF2B4CAD3540}"/>
              </a:ext>
            </a:extLst>
          </p:cNvPr>
          <p:cNvSpPr txBox="1"/>
          <p:nvPr/>
        </p:nvSpPr>
        <p:spPr>
          <a:xfrm>
            <a:off x="2171678" y="1394840"/>
            <a:ext cx="56871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Bài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 39: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 So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sánh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số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lớn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gấp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mấy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lần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số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bé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 (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tiết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 2)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Ciel Cadena" panose="02000503000000020004" pitchFamily="5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42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ền pp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ền pp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163C94-4941-4310-A84D-36244EBCD54E}"/>
              </a:ext>
            </a:extLst>
          </p:cNvPr>
          <p:cNvSpPr/>
          <p:nvPr/>
        </p:nvSpPr>
        <p:spPr>
          <a:xfrm>
            <a:off x="2451341" y="103260"/>
            <a:ext cx="44678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YÊU CẦU CẦN ĐẠT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7D45B2-D06A-4398-999A-B85C0D838EA6}"/>
              </a:ext>
            </a:extLst>
          </p:cNvPr>
          <p:cNvSpPr txBox="1"/>
          <p:nvPr/>
        </p:nvSpPr>
        <p:spPr>
          <a:xfrm>
            <a:off x="588696" y="1158861"/>
            <a:ext cx="796660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70510" algn="just">
              <a:lnSpc>
                <a:spcPct val="115000"/>
              </a:lnSpc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Biết được cách tìm số lớn gấp mấy lần số bé.</a:t>
            </a: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2E912E-D43E-4D2B-AB25-EA3EE3985473}"/>
              </a:ext>
            </a:extLst>
          </p:cNvPr>
          <p:cNvSpPr txBox="1"/>
          <p:nvPr/>
        </p:nvSpPr>
        <p:spPr>
          <a:xfrm>
            <a:off x="588696" y="2002642"/>
            <a:ext cx="79666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Vận dụng so sánh số lớn gấp mấy lần số bé vào các bài luyện tập , vào giải toán  có lời văn.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239296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20E23E0-FA8F-4BAE-9523-F20B7EA162FC}"/>
              </a:ext>
            </a:extLst>
          </p:cNvPr>
          <p:cNvSpPr/>
          <p:nvPr/>
        </p:nvSpPr>
        <p:spPr>
          <a:xfrm>
            <a:off x="91103" y="197369"/>
            <a:ext cx="8961794" cy="286211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26" name="Table 7">
            <a:extLst>
              <a:ext uri="{FF2B5EF4-FFF2-40B4-BE49-F238E27FC236}">
                <a16:creationId xmlns:a16="http://schemas.microsoft.com/office/drawing/2014/main" id="{28760886-9ACB-71AE-5545-F6DB5C78CA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134936"/>
              </p:ext>
            </p:extLst>
          </p:nvPr>
        </p:nvGraphicFramePr>
        <p:xfrm>
          <a:off x="1152526" y="396458"/>
          <a:ext cx="7617349" cy="2434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454">
                  <a:extLst>
                    <a:ext uri="{9D8B030D-6E8A-4147-A177-3AD203B41FA5}">
                      <a16:colId xmlns:a16="http://schemas.microsoft.com/office/drawing/2014/main" val="1411993799"/>
                    </a:ext>
                  </a:extLst>
                </a:gridCol>
                <a:gridCol w="847697">
                  <a:extLst>
                    <a:ext uri="{9D8B030D-6E8A-4147-A177-3AD203B41FA5}">
                      <a16:colId xmlns:a16="http://schemas.microsoft.com/office/drawing/2014/main" val="1845022752"/>
                    </a:ext>
                  </a:extLst>
                </a:gridCol>
                <a:gridCol w="900768">
                  <a:extLst>
                    <a:ext uri="{9D8B030D-6E8A-4147-A177-3AD203B41FA5}">
                      <a16:colId xmlns:a16="http://schemas.microsoft.com/office/drawing/2014/main" val="2874818454"/>
                    </a:ext>
                  </a:extLst>
                </a:gridCol>
                <a:gridCol w="965912">
                  <a:extLst>
                    <a:ext uri="{9D8B030D-6E8A-4147-A177-3AD203B41FA5}">
                      <a16:colId xmlns:a16="http://schemas.microsoft.com/office/drawing/2014/main" val="1798602518"/>
                    </a:ext>
                  </a:extLst>
                </a:gridCol>
                <a:gridCol w="1226625">
                  <a:extLst>
                    <a:ext uri="{9D8B030D-6E8A-4147-A177-3AD203B41FA5}">
                      <a16:colId xmlns:a16="http://schemas.microsoft.com/office/drawing/2014/main" val="1333425534"/>
                    </a:ext>
                  </a:extLst>
                </a:gridCol>
                <a:gridCol w="1238893">
                  <a:extLst>
                    <a:ext uri="{9D8B030D-6E8A-4147-A177-3AD203B41FA5}">
                      <a16:colId xmlns:a16="http://schemas.microsoft.com/office/drawing/2014/main" val="3279884726"/>
                    </a:ext>
                  </a:extLst>
                </a:gridCol>
              </a:tblGrid>
              <a:tr h="6086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lớn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45272"/>
                  </a:ext>
                </a:extLst>
              </a:tr>
              <a:tr h="6086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bé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4913"/>
                  </a:ext>
                </a:extLst>
              </a:tr>
              <a:tr h="6086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lớn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hơn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bé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bao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nhiêu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đơn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vị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6573"/>
                  </a:ext>
                </a:extLst>
              </a:tr>
              <a:tr h="6086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lớn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gấp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mấy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lần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bé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728750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3514887-0E07-9A04-7FAF-074057E314CB}"/>
              </a:ext>
            </a:extLst>
          </p:cNvPr>
          <p:cNvSpPr txBox="1"/>
          <p:nvPr/>
        </p:nvSpPr>
        <p:spPr>
          <a:xfrm>
            <a:off x="182853" y="396458"/>
            <a:ext cx="281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Số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197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5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8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35802E-6 L -0.05451 -0.1 C -0.06597 -0.125 -0.08298 -0.1392 -0.10086 -0.1392 C -0.12118 -0.1392 -0.13732 -0.125 -0.14878 -0.1 L -0.20312 -1.35802E-6 " pathEditMode="relative" rAng="0" ptsTypes="AAAAA">
                                          <p:cBhvr>
                                            <p:cTn id="22" dur="2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156" y="-6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2.09877E-6 L -0.09045 -0.08333 C -0.10937 -0.10185 -0.13767 -0.11203 -0.16719 -0.11203 C -0.20087 -0.11203 -0.22778 -0.10185 -0.2467 -0.08333 L -0.33698 -2.09877E-6 " pathEditMode="relative" rAng="0" ptsTypes="AAAAA">
                                          <p:cBhvr>
                                            <p:cTn id="25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858" y="-56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7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09877E-6 L -0.11285 -0.06666 C -0.13664 -0.08148 -0.17188 -0.08981 -0.20868 -0.08981 C -0.25087 -0.08981 -0.28438 -0.08148 -0.30816 -0.06666 L -0.42084 -2.09877E-6 " pathEditMode="relative" rAng="0" ptsTypes="AAAAA">
                                          <p:cBhvr>
                                            <p:cTn id="28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042" y="-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20E23E0-FA8F-4BAE-9523-F20B7EA162FC}"/>
              </a:ext>
            </a:extLst>
          </p:cNvPr>
          <p:cNvSpPr/>
          <p:nvPr/>
        </p:nvSpPr>
        <p:spPr>
          <a:xfrm>
            <a:off x="91103" y="200401"/>
            <a:ext cx="8961794" cy="286211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7">
            <a:extLst>
              <a:ext uri="{FF2B5EF4-FFF2-40B4-BE49-F238E27FC236}">
                <a16:creationId xmlns:a16="http://schemas.microsoft.com/office/drawing/2014/main" id="{9E4A5D93-D395-C667-4501-DF90C1E36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316232"/>
              </p:ext>
            </p:extLst>
          </p:nvPr>
        </p:nvGraphicFramePr>
        <p:xfrm>
          <a:off x="1152526" y="396458"/>
          <a:ext cx="7617349" cy="2434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454">
                  <a:extLst>
                    <a:ext uri="{9D8B030D-6E8A-4147-A177-3AD203B41FA5}">
                      <a16:colId xmlns:a16="http://schemas.microsoft.com/office/drawing/2014/main" val="1411993799"/>
                    </a:ext>
                  </a:extLst>
                </a:gridCol>
                <a:gridCol w="847697">
                  <a:extLst>
                    <a:ext uri="{9D8B030D-6E8A-4147-A177-3AD203B41FA5}">
                      <a16:colId xmlns:a16="http://schemas.microsoft.com/office/drawing/2014/main" val="1845022752"/>
                    </a:ext>
                  </a:extLst>
                </a:gridCol>
                <a:gridCol w="900768">
                  <a:extLst>
                    <a:ext uri="{9D8B030D-6E8A-4147-A177-3AD203B41FA5}">
                      <a16:colId xmlns:a16="http://schemas.microsoft.com/office/drawing/2014/main" val="2874818454"/>
                    </a:ext>
                  </a:extLst>
                </a:gridCol>
                <a:gridCol w="965912">
                  <a:extLst>
                    <a:ext uri="{9D8B030D-6E8A-4147-A177-3AD203B41FA5}">
                      <a16:colId xmlns:a16="http://schemas.microsoft.com/office/drawing/2014/main" val="1798602518"/>
                    </a:ext>
                  </a:extLst>
                </a:gridCol>
                <a:gridCol w="1226625">
                  <a:extLst>
                    <a:ext uri="{9D8B030D-6E8A-4147-A177-3AD203B41FA5}">
                      <a16:colId xmlns:a16="http://schemas.microsoft.com/office/drawing/2014/main" val="1333425534"/>
                    </a:ext>
                  </a:extLst>
                </a:gridCol>
                <a:gridCol w="1238893">
                  <a:extLst>
                    <a:ext uri="{9D8B030D-6E8A-4147-A177-3AD203B41FA5}">
                      <a16:colId xmlns:a16="http://schemas.microsoft.com/office/drawing/2014/main" val="3279884726"/>
                    </a:ext>
                  </a:extLst>
                </a:gridCol>
              </a:tblGrid>
              <a:tr h="6086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lớn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45272"/>
                  </a:ext>
                </a:extLst>
              </a:tr>
              <a:tr h="6086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bé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4913"/>
                  </a:ext>
                </a:extLst>
              </a:tr>
              <a:tr h="6086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lớn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hơn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bé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bao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nhiêu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đơn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vị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6573"/>
                  </a:ext>
                </a:extLst>
              </a:tr>
              <a:tr h="6086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lớn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gấp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mấy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lần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bé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72875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8C8882BC-D4D7-BC20-DDBB-73350BC6A6F5}"/>
              </a:ext>
            </a:extLst>
          </p:cNvPr>
          <p:cNvSpPr txBox="1"/>
          <p:nvPr/>
        </p:nvSpPr>
        <p:spPr>
          <a:xfrm>
            <a:off x="182853" y="396458"/>
            <a:ext cx="281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Số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EAE64F-899A-4568-BD22-E1073D805CE6}"/>
              </a:ext>
            </a:extLst>
          </p:cNvPr>
          <p:cNvSpPr/>
          <p:nvPr/>
        </p:nvSpPr>
        <p:spPr>
          <a:xfrm>
            <a:off x="4681350" y="1654765"/>
            <a:ext cx="470756" cy="4206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+mj-lt"/>
              </a:rPr>
              <a:t>8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C73BAF7-3A9D-40A8-8048-008158B27F4E}"/>
              </a:ext>
            </a:extLst>
          </p:cNvPr>
          <p:cNvSpPr/>
          <p:nvPr/>
        </p:nvSpPr>
        <p:spPr>
          <a:xfrm>
            <a:off x="5579227" y="1654765"/>
            <a:ext cx="542552" cy="4206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+mj-lt"/>
              </a:rPr>
              <a:t>10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073B775-BF20-93A9-682A-1AF3B20F58E4}"/>
              </a:ext>
            </a:extLst>
          </p:cNvPr>
          <p:cNvSpPr/>
          <p:nvPr/>
        </p:nvSpPr>
        <p:spPr>
          <a:xfrm>
            <a:off x="4696060" y="2285063"/>
            <a:ext cx="470756" cy="4206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5CB9603-AE91-3480-D23D-FD60C877DF9D}"/>
              </a:ext>
            </a:extLst>
          </p:cNvPr>
          <p:cNvSpPr/>
          <p:nvPr/>
        </p:nvSpPr>
        <p:spPr>
          <a:xfrm>
            <a:off x="5612639" y="2285062"/>
            <a:ext cx="542552" cy="4206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93C0D4C-7E8B-CDA9-EDFF-B34D6FF9EF15}"/>
              </a:ext>
            </a:extLst>
          </p:cNvPr>
          <p:cNvSpPr/>
          <p:nvPr/>
        </p:nvSpPr>
        <p:spPr>
          <a:xfrm>
            <a:off x="6631427" y="1657606"/>
            <a:ext cx="542552" cy="4206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+mj-lt"/>
              </a:rPr>
              <a:t>18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CDE2D24-6C24-7AB1-E1BC-AA33BCE8B661}"/>
              </a:ext>
            </a:extLst>
          </p:cNvPr>
          <p:cNvSpPr/>
          <p:nvPr/>
        </p:nvSpPr>
        <p:spPr>
          <a:xfrm>
            <a:off x="6664839" y="2287903"/>
            <a:ext cx="542552" cy="4206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+mj-lt"/>
              </a:rPr>
              <a:t>4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236F690-D8C5-3CB1-7D45-5A9B2029AC24}"/>
              </a:ext>
            </a:extLst>
          </p:cNvPr>
          <p:cNvSpPr/>
          <p:nvPr/>
        </p:nvSpPr>
        <p:spPr>
          <a:xfrm>
            <a:off x="7838964" y="1677101"/>
            <a:ext cx="542552" cy="4206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+mj-lt"/>
              </a:rPr>
              <a:t>27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6DD8BB6-A028-F577-2616-2D4205F07C4F}"/>
              </a:ext>
            </a:extLst>
          </p:cNvPr>
          <p:cNvSpPr/>
          <p:nvPr/>
        </p:nvSpPr>
        <p:spPr>
          <a:xfrm>
            <a:off x="7872376" y="2307398"/>
            <a:ext cx="542552" cy="4206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+mj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9990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58" grpId="0" animBg="1"/>
          <p:bldP spid="38" grpId="0" animBg="1"/>
          <p:bldP spid="40" grpId="0" animBg="1"/>
          <p:bldP spid="41" grpId="0" animBg="1"/>
          <p:bldP spid="42" grpId="0" animBg="1"/>
          <p:bldP spid="43" grpId="0" animBg="1"/>
          <p:bldP spid="5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35802E-6 L -0.06163 -0.1 C -0.07465 -0.125 -0.09392 -0.1392 -0.11406 -0.1392 C -0.13698 -0.1392 -0.1552 -0.125 -0.16823 -0.1 L -0.22951 -1.35802E-6 " pathEditMode="relative" rAng="0" ptsTypes="AAAAA">
                                          <p:cBhvr>
                                            <p:cTn id="16" dur="2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476" y="-6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7 -1.85185E-6 L -0.06163 -0.1 C -0.07465 -0.125 -0.09392 -0.1392 -0.11406 -0.1392 C -0.13698 -0.1392 -0.15521 -0.125 -0.16823 -0.1 L -0.22951 -1.85185E-6 " pathEditMode="relative" rAng="0" ptsTypes="AAAAA">
                                          <p:cBhvr>
                                            <p:cTn id="24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476" y="-6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2.22222E-6 L -0.08576 -0.08766 C -0.10382 -0.1071 -0.13055 -0.11729 -0.15868 -0.11729 C -0.19062 -0.11729 -0.21614 -0.1071 -0.23403 -0.08766 L -0.31944 2.22222E-6 " pathEditMode="relative" rAng="0" ptsTypes="AAAAA">
                                          <p:cBhvr>
                                            <p:cTn id="32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972" y="-58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0.00525 L -0.10382 -0.06543 C -0.1257 -0.08117 -0.15816 -0.08981 -0.19202 -0.08981 C -0.23073 -0.08981 -0.26164 -0.08117 -0.28351 -0.06543 L -0.38698 0.00525 " pathEditMode="relative" rAng="0" ptsTypes="AAAAA">
                                          <p:cBhvr>
                                            <p:cTn id="40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58" y="-475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0.00525 L -0.10382 -0.06543 C -0.1257 -0.08117 -0.15816 -0.08981 -0.19202 -0.08981 C -0.23073 -0.08981 -0.26164 -0.08117 -0.28351 -0.06543 L -0.38698 0.00525 " pathEditMode="relative" rAng="0" ptsTypes="AAAAA">
                                          <p:cBhvr>
                                            <p:cTn id="4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58" y="-475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1.11022E-16 L -0.08576 -0.08765 C -0.10382 -0.1071 -0.13055 -0.11728 -0.15868 -0.11728 C -0.19062 -0.11728 -0.21614 -0.1071 -0.23403 -0.08765 L -0.31944 1.11022E-16 " pathEditMode="relative" rAng="0" ptsTypes="AAAAA">
                                          <p:cBhvr>
                                            <p:cTn id="56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972" y="-58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0.00525 L -0.10382 -0.06543 C -0.1257 -0.08117 -0.15816 -0.08981 -0.19202 -0.08981 C -0.23073 -0.08981 -0.26164 -0.08117 -0.28351 -0.06543 L -0.38698 0.00525 " pathEditMode="relative" rAng="0" ptsTypes="AAAAA">
                                          <p:cBhvr>
                                            <p:cTn id="64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58" y="-475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1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0.00525 L -0.10382 -0.06543 C -0.12569 -0.08117 -0.15816 -0.08981 -0.19201 -0.08981 C -0.23073 -0.08981 -0.26163 -0.08117 -0.2835 -0.06543 L -0.38698 0.00525 " pathEditMode="relative" rAng="0" ptsTypes="AAAAA">
                                          <p:cBhvr>
                                            <p:cTn id="72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58" y="-475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58" grpId="0" animBg="1"/>
          <p:bldP spid="38" grpId="0" animBg="1"/>
          <p:bldP spid="40" grpId="0" animBg="1"/>
          <p:bldP spid="41" grpId="0" animBg="1"/>
          <p:bldP spid="42" grpId="0" animBg="1"/>
          <p:bldP spid="43" grpId="0" animBg="1"/>
          <p:bldP spid="52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AD6136-2C8A-A6C6-F455-A8428AB3E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14"/>
            <a:ext cx="9144000" cy="2912388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B291A1E-C4B9-46C0-B41F-FC76FF7CCCB2}"/>
              </a:ext>
            </a:extLst>
          </p:cNvPr>
          <p:cNvSpPr/>
          <p:nvPr/>
        </p:nvSpPr>
        <p:spPr>
          <a:xfrm>
            <a:off x="6350465" y="897776"/>
            <a:ext cx="449235" cy="4538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b="1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990E144-B165-4C15-AD61-EFECB6A418D7}"/>
              </a:ext>
            </a:extLst>
          </p:cNvPr>
          <p:cNvSpPr/>
          <p:nvPr/>
        </p:nvSpPr>
        <p:spPr>
          <a:xfrm>
            <a:off x="6083141" y="1389361"/>
            <a:ext cx="449235" cy="40005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b="1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B5F6BF2-3717-47FA-BC78-87C8BDA09F79}"/>
              </a:ext>
            </a:extLst>
          </p:cNvPr>
          <p:cNvSpPr/>
          <p:nvPr/>
        </p:nvSpPr>
        <p:spPr>
          <a:xfrm>
            <a:off x="4861573" y="1789411"/>
            <a:ext cx="4091331" cy="109201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b="1" dirty="0" err="1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bóng</a:t>
            </a:r>
            <a:r>
              <a:rPr lang="en-US" sz="2000" b="1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trong</a:t>
            </a:r>
            <a:r>
              <a:rPr lang="en-US" sz="2000" b="1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một</a:t>
            </a:r>
            <a:r>
              <a:rPr lang="en-US" sz="2000" b="1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hàng</a:t>
            </a:r>
            <a:r>
              <a:rPr lang="en-US" sz="2000" b="1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gấp</a:t>
            </a:r>
            <a:r>
              <a:rPr lang="en-US" sz="2000" b="1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bóng</a:t>
            </a:r>
            <a:r>
              <a:rPr lang="en-US" sz="2000" b="1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trong</a:t>
            </a:r>
            <a:r>
              <a:rPr lang="en-US" sz="2000" b="1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một</a:t>
            </a:r>
            <a:r>
              <a:rPr lang="en-US" sz="2000" b="1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cột</a:t>
            </a:r>
            <a:r>
              <a:rPr lang="en-US" sz="2000" b="1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lần</a:t>
            </a:r>
            <a:r>
              <a:rPr lang="en-US" sz="2000" b="1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: 8 : 4 = 2 ( </a:t>
            </a:r>
            <a:r>
              <a:rPr lang="en-US" sz="2000" b="1" dirty="0" err="1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lần</a:t>
            </a:r>
            <a:r>
              <a:rPr lang="en-US" sz="2000" b="1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338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1" grpId="0" animBg="1"/>
          <p:bldP spid="3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19753E-6 L -0.08299 -0.06419 C -0.10035 -0.0787 -0.12639 -0.08672 -0.15347 -0.08672 C -0.18437 -0.08672 -0.2092 -0.0787 -0.22656 -0.06419 L -0.30937 -4.19753E-6 " pathEditMode="relative" rAng="0" ptsTypes="AAAAA">
                                          <p:cBhvr>
                                            <p:cTn id="28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469" y="-435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6.17284E-7 L -0.0967 -0.06728 C -0.11701 -0.0821 -0.14722 -0.09074 -0.17882 -0.09074 C -0.21476 -0.09074 -0.24357 -0.0821 -0.26389 -0.06728 L -0.36041 6.17284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021" y="-453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2.96296E-6 L -0.11441 -0.04537 C -0.13837 -0.05556 -0.17414 -0.06111 -0.21146 -0.06111 C -0.254 -0.06111 -0.28802 -0.05556 -0.31198 -0.04537 L -0.42622 2.96296E-6 " pathEditMode="relative" rAng="0" ptsTypes="AAAAA">
                                          <p:cBhvr>
                                            <p:cTn id="46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319" y="-30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1" grpId="0" animBg="1"/>
          <p:bldP spid="32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CD2A6C4-C0A1-4B8E-B2A7-E650ED3D2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654E5A8-B114-4ADD-B7E3-36D01E6BE489}"/>
              </a:ext>
            </a:extLst>
          </p:cNvPr>
          <p:cNvSpPr/>
          <p:nvPr/>
        </p:nvSpPr>
        <p:spPr>
          <a:xfrm>
            <a:off x="373744" y="248943"/>
            <a:ext cx="8501744" cy="4549148"/>
          </a:xfrm>
          <a:prstGeom prst="roundRect">
            <a:avLst>
              <a:gd name="adj" fmla="val 857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73B49E-436D-4F88-AC24-A8C093ED52F7}"/>
              </a:ext>
            </a:extLst>
          </p:cNvPr>
          <p:cNvSpPr txBox="1"/>
          <p:nvPr/>
        </p:nvSpPr>
        <p:spPr>
          <a:xfrm>
            <a:off x="642256" y="437322"/>
            <a:ext cx="812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3.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chở</a:t>
            </a:r>
            <a:r>
              <a:rPr lang="en-US" sz="2800" dirty="0"/>
              <a:t> 24 </a:t>
            </a:r>
            <a:r>
              <a:rPr lang="en-US" sz="2800" dirty="0" err="1"/>
              <a:t>khách</a:t>
            </a:r>
            <a:r>
              <a:rPr lang="en-US" sz="2800" dirty="0"/>
              <a:t> du </a:t>
            </a:r>
            <a:r>
              <a:rPr lang="en-US" sz="2800" dirty="0" err="1"/>
              <a:t>lịch</a:t>
            </a:r>
            <a:r>
              <a:rPr lang="en-US" sz="2800" dirty="0"/>
              <a:t>,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chở</a:t>
            </a:r>
            <a:r>
              <a:rPr lang="en-US" sz="2800" dirty="0"/>
              <a:t> 6 </a:t>
            </a:r>
            <a:r>
              <a:rPr lang="en-US" sz="2800" dirty="0" err="1"/>
              <a:t>khách</a:t>
            </a:r>
            <a:r>
              <a:rPr lang="en-US" sz="2800" dirty="0"/>
              <a:t> du </a:t>
            </a:r>
            <a:r>
              <a:rPr lang="en-US" sz="2800" dirty="0" err="1"/>
              <a:t>lịch</a:t>
            </a:r>
            <a:endParaRPr lang="en-US" sz="2800" dirty="0"/>
          </a:p>
          <a:p>
            <a:pPr algn="just"/>
            <a:r>
              <a:rPr lang="en-US" sz="2800" dirty="0" err="1"/>
              <a:t>Hỏi</a:t>
            </a:r>
            <a:r>
              <a:rPr lang="en-US" sz="2800" dirty="0"/>
              <a:t>:</a:t>
            </a:r>
          </a:p>
          <a:p>
            <a:pPr marL="514350" indent="-514350" algn="just">
              <a:buAutoNum type="alphaLcParenR"/>
            </a:pP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chở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khách</a:t>
            </a:r>
            <a:r>
              <a:rPr lang="en-US" sz="2800" dirty="0"/>
              <a:t> du </a:t>
            </a:r>
            <a:r>
              <a:rPr lang="en-US" sz="2800" dirty="0" err="1"/>
              <a:t>lịch</a:t>
            </a:r>
            <a:r>
              <a:rPr lang="en-US" sz="2800" dirty="0"/>
              <a:t>?</a:t>
            </a:r>
          </a:p>
          <a:p>
            <a:pPr marL="514350" indent="-514350" algn="just">
              <a:buAutoNum type="alphaLcParenR"/>
            </a:pP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khách</a:t>
            </a:r>
            <a:r>
              <a:rPr lang="en-US" sz="2800" dirty="0"/>
              <a:t> ở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khách</a:t>
            </a:r>
            <a:r>
              <a:rPr lang="en-US" sz="2800" dirty="0"/>
              <a:t> ở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vi-VN" sz="2800" dirty="0"/>
              <a:t>?</a:t>
            </a:r>
            <a:endParaRPr lang="en-US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72AB45-DF25-400C-8B46-3517A3FF6B91}"/>
              </a:ext>
            </a:extLst>
          </p:cNvPr>
          <p:cNvCxnSpPr>
            <a:cxnSpLocks/>
          </p:cNvCxnSpPr>
          <p:nvPr/>
        </p:nvCxnSpPr>
        <p:spPr>
          <a:xfrm>
            <a:off x="3983604" y="2202512"/>
            <a:ext cx="203373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ADA74C-1E8D-4505-BCA6-4E21D4A5AAAB}"/>
              </a:ext>
            </a:extLst>
          </p:cNvPr>
          <p:cNvCxnSpPr>
            <a:cxnSpLocks/>
          </p:cNvCxnSpPr>
          <p:nvPr/>
        </p:nvCxnSpPr>
        <p:spPr>
          <a:xfrm>
            <a:off x="5102938" y="3037397"/>
            <a:ext cx="19578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473266B-C86B-238D-BDDC-9F96F8F4B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1848" y="3249291"/>
            <a:ext cx="2512675" cy="184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CD2A6C4-C0A1-4B8E-B2A7-E650ED3D2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654E5A8-B114-4ADD-B7E3-36D01E6BE489}"/>
              </a:ext>
            </a:extLst>
          </p:cNvPr>
          <p:cNvSpPr/>
          <p:nvPr/>
        </p:nvSpPr>
        <p:spPr>
          <a:xfrm>
            <a:off x="321128" y="240992"/>
            <a:ext cx="8501744" cy="4549148"/>
          </a:xfrm>
          <a:prstGeom prst="roundRect">
            <a:avLst>
              <a:gd name="adj" fmla="val 857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075740-0614-4CE1-8CF7-6A0859BA6D7E}"/>
              </a:ext>
            </a:extLst>
          </p:cNvPr>
          <p:cNvSpPr txBox="1"/>
          <p:nvPr/>
        </p:nvSpPr>
        <p:spPr>
          <a:xfrm>
            <a:off x="4144382" y="2104803"/>
            <a:ext cx="238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00" b="1" u="sng" kern="0" dirty="0" err="1">
                <a:solidFill>
                  <a:srgbClr val="00B0F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1800" b="1" u="sng" kern="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00" b="1" u="sng" kern="0" dirty="0" err="1">
                <a:solidFill>
                  <a:srgbClr val="00B0F0"/>
                </a:solidFill>
                <a:latin typeface="Arial"/>
                <a:cs typeface="Arial"/>
                <a:sym typeface="Arial"/>
              </a:rPr>
              <a:t>giải</a:t>
            </a:r>
            <a:r>
              <a:rPr lang="en-US" sz="1800" b="1" u="sng" kern="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3C397E-6438-441B-B51E-5A8CF2D37916}"/>
              </a:ext>
            </a:extLst>
          </p:cNvPr>
          <p:cNvSpPr txBox="1"/>
          <p:nvPr/>
        </p:nvSpPr>
        <p:spPr>
          <a:xfrm>
            <a:off x="604299" y="2466971"/>
            <a:ext cx="759839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US" sz="1800" b="1" dirty="0">
                <a:solidFill>
                  <a:srgbClr val="00B050"/>
                </a:solidFill>
              </a:rPr>
              <a:t>a) </a:t>
            </a:r>
            <a:r>
              <a:rPr lang="en-US" sz="1800" b="1" dirty="0" err="1">
                <a:solidFill>
                  <a:srgbClr val="00B050"/>
                </a:solidFill>
              </a:rPr>
              <a:t>Thuyền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lớn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chở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nhiều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hơn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thuyền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nhỏ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số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khách</a:t>
            </a:r>
            <a:r>
              <a:rPr lang="en-US" sz="1800" b="1" dirty="0">
                <a:solidFill>
                  <a:srgbClr val="00B050"/>
                </a:solidFill>
              </a:rPr>
              <a:t> du </a:t>
            </a:r>
            <a:r>
              <a:rPr lang="en-US" sz="1800" b="1" dirty="0" err="1">
                <a:solidFill>
                  <a:srgbClr val="00B050"/>
                </a:solidFill>
              </a:rPr>
              <a:t>lịch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vi-VN" sz="1800" b="1" dirty="0">
                <a:solidFill>
                  <a:srgbClr val="00B050"/>
                </a:solidFill>
              </a:rPr>
              <a:t>là:</a:t>
            </a:r>
            <a:endParaRPr lang="en-US" sz="1800" b="1" kern="0" dirty="0">
              <a:solidFill>
                <a:srgbClr val="00B050"/>
              </a:solidFill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F238E1-B219-4B76-A05D-0E68161D6CEE}"/>
              </a:ext>
            </a:extLst>
          </p:cNvPr>
          <p:cNvSpPr txBox="1"/>
          <p:nvPr/>
        </p:nvSpPr>
        <p:spPr>
          <a:xfrm>
            <a:off x="2328884" y="2794329"/>
            <a:ext cx="469974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US" sz="1800" b="1" dirty="0">
                <a:solidFill>
                  <a:srgbClr val="00B050"/>
                </a:solidFill>
              </a:rPr>
              <a:t>24 – 6 = 18 </a:t>
            </a:r>
            <a:r>
              <a:rPr lang="vi-VN" sz="1800" b="1" dirty="0">
                <a:solidFill>
                  <a:srgbClr val="00B050"/>
                </a:solidFill>
              </a:rPr>
              <a:t>(</a:t>
            </a:r>
            <a:r>
              <a:rPr lang="en-US" sz="1800" b="1" dirty="0" err="1">
                <a:solidFill>
                  <a:srgbClr val="00B050"/>
                </a:solidFill>
              </a:rPr>
              <a:t>khách</a:t>
            </a:r>
            <a:r>
              <a:rPr lang="vi-VN" sz="1800" b="1" dirty="0">
                <a:solidFill>
                  <a:srgbClr val="00B050"/>
                </a:solidFill>
              </a:rPr>
              <a:t>)</a:t>
            </a:r>
            <a:endParaRPr lang="en-US" sz="1800" b="1" kern="0" dirty="0">
              <a:solidFill>
                <a:srgbClr val="00B050"/>
              </a:solidFill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B11F4D-8B2B-4EC6-8364-8B4E52F6AA83}"/>
              </a:ext>
            </a:extLst>
          </p:cNvPr>
          <p:cNvSpPr txBox="1"/>
          <p:nvPr/>
        </p:nvSpPr>
        <p:spPr>
          <a:xfrm>
            <a:off x="2626122" y="3917365"/>
            <a:ext cx="3692115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vi-VN" sz="1800" b="1" dirty="0">
                <a:solidFill>
                  <a:srgbClr val="00B050"/>
                </a:solidFill>
              </a:rPr>
              <a:t>Đáp số: </a:t>
            </a:r>
            <a:r>
              <a:rPr lang="en-US" sz="1800" b="1" dirty="0">
                <a:solidFill>
                  <a:srgbClr val="00B050"/>
                </a:solidFill>
              </a:rPr>
              <a:t>a) 18 </a:t>
            </a:r>
            <a:r>
              <a:rPr lang="en-US" sz="1800" b="1" dirty="0" err="1">
                <a:solidFill>
                  <a:srgbClr val="00B050"/>
                </a:solidFill>
              </a:rPr>
              <a:t>khách</a:t>
            </a:r>
            <a:endParaRPr lang="en-US" sz="1800" b="1" dirty="0">
              <a:solidFill>
                <a:srgbClr val="00B050"/>
              </a:solidFill>
            </a:endParaRPr>
          </a:p>
          <a:p>
            <a:pPr defTabSz="1219170"/>
            <a:r>
              <a:rPr lang="en-US" sz="1800" b="1" kern="0" dirty="0">
                <a:solidFill>
                  <a:srgbClr val="00B050"/>
                </a:solidFill>
                <a:sym typeface="Arial"/>
              </a:rPr>
              <a:t>              b) 4 </a:t>
            </a:r>
            <a:r>
              <a:rPr lang="en-US" sz="1800" b="1" dirty="0" err="1">
                <a:solidFill>
                  <a:srgbClr val="00B050"/>
                </a:solidFill>
              </a:rPr>
              <a:t>lần</a:t>
            </a:r>
            <a:endParaRPr lang="en-US" sz="1800" b="1" kern="0" dirty="0">
              <a:solidFill>
                <a:srgbClr val="00B050"/>
              </a:solidFill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CF285F-51A5-0B32-DEDF-8AC7818C1D2C}"/>
              </a:ext>
            </a:extLst>
          </p:cNvPr>
          <p:cNvSpPr txBox="1"/>
          <p:nvPr/>
        </p:nvSpPr>
        <p:spPr>
          <a:xfrm>
            <a:off x="604299" y="2466149"/>
            <a:ext cx="759839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US" sz="1800" b="1" dirty="0">
                <a:solidFill>
                  <a:srgbClr val="00B050"/>
                </a:solidFill>
              </a:rPr>
              <a:t>a) </a:t>
            </a:r>
            <a:r>
              <a:rPr lang="en-US" sz="1800" b="1" dirty="0" err="1">
                <a:solidFill>
                  <a:srgbClr val="00B050"/>
                </a:solidFill>
              </a:rPr>
              <a:t>Thuyền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lớn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chở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nhiều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hơn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thuyền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nhỏ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số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khách</a:t>
            </a:r>
            <a:r>
              <a:rPr lang="en-US" sz="1800" b="1" dirty="0">
                <a:solidFill>
                  <a:srgbClr val="00B050"/>
                </a:solidFill>
              </a:rPr>
              <a:t> du </a:t>
            </a:r>
            <a:r>
              <a:rPr lang="en-US" sz="1800" b="1" dirty="0" err="1">
                <a:solidFill>
                  <a:srgbClr val="00B050"/>
                </a:solidFill>
              </a:rPr>
              <a:t>lịch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vi-VN" sz="1800" b="1" dirty="0">
                <a:solidFill>
                  <a:srgbClr val="00B050"/>
                </a:solidFill>
              </a:rPr>
              <a:t>là:</a:t>
            </a:r>
            <a:endParaRPr lang="en-US" sz="1800" b="1" kern="0" dirty="0">
              <a:solidFill>
                <a:srgbClr val="00B050"/>
              </a:solidFill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8716C9-8469-8160-030B-18B0418FB438}"/>
              </a:ext>
            </a:extLst>
          </p:cNvPr>
          <p:cNvSpPr txBox="1"/>
          <p:nvPr/>
        </p:nvSpPr>
        <p:spPr>
          <a:xfrm>
            <a:off x="604299" y="3114523"/>
            <a:ext cx="759839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US" sz="1800" b="1" dirty="0">
                <a:solidFill>
                  <a:srgbClr val="00B050"/>
                </a:solidFill>
              </a:rPr>
              <a:t>b) </a:t>
            </a:r>
            <a:r>
              <a:rPr lang="en-US" sz="1800" b="1" dirty="0" err="1">
                <a:solidFill>
                  <a:srgbClr val="00B050"/>
                </a:solidFill>
              </a:rPr>
              <a:t>Số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khách</a:t>
            </a:r>
            <a:r>
              <a:rPr lang="en-US" sz="1800" b="1" dirty="0">
                <a:solidFill>
                  <a:srgbClr val="00B050"/>
                </a:solidFill>
              </a:rPr>
              <a:t> ở </a:t>
            </a:r>
            <a:r>
              <a:rPr lang="en-US" sz="1800" b="1" dirty="0" err="1">
                <a:solidFill>
                  <a:srgbClr val="00B050"/>
                </a:solidFill>
              </a:rPr>
              <a:t>thuyền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lớn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gấp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số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lần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số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khách</a:t>
            </a:r>
            <a:r>
              <a:rPr lang="en-US" sz="1800" b="1" dirty="0">
                <a:solidFill>
                  <a:srgbClr val="00B050"/>
                </a:solidFill>
              </a:rPr>
              <a:t> ở </a:t>
            </a:r>
            <a:r>
              <a:rPr lang="en-US" sz="1800" b="1" dirty="0" err="1">
                <a:solidFill>
                  <a:srgbClr val="00B050"/>
                </a:solidFill>
              </a:rPr>
              <a:t>thuyền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nhỏ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là</a:t>
            </a:r>
            <a:r>
              <a:rPr lang="vi-VN" sz="1800" b="1" dirty="0">
                <a:solidFill>
                  <a:srgbClr val="00B050"/>
                </a:solidFill>
              </a:rPr>
              <a:t>:</a:t>
            </a:r>
            <a:endParaRPr lang="en-US" sz="1800" b="1" kern="0" dirty="0">
              <a:solidFill>
                <a:srgbClr val="00B050"/>
              </a:solidFill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F77049-705B-A015-33C6-C5A3873C7A0B}"/>
              </a:ext>
            </a:extLst>
          </p:cNvPr>
          <p:cNvSpPr txBox="1"/>
          <p:nvPr/>
        </p:nvSpPr>
        <p:spPr>
          <a:xfrm>
            <a:off x="2328884" y="3494091"/>
            <a:ext cx="469974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US" sz="1800" b="1" dirty="0">
                <a:solidFill>
                  <a:srgbClr val="00B050"/>
                </a:solidFill>
              </a:rPr>
              <a:t>24 : 6 = 4 </a:t>
            </a:r>
            <a:r>
              <a:rPr lang="vi-VN" sz="1800" b="1" dirty="0">
                <a:solidFill>
                  <a:srgbClr val="00B050"/>
                </a:solidFill>
              </a:rPr>
              <a:t>(</a:t>
            </a:r>
            <a:r>
              <a:rPr lang="en-US" sz="1800" b="1" dirty="0" err="1">
                <a:solidFill>
                  <a:srgbClr val="00B050"/>
                </a:solidFill>
              </a:rPr>
              <a:t>lần</a:t>
            </a:r>
            <a:r>
              <a:rPr lang="vi-VN" sz="1800" b="1" dirty="0">
                <a:solidFill>
                  <a:srgbClr val="00B050"/>
                </a:solidFill>
              </a:rPr>
              <a:t>)</a:t>
            </a:r>
            <a:endParaRPr lang="en-US" sz="1800" b="1" kern="0" dirty="0">
              <a:solidFill>
                <a:srgbClr val="00B050"/>
              </a:solidFill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DDF81F-B029-0A68-0860-C8FA6B68684E}"/>
              </a:ext>
            </a:extLst>
          </p:cNvPr>
          <p:cNvSpPr txBox="1"/>
          <p:nvPr/>
        </p:nvSpPr>
        <p:spPr>
          <a:xfrm>
            <a:off x="919354" y="551366"/>
            <a:ext cx="71056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/>
              <a:t>3. </a:t>
            </a:r>
            <a:r>
              <a:rPr lang="en-US" sz="1800" dirty="0" err="1"/>
              <a:t>Thuyền</a:t>
            </a:r>
            <a:r>
              <a:rPr lang="en-US" sz="1800" dirty="0"/>
              <a:t> </a:t>
            </a:r>
            <a:r>
              <a:rPr lang="en-US" sz="1800" dirty="0" err="1"/>
              <a:t>lớn</a:t>
            </a:r>
            <a:r>
              <a:rPr lang="en-US" sz="1800" dirty="0"/>
              <a:t> </a:t>
            </a:r>
            <a:r>
              <a:rPr lang="en-US" sz="1800" dirty="0" err="1"/>
              <a:t>chở</a:t>
            </a:r>
            <a:r>
              <a:rPr lang="en-US" sz="1800" dirty="0"/>
              <a:t> 24 </a:t>
            </a:r>
            <a:r>
              <a:rPr lang="en-US" sz="1800" dirty="0" err="1"/>
              <a:t>khách</a:t>
            </a:r>
            <a:r>
              <a:rPr lang="en-US" sz="1800" dirty="0"/>
              <a:t> du </a:t>
            </a:r>
            <a:r>
              <a:rPr lang="en-US" sz="1800" dirty="0" err="1"/>
              <a:t>lịch</a:t>
            </a:r>
            <a:r>
              <a:rPr lang="en-US" sz="1800" dirty="0"/>
              <a:t>, </a:t>
            </a:r>
            <a:r>
              <a:rPr lang="en-US" sz="1800" dirty="0" err="1"/>
              <a:t>thuyền</a:t>
            </a:r>
            <a:r>
              <a:rPr lang="en-US" sz="1800" dirty="0"/>
              <a:t> </a:t>
            </a:r>
            <a:r>
              <a:rPr lang="en-US" sz="1800" dirty="0" err="1"/>
              <a:t>nhỏ</a:t>
            </a:r>
            <a:r>
              <a:rPr lang="en-US" sz="1800" dirty="0"/>
              <a:t> </a:t>
            </a:r>
            <a:r>
              <a:rPr lang="en-US" sz="1800" dirty="0" err="1"/>
              <a:t>chở</a:t>
            </a:r>
            <a:r>
              <a:rPr lang="en-US" sz="1800" dirty="0"/>
              <a:t> 6 </a:t>
            </a:r>
            <a:r>
              <a:rPr lang="en-US" sz="1800" dirty="0" err="1"/>
              <a:t>khách</a:t>
            </a:r>
            <a:r>
              <a:rPr lang="en-US" sz="1800" dirty="0"/>
              <a:t> du </a:t>
            </a:r>
            <a:r>
              <a:rPr lang="en-US" sz="1800" dirty="0" err="1"/>
              <a:t>lịch</a:t>
            </a:r>
            <a:endParaRPr lang="en-US" sz="1800" dirty="0"/>
          </a:p>
          <a:p>
            <a:pPr algn="just"/>
            <a:r>
              <a:rPr lang="en-US" sz="1800" dirty="0" err="1"/>
              <a:t>Hỏi</a:t>
            </a:r>
            <a:r>
              <a:rPr lang="en-US" sz="1800" dirty="0"/>
              <a:t>:</a:t>
            </a:r>
          </a:p>
          <a:p>
            <a:pPr marL="514350" indent="-514350" algn="just">
              <a:buAutoNum type="alphaLcParenR"/>
            </a:pPr>
            <a:r>
              <a:rPr lang="en-US" sz="1800" dirty="0" err="1"/>
              <a:t>Thuyền</a:t>
            </a:r>
            <a:r>
              <a:rPr lang="en-US" sz="1800" dirty="0"/>
              <a:t> </a:t>
            </a:r>
            <a:r>
              <a:rPr lang="en-US" sz="1800" dirty="0" err="1"/>
              <a:t>lớn</a:t>
            </a:r>
            <a:r>
              <a:rPr lang="en-US" sz="1800" dirty="0"/>
              <a:t> </a:t>
            </a:r>
            <a:r>
              <a:rPr lang="en-US" sz="1800" dirty="0" err="1"/>
              <a:t>chở</a:t>
            </a:r>
            <a:r>
              <a:rPr lang="en-US" sz="1800" dirty="0"/>
              <a:t>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thuyền</a:t>
            </a:r>
            <a:r>
              <a:rPr lang="en-US" sz="1800" dirty="0"/>
              <a:t> </a:t>
            </a:r>
            <a:r>
              <a:rPr lang="en-US" sz="1800" dirty="0" err="1"/>
              <a:t>nhỏ</a:t>
            </a:r>
            <a:r>
              <a:rPr lang="en-US" sz="1800" dirty="0"/>
              <a:t> bao </a:t>
            </a:r>
            <a:r>
              <a:rPr lang="en-US" sz="1800" dirty="0" err="1"/>
              <a:t>nhiêu</a:t>
            </a:r>
            <a:r>
              <a:rPr lang="en-US" sz="1800" dirty="0"/>
              <a:t> </a:t>
            </a:r>
            <a:r>
              <a:rPr lang="en-US" sz="1800" dirty="0" err="1"/>
              <a:t>khách</a:t>
            </a:r>
            <a:r>
              <a:rPr lang="en-US" sz="1800" dirty="0"/>
              <a:t> du </a:t>
            </a:r>
            <a:r>
              <a:rPr lang="en-US" sz="1800" dirty="0" err="1"/>
              <a:t>lịch</a:t>
            </a:r>
            <a:r>
              <a:rPr lang="en-US" sz="1800" dirty="0"/>
              <a:t>?</a:t>
            </a:r>
          </a:p>
          <a:p>
            <a:pPr marL="514350" indent="-514350" algn="just">
              <a:buAutoNum type="alphaLcParenR"/>
            </a:pP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khách</a:t>
            </a:r>
            <a:r>
              <a:rPr lang="en-US" sz="1800" dirty="0"/>
              <a:t> ở </a:t>
            </a:r>
            <a:r>
              <a:rPr lang="en-US" sz="1800" dirty="0" err="1"/>
              <a:t>thuyền</a:t>
            </a:r>
            <a:r>
              <a:rPr lang="en-US" sz="1800" dirty="0"/>
              <a:t> </a:t>
            </a:r>
            <a:r>
              <a:rPr lang="en-US" sz="1800" dirty="0" err="1"/>
              <a:t>lớn</a:t>
            </a:r>
            <a:r>
              <a:rPr lang="en-US" sz="1800" dirty="0"/>
              <a:t> </a:t>
            </a:r>
            <a:r>
              <a:rPr lang="en-US" sz="1800" dirty="0" err="1"/>
              <a:t>gấp</a:t>
            </a:r>
            <a:r>
              <a:rPr lang="en-US" sz="1800" dirty="0"/>
              <a:t> </a:t>
            </a:r>
            <a:r>
              <a:rPr lang="en-US" sz="1800" dirty="0" err="1"/>
              <a:t>mấy</a:t>
            </a:r>
            <a:r>
              <a:rPr lang="en-US" sz="1800" dirty="0"/>
              <a:t> </a:t>
            </a:r>
            <a:r>
              <a:rPr lang="en-US" sz="1800" dirty="0" err="1"/>
              <a:t>lần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khách</a:t>
            </a:r>
            <a:r>
              <a:rPr lang="en-US" sz="1800" dirty="0"/>
              <a:t> ở </a:t>
            </a:r>
            <a:r>
              <a:rPr lang="en-US" sz="1800" dirty="0" err="1"/>
              <a:t>thuyền</a:t>
            </a:r>
            <a:r>
              <a:rPr lang="en-US" sz="1800" dirty="0"/>
              <a:t> </a:t>
            </a:r>
            <a:r>
              <a:rPr lang="en-US" sz="1800" dirty="0" err="1"/>
              <a:t>nhỏ</a:t>
            </a:r>
            <a:r>
              <a:rPr lang="vi-VN" sz="1800" dirty="0"/>
              <a:t>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9208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14" grpId="0" animBg="1"/>
      <p:bldP spid="15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59181740"/>
</p:tagLst>
</file>

<file path=ppt/theme/theme1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2751</TotalTime>
  <Words>413</Words>
  <Application>Microsoft Office PowerPoint</Application>
  <PresentationFormat>On-screen Show (16:9)</PresentationFormat>
  <Paragraphs>89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Coiny</vt:lpstr>
      <vt:lpstr>Times New Roman</vt:lpstr>
      <vt:lpstr>Lato</vt:lpstr>
      <vt:lpstr>UVN Van Chuong Nang</vt:lpstr>
      <vt:lpstr>Roboto</vt:lpstr>
      <vt:lpstr>Arial</vt:lpstr>
      <vt:lpstr>iCiel Cadena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Hương;0354473852</dc:creator>
  <cp:lastModifiedBy>Lê Thị Khánh Ly (420000327)</cp:lastModifiedBy>
  <cp:revision>36</cp:revision>
  <dcterms:modified xsi:type="dcterms:W3CDTF">2022-12-17T16:13:52Z</dcterms:modified>
</cp:coreProperties>
</file>