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1552" r:id="rId2"/>
    <p:sldId id="256" r:id="rId3"/>
    <p:sldId id="319" r:id="rId4"/>
    <p:sldId id="637" r:id="rId5"/>
    <p:sldId id="634" r:id="rId6"/>
    <p:sldId id="371" r:id="rId7"/>
    <p:sldId id="635" r:id="rId8"/>
    <p:sldId id="638" r:id="rId9"/>
    <p:sldId id="639" r:id="rId10"/>
    <p:sldId id="627" r:id="rId11"/>
    <p:sldId id="361" r:id="rId12"/>
    <p:sldId id="353" r:id="rId13"/>
    <p:sldId id="336" r:id="rId14"/>
  </p:sldIdLst>
  <p:sldSz cx="12161838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tim" panose="020B0604020202020204" charset="-34"/>
      <p:regular r:id="rId20"/>
    </p:embeddedFont>
    <p:embeddedFont>
      <p:font typeface="Varela Round" panose="00000500000000000000" pitchFamily="2" charset="-79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C37"/>
    <a:srgbClr val="DE0000"/>
    <a:srgbClr val="22211E"/>
    <a:srgbClr val="FEFAF7"/>
    <a:srgbClr val="DBF4F6"/>
    <a:srgbClr val="FFE5A8"/>
    <a:srgbClr val="FBF2DD"/>
    <a:srgbClr val="FFDC6D"/>
    <a:srgbClr val="D6F1F2"/>
    <a:srgbClr val="F9E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4A9C77-A8A4-4D1C-BC68-1706C802DA68}">
  <a:tblStyle styleId="{A44A9C77-A8A4-4D1C-BC68-1706C802DA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0" autoAdjust="0"/>
    <p:restoredTop sz="95352" autoAdjust="0"/>
  </p:normalViewPr>
  <p:slideViewPr>
    <p:cSldViewPr snapToGrid="0">
      <p:cViewPr varScale="1">
        <p:scale>
          <a:sx n="95" d="100"/>
          <a:sy n="95" d="100"/>
        </p:scale>
        <p:origin x="307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F9E77FC8-F0ED-459D-8EFC-33B68C9EBC87}"/>
    <pc:docChg chg="custSel addSld delSld modSld sldOrd">
      <pc:chgData name="Thao Phuong" userId="dd1b873d0ed009f0" providerId="LiveId" clId="{F9E77FC8-F0ED-459D-8EFC-33B68C9EBC87}" dt="2022-08-11T02:43:20.810" v="1076" actId="20577"/>
      <pc:docMkLst>
        <pc:docMk/>
      </pc:docMkLst>
      <pc:sldChg chg="del">
        <pc:chgData name="Thao Phuong" userId="dd1b873d0ed009f0" providerId="LiveId" clId="{F9E77FC8-F0ED-459D-8EFC-33B68C9EBC87}" dt="2022-08-11T02:28:50.162" v="101" actId="47"/>
        <pc:sldMkLst>
          <pc:docMk/>
          <pc:sldMk cId="0" sldId="279"/>
        </pc:sldMkLst>
      </pc:sldChg>
      <pc:sldChg chg="modSp">
        <pc:chgData name="Thao Phuong" userId="dd1b873d0ed009f0" providerId="LiveId" clId="{F9E77FC8-F0ED-459D-8EFC-33B68C9EBC87}" dt="2022-08-11T02:24:21.903" v="3" actId="20577"/>
        <pc:sldMkLst>
          <pc:docMk/>
          <pc:sldMk cId="3023616049" sldId="319"/>
        </pc:sldMkLst>
        <pc:spChg chg="mod">
          <ac:chgData name="Thao Phuong" userId="dd1b873d0ed009f0" providerId="LiveId" clId="{F9E77FC8-F0ED-459D-8EFC-33B68C9EBC87}" dt="2022-08-11T02:24:21.903" v="3" actId="20577"/>
          <ac:spMkLst>
            <pc:docMk/>
            <pc:sldMk cId="3023616049" sldId="319"/>
            <ac:spMk id="6" creationId="{512E60DC-7E3F-F284-F186-849F58A1C7C5}"/>
          </ac:spMkLst>
        </pc:spChg>
      </pc:sldChg>
      <pc:sldChg chg="modSp mod ord">
        <pc:chgData name="Thao Phuong" userId="dd1b873d0ed009f0" providerId="LiveId" clId="{F9E77FC8-F0ED-459D-8EFC-33B68C9EBC87}" dt="2022-08-11T02:26:07.898" v="26" actId="20577"/>
        <pc:sldMkLst>
          <pc:docMk/>
          <pc:sldMk cId="1895914113" sldId="371"/>
        </pc:sldMkLst>
        <pc:spChg chg="mod">
          <ac:chgData name="Thao Phuong" userId="dd1b873d0ed009f0" providerId="LiveId" clId="{F9E77FC8-F0ED-459D-8EFC-33B68C9EBC87}" dt="2022-08-11T02:26:07.898" v="26" actId="20577"/>
          <ac:spMkLst>
            <pc:docMk/>
            <pc:sldMk cId="1895914113" sldId="371"/>
            <ac:spMk id="2" creationId="{C779226E-6795-40C3-64CB-949A4FE2F14A}"/>
          </ac:spMkLst>
        </pc:spChg>
      </pc:sldChg>
      <pc:sldChg chg="addSp modSp mod modAnim">
        <pc:chgData name="Thao Phuong" userId="dd1b873d0ed009f0" providerId="LiveId" clId="{F9E77FC8-F0ED-459D-8EFC-33B68C9EBC87}" dt="2022-08-11T02:40:40.111" v="1007" actId="115"/>
        <pc:sldMkLst>
          <pc:docMk/>
          <pc:sldMk cId="2815829280" sldId="627"/>
        </pc:sldMkLst>
        <pc:spChg chg="add mod">
          <ac:chgData name="Thao Phuong" userId="dd1b873d0ed009f0" providerId="LiveId" clId="{F9E77FC8-F0ED-459D-8EFC-33B68C9EBC87}" dt="2022-08-11T02:40:12.719" v="1001" actId="1076"/>
          <ac:spMkLst>
            <pc:docMk/>
            <pc:sldMk cId="2815829280" sldId="627"/>
            <ac:spMk id="2" creationId="{C7A74E52-1B05-E745-1B8B-0FC9C6F06D06}"/>
          </ac:spMkLst>
        </pc:spChg>
        <pc:spChg chg="mod">
          <ac:chgData name="Thao Phuong" userId="dd1b873d0ed009f0" providerId="LiveId" clId="{F9E77FC8-F0ED-459D-8EFC-33B68C9EBC87}" dt="2022-08-11T02:39:00.599" v="967" actId="20577"/>
          <ac:spMkLst>
            <pc:docMk/>
            <pc:sldMk cId="2815829280" sldId="627"/>
            <ac:spMk id="28" creationId="{99A3AF82-8433-4E3F-A9A2-BC9F8F968ABA}"/>
          </ac:spMkLst>
        </pc:spChg>
        <pc:spChg chg="mod">
          <ac:chgData name="Thao Phuong" userId="dd1b873d0ed009f0" providerId="LiveId" clId="{F9E77FC8-F0ED-459D-8EFC-33B68C9EBC87}" dt="2022-08-11T02:37:25.883" v="547" actId="20577"/>
          <ac:spMkLst>
            <pc:docMk/>
            <pc:sldMk cId="2815829280" sldId="627"/>
            <ac:spMk id="67" creationId="{7C508173-B11D-2B3F-E978-C5F5420F6ACE}"/>
          </ac:spMkLst>
        </pc:spChg>
        <pc:grpChg chg="mod">
          <ac:chgData name="Thao Phuong" userId="dd1b873d0ed009f0" providerId="LiveId" clId="{F9E77FC8-F0ED-459D-8EFC-33B68C9EBC87}" dt="2022-08-11T02:37:23.139" v="545" actId="1076"/>
          <ac:grpSpMkLst>
            <pc:docMk/>
            <pc:sldMk cId="2815829280" sldId="627"/>
            <ac:grpSpMk id="60" creationId="{4FEBBA36-FA35-95F1-4184-8E68FAFAAD23}"/>
          </ac:grpSpMkLst>
        </pc:grpChg>
        <pc:graphicFrameChg chg="add mod modGraphic">
          <ac:chgData name="Thao Phuong" userId="dd1b873d0ed009f0" providerId="LiveId" clId="{F9E77FC8-F0ED-459D-8EFC-33B68C9EBC87}" dt="2022-08-11T02:40:40.111" v="1007" actId="115"/>
          <ac:graphicFrameMkLst>
            <pc:docMk/>
            <pc:sldMk cId="2815829280" sldId="627"/>
            <ac:graphicFrameMk id="3" creationId="{31282E87-29FB-14B8-FCE1-2E2B9F8A08E5}"/>
          </ac:graphicFrameMkLst>
        </pc:graphicFrameChg>
        <pc:cxnChg chg="mod">
          <ac:chgData name="Thao Phuong" userId="dd1b873d0ed009f0" providerId="LiveId" clId="{F9E77FC8-F0ED-459D-8EFC-33B68C9EBC87}" dt="2022-08-11T02:39:04.987" v="968" actId="1076"/>
          <ac:cxnSpMkLst>
            <pc:docMk/>
            <pc:sldMk cId="2815829280" sldId="627"/>
            <ac:cxnSpMk id="5" creationId="{393B47C8-7D5C-F90C-6ADD-2D6F23FFE11E}"/>
          </ac:cxnSpMkLst>
        </pc:cxnChg>
        <pc:cxnChg chg="mod">
          <ac:chgData name="Thao Phuong" userId="dd1b873d0ed009f0" providerId="LiveId" clId="{F9E77FC8-F0ED-459D-8EFC-33B68C9EBC87}" dt="2022-08-11T02:38:57.130" v="955" actId="1076"/>
          <ac:cxnSpMkLst>
            <pc:docMk/>
            <pc:sldMk cId="2815829280" sldId="627"/>
            <ac:cxnSpMk id="30" creationId="{24716315-20EB-4615-A5D9-213118DE4174}"/>
          </ac:cxnSpMkLst>
        </pc:cxnChg>
        <pc:cxnChg chg="mod">
          <ac:chgData name="Thao Phuong" userId="dd1b873d0ed009f0" providerId="LiveId" clId="{F9E77FC8-F0ED-459D-8EFC-33B68C9EBC87}" dt="2022-08-11T02:39:07.747" v="969" actId="1076"/>
          <ac:cxnSpMkLst>
            <pc:docMk/>
            <pc:sldMk cId="2815829280" sldId="627"/>
            <ac:cxnSpMk id="40" creationId="{32D64E4D-635C-4FE1-B55E-4E5EFF45FD3F}"/>
          </ac:cxnSpMkLst>
        </pc:cxnChg>
      </pc:sldChg>
      <pc:sldChg chg="del">
        <pc:chgData name="Thao Phuong" userId="dd1b873d0ed009f0" providerId="LiveId" clId="{F9E77FC8-F0ED-459D-8EFC-33B68C9EBC87}" dt="2022-08-11T02:40:21.949" v="1003" actId="47"/>
        <pc:sldMkLst>
          <pc:docMk/>
          <pc:sldMk cId="2331975506" sldId="633"/>
        </pc:sldMkLst>
      </pc:sldChg>
      <pc:sldChg chg="addSp delSp modSp mod delAnim modAnim">
        <pc:chgData name="Thao Phuong" userId="dd1b873d0ed009f0" providerId="LiveId" clId="{F9E77FC8-F0ED-459D-8EFC-33B68C9EBC87}" dt="2022-08-11T02:25:30.228" v="15"/>
        <pc:sldMkLst>
          <pc:docMk/>
          <pc:sldMk cId="1142425992" sldId="634"/>
        </pc:sldMkLst>
        <pc:spChg chg="del mod">
          <ac:chgData name="Thao Phuong" userId="dd1b873d0ed009f0" providerId="LiveId" clId="{F9E77FC8-F0ED-459D-8EFC-33B68C9EBC87}" dt="2022-08-11T02:25:30.228" v="15"/>
          <ac:spMkLst>
            <pc:docMk/>
            <pc:sldMk cId="1142425992" sldId="634"/>
            <ac:spMk id="3" creationId="{6C31FFA5-6D65-0E4C-9496-6783F60FC30B}"/>
          </ac:spMkLst>
        </pc:spChg>
        <pc:spChg chg="del">
          <ac:chgData name="Thao Phuong" userId="dd1b873d0ed009f0" providerId="LiveId" clId="{F9E77FC8-F0ED-459D-8EFC-33B68C9EBC87}" dt="2022-08-11T02:24:54.824" v="4" actId="478"/>
          <ac:spMkLst>
            <pc:docMk/>
            <pc:sldMk cId="1142425992" sldId="634"/>
            <ac:spMk id="4" creationId="{5E26F38C-8B30-DEFF-0002-0630450D10C5}"/>
          </ac:spMkLst>
        </pc:spChg>
        <pc:graphicFrameChg chg="add mod modGraphic">
          <ac:chgData name="Thao Phuong" userId="dd1b873d0ed009f0" providerId="LiveId" clId="{F9E77FC8-F0ED-459D-8EFC-33B68C9EBC87}" dt="2022-08-11T02:25:24.492" v="13" actId="14100"/>
          <ac:graphicFrameMkLst>
            <pc:docMk/>
            <pc:sldMk cId="1142425992" sldId="634"/>
            <ac:graphicFrameMk id="5" creationId="{EC087042-B01F-C6A9-6CCD-BCB08ADE616A}"/>
          </ac:graphicFrameMkLst>
        </pc:graphicFrameChg>
      </pc:sldChg>
      <pc:sldChg chg="addSp delSp modSp mod modAnim">
        <pc:chgData name="Thao Phuong" userId="dd1b873d0ed009f0" providerId="LiveId" clId="{F9E77FC8-F0ED-459D-8EFC-33B68C9EBC87}" dt="2022-08-11T02:42:41.508" v="1068" actId="20577"/>
        <pc:sldMkLst>
          <pc:docMk/>
          <pc:sldMk cId="1241228713" sldId="635"/>
        </pc:sldMkLst>
        <pc:spChg chg="add mod">
          <ac:chgData name="Thao Phuong" userId="dd1b873d0ed009f0" providerId="LiveId" clId="{F9E77FC8-F0ED-459D-8EFC-33B68C9EBC87}" dt="2022-08-11T02:42:24.589" v="1062" actId="20577"/>
          <ac:spMkLst>
            <pc:docMk/>
            <pc:sldMk cId="1241228713" sldId="635"/>
            <ac:spMk id="3" creationId="{B437A2F5-1FAE-898F-A41C-96DB686357C5}"/>
          </ac:spMkLst>
        </pc:spChg>
        <pc:spChg chg="del">
          <ac:chgData name="Thao Phuong" userId="dd1b873d0ed009f0" providerId="LiveId" clId="{F9E77FC8-F0ED-459D-8EFC-33B68C9EBC87}" dt="2022-08-11T02:25:56.776" v="22" actId="478"/>
          <ac:spMkLst>
            <pc:docMk/>
            <pc:sldMk cId="1241228713" sldId="635"/>
            <ac:spMk id="5" creationId="{78D92905-86F6-6AF7-F55A-DCAD5CB4F3E3}"/>
          </ac:spMkLst>
        </pc:spChg>
        <pc:spChg chg="add mod">
          <ac:chgData name="Thao Phuong" userId="dd1b873d0ed009f0" providerId="LiveId" clId="{F9E77FC8-F0ED-459D-8EFC-33B68C9EBC87}" dt="2022-08-11T02:27:24.036" v="71" actId="1076"/>
          <ac:spMkLst>
            <pc:docMk/>
            <pc:sldMk cId="1241228713" sldId="635"/>
            <ac:spMk id="6" creationId="{3D52ED08-D2D6-54B0-EF80-0ADBE3DE4E1A}"/>
          </ac:spMkLst>
        </pc:spChg>
        <pc:spChg chg="add mod">
          <ac:chgData name="Thao Phuong" userId="dd1b873d0ed009f0" providerId="LiveId" clId="{F9E77FC8-F0ED-459D-8EFC-33B68C9EBC87}" dt="2022-08-11T02:27:54.405" v="84" actId="20577"/>
          <ac:spMkLst>
            <pc:docMk/>
            <pc:sldMk cId="1241228713" sldId="635"/>
            <ac:spMk id="7" creationId="{3CF83611-C7F8-F028-5F1D-45E1C9591A14}"/>
          </ac:spMkLst>
        </pc:spChg>
        <pc:spChg chg="add mod">
          <ac:chgData name="Thao Phuong" userId="dd1b873d0ed009f0" providerId="LiveId" clId="{F9E77FC8-F0ED-459D-8EFC-33B68C9EBC87}" dt="2022-08-11T02:28:02.598" v="90" actId="20577"/>
          <ac:spMkLst>
            <pc:docMk/>
            <pc:sldMk cId="1241228713" sldId="635"/>
            <ac:spMk id="8" creationId="{45FDB3CD-1F0B-6999-0963-B5075A3A2D19}"/>
          </ac:spMkLst>
        </pc:spChg>
        <pc:spChg chg="add mod">
          <ac:chgData name="Thao Phuong" userId="dd1b873d0ed009f0" providerId="LiveId" clId="{F9E77FC8-F0ED-459D-8EFC-33B68C9EBC87}" dt="2022-08-11T02:28:10.933" v="96" actId="20577"/>
          <ac:spMkLst>
            <pc:docMk/>
            <pc:sldMk cId="1241228713" sldId="635"/>
            <ac:spMk id="9" creationId="{81049697-849D-1AD5-3F89-E83FE52B2BDA}"/>
          </ac:spMkLst>
        </pc:spChg>
        <pc:spChg chg="add mod">
          <ac:chgData name="Thao Phuong" userId="dd1b873d0ed009f0" providerId="LiveId" clId="{F9E77FC8-F0ED-459D-8EFC-33B68C9EBC87}" dt="2022-08-11T02:42:28.634" v="1064" actId="1076"/>
          <ac:spMkLst>
            <pc:docMk/>
            <pc:sldMk cId="1241228713" sldId="635"/>
            <ac:spMk id="10" creationId="{433EF545-E0F3-081E-FF64-B9DB0C7CF2CD}"/>
          </ac:spMkLst>
        </pc:spChg>
        <pc:spChg chg="add mod">
          <ac:chgData name="Thao Phuong" userId="dd1b873d0ed009f0" providerId="LiveId" clId="{F9E77FC8-F0ED-459D-8EFC-33B68C9EBC87}" dt="2022-08-11T02:42:41.508" v="1068" actId="20577"/>
          <ac:spMkLst>
            <pc:docMk/>
            <pc:sldMk cId="1241228713" sldId="635"/>
            <ac:spMk id="11" creationId="{5866EE22-7247-6180-350F-43327A25BD40}"/>
          </ac:spMkLst>
        </pc:spChg>
        <pc:picChg chg="add mod">
          <ac:chgData name="Thao Phuong" userId="dd1b873d0ed009f0" providerId="LiveId" clId="{F9E77FC8-F0ED-459D-8EFC-33B68C9EBC87}" dt="2022-08-11T02:25:53.602" v="21" actId="1076"/>
          <ac:picMkLst>
            <pc:docMk/>
            <pc:sldMk cId="1241228713" sldId="635"/>
            <ac:picMk id="2" creationId="{1AAD4578-EBB7-35D1-83FF-0482E94A24C8}"/>
          </ac:picMkLst>
        </pc:picChg>
        <pc:picChg chg="del">
          <ac:chgData name="Thao Phuong" userId="dd1b873d0ed009f0" providerId="LiveId" clId="{F9E77FC8-F0ED-459D-8EFC-33B68C9EBC87}" dt="2022-08-11T02:25:42.716" v="16" actId="478"/>
          <ac:picMkLst>
            <pc:docMk/>
            <pc:sldMk cId="1241228713" sldId="635"/>
            <ac:picMk id="4" creationId="{FAFBCA33-4C9A-D716-B117-92F577143DD2}"/>
          </ac:picMkLst>
        </pc:picChg>
      </pc:sldChg>
      <pc:sldChg chg="del">
        <pc:chgData name="Thao Phuong" userId="dd1b873d0ed009f0" providerId="LiveId" clId="{F9E77FC8-F0ED-459D-8EFC-33B68C9EBC87}" dt="2022-08-11T02:28:54.648" v="102" actId="47"/>
        <pc:sldMkLst>
          <pc:docMk/>
          <pc:sldMk cId="585275731" sldId="636"/>
        </pc:sldMkLst>
      </pc:sldChg>
      <pc:sldChg chg="modSp mod">
        <pc:chgData name="Thao Phuong" userId="dd1b873d0ed009f0" providerId="LiveId" clId="{F9E77FC8-F0ED-459D-8EFC-33B68C9EBC87}" dt="2022-08-11T02:43:20.810" v="1076" actId="20577"/>
        <pc:sldMkLst>
          <pc:docMk/>
          <pc:sldMk cId="3270139341" sldId="637"/>
        </pc:sldMkLst>
        <pc:spChg chg="mod">
          <ac:chgData name="Thao Phuong" userId="dd1b873d0ed009f0" providerId="LiveId" clId="{F9E77FC8-F0ED-459D-8EFC-33B68C9EBC87}" dt="2022-08-11T02:43:20.810" v="1076" actId="20577"/>
          <ac:spMkLst>
            <pc:docMk/>
            <pc:sldMk cId="3270139341" sldId="637"/>
            <ac:spMk id="2" creationId="{3802C8F8-5128-1569-1E9D-327FB73A999D}"/>
          </ac:spMkLst>
        </pc:spChg>
      </pc:sldChg>
      <pc:sldChg chg="addSp delSp modSp new mod ord modAnim">
        <pc:chgData name="Thao Phuong" userId="dd1b873d0ed009f0" providerId="LiveId" clId="{F9E77FC8-F0ED-459D-8EFC-33B68C9EBC87}" dt="2022-08-11T02:42:13.324" v="1049" actId="20577"/>
        <pc:sldMkLst>
          <pc:docMk/>
          <pc:sldMk cId="1050630678" sldId="638"/>
        </pc:sldMkLst>
        <pc:spChg chg="add mod">
          <ac:chgData name="Thao Phuong" userId="dd1b873d0ed009f0" providerId="LiveId" clId="{F9E77FC8-F0ED-459D-8EFC-33B68C9EBC87}" dt="2022-08-11T02:41:31.136" v="1039" actId="20577"/>
          <ac:spMkLst>
            <pc:docMk/>
            <pc:sldMk cId="1050630678" sldId="638"/>
            <ac:spMk id="2" creationId="{38C7396E-F709-790D-5B1D-491197DF8512}"/>
          </ac:spMkLst>
        </pc:spChg>
        <pc:spChg chg="add mod">
          <ac:chgData name="Thao Phuong" userId="dd1b873d0ed009f0" providerId="LiveId" clId="{F9E77FC8-F0ED-459D-8EFC-33B68C9EBC87}" dt="2022-08-11T02:30:27.990" v="202" actId="2711"/>
          <ac:spMkLst>
            <pc:docMk/>
            <pc:sldMk cId="1050630678" sldId="638"/>
            <ac:spMk id="4" creationId="{F0116603-3A83-089E-251C-CDB78CCB89AB}"/>
          </ac:spMkLst>
        </pc:spChg>
        <pc:spChg chg="add mod">
          <ac:chgData name="Thao Phuong" userId="dd1b873d0ed009f0" providerId="LiveId" clId="{F9E77FC8-F0ED-459D-8EFC-33B68C9EBC87}" dt="2022-08-11T02:31:18.527" v="225" actId="207"/>
          <ac:spMkLst>
            <pc:docMk/>
            <pc:sldMk cId="1050630678" sldId="638"/>
            <ac:spMk id="5" creationId="{8D66ACB3-1AED-1A83-CE15-433ACC6614A7}"/>
          </ac:spMkLst>
        </pc:spChg>
        <pc:spChg chg="add mod">
          <ac:chgData name="Thao Phuong" userId="dd1b873d0ed009f0" providerId="LiveId" clId="{F9E77FC8-F0ED-459D-8EFC-33B68C9EBC87}" dt="2022-08-11T02:31:48.144" v="238" actId="20577"/>
          <ac:spMkLst>
            <pc:docMk/>
            <pc:sldMk cId="1050630678" sldId="638"/>
            <ac:spMk id="7" creationId="{5BA9473C-5730-CCFF-725D-EAF3003C2D87}"/>
          </ac:spMkLst>
        </pc:spChg>
        <pc:spChg chg="add mod">
          <ac:chgData name="Thao Phuong" userId="dd1b873d0ed009f0" providerId="LiveId" clId="{F9E77FC8-F0ED-459D-8EFC-33B68C9EBC87}" dt="2022-08-11T02:31:59.783" v="246" actId="20577"/>
          <ac:spMkLst>
            <pc:docMk/>
            <pc:sldMk cId="1050630678" sldId="638"/>
            <ac:spMk id="8" creationId="{ABF5C9DC-60B9-AB07-A436-9E1BF40B9915}"/>
          </ac:spMkLst>
        </pc:spChg>
        <pc:spChg chg="add del mod">
          <ac:chgData name="Thao Phuong" userId="dd1b873d0ed009f0" providerId="LiveId" clId="{F9E77FC8-F0ED-459D-8EFC-33B68C9EBC87}" dt="2022-08-11T02:41:52.290" v="1044" actId="478"/>
          <ac:spMkLst>
            <pc:docMk/>
            <pc:sldMk cId="1050630678" sldId="638"/>
            <ac:spMk id="9" creationId="{9547B465-683D-6522-94B5-A0355EC91378}"/>
          </ac:spMkLst>
        </pc:spChg>
        <pc:spChg chg="add mod">
          <ac:chgData name="Thao Phuong" userId="dd1b873d0ed009f0" providerId="LiveId" clId="{F9E77FC8-F0ED-459D-8EFC-33B68C9EBC87}" dt="2022-08-11T02:41:58.996" v="1045" actId="1076"/>
          <ac:spMkLst>
            <pc:docMk/>
            <pc:sldMk cId="1050630678" sldId="638"/>
            <ac:spMk id="10" creationId="{F48932B7-CD37-9992-767D-AE5126D3CCBB}"/>
          </ac:spMkLst>
        </pc:spChg>
        <pc:spChg chg="add mod">
          <ac:chgData name="Thao Phuong" userId="dd1b873d0ed009f0" providerId="LiveId" clId="{F9E77FC8-F0ED-459D-8EFC-33B68C9EBC87}" dt="2022-08-11T02:42:13.324" v="1049" actId="20577"/>
          <ac:spMkLst>
            <pc:docMk/>
            <pc:sldMk cId="1050630678" sldId="638"/>
            <ac:spMk id="11" creationId="{A411E64D-B31B-813C-CE03-AD14FB9BFB59}"/>
          </ac:spMkLst>
        </pc:spChg>
        <pc:picChg chg="add mod">
          <ac:chgData name="Thao Phuong" userId="dd1b873d0ed009f0" providerId="LiveId" clId="{F9E77FC8-F0ED-459D-8EFC-33B68C9EBC87}" dt="2022-08-11T02:29:53.202" v="165" actId="1076"/>
          <ac:picMkLst>
            <pc:docMk/>
            <pc:sldMk cId="1050630678" sldId="638"/>
            <ac:picMk id="3" creationId="{981907C7-4910-545C-7C6E-F9A0EEB8D26B}"/>
          </ac:picMkLst>
        </pc:picChg>
        <pc:picChg chg="add del mod">
          <ac:chgData name="Thao Phuong" userId="dd1b873d0ed009f0" providerId="LiveId" clId="{F9E77FC8-F0ED-459D-8EFC-33B68C9EBC87}" dt="2022-08-11T02:31:29.454" v="228" actId="478"/>
          <ac:picMkLst>
            <pc:docMk/>
            <pc:sldMk cId="1050630678" sldId="638"/>
            <ac:picMk id="6" creationId="{9287DD5E-E6DF-5E74-D108-BF951297CBE3}"/>
          </ac:picMkLst>
        </pc:picChg>
      </pc:sldChg>
      <pc:sldChg chg="addSp modSp new mod ord">
        <pc:chgData name="Thao Phuong" userId="dd1b873d0ed009f0" providerId="LiveId" clId="{F9E77FC8-F0ED-459D-8EFC-33B68C9EBC87}" dt="2022-08-11T02:41:21.139" v="1026" actId="20577"/>
        <pc:sldMkLst>
          <pc:docMk/>
          <pc:sldMk cId="2973718442" sldId="639"/>
        </pc:sldMkLst>
        <pc:spChg chg="add mod">
          <ac:chgData name="Thao Phuong" userId="dd1b873d0ed009f0" providerId="LiveId" clId="{F9E77FC8-F0ED-459D-8EFC-33B68C9EBC87}" dt="2022-08-11T02:41:02.505" v="1021" actId="20577"/>
          <ac:spMkLst>
            <pc:docMk/>
            <pc:sldMk cId="2973718442" sldId="639"/>
            <ac:spMk id="2" creationId="{B0189FF5-1EF9-5819-E14A-43CDF2E78419}"/>
          </ac:spMkLst>
        </pc:spChg>
        <pc:spChg chg="add mod">
          <ac:chgData name="Thao Phuong" userId="dd1b873d0ed009f0" providerId="LiveId" clId="{F9E77FC8-F0ED-459D-8EFC-33B68C9EBC87}" dt="2022-08-11T02:41:07.518" v="1022" actId="1076"/>
          <ac:spMkLst>
            <pc:docMk/>
            <pc:sldMk cId="2973718442" sldId="639"/>
            <ac:spMk id="3" creationId="{62259CC8-9A2D-E7F7-AD9E-1AD057774B1D}"/>
          </ac:spMkLst>
        </pc:spChg>
        <pc:spChg chg="add mod">
          <ac:chgData name="Thao Phuong" userId="dd1b873d0ed009f0" providerId="LiveId" clId="{F9E77FC8-F0ED-459D-8EFC-33B68C9EBC87}" dt="2022-08-11T02:41:21.139" v="1026" actId="20577"/>
          <ac:spMkLst>
            <pc:docMk/>
            <pc:sldMk cId="2973718442" sldId="639"/>
            <ac:spMk id="4" creationId="{DC1638E8-954A-785A-9A84-DD13802BAA09}"/>
          </ac:spMkLst>
        </pc:spChg>
      </pc:sldChg>
    </pc:docChg>
  </pc:docChgLst>
  <pc:docChgLst>
    <pc:chgData name="Thao Phuong" userId="dd1b873d0ed009f0" providerId="LiveId" clId="{3D5D62A4-B04B-4273-8094-6481587EDF5D}"/>
    <pc:docChg chg="addSld delSld modSld sldOrd">
      <pc:chgData name="Thao Phuong" userId="dd1b873d0ed009f0" providerId="LiveId" clId="{3D5D62A4-B04B-4273-8094-6481587EDF5D}" dt="2022-11-30T06:18:04.384" v="6" actId="47"/>
      <pc:docMkLst>
        <pc:docMk/>
      </pc:docMkLst>
      <pc:sldChg chg="del">
        <pc:chgData name="Thao Phuong" userId="dd1b873d0ed009f0" providerId="LiveId" clId="{3D5D62A4-B04B-4273-8094-6481587EDF5D}" dt="2022-11-30T06:18:04.384" v="6" actId="47"/>
        <pc:sldMkLst>
          <pc:docMk/>
          <pc:sldMk cId="136086501" sldId="339"/>
        </pc:sldMkLst>
      </pc:sldChg>
      <pc:sldChg chg="del">
        <pc:chgData name="Thao Phuong" userId="dd1b873d0ed009f0" providerId="LiveId" clId="{3D5D62A4-B04B-4273-8094-6481587EDF5D}" dt="2022-11-30T06:17:58.385" v="3" actId="47"/>
        <pc:sldMkLst>
          <pc:docMk/>
          <pc:sldMk cId="2629435706" sldId="630"/>
        </pc:sldMkLst>
      </pc:sldChg>
      <pc:sldChg chg="modSp add mod ord">
        <pc:chgData name="Thao Phuong" userId="dd1b873d0ed009f0" providerId="LiveId" clId="{3D5D62A4-B04B-4273-8094-6481587EDF5D}" dt="2022-11-30T06:18:01.819" v="5" actId="20577"/>
        <pc:sldMkLst>
          <pc:docMk/>
          <pc:sldMk cId="0" sldId="1552"/>
        </pc:sldMkLst>
        <pc:spChg chg="mod">
          <ac:chgData name="Thao Phuong" userId="dd1b873d0ed009f0" providerId="LiveId" clId="{3D5D62A4-B04B-4273-8094-6481587EDF5D}" dt="2022-11-30T06:18:01.819" v="5" actId="20577"/>
          <ac:spMkLst>
            <pc:docMk/>
            <pc:sldMk cId="0" sldId="1552"/>
            <ac:spMk id="41990" creationId="{2478F3B8-589F-0718-9DB0-032D57A29532}"/>
          </ac:spMkLst>
        </pc:spChg>
      </pc:sldChg>
      <pc:sldMasterChg chg="delSldLayout">
        <pc:chgData name="Thao Phuong" userId="dd1b873d0ed009f0" providerId="LiveId" clId="{3D5D62A4-B04B-4273-8094-6481587EDF5D}" dt="2022-11-30T06:17:58.385" v="3" actId="47"/>
        <pc:sldMasterMkLst>
          <pc:docMk/>
          <pc:sldMasterMk cId="0" sldId="2147483672"/>
        </pc:sldMasterMkLst>
        <pc:sldLayoutChg chg="del">
          <pc:chgData name="Thao Phuong" userId="dd1b873d0ed009f0" providerId="LiveId" clId="{3D5D62A4-B04B-4273-8094-6481587EDF5D}" dt="2022-11-30T06:17:58.385" v="3" actId="47"/>
          <pc:sldLayoutMkLst>
            <pc:docMk/>
            <pc:sldMasterMk cId="0" sldId="2147483672"/>
            <pc:sldLayoutMk cId="0" sldId="214748364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Làm theo hàng ngang rồi GV chú phần tich mối quan hệ giữa phép nhân và chia nhé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GV </a:t>
            </a:r>
            <a:r>
              <a:rPr lang="en-US" b="0" dirty="0" err="1"/>
              <a:t>linh</a:t>
            </a:r>
            <a:r>
              <a:rPr lang="en-US" b="0" dirty="0"/>
              <a:t> </a:t>
            </a:r>
            <a:r>
              <a:rPr lang="en-US" b="0" dirty="0" err="1"/>
              <a:t>động</a:t>
            </a:r>
            <a:r>
              <a:rPr lang="en-US" b="0" dirty="0"/>
              <a:t> </a:t>
            </a:r>
            <a:r>
              <a:rPr lang="en-US" b="0" dirty="0" err="1"/>
              <a:t>tình</a:t>
            </a:r>
            <a:r>
              <a:rPr lang="en-US" b="0" dirty="0"/>
              <a:t> </a:t>
            </a:r>
            <a:r>
              <a:rPr lang="en-US" b="0" dirty="0" err="1"/>
              <a:t>huống</a:t>
            </a:r>
            <a:r>
              <a:rPr lang="en-US" b="0" dirty="0"/>
              <a:t> </a:t>
            </a:r>
            <a:r>
              <a:rPr lang="en-US" b="0" dirty="0" err="1"/>
              <a:t>thực</a:t>
            </a:r>
            <a:r>
              <a:rPr lang="en-US" b="0" dirty="0"/>
              <a:t> </a:t>
            </a:r>
            <a:r>
              <a:rPr lang="en-US" b="0" dirty="0" err="1"/>
              <a:t>tế</a:t>
            </a:r>
            <a:r>
              <a:rPr lang="en-US" b="0" dirty="0"/>
              <a:t> </a:t>
            </a:r>
            <a:r>
              <a:rPr lang="en-US" b="0" dirty="0" err="1"/>
              <a:t>nếu</a:t>
            </a:r>
            <a:r>
              <a:rPr lang="en-US" b="0" dirty="0"/>
              <a:t> </a:t>
            </a:r>
            <a:r>
              <a:rPr lang="en-US" b="0" dirty="0" err="1"/>
              <a:t>có</a:t>
            </a:r>
            <a:endParaRPr lang="en-US" b="0" dirty="0"/>
          </a:p>
          <a:p>
            <a:r>
              <a:rPr lang="en-US" b="0" dirty="0"/>
              <a:t>GV </a:t>
            </a:r>
            <a:r>
              <a:rPr lang="en-US" b="0" dirty="0" err="1"/>
              <a:t>có</a:t>
            </a:r>
            <a:r>
              <a:rPr lang="en-US" b="0" dirty="0"/>
              <a:t> </a:t>
            </a:r>
            <a:r>
              <a:rPr lang="en-US" b="0" dirty="0" err="1"/>
              <a:t>thể</a:t>
            </a:r>
            <a:r>
              <a:rPr lang="en-US" b="0" dirty="0"/>
              <a:t> </a:t>
            </a:r>
            <a:r>
              <a:rPr lang="en-US" b="0" dirty="0" err="1"/>
              <a:t>gọi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học</a:t>
            </a:r>
            <a:r>
              <a:rPr lang="en-US" b="0" dirty="0"/>
              <a:t> </a:t>
            </a:r>
            <a:r>
              <a:rPr lang="en-US" b="0" dirty="0" err="1"/>
              <a:t>sinh</a:t>
            </a:r>
            <a:r>
              <a:rPr lang="en-US" b="0" dirty="0"/>
              <a:t> </a:t>
            </a:r>
            <a:r>
              <a:rPr lang="en-US" b="0" dirty="0" err="1"/>
              <a:t>lên</a:t>
            </a:r>
            <a:r>
              <a:rPr lang="en-US" b="0" dirty="0"/>
              <a:t> </a:t>
            </a:r>
            <a:r>
              <a:rPr lang="en-US" b="0" dirty="0" err="1"/>
              <a:t>bảng</a:t>
            </a:r>
            <a:r>
              <a:rPr lang="en-US" b="0" dirty="0"/>
              <a:t> </a:t>
            </a:r>
            <a:r>
              <a:rPr lang="en-US" b="0" dirty="0" err="1"/>
              <a:t>rồi</a:t>
            </a:r>
            <a:r>
              <a:rPr lang="en-US" b="0" dirty="0"/>
              <a:t> </a:t>
            </a:r>
            <a:r>
              <a:rPr lang="en-US" b="0" dirty="0" err="1"/>
              <a:t>nêu</a:t>
            </a:r>
            <a:r>
              <a:rPr lang="en-US" b="0" dirty="0"/>
              <a:t> </a:t>
            </a:r>
            <a:r>
              <a:rPr lang="en-US" b="0" dirty="0" err="1"/>
              <a:t>câu</a:t>
            </a:r>
            <a:r>
              <a:rPr lang="en-US" b="0" dirty="0"/>
              <a:t> </a:t>
            </a:r>
            <a:r>
              <a:rPr lang="en-US" b="0" dirty="0" err="1"/>
              <a:t>lênh</a:t>
            </a:r>
            <a:r>
              <a:rPr lang="en-US" b="0" dirty="0"/>
              <a:t> </a:t>
            </a:r>
            <a:r>
              <a:rPr lang="en-US" b="0" dirty="0" err="1"/>
              <a:t>như</a:t>
            </a:r>
            <a:r>
              <a:rPr lang="en-US" b="0" dirty="0"/>
              <a:t>: </a:t>
            </a:r>
            <a:r>
              <a:rPr lang="en-US" b="0" dirty="0" err="1"/>
              <a:t>Cô</a:t>
            </a:r>
            <a:r>
              <a:rPr lang="en-US" b="0" dirty="0"/>
              <a:t> </a:t>
            </a:r>
            <a:r>
              <a:rPr lang="en-US" b="0" dirty="0" err="1"/>
              <a:t>mời</a:t>
            </a:r>
            <a:r>
              <a:rPr lang="en-US" b="0" dirty="0"/>
              <a:t> ¼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bạn</a:t>
            </a:r>
            <a:r>
              <a:rPr lang="en-US" b="0" dirty="0"/>
              <a:t> ở </a:t>
            </a:r>
            <a:r>
              <a:rPr lang="en-US" b="0" dirty="0" err="1"/>
              <a:t>đây</a:t>
            </a:r>
            <a:r>
              <a:rPr lang="en-US" b="0" dirty="0"/>
              <a:t> </a:t>
            </a:r>
            <a:r>
              <a:rPr lang="en-US" b="0" dirty="0" err="1"/>
              <a:t>bước</a:t>
            </a:r>
            <a:r>
              <a:rPr lang="en-US" b="0" dirty="0"/>
              <a:t> </a:t>
            </a:r>
            <a:r>
              <a:rPr lang="en-US" b="0" dirty="0" err="1"/>
              <a:t>về</a:t>
            </a:r>
            <a:r>
              <a:rPr lang="en-US" b="0" dirty="0"/>
              <a:t> </a:t>
            </a:r>
            <a:r>
              <a:rPr lang="en-US" b="0" dirty="0" err="1"/>
              <a:t>chỗ</a:t>
            </a:r>
            <a:r>
              <a:rPr lang="en-US" b="0" dirty="0"/>
              <a:t> </a:t>
            </a:r>
            <a:r>
              <a:rPr lang="en-US" b="0" dirty="0" err="1"/>
              <a:t>ngồi</a:t>
            </a:r>
            <a:r>
              <a:rPr lang="en-US" b="0" dirty="0"/>
              <a:t>…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</a:t>
            </a:r>
            <a:r>
              <a:rPr lang="en-US" b="0" baseline="0" dirty="0"/>
              <a:t> </a:t>
            </a:r>
            <a:r>
              <a:rPr lang="en-US" b="0" baseline="0" dirty="0" err="1"/>
              <a:t>Toán</a:t>
            </a:r>
            <a:r>
              <a:rPr lang="en-US" b="0" baseline="0" dirty="0"/>
              <a:t> + </a:t>
            </a:r>
            <a:r>
              <a:rPr lang="en-US" b="0" baseline="0" dirty="0" err="1"/>
              <a:t>Tiếng</a:t>
            </a:r>
            <a:r>
              <a:rPr lang="en-US" b="0" baseline="0" dirty="0"/>
              <a:t> </a:t>
            </a:r>
            <a:r>
              <a:rPr lang="en-US" b="0" baseline="0" dirty="0" err="1"/>
              <a:t>Việt</a:t>
            </a:r>
            <a:r>
              <a:rPr lang="en-US" b="0" baseline="0" dirty="0"/>
              <a:t> </a:t>
            </a:r>
            <a:r>
              <a:rPr lang="en-US" b="0" baseline="0" dirty="0" err="1"/>
              <a:t>các</a:t>
            </a:r>
            <a:r>
              <a:rPr lang="en-US" b="0" baseline="0" dirty="0"/>
              <a:t> </a:t>
            </a:r>
            <a:r>
              <a:rPr lang="en-US" b="0" baseline="0" dirty="0" err="1"/>
              <a:t>lớp</a:t>
            </a:r>
            <a:r>
              <a:rPr lang="en-US" b="0" baseline="0" dirty="0"/>
              <a:t> 1, 2, 3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chốt lại kiến thức bài học. Có thể mời HS chốt trước rồi GV chốt sau ạ</a:t>
            </a:r>
          </a:p>
        </p:txBody>
      </p:sp>
    </p:spTree>
    <p:extLst>
      <p:ext uri="{BB962C8B-B14F-4D97-AF65-F5344CB8AC3E}">
        <p14:creationId xmlns:p14="http://schemas.microsoft.com/office/powerpoint/2010/main" val="47783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90433" y="-877113"/>
            <a:ext cx="14741906" cy="9190713"/>
            <a:chOff x="-970225" y="-657835"/>
            <a:chExt cx="11083850" cy="6893035"/>
          </a:xfrm>
        </p:grpSpPr>
        <p:sp>
          <p:nvSpPr>
            <p:cNvPr id="22" name="Google Shape;22;p3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05054" y="1893767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145599" y="2657367"/>
            <a:ext cx="5870641" cy="2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52382" y="3971000"/>
            <a:ext cx="5857074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35660" y="2111967"/>
            <a:ext cx="708044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0030" y="-1744099"/>
            <a:ext cx="14246328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1003677" y="5200400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/>
              <a:buNone/>
              <a:defRPr sz="3192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235536" y="1474833"/>
            <a:ext cx="9690766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414572" y="4202967"/>
            <a:ext cx="11332694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6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2504988" y="521000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3759344" y="1225977"/>
            <a:ext cx="4643284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-1467095" y="-1286733"/>
            <a:ext cx="13530218" cy="9250975"/>
            <a:chOff x="-1103050" y="-965050"/>
            <a:chExt cx="10172830" cy="6938231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-1103050" y="-965050"/>
              <a:ext cx="10145298" cy="6938224"/>
              <a:chOff x="7641900" y="-965050"/>
              <a:chExt cx="10145298" cy="6938224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7641900" y="-965050"/>
                <a:ext cx="1791300" cy="1791300"/>
              </a:xfrm>
              <a:prstGeom prst="ellipse">
                <a:avLst/>
              </a:prstGeom>
              <a:solidFill>
                <a:srgbClr val="EFC658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10800000" flipH="1">
                <a:off x="16942698" y="-565249"/>
                <a:ext cx="844500" cy="843300"/>
              </a:xfrm>
              <a:prstGeom prst="ellipse">
                <a:avLst/>
              </a:prstGeom>
              <a:solidFill>
                <a:srgbClr val="49CAD1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 flipH="1">
                <a:off x="8059376" y="4492674"/>
                <a:ext cx="1482600" cy="1480500"/>
              </a:xfrm>
              <a:prstGeom prst="ellipse">
                <a:avLst/>
              </a:prstGeom>
              <a:solidFill>
                <a:srgbClr val="EB916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18275" y="699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1"/>
            <p:cNvSpPr/>
            <p:nvPr/>
          </p:nvSpPr>
          <p:spPr>
            <a:xfrm rot="1223388">
              <a:off x="424241" y="4710935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1"/>
            <p:cNvSpPr/>
            <p:nvPr/>
          </p:nvSpPr>
          <p:spPr>
            <a:xfrm rot="1222282">
              <a:off x="145418" y="4383100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1"/>
            <p:cNvSpPr/>
            <p:nvPr/>
          </p:nvSpPr>
          <p:spPr>
            <a:xfrm rot="1223432">
              <a:off x="7763933" y="4667333"/>
              <a:ext cx="1142596" cy="1142596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1"/>
            <p:cNvSpPr/>
            <p:nvPr/>
          </p:nvSpPr>
          <p:spPr>
            <a:xfrm rot="1222451">
              <a:off x="7588892" y="4806151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5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33815" y="593367"/>
            <a:ext cx="88943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33815" y="1986767"/>
            <a:ext cx="8894342" cy="3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7" r:id="rId4"/>
    <p:sldLayoutId id="2147483658" r:id="rId5"/>
    <p:sldLayoutId id="2147483667" r:id="rId6"/>
    <p:sldLayoutId id="2147483673" r:id="rId7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tailieu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4"/>
            <a:ext cx="12161838" cy="683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3"/>
            <a:ext cx="815936" cy="8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680503" y="776319"/>
            <a:ext cx="6445536" cy="521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086">
              <a:buClrTx/>
              <a:defRPr/>
            </a:pPr>
            <a:r>
              <a:rPr lang="en-US" sz="2793" b="1" kern="1200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lang="vi-VN" sz="2793" b="1" kern="1200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82244" y="1562027"/>
            <a:ext cx="3489402" cy="7138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086">
              <a:buClrTx/>
              <a:defRPr/>
            </a:pPr>
            <a:r>
              <a:rPr lang="en-US" sz="4040" kern="120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14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240" y="2408855"/>
            <a:ext cx="871341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6840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AI" sz="404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4040" b="1" kern="1200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6840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36:</a:t>
            </a:r>
          </a:p>
          <a:p>
            <a:pPr algn="ctr" defTabSz="6840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Nhân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có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ba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chữ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với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có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một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chữ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(</a:t>
            </a:r>
            <a:r>
              <a:rPr lang="en-US" altLang="en-AI" sz="404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Tiết</a:t>
            </a:r>
            <a:r>
              <a:rPr lang="en-US" altLang="en-AI" sz="4040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2)</a:t>
            </a:r>
          </a:p>
          <a:p>
            <a:pPr algn="ctr" defTabSz="68408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en-AI" sz="4040" b="1" dirty="0">
              <a:solidFill>
                <a:srgbClr val="1F4E79"/>
              </a:solidFill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4FEBBA36-FA35-95F1-4184-8E68FAFAAD23}"/>
              </a:ext>
            </a:extLst>
          </p:cNvPr>
          <p:cNvGrpSpPr/>
          <p:nvPr/>
        </p:nvGrpSpPr>
        <p:grpSpPr>
          <a:xfrm>
            <a:off x="603029" y="211765"/>
            <a:ext cx="11152772" cy="914400"/>
            <a:chOff x="842010" y="518160"/>
            <a:chExt cx="11152772" cy="9144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3FCBE92-53BF-28DF-E3C6-9BE361FBD89D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716A203-4855-714A-07C9-BB042B79EB2D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C508173-B11D-2B3F-E978-C5F5420F6ACE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19F4CC2-B717-E348-A47C-1CACCD69AD1F}"/>
                </a:ext>
              </a:extLst>
            </p:cNvPr>
            <p:cNvSpPr txBox="1"/>
            <p:nvPr/>
          </p:nvSpPr>
          <p:spPr>
            <a:xfrm>
              <a:off x="1756410" y="694789"/>
              <a:ext cx="1023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6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A3AF82-8433-4E3F-A9A2-BC9F8F968ABA}"/>
              </a:ext>
            </a:extLst>
          </p:cNvPr>
          <p:cNvSpPr txBox="1"/>
          <p:nvPr/>
        </p:nvSpPr>
        <p:spPr>
          <a:xfrm>
            <a:off x="1646191" y="262766"/>
            <a:ext cx="9783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3 </a:t>
            </a:r>
            <a:r>
              <a:rPr lang="en-US" sz="2800" dirty="0" err="1"/>
              <a:t>hũ</a:t>
            </a:r>
            <a:r>
              <a:rPr lang="en-US" sz="2800" dirty="0"/>
              <a:t> </a:t>
            </a:r>
            <a:r>
              <a:rPr lang="en-US" sz="2800" dirty="0" err="1"/>
              <a:t>mật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hũ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250ml </a:t>
            </a:r>
            <a:r>
              <a:rPr lang="en-US" sz="2800" dirty="0" err="1"/>
              <a:t>mật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525ml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bánh 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mi-li-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mật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?</a:t>
            </a:r>
            <a:endParaRPr lang="en-SG" sz="28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716315-20EB-4615-A5D9-213118DE4174}"/>
              </a:ext>
            </a:extLst>
          </p:cNvPr>
          <p:cNvCxnSpPr>
            <a:cxnSpLocks/>
          </p:cNvCxnSpPr>
          <p:nvPr/>
        </p:nvCxnSpPr>
        <p:spPr>
          <a:xfrm>
            <a:off x="6316825" y="711559"/>
            <a:ext cx="39161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FB9B05-C675-48B9-9145-85AF394AB23E}"/>
              </a:ext>
            </a:extLst>
          </p:cNvPr>
          <p:cNvCxnSpPr>
            <a:cxnSpLocks/>
          </p:cNvCxnSpPr>
          <p:nvPr/>
        </p:nvCxnSpPr>
        <p:spPr>
          <a:xfrm>
            <a:off x="2055435" y="1647761"/>
            <a:ext cx="224597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D64E4D-635C-4FE1-B55E-4E5EFF45FD3F}"/>
              </a:ext>
            </a:extLst>
          </p:cNvPr>
          <p:cNvCxnSpPr>
            <a:cxnSpLocks/>
          </p:cNvCxnSpPr>
          <p:nvPr/>
        </p:nvCxnSpPr>
        <p:spPr>
          <a:xfrm>
            <a:off x="8141250" y="1244865"/>
            <a:ext cx="328879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3B47C8-7D5C-F90C-6ADD-2D6F23FFE11E}"/>
              </a:ext>
            </a:extLst>
          </p:cNvPr>
          <p:cNvCxnSpPr>
            <a:cxnSpLocks/>
          </p:cNvCxnSpPr>
          <p:nvPr/>
        </p:nvCxnSpPr>
        <p:spPr>
          <a:xfrm>
            <a:off x="3419007" y="1126165"/>
            <a:ext cx="2074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7A74E52-1B05-E745-1B8B-0FC9C6F06D06}"/>
              </a:ext>
            </a:extLst>
          </p:cNvPr>
          <p:cNvSpPr txBox="1"/>
          <p:nvPr/>
        </p:nvSpPr>
        <p:spPr>
          <a:xfrm>
            <a:off x="2813180" y="2351782"/>
            <a:ext cx="6690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282E87-29FB-14B8-FCE1-2E2B9F8A0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829138"/>
              </p:ext>
            </p:extLst>
          </p:nvPr>
        </p:nvGraphicFramePr>
        <p:xfrm>
          <a:off x="1633538" y="3010979"/>
          <a:ext cx="8894762" cy="2562670"/>
        </p:xfrm>
        <a:graphic>
          <a:graphicData uri="http://schemas.openxmlformats.org/drawingml/2006/table">
            <a:tbl>
              <a:tblPr/>
              <a:tblGrid>
                <a:gridCol w="8894762">
                  <a:extLst>
                    <a:ext uri="{9D8B030D-6E8A-4147-A177-3AD203B41FA5}">
                      <a16:colId xmlns:a16="http://schemas.microsoft.com/office/drawing/2014/main" val="2864388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u,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mi-li-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lít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ong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400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là:</a:t>
                      </a:r>
                      <a:endParaRPr lang="en-US" sz="1800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250 X 3 = 750 (ml)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nl-NL" sz="2400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ấ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mi-li-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lít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ong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750 - 525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225 (m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nl-NL" sz="2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nl-NL" sz="2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áp s</a:t>
                      </a:r>
                      <a:r>
                        <a:rPr lang="nl-NL" sz="2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2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: 225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ml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ong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onstantia" panose="02030602050306030303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328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8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A9A134-F85F-31C5-26D0-2C100EBB073A}"/>
              </a:ext>
            </a:extLst>
          </p:cNvPr>
          <p:cNvSpPr txBox="1"/>
          <p:nvPr/>
        </p:nvSpPr>
        <p:spPr>
          <a:xfrm>
            <a:off x="78325" y="6136106"/>
            <a:ext cx="120051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M</a:t>
            </a:r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Ở RỘNG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CC4FE-24E5-1FCD-85C7-2C39097B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333" y="504088"/>
            <a:ext cx="7793170" cy="292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5593A-4429-4AA7-2D7B-61ABF77F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41" y="2309925"/>
            <a:ext cx="10326354" cy="32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GIFs - Find &amp; Share on GIPHY | Kids questions, Giphy, Cool gifs">
            <a:extLst>
              <a:ext uri="{FF2B5EF4-FFF2-40B4-BE49-F238E27FC236}">
                <a16:creationId xmlns:a16="http://schemas.microsoft.com/office/drawing/2014/main" id="{9D3CBC34-A5ED-4544-2505-4536451A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87" y="2923211"/>
            <a:ext cx="3705646" cy="36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phận cơ thể cánh tay cho trẻ em&#10;">
            <a:extLst>
              <a:ext uri="{FF2B5EF4-FFF2-40B4-BE49-F238E27FC236}">
                <a16:creationId xmlns:a16="http://schemas.microsoft.com/office/drawing/2014/main" id="{F5E973C8-55AA-D1C6-A9AB-0F6DF143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33" y="2475191"/>
            <a:ext cx="2467786" cy="41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19F78-3015-26A8-4AC9-D3C1080BE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921" y="0"/>
            <a:ext cx="736460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A8F3078-F43C-9632-1AB2-A0046696A584}"/>
              </a:ext>
            </a:extLst>
          </p:cNvPr>
          <p:cNvSpPr txBox="1"/>
          <p:nvPr/>
        </p:nvSpPr>
        <p:spPr>
          <a:xfrm>
            <a:off x="156651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2D7EB-E84E-7519-2048-0BAF1DAB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676" y="727525"/>
            <a:ext cx="12929190" cy="239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528" y="3429000"/>
            <a:ext cx="428684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ctrTitle" idx="4294967295"/>
          </p:nvPr>
        </p:nvSpPr>
        <p:spPr>
          <a:xfrm>
            <a:off x="1579562" y="7245166"/>
            <a:ext cx="9002713" cy="131286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5295">
                <a:solidFill>
                  <a:schemeClr val="accent1"/>
                </a:solidFill>
              </a:rPr>
              <a:t>TOÁN 3</a:t>
            </a:r>
            <a:endParaRPr sz="15295"/>
          </a:p>
        </p:txBody>
      </p:sp>
      <p:pic>
        <p:nvPicPr>
          <p:cNvPr id="5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6FFDC38A-1D2D-5D04-C2C7-A01DF11E6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122122" y="108456"/>
            <a:ext cx="1889524" cy="17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A9B67-3733-D8BC-58C0-3BEC85AF4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889" y="3810827"/>
            <a:ext cx="5530061" cy="25217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FD6FD1-D1BB-4F12-A6E5-ADC908D7C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9562" y="525401"/>
            <a:ext cx="9004572" cy="40907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E1C35C8-21C5-E106-207E-C4DA4E25F69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08993" y="567608"/>
            <a:ext cx="10367963" cy="2330450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+mj-lt"/>
              </a:rPr>
              <a:t>CHỦ ĐỀ 6:</a:t>
            </a:r>
          </a:p>
          <a:p>
            <a:pPr marL="13970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+mj-lt"/>
              </a:rPr>
              <a:t>PHÉP NHÂN, PHÉP CHIA TRONG PHẠM VI 1000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59" y="3289944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 dirty="0">
                <a:solidFill>
                  <a:srgbClr val="0070C0"/>
                </a:solidFill>
                <a:latin typeface="+mj-lt"/>
              </a:rPr>
              <a:t>BÀI 36:</a:t>
            </a:r>
          </a:p>
          <a:p>
            <a:r>
              <a:rPr lang="en-US" sz="4800" b="1" dirty="0">
                <a:solidFill>
                  <a:srgbClr val="0070C0"/>
                </a:solidFill>
                <a:latin typeface="+mj-lt"/>
              </a:rPr>
              <a:t>NHÂN SỐ CÓ BA CHỮ SỐ VỚI SỐ CÓ MỘT CHỮ SỐ</a:t>
            </a:r>
          </a:p>
          <a:p>
            <a:r>
              <a:rPr lang="en-US" sz="40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tiết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02C8F8-5128-1569-1E9D-327FB73A999D}"/>
              </a:ext>
            </a:extLst>
          </p:cNvPr>
          <p:cNvSpPr txBox="1"/>
          <p:nvPr/>
        </p:nvSpPr>
        <p:spPr>
          <a:xfrm>
            <a:off x="1222310" y="1184988"/>
            <a:ext cx="8994710" cy="3009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 TIÊU</a:t>
            </a:r>
          </a:p>
          <a:p>
            <a:pPr indent="-270510">
              <a:lnSpc>
                <a:spcPct val="115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Luyện tập thực hành về  nhân số có ba chữ số với số có một chữ số.</a:t>
            </a:r>
          </a:p>
          <a:p>
            <a:pPr indent="-270510">
              <a:lnSpc>
                <a:spcPct val="115000"/>
              </a:lnSpc>
              <a:spcAft>
                <a:spcPts val="80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Tính nhẩm được các phép nhân số tròn trăm với số có một chữ số và trong một số trường hợp đơn giản.</a:t>
            </a: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3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88C91-D52E-A172-7264-336C62B88831}"/>
              </a:ext>
            </a:extLst>
          </p:cNvPr>
          <p:cNvSpPr txBox="1"/>
          <p:nvPr/>
        </p:nvSpPr>
        <p:spPr>
          <a:xfrm>
            <a:off x="2084777" y="790583"/>
            <a:ext cx="787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087042-B01F-C6A9-6CCD-BCB08ADE6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308212"/>
              </p:ext>
            </p:extLst>
          </p:nvPr>
        </p:nvGraphicFramePr>
        <p:xfrm>
          <a:off x="1574913" y="1894114"/>
          <a:ext cx="10200319" cy="1089279"/>
        </p:xfrm>
        <a:graphic>
          <a:graphicData uri="http://schemas.openxmlformats.org/drawingml/2006/table">
            <a:tbl>
              <a:tblPr/>
              <a:tblGrid>
                <a:gridCol w="10200319">
                  <a:extLst>
                    <a:ext uri="{9D8B030D-6E8A-4147-A177-3AD203B41FA5}">
                      <a16:colId xmlns:a16="http://schemas.microsoft.com/office/drawing/2014/main" val="28858678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Câu 1: Nêu các bước nhân số có ba chữ số với số có một chữ số.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Câu 2: Nêu 1 phép tính cụ thể và tính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101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42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7B53D8-CA15-71E7-B6C0-F6E4CA722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75" b="67229" l="8114" r="16184">
                        <a14:foregroundMark x1="11447" y1="62480" x2="12895" y2="62262"/>
                        <a14:foregroundMark x1="10439" y1="61793" x2="12193" y2="61325"/>
                        <a14:foregroundMark x1="12588" y1="61481" x2="13246" y2="61699"/>
                        <a14:foregroundMark x1="12105" y1="61450" x2="13202" y2="61606"/>
                        <a14:foregroundMark x1="13246" y1="61543" x2="13684" y2="6254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31" t="60854" r="83823" b="32030"/>
          <a:stretch/>
        </p:blipFill>
        <p:spPr>
          <a:xfrm>
            <a:off x="962171" y="810264"/>
            <a:ext cx="2162629" cy="2825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C2DB38-F5DF-511E-4952-0E28F7A17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43" y="1926672"/>
            <a:ext cx="12004064" cy="227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9226E-6795-40C3-64CB-949A4FE2F1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3052" y="5525515"/>
            <a:ext cx="2570163" cy="763587"/>
          </a:xfrm>
        </p:spPr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Trang 98</a:t>
            </a:r>
          </a:p>
        </p:txBody>
      </p:sp>
    </p:spTree>
    <p:extLst>
      <p:ext uri="{BB962C8B-B14F-4D97-AF65-F5344CB8AC3E}">
        <p14:creationId xmlns:p14="http://schemas.microsoft.com/office/powerpoint/2010/main" val="189591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AD4578-EBB7-35D1-83FF-0482E94A2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2" y="1800808"/>
            <a:ext cx="11577628" cy="23233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37A2F5-1FAE-898F-A41C-96DB686357C5}"/>
              </a:ext>
            </a:extLst>
          </p:cNvPr>
          <p:cNvSpPr txBox="1"/>
          <p:nvPr/>
        </p:nvSpPr>
        <p:spPr>
          <a:xfrm>
            <a:off x="1007706" y="839755"/>
            <a:ext cx="238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2ED08-D2D6-54B0-EF80-0ADBE3DE4E1A}"/>
              </a:ext>
            </a:extLst>
          </p:cNvPr>
          <p:cNvSpPr txBox="1"/>
          <p:nvPr/>
        </p:nvSpPr>
        <p:spPr>
          <a:xfrm>
            <a:off x="4534678" y="3517641"/>
            <a:ext cx="78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83611-C7F8-F028-5F1D-45E1C9591A14}"/>
              </a:ext>
            </a:extLst>
          </p:cNvPr>
          <p:cNvSpPr txBox="1"/>
          <p:nvPr/>
        </p:nvSpPr>
        <p:spPr>
          <a:xfrm>
            <a:off x="6637176" y="3517641"/>
            <a:ext cx="78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DB3CD-1F0B-6999-0963-B5075A3A2D19}"/>
              </a:ext>
            </a:extLst>
          </p:cNvPr>
          <p:cNvSpPr txBox="1"/>
          <p:nvPr/>
        </p:nvSpPr>
        <p:spPr>
          <a:xfrm>
            <a:off x="8627706" y="3517641"/>
            <a:ext cx="78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49697-849D-1AD5-3F89-E83FE52B2BDA}"/>
              </a:ext>
            </a:extLst>
          </p:cNvPr>
          <p:cNvSpPr txBox="1"/>
          <p:nvPr/>
        </p:nvSpPr>
        <p:spPr>
          <a:xfrm>
            <a:off x="10730204" y="3517641"/>
            <a:ext cx="78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963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3EF545-E0F3-081E-FF64-B9DB0C7CF2CD}"/>
              </a:ext>
            </a:extLst>
          </p:cNvPr>
          <p:cNvSpPr/>
          <p:nvPr/>
        </p:nvSpPr>
        <p:spPr>
          <a:xfrm>
            <a:off x="924048" y="766382"/>
            <a:ext cx="731520" cy="731520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66EE22-7247-6180-350F-43327A25BD40}"/>
              </a:ext>
            </a:extLst>
          </p:cNvPr>
          <p:cNvSpPr/>
          <p:nvPr/>
        </p:nvSpPr>
        <p:spPr>
          <a:xfrm>
            <a:off x="832608" y="674942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12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7396E-F709-790D-5B1D-491197DF8512}"/>
              </a:ext>
            </a:extLst>
          </p:cNvPr>
          <p:cNvSpPr txBox="1"/>
          <p:nvPr/>
        </p:nvSpPr>
        <p:spPr>
          <a:xfrm>
            <a:off x="1352939" y="783771"/>
            <a:ext cx="448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907C7-4910-545C-7C6E-F9A0EEB8D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64" y="1492898"/>
            <a:ext cx="8136294" cy="2045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16603-3A83-089E-251C-CDB78CCB89AB}"/>
              </a:ext>
            </a:extLst>
          </p:cNvPr>
          <p:cNvSpPr txBox="1"/>
          <p:nvPr/>
        </p:nvSpPr>
        <p:spPr>
          <a:xfrm>
            <a:off x="2146041" y="4114800"/>
            <a:ext cx="7809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x 3 =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x 4 =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x 2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6ACB3-1AED-1A83-CE15-433ACC6614A7}"/>
              </a:ext>
            </a:extLst>
          </p:cNvPr>
          <p:cNvSpPr txBox="1"/>
          <p:nvPr/>
        </p:nvSpPr>
        <p:spPr>
          <a:xfrm>
            <a:off x="6587412" y="4142792"/>
            <a:ext cx="401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300 x 3 = 900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9473C-5730-CCFF-725D-EAF3003C2D87}"/>
              </a:ext>
            </a:extLst>
          </p:cNvPr>
          <p:cNvSpPr txBox="1"/>
          <p:nvPr/>
        </p:nvSpPr>
        <p:spPr>
          <a:xfrm>
            <a:off x="6587412" y="4746899"/>
            <a:ext cx="401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200 x 4 = 800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5C9DC-60B9-AB07-A436-9E1BF40B9915}"/>
              </a:ext>
            </a:extLst>
          </p:cNvPr>
          <p:cNvSpPr txBox="1"/>
          <p:nvPr/>
        </p:nvSpPr>
        <p:spPr>
          <a:xfrm>
            <a:off x="6587412" y="5432516"/>
            <a:ext cx="401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400 x 2 = 800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8932B7-CD37-9992-767D-AE5126D3CCBB}"/>
              </a:ext>
            </a:extLst>
          </p:cNvPr>
          <p:cNvSpPr/>
          <p:nvPr/>
        </p:nvSpPr>
        <p:spPr>
          <a:xfrm>
            <a:off x="1110660" y="761378"/>
            <a:ext cx="731520" cy="731520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11E64D-B31B-813C-CE03-AD14FB9BFB59}"/>
              </a:ext>
            </a:extLst>
          </p:cNvPr>
          <p:cNvSpPr/>
          <p:nvPr/>
        </p:nvSpPr>
        <p:spPr>
          <a:xfrm>
            <a:off x="1019220" y="669938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063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89FF5-1EF9-5819-E14A-43CDF2E78419}"/>
              </a:ext>
            </a:extLst>
          </p:cNvPr>
          <p:cNvSpPr txBox="1"/>
          <p:nvPr/>
        </p:nvSpPr>
        <p:spPr>
          <a:xfrm>
            <a:off x="1203649" y="671804"/>
            <a:ext cx="93306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128g.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gam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x 3 = 384 (g)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384g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259CC8-9A2D-E7F7-AD9E-1AD057774B1D}"/>
              </a:ext>
            </a:extLst>
          </p:cNvPr>
          <p:cNvSpPr/>
          <p:nvPr/>
        </p:nvSpPr>
        <p:spPr>
          <a:xfrm>
            <a:off x="1203649" y="606490"/>
            <a:ext cx="731520" cy="731520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1638E8-954A-785A-9A84-DD13802BAA09}"/>
              </a:ext>
            </a:extLst>
          </p:cNvPr>
          <p:cNvSpPr/>
          <p:nvPr/>
        </p:nvSpPr>
        <p:spPr>
          <a:xfrm>
            <a:off x="1112209" y="51505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73718442"/>
      </p:ext>
    </p:extLst>
  </p:cSld>
  <p:clrMapOvr>
    <a:masterClrMapping/>
  </p:clrMapOvr>
</p:sld>
</file>

<file path=ppt/theme/theme1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831</Words>
  <Application>Microsoft Office PowerPoint</Application>
  <PresentationFormat>Custom</PresentationFormat>
  <Paragraphs>93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Itim</vt:lpstr>
      <vt:lpstr>SVN-Billo</vt:lpstr>
      <vt:lpstr>Varela Round</vt:lpstr>
      <vt:lpstr>UVN Van Chuong Nang</vt:lpstr>
      <vt:lpstr>Calibri</vt:lpstr>
      <vt:lpstr>Times New Roman</vt:lpstr>
      <vt:lpstr>Coiny</vt:lpstr>
      <vt:lpstr>Learning the Alphabet by Slidesgo</vt:lpstr>
      <vt:lpstr>PowerPoint Presentation</vt:lpstr>
      <vt:lpstr>TOÁN 3</vt:lpstr>
      <vt:lpstr>PowerPoint Presentation</vt:lpstr>
      <vt:lpstr>PowerPoint Presentation</vt:lpstr>
      <vt:lpstr>PowerPoint Presentation</vt:lpstr>
      <vt:lpstr>Trang 98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Alphabet</dc:title>
  <dc:creator>PC</dc:creator>
  <cp:lastModifiedBy>Thao Phuong</cp:lastModifiedBy>
  <cp:revision>338</cp:revision>
  <dcterms:modified xsi:type="dcterms:W3CDTF">2022-11-30T06:18:13Z</dcterms:modified>
</cp:coreProperties>
</file>