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654" r:id="rId2"/>
    <p:sldId id="630" r:id="rId3"/>
    <p:sldId id="339" r:id="rId4"/>
    <p:sldId id="319" r:id="rId5"/>
    <p:sldId id="634" r:id="rId6"/>
    <p:sldId id="371" r:id="rId7"/>
    <p:sldId id="322" r:id="rId8"/>
    <p:sldId id="631" r:id="rId9"/>
    <p:sldId id="622" r:id="rId10"/>
    <p:sldId id="632" r:id="rId11"/>
    <p:sldId id="627" r:id="rId12"/>
    <p:sldId id="633" r:id="rId13"/>
    <p:sldId id="629" r:id="rId14"/>
    <p:sldId id="361" r:id="rId15"/>
    <p:sldId id="353" r:id="rId16"/>
    <p:sldId id="336" r:id="rId17"/>
  </p:sldIdLst>
  <p:sldSz cx="12161838" cy="6858000"/>
  <p:notesSz cx="6858000" cy="9144000"/>
  <p:embeddedFontLst>
    <p:embeddedFont>
      <p:font typeface="HP001 4 hàng" panose="020B0603050302020204" pitchFamily="34" charset="0"/>
      <p:regular r:id="rId19"/>
      <p:bold r:id="rId20"/>
    </p:embeddedFont>
    <p:embeddedFont>
      <p:font typeface="Itim" panose="020B0604020202020204" charset="-34"/>
      <p:regular r:id="rId21"/>
    </p:embeddedFont>
    <p:embeddedFont>
      <p:font typeface="Varela Round" panose="020B0604020202020204" charset="-79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7" d="100"/>
          <a:sy n="87" d="100"/>
        </p:scale>
        <p:origin x="798" y="84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D07-165E-48C3-AA90-D28F2162DB5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B092-F811-43FF-8673-3847579FC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" y="12821"/>
            <a:ext cx="12293012" cy="6832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" y="12821"/>
            <a:ext cx="815089" cy="815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4275" y="836141"/>
            <a:ext cx="6437092" cy="521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89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789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38854" y="1626271"/>
            <a:ext cx="3484134" cy="7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3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0114" y="2339314"/>
            <a:ext cx="9041609" cy="133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3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35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35" b="1" dirty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Luyện</a:t>
            </a:r>
            <a:r>
              <a:rPr lang="en-US" sz="4035" b="1" dirty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35" b="1" dirty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35" b="1" dirty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35" b="1" dirty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chung</a:t>
            </a:r>
            <a:r>
              <a:rPr lang="en-US" sz="4035" b="1" dirty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(T1)</a:t>
            </a:r>
          </a:p>
        </p:txBody>
      </p:sp>
    </p:spTree>
    <p:extLst>
      <p:ext uri="{BB962C8B-B14F-4D97-AF65-F5344CB8AC3E}">
        <p14:creationId xmlns:p14="http://schemas.microsoft.com/office/powerpoint/2010/main" val="42064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03258-EDE0-4728-A59A-BD794E426863}"/>
              </a:ext>
            </a:extLst>
          </p:cNvPr>
          <p:cNvSpPr txBox="1"/>
          <p:nvPr/>
        </p:nvSpPr>
        <p:spPr>
          <a:xfrm>
            <a:off x="1664039" y="3042307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100 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50 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2887579" y="733928"/>
            <a:ext cx="2454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9694843" y="729726"/>
            <a:ext cx="96687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538119" y="1216873"/>
            <a:ext cx="400154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B5259-42C7-4638-AB2D-9B6924939406}"/>
              </a:ext>
            </a:extLst>
          </p:cNvPr>
          <p:cNvCxnSpPr>
            <a:cxnSpLocks/>
          </p:cNvCxnSpPr>
          <p:nvPr/>
        </p:nvCxnSpPr>
        <p:spPr>
          <a:xfrm>
            <a:off x="6080919" y="696675"/>
            <a:ext cx="2136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687AEF-BE7D-46A8-8060-580790B4A69F}"/>
              </a:ext>
            </a:extLst>
          </p:cNvPr>
          <p:cNvCxnSpPr>
            <a:cxnSpLocks/>
          </p:cNvCxnSpPr>
          <p:nvPr/>
        </p:nvCxnSpPr>
        <p:spPr>
          <a:xfrm>
            <a:off x="2404142" y="1177166"/>
            <a:ext cx="96687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466E7-6C69-11B9-07D8-3C511AD79B07}"/>
              </a:ext>
            </a:extLst>
          </p:cNvPr>
          <p:cNvSpPr txBox="1"/>
          <p:nvPr/>
        </p:nvSpPr>
        <p:spPr>
          <a:xfrm>
            <a:off x="2982748" y="140161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05165"/>
            <a:chOff x="842010" y="463717"/>
            <a:chExt cx="11310799" cy="13051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/>
                <a:t>Ro-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31950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5088367" y="1579833"/>
            <a:ext cx="43460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61F72D-4507-451C-8C2F-3081585B6DCA}"/>
              </a:ext>
            </a:extLst>
          </p:cNvPr>
          <p:cNvCxnSpPr>
            <a:cxnSpLocks/>
          </p:cNvCxnSpPr>
          <p:nvPr/>
        </p:nvCxnSpPr>
        <p:spPr>
          <a:xfrm>
            <a:off x="6207162" y="935916"/>
            <a:ext cx="22160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Chuẩn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bị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-105383" y="159806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822" y="1659285"/>
            <a:ext cx="10102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Thực hiện được các phép tính với các số đo.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Biết cách sử dụng công cụ đo.</a:t>
            </a:r>
          </a:p>
          <a:p>
            <a:endParaRPr lang="nl-NL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Vận dụng giải các bài toán thực tế liên quan đến các đơn vị đo.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858</Words>
  <Application>Microsoft Office PowerPoint</Application>
  <PresentationFormat>Custom</PresentationFormat>
  <Paragraphs>98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UVN Van Chuong Nang</vt:lpstr>
      <vt:lpstr>HP001 4 hàng</vt:lpstr>
      <vt:lpstr>Coiny</vt:lpstr>
      <vt:lpstr>Varela Round</vt:lpstr>
      <vt:lpstr>Times New Roman</vt:lpstr>
      <vt:lpstr>SVN-Billo</vt:lpstr>
      <vt:lpstr>Itim</vt:lpstr>
      <vt:lpstr>Arial</vt:lpstr>
      <vt:lpstr>Learning the Alphabet by Slidesgo</vt:lpstr>
      <vt:lpstr>PowerPoint Presentation</vt:lpstr>
      <vt:lpstr>Chuẩn bị</vt:lpstr>
      <vt:lpstr>PowerPoint Presentation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Lê Thị Khánh Ly (420000327)</cp:lastModifiedBy>
  <cp:revision>338</cp:revision>
  <dcterms:modified xsi:type="dcterms:W3CDTF">2022-11-29T08:18:56Z</dcterms:modified>
</cp:coreProperties>
</file>