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54" r:id="rId2"/>
    <p:sldId id="259" r:id="rId3"/>
    <p:sldId id="261" r:id="rId4"/>
    <p:sldId id="263" r:id="rId5"/>
    <p:sldId id="264" r:id="rId6"/>
    <p:sldId id="265" r:id="rId7"/>
    <p:sldId id="266" r:id="rId8"/>
    <p:sldId id="2655" r:id="rId9"/>
    <p:sldId id="267" r:id="rId10"/>
    <p:sldId id="268" r:id="rId11"/>
    <p:sldId id="270" r:id="rId12"/>
    <p:sldId id="271" r:id="rId13"/>
    <p:sldId id="272" r:id="rId14"/>
    <p:sldId id="277" r:id="rId15"/>
    <p:sldId id="275" r:id="rId16"/>
    <p:sldId id="276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80" autoAdjust="0"/>
  </p:normalViewPr>
  <p:slideViewPr>
    <p:cSldViewPr snapToGrid="0">
      <p:cViewPr varScale="1">
        <p:scale>
          <a:sx n="84" d="100"/>
          <a:sy n="84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14E5E-6E89-4225-8108-9A674FDF7E26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EC3A2-73C7-449B-9BD3-C39BFD2C8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42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725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98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44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801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75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953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2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8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87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985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98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84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25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15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9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1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2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42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46BF0-AC4F-4EE5-98D8-1CB9CD9076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2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openxmlformats.org/officeDocument/2006/relationships/image" Target="../media/image10.emf"/><Relationship Id="rId2" Type="http://schemas.openxmlformats.org/officeDocument/2006/relationships/audio" Target="../media/media1.mp3"/><Relationship Id="rId16" Type="http://schemas.openxmlformats.org/officeDocument/2006/relationships/image" Target="../media/image14.emf"/><Relationship Id="rId1" Type="http://schemas.microsoft.com/office/2007/relationships/media" Target="../media/media1.mp3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5" Type="http://schemas.openxmlformats.org/officeDocument/2006/relationships/image" Target="../media/image13.png"/><Relationship Id="rId10" Type="http://schemas.openxmlformats.org/officeDocument/2006/relationships/image" Target="../media/image8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emf"/><Relationship Id="rId1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3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4.emf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openxmlformats.org/officeDocument/2006/relationships/image" Target="../media/image10.emf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emf"/><Relationship Id="rId1" Type="http://schemas.microsoft.com/office/2007/relationships/media" Target="../media/media1.mp3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5" Type="http://schemas.openxmlformats.org/officeDocument/2006/relationships/image" Target="../media/image13.png"/><Relationship Id="rId10" Type="http://schemas.openxmlformats.org/officeDocument/2006/relationships/image" Target="../media/image8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emf"/><Relationship Id="rId1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3.wdp"/><Relationship Id="rId7" Type="http://schemas.openxmlformats.org/officeDocument/2006/relationships/image" Target="../media/image19.png"/><Relationship Id="rId12" Type="http://schemas.openxmlformats.org/officeDocument/2006/relationships/image" Target="../media/image23.gif"/><Relationship Id="rId1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24" Type="http://schemas.openxmlformats.org/officeDocument/2006/relationships/image" Target="../media/image5.png"/><Relationship Id="rId5" Type="http://schemas.openxmlformats.org/officeDocument/2006/relationships/image" Target="../media/image17.gif"/><Relationship Id="rId15" Type="http://schemas.openxmlformats.org/officeDocument/2006/relationships/image" Target="../media/image25.png"/><Relationship Id="rId23" Type="http://schemas.openxmlformats.org/officeDocument/2006/relationships/image" Target="../media/image32.pn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6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tailieu.com/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openxmlformats.org/officeDocument/2006/relationships/image" Target="../media/image10.emf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14.emf"/><Relationship Id="rId1" Type="http://schemas.microsoft.com/office/2007/relationships/media" Target="../media/media1.mp3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5" Type="http://schemas.openxmlformats.org/officeDocument/2006/relationships/image" Target="../media/image13.png"/><Relationship Id="rId10" Type="http://schemas.openxmlformats.org/officeDocument/2006/relationships/image" Target="../media/image8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emf"/><Relationship Id="rId1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" y="4348"/>
            <a:ext cx="12323500" cy="6849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" y="4349"/>
            <a:ext cx="817110" cy="817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8401" y="821459"/>
            <a:ext cx="6453057" cy="52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4349614" y="1621800"/>
            <a:ext cx="3492775" cy="71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45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98170" y="2399235"/>
            <a:ext cx="9064033" cy="1337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45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Toán</a:t>
            </a:r>
            <a:endParaRPr lang="en-US" sz="4045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404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Mi-li -</a:t>
            </a:r>
            <a:r>
              <a:rPr lang="en-US" sz="404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lít</a:t>
            </a:r>
            <a:endParaRPr lang="en-US" sz="4045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44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091" y="289826"/>
            <a:ext cx="9653068" cy="4726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533" y="5140867"/>
            <a:ext cx="5962083" cy="1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8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852423" y="2112386"/>
            <a:ext cx="43459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Động</a:t>
            </a:r>
            <a:endParaRPr lang="en-US" sz="7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83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98"/>
            <a:ext cx="12116353" cy="5708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860" y="2661311"/>
            <a:ext cx="561813" cy="601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049" y="4315939"/>
            <a:ext cx="561813" cy="601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683" y="2661311"/>
            <a:ext cx="561813" cy="601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9509" y="4393728"/>
            <a:ext cx="181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4589" y="2739100"/>
            <a:ext cx="1227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9" name="Rectangle 8"/>
          <p:cNvSpPr/>
          <p:nvPr/>
        </p:nvSpPr>
        <p:spPr>
          <a:xfrm>
            <a:off x="4582142" y="2739100"/>
            <a:ext cx="732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300</a:t>
            </a:r>
          </a:p>
        </p:txBody>
      </p:sp>
    </p:spTree>
    <p:extLst>
      <p:ext uri="{BB962C8B-B14F-4D97-AF65-F5344CB8AC3E}">
        <p14:creationId xmlns:p14="http://schemas.microsoft.com/office/powerpoint/2010/main" val="307293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7" y="0"/>
            <a:ext cx="10763795" cy="6335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562" y="5230222"/>
            <a:ext cx="561813" cy="601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997" y="5831231"/>
            <a:ext cx="561813" cy="601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737" y="5299893"/>
            <a:ext cx="1110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64601" y="5922198"/>
            <a:ext cx="1069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121238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17916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26" y="337590"/>
            <a:ext cx="6652590" cy="3124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6273" y="3775166"/>
            <a:ext cx="282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ml – 20 ml =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6273" y="4519749"/>
            <a:ext cx="198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ml x 3 =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0999"/>
            <a:ext cx="12192000" cy="1561905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5162">
            <a:off x="10190718" y="1735214"/>
            <a:ext cx="900374" cy="1135648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5744">
            <a:off x="9656834" y="524049"/>
            <a:ext cx="828716" cy="6870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8045" y="3775166"/>
            <a:ext cx="141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13462" y="4519749"/>
            <a:ext cx="1136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 ml</a:t>
            </a:r>
          </a:p>
        </p:txBody>
      </p:sp>
    </p:spTree>
    <p:extLst>
      <p:ext uri="{BB962C8B-B14F-4D97-AF65-F5344CB8AC3E}">
        <p14:creationId xmlns:p14="http://schemas.microsoft.com/office/powerpoint/2010/main" val="45323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17" y="2387047"/>
            <a:ext cx="6096000" cy="23575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Lượng dầu đã dùng để nấu ăn là: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750-350= 400ml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Đáp số : 400ml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5529943" y="123987"/>
            <a:ext cx="6096000" cy="21605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Tóm tắt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Chai có:  750 ml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Đã dùng: 350ml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 lại:    ? ml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" y="27024"/>
            <a:ext cx="5043502" cy="2360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2543175"/>
            <a:ext cx="6115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4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0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660g – 230g = ?g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430g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530g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550g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92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7000g = ? kg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7kg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77g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70kg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32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Con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lô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-gam ?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2kg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3kg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4kg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7184" y="1015311"/>
            <a:ext cx="3996656" cy="178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3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4418"/>
            <a:ext cx="12192000" cy="18527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31266" y="1495695"/>
            <a:ext cx="203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/>
              <a:t>Toán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2546454" y="2900195"/>
            <a:ext cx="8634549" cy="1446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r>
              <a:rPr lang="en-US" sz="8800" dirty="0"/>
              <a:t>Bài 32: MI-LI-LÍT</a:t>
            </a:r>
          </a:p>
        </p:txBody>
      </p:sp>
      <p:pic>
        <p:nvPicPr>
          <p:cNvPr id="13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5621">
            <a:off x="0" y="272124"/>
            <a:ext cx="3075000" cy="30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7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F1597F-2684-22AA-27CB-10D3A90951EE}"/>
              </a:ext>
            </a:extLst>
          </p:cNvPr>
          <p:cNvSpPr txBox="1"/>
          <p:nvPr/>
        </p:nvSpPr>
        <p:spPr>
          <a:xfrm>
            <a:off x="1330156" y="355058"/>
            <a:ext cx="9237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YÊU CẦU CẦN ĐẠT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1EB3DB-E0B6-4E97-B1EC-2746CBAE0A05}"/>
              </a:ext>
            </a:extLst>
          </p:cNvPr>
          <p:cNvSpPr txBox="1"/>
          <p:nvPr/>
        </p:nvSpPr>
        <p:spPr>
          <a:xfrm>
            <a:off x="1088231" y="1335574"/>
            <a:ext cx="10015538" cy="4186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SG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biết được đơn vị đo dung tích mi-li-lít (ml).</a:t>
            </a:r>
            <a:endParaRPr lang="en-SG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đọc, viết tắt đơn vị đo dung tích mi-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i-lít.</a:t>
            </a:r>
            <a:endParaRPr lang="en-SG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biết được 1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1 000 ml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 vào thực hành đo lượng nước trong các đổ vật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vi-VN" sz="32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 đơn vị mi-li-lít (ml).</a:t>
            </a:r>
            <a:endParaRPr lang="en-SG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hiện được 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đơn vị đo 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ml và phép tính trên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32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 đơn vị đo ml.</a:t>
            </a:r>
            <a:endParaRPr lang="en-SG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920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</TotalTime>
  <Words>229</Words>
  <Application>Microsoft Office PowerPoint</Application>
  <PresentationFormat>Widescreen</PresentationFormat>
  <Paragraphs>51</Paragraphs>
  <Slides>17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Arial</vt:lpstr>
      <vt:lpstr>Bubblegum Sans</vt:lpstr>
      <vt:lpstr>Calibri</vt:lpstr>
      <vt:lpstr>Calibri Light</vt:lpstr>
      <vt:lpstr>Coiny</vt:lpstr>
      <vt:lpstr>Lato Light</vt:lpstr>
      <vt:lpstr>Times New Roman</vt:lpstr>
      <vt:lpstr>UVN Van Chuong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Lê Thị Khánh Ly (420000327)</cp:lastModifiedBy>
  <cp:revision>11</cp:revision>
  <dcterms:created xsi:type="dcterms:W3CDTF">2022-08-11T04:43:53Z</dcterms:created>
  <dcterms:modified xsi:type="dcterms:W3CDTF">2022-11-24T03:14:33Z</dcterms:modified>
</cp:coreProperties>
</file>