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9" r:id="rId5"/>
    <p:sldMasterId id="2147483721" r:id="rId6"/>
    <p:sldMasterId id="2147483735" r:id="rId7"/>
  </p:sldMasterIdLst>
  <p:notesMasterIdLst>
    <p:notesMasterId r:id="rId25"/>
  </p:notesMasterIdLst>
  <p:sldIdLst>
    <p:sldId id="1552" r:id="rId8"/>
    <p:sldId id="337" r:id="rId9"/>
    <p:sldId id="264" r:id="rId10"/>
    <p:sldId id="291" r:id="rId11"/>
    <p:sldId id="2636" r:id="rId12"/>
    <p:sldId id="292" r:id="rId13"/>
    <p:sldId id="304" r:id="rId14"/>
    <p:sldId id="2637" r:id="rId15"/>
    <p:sldId id="2638" r:id="rId16"/>
    <p:sldId id="2639" r:id="rId17"/>
    <p:sldId id="2640" r:id="rId18"/>
    <p:sldId id="2642" r:id="rId19"/>
    <p:sldId id="2643" r:id="rId20"/>
    <p:sldId id="260" r:id="rId21"/>
    <p:sldId id="2644" r:id="rId22"/>
    <p:sldId id="2646" r:id="rId23"/>
    <p:sldId id="3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402A-A9E0-4C40-9259-6FA35E6E0BF1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9F74A-B1A1-4B84-96DF-A33CBF3F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4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7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56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5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4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912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5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0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4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6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5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6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3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6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7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08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1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38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713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130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128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044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915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8409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16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1329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9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7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751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81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8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9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4.gif"/><Relationship Id="rId4" Type="http://schemas.microsoft.com/office/2007/relationships/media" Target="../media/media2.mp3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16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" y="2630768"/>
            <a:ext cx="9700591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29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Gió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9EE4A-B72F-4DD3-AB22-BC12245F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38289"/>
              </p:ext>
            </p:extLst>
          </p:nvPr>
        </p:nvGraphicFramePr>
        <p:xfrm>
          <a:off x="2367280" y="2189055"/>
          <a:ext cx="9824720" cy="3185160"/>
        </p:xfrm>
        <a:graphic>
          <a:graphicData uri="http://schemas.openxmlformats.org/drawingml/2006/table">
            <a:tbl>
              <a:tblPr/>
              <a:tblGrid>
                <a:gridCol w="4912360">
                  <a:extLst>
                    <a:ext uri="{9D8B030D-6E8A-4147-A177-3AD203B41FA5}">
                      <a16:colId xmlns:a16="http://schemas.microsoft.com/office/drawing/2014/main" val="2418892603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1679552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tách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trước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xô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đẩy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Xếp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lần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lượt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sân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trắng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xóa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Bong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phập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phồng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2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  <a:p>
                      <a:pPr fontAlgn="t"/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997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856065" y="560667"/>
            <a:ext cx="6907695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  <a:endParaRPr lang="en-US" sz="28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FFC4A-D786-4568-AD71-BD077A9AA574}"/>
              </a:ext>
            </a:extLst>
          </p:cNvPr>
          <p:cNvSpPr/>
          <p:nvPr/>
        </p:nvSpPr>
        <p:spPr>
          <a:xfrm>
            <a:off x="4810256" y="2892779"/>
            <a:ext cx="198624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602844" y="3364504"/>
            <a:ext cx="275490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42AD8-62EE-4323-9CE2-A3C0E0351146}"/>
              </a:ext>
            </a:extLst>
          </p:cNvPr>
          <p:cNvSpPr/>
          <p:nvPr/>
        </p:nvSpPr>
        <p:spPr>
          <a:xfrm>
            <a:off x="2367280" y="3881736"/>
            <a:ext cx="297454" cy="4094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7C2B8-A458-49EF-A5FE-1BEC9BC05133}"/>
              </a:ext>
            </a:extLst>
          </p:cNvPr>
          <p:cNvSpPr/>
          <p:nvPr/>
        </p:nvSpPr>
        <p:spPr>
          <a:xfrm>
            <a:off x="9513865" y="2360932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6" y="-230749"/>
            <a:ext cx="3002281" cy="3002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0F5236-FB63-48D7-B433-FF57B7FFF0AD}"/>
              </a:ext>
            </a:extLst>
          </p:cNvPr>
          <p:cNvSpPr/>
          <p:nvPr/>
        </p:nvSpPr>
        <p:spPr>
          <a:xfrm>
            <a:off x="9824720" y="3405404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FE9BA-D39C-4B47-BAA1-99F5E29AED08}"/>
              </a:ext>
            </a:extLst>
          </p:cNvPr>
          <p:cNvGrpSpPr/>
          <p:nvPr/>
        </p:nvGrpSpPr>
        <p:grpSpPr>
          <a:xfrm>
            <a:off x="4170686" y="459155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F55B4F1F-2546-4CC3-AC49-0A2688F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57CADDC-B526-48F5-8B96-A32C37DABB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xuyến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022C9-7311-4B25-8EE6-DDACA8A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845566"/>
            <a:ext cx="10718165" cy="1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1. Nghe – </a:t>
            </a:r>
            <a:r>
              <a:rPr lang="en-US" sz="6600" b="1" spc="-133" dirty="0" err="1">
                <a:solidFill>
                  <a:srgbClr val="F92D67"/>
                </a:solidFill>
                <a:latin typeface="Sriracha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847436" y="1544320"/>
            <a:ext cx="38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8F95-C673-4DC3-AC49-E438A90C2E4A}"/>
              </a:ext>
            </a:extLst>
          </p:cNvPr>
          <p:cNvSpPr txBox="1"/>
          <p:nvPr/>
        </p:nvSpPr>
        <p:spPr>
          <a:xfrm>
            <a:off x="4724400" y="1544320"/>
            <a:ext cx="36447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7C90C-0419-4744-94B8-9FF4314CA280}"/>
              </a:ext>
            </a:extLst>
          </p:cNvPr>
          <p:cNvSpPr txBox="1"/>
          <p:nvPr/>
        </p:nvSpPr>
        <p:spPr>
          <a:xfrm>
            <a:off x="8290688" y="1564639"/>
            <a:ext cx="3644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qua khó nhọc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học thành công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vào cây thông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reo vi vút.</a:t>
            </a:r>
          </a:p>
          <a:p>
            <a:pPr algn="r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5448380" y="661629"/>
            <a:ext cx="449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3837" y="404630"/>
            <a:ext cx="74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bạn trúc xinh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bụng hiền lành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gió chiếc sáo</a:t>
            </a:r>
            <a:endParaRPr lang="es-E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551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5" y="418768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5" y="47031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674986" y="101513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74987" y="152535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lĲi đàn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74988" y="206067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sẵn sàng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74988" y="255644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5576696" y="369761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VưĜ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284F3-59E8-4F91-BA36-1FB0057EB898}"/>
              </a:ext>
            </a:extLst>
          </p:cNvPr>
          <p:cNvSpPr txBox="1"/>
          <p:nvPr/>
        </p:nvSpPr>
        <p:spPr>
          <a:xfrm>
            <a:off x="933445" y="52452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72A0A-D1CB-4955-8623-7DBAF9CBE92B}"/>
              </a:ext>
            </a:extLst>
          </p:cNvPr>
          <p:cNvSpPr txBox="1"/>
          <p:nvPr/>
        </p:nvSpPr>
        <p:spPr>
          <a:xfrm>
            <a:off x="5674988" y="423605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hǌ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91A653-5A86-4B74-9B29-514D262241E2}"/>
              </a:ext>
            </a:extLst>
          </p:cNvPr>
          <p:cNvSpPr txBox="1"/>
          <p:nvPr/>
        </p:nvSpPr>
        <p:spPr>
          <a:xfrm>
            <a:off x="5674989" y="477049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ThĔ vào cây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CD85E-5CE9-42DE-8B5B-76BBED35752F}"/>
              </a:ext>
            </a:extLst>
          </p:cNvPr>
          <p:cNvSpPr txBox="1"/>
          <p:nvPr/>
        </p:nvSpPr>
        <p:spPr>
          <a:xfrm>
            <a:off x="5674989" y="530045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 vi vút.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161A5-E4D5-4E2D-BC9B-BB0BBEFF1E17}"/>
              </a:ext>
            </a:extLst>
          </p:cNvPr>
          <p:cNvSpPr txBox="1"/>
          <p:nvPr/>
        </p:nvSpPr>
        <p:spPr>
          <a:xfrm>
            <a:off x="5674989" y="586386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r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21" grpId="0"/>
      <p:bldP spid="20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937115" y="3716943"/>
            <a:ext cx="431778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sẵn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sàng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3 ô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876151" y="2884388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có nhiều bạn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7D3EE1-7F32-9842-F0B4-3FB415A7CA66}"/>
              </a:ext>
            </a:extLst>
          </p:cNvPr>
          <p:cNvSpPr/>
          <p:nvPr/>
        </p:nvSpPr>
        <p:spPr>
          <a:xfrm>
            <a:off x="3646635" y="2620293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487</Words>
  <Application>Microsoft Office PowerPoint</Application>
  <PresentationFormat>Widescreen</PresentationFormat>
  <Paragraphs>107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等线</vt:lpstr>
      <vt:lpstr>等线 Light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Coiny</vt:lpstr>
      <vt:lpstr>Gloria Hallelujah</vt:lpstr>
      <vt:lpstr>HP001 4 hàng</vt:lpstr>
      <vt:lpstr>Odibee Sans</vt:lpstr>
      <vt:lpstr>Sriracha</vt:lpstr>
      <vt:lpstr>Times New Roman</vt:lpstr>
      <vt:lpstr>UVN Van Chuong Nang</vt:lpstr>
      <vt:lpstr>Zilla Slab</vt:lpstr>
      <vt:lpstr>义启小魏楷</vt:lpstr>
      <vt:lpstr>字魂59号-创粗黑</vt:lpstr>
      <vt:lpstr>字魂70号-灵悦黑体</vt:lpstr>
      <vt:lpstr>1_Office Theme</vt:lpstr>
      <vt:lpstr>Theme1</vt:lpstr>
      <vt:lpstr>Office 主题​​</vt:lpstr>
      <vt:lpstr>千图网海量PPT模板www.58pic.com​​</vt:lpstr>
      <vt:lpstr>Office Theme</vt:lpstr>
      <vt:lpstr>www.freeppt7.com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2022-08-21T04:00:31Z</dcterms:created>
  <dcterms:modified xsi:type="dcterms:W3CDTF">2022-12-18T05:05:27Z</dcterms:modified>
</cp:coreProperties>
</file>