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6.jpg" ContentType="image/png"/>
  <Override PartName="/ppt/media/image17.jpg" ContentType="image/png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79" r:id="rId2"/>
    <p:sldId id="286" r:id="rId3"/>
    <p:sldId id="289" r:id="rId4"/>
    <p:sldId id="468" r:id="rId5"/>
    <p:sldId id="469" r:id="rId6"/>
    <p:sldId id="446" r:id="rId7"/>
    <p:sldId id="470" r:id="rId8"/>
    <p:sldId id="471" r:id="rId9"/>
    <p:sldId id="454" r:id="rId10"/>
    <p:sldId id="457" r:id="rId11"/>
    <p:sldId id="472" r:id="rId12"/>
    <p:sldId id="448" r:id="rId13"/>
    <p:sldId id="458" r:id="rId14"/>
    <p:sldId id="473" r:id="rId15"/>
    <p:sldId id="475" r:id="rId16"/>
    <p:sldId id="465" r:id="rId17"/>
    <p:sldId id="474" r:id="rId18"/>
    <p:sldId id="476" r:id="rId19"/>
    <p:sldId id="477" r:id="rId20"/>
    <p:sldId id="478" r:id="rId21"/>
    <p:sldId id="46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99"/>
    <a:srgbClr val="FECD59"/>
    <a:srgbClr val="DDAD49"/>
    <a:srgbClr val="FFE666"/>
    <a:srgbClr val="FFFF9E"/>
    <a:srgbClr val="FFFF99"/>
    <a:srgbClr val="FFD268"/>
    <a:srgbClr val="F95C63"/>
    <a:srgbClr val="FFE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4" y="-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25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75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281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FD34E-F991-4465-83F7-9F4E4AFC2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 r="2239" b="33489"/>
          <a:stretch/>
        </p:blipFill>
        <p:spPr>
          <a:xfrm>
            <a:off x="5040568" y="6220654"/>
            <a:ext cx="2452054" cy="12746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0493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124200" y="1720347"/>
            <a:ext cx="46629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b="1" spc="-113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b="1" spc="-113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17</a:t>
            </a:r>
            <a:endParaRPr lang="en-US" sz="4050" b="1" spc="-113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" y="3048000"/>
            <a:ext cx="12192001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4050" b="1" dirty="0" smtClean="0"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giáo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dục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theo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chủ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đề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Đồ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dung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cá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nhân</a:t>
            </a:r>
            <a:endParaRPr lang="vi-VN" sz="4050" b="1" dirty="0"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22" y="-29098"/>
            <a:ext cx="1569322" cy="15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859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589182" y="2159531"/>
            <a:ext cx="26756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Cách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đánh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,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loại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HS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75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78788D-B6E6-93F5-FEFC-791DA83BF6E6}"/>
              </a:ext>
            </a:extLst>
          </p:cNvPr>
          <p:cNvSpPr txBox="1"/>
          <p:nvPr/>
        </p:nvSpPr>
        <p:spPr>
          <a:xfrm>
            <a:off x="581297" y="555171"/>
            <a:ext cx="3801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F3E02-6314-EBA3-D3C4-1C6CB3B00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182" y="1729857"/>
            <a:ext cx="11083636" cy="33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8509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">
            <a:extLst>
              <a:ext uri="{FF2B5EF4-FFF2-40B4-BE49-F238E27FC236}">
                <a16:creationId xmlns:a16="http://schemas.microsoft.com/office/drawing/2014/main" id="{E7E018F6-3711-43F4-A7A6-0FFE7CAE9E93}"/>
              </a:ext>
            </a:extLst>
          </p:cNvPr>
          <p:cNvGrpSpPr/>
          <p:nvPr/>
        </p:nvGrpSpPr>
        <p:grpSpPr>
          <a:xfrm>
            <a:off x="-2006698" y="4899781"/>
            <a:ext cx="21232385" cy="6444890"/>
            <a:chOff x="-4509203" y="4493865"/>
            <a:chExt cx="21232385" cy="6444890"/>
          </a:xfrm>
          <a:solidFill>
            <a:srgbClr val="FFE4DB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1" name="组合 115">
              <a:extLst>
                <a:ext uri="{FF2B5EF4-FFF2-40B4-BE49-F238E27FC236}">
                  <a16:creationId xmlns:a16="http://schemas.microsoft.com/office/drawing/2014/main" id="{0842F309-BE5D-4FB7-A2CD-03AE56CA3741}"/>
                </a:ext>
              </a:extLst>
            </p:cNvPr>
            <p:cNvGrpSpPr/>
            <p:nvPr/>
          </p:nvGrpSpPr>
          <p:grpSpPr>
            <a:xfrm>
              <a:off x="2546356" y="4546653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35" name="云形 116">
                <a:extLst>
                  <a:ext uri="{FF2B5EF4-FFF2-40B4-BE49-F238E27FC236}">
                    <a16:creationId xmlns:a16="http://schemas.microsoft.com/office/drawing/2014/main" id="{1B36D488-F58F-4AD3-91FF-BF36D2A242FE}"/>
                  </a:ext>
                </a:extLst>
              </p:cNvPr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云形 117">
                <a:extLst>
                  <a:ext uri="{FF2B5EF4-FFF2-40B4-BE49-F238E27FC236}">
                    <a16:creationId xmlns:a16="http://schemas.microsoft.com/office/drawing/2014/main" id="{2CE22206-8F91-4072-8212-715FDA7F7607}"/>
                  </a:ext>
                </a:extLst>
              </p:cNvPr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102">
              <a:extLst>
                <a:ext uri="{FF2B5EF4-FFF2-40B4-BE49-F238E27FC236}">
                  <a16:creationId xmlns:a16="http://schemas.microsoft.com/office/drawing/2014/main" id="{3CE4816B-B79B-47FE-A367-B424E697405B}"/>
                </a:ext>
              </a:extLst>
            </p:cNvPr>
            <p:cNvGrpSpPr/>
            <p:nvPr/>
          </p:nvGrpSpPr>
          <p:grpSpPr>
            <a:xfrm>
              <a:off x="-4509203" y="4493865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33" name="云形 105">
                <a:extLst>
                  <a:ext uri="{FF2B5EF4-FFF2-40B4-BE49-F238E27FC236}">
                    <a16:creationId xmlns:a16="http://schemas.microsoft.com/office/drawing/2014/main" id="{93ABB912-0D78-4E85-B7E4-2C7555D030C5}"/>
                  </a:ext>
                </a:extLst>
              </p:cNvPr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" name="云形 114">
                <a:extLst>
                  <a:ext uri="{FF2B5EF4-FFF2-40B4-BE49-F238E27FC236}">
                    <a16:creationId xmlns:a16="http://schemas.microsoft.com/office/drawing/2014/main" id="{B0E0F95C-33D0-4FE3-B5FC-5E800D1B73BF}"/>
                  </a:ext>
                </a:extLst>
              </p:cNvPr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8" name="文本框 75">
            <a:extLst>
              <a:ext uri="{FF2B5EF4-FFF2-40B4-BE49-F238E27FC236}">
                <a16:creationId xmlns:a16="http://schemas.microsoft.com/office/drawing/2014/main" id="{230B3511-2972-4F08-9D9F-37D4A791D548}"/>
              </a:ext>
            </a:extLst>
          </p:cNvPr>
          <p:cNvSpPr txBox="1"/>
          <p:nvPr/>
        </p:nvSpPr>
        <p:spPr>
          <a:xfrm flipH="1">
            <a:off x="2724186" y="3453862"/>
            <a:ext cx="6476788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TẠM BIỆT!</a:t>
            </a:r>
            <a:endParaRPr lang="en-US" altLang="zh-CN" sz="4800" dirty="0">
              <a:solidFill>
                <a:srgbClr val="C00000"/>
              </a:solidFill>
              <a:highlight>
                <a:srgbClr val="E2F3E0"/>
              </a:highlight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endParaRPr lang="en-US" altLang="zh-CN" sz="23900" b="1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E2F3E0"/>
              </a:highlight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7" name="图片 86">
            <a:extLst>
              <a:ext uri="{FF2B5EF4-FFF2-40B4-BE49-F238E27FC236}">
                <a16:creationId xmlns:a16="http://schemas.microsoft.com/office/drawing/2014/main" id="{85CDDA26-F84A-4CCB-ADC4-778AC7269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62" y="284358"/>
            <a:ext cx="2150948" cy="2021221"/>
          </a:xfrm>
          <a:prstGeom prst="rect">
            <a:avLst/>
          </a:prstGeom>
        </p:spPr>
      </p:pic>
      <p:pic>
        <p:nvPicPr>
          <p:cNvPr id="38" name="Picture 37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88339E0D-13D1-469F-B6B3-7583BEA523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9941" y1="40237" x2="89941" y2="40237"/>
                        <a14:backgroundMark x1="87574" y1="40237" x2="87574" y2="40237"/>
                        <a14:backgroundMark x1="90828" y1="43491" x2="90828" y2="43491"/>
                        <a14:backgroundMark x1="42899" y1="80473" x2="42899" y2="80473"/>
                        <a14:backgroundMark x1="44379" y1="78994" x2="44379" y2="78994"/>
                        <a14:backgroundMark x1="46154" y1="79586" x2="46154" y2="79586"/>
                        <a14:backgroundMark x1="47337" y1="80473" x2="47337" y2="80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5" y="3940374"/>
            <a:ext cx="3129822" cy="3129822"/>
          </a:xfrm>
          <a:prstGeom prst="rect">
            <a:avLst/>
          </a:prstGeom>
        </p:spPr>
      </p:pic>
      <p:pic>
        <p:nvPicPr>
          <p:cNvPr id="39" name="Picture 38" descr="A picture containing toy, vector graphics, businesscard&#10;&#10;Description automatically generated">
            <a:extLst>
              <a:ext uri="{FF2B5EF4-FFF2-40B4-BE49-F238E27FC236}">
                <a16:creationId xmlns:a16="http://schemas.microsoft.com/office/drawing/2014/main" id="{01185076-66A1-4467-AFC8-4ACAB9D486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959" y1="83432" x2="52959" y2="83432"/>
                        <a14:foregroundMark x1="73373" y1="84911" x2="73373" y2="84911"/>
                        <a14:foregroundMark x1="72781" y1="85207" x2="72781" y2="85207"/>
                        <a14:foregroundMark x1="72781" y1="85207" x2="72781" y2="85207"/>
                        <a14:foregroundMark x1="71302" y1="85799" x2="71302" y2="85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87" y="3813268"/>
            <a:ext cx="3044732" cy="30447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07904 0.0020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6096000" y="1568655"/>
            <a:ext cx="4784127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5362302" y="3206325"/>
            <a:ext cx="5107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SINH HOẠT LỚP</a:t>
            </a:r>
            <a:endParaRPr lang="zh-CN" alt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50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1B7D6-7A08-CA8B-2A56-CA343C21B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46" y="228600"/>
            <a:ext cx="888430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2629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A1DC2D-0360-5180-EDF0-69B46FE4B3AE}"/>
              </a:ext>
            </a:extLst>
          </p:cNvPr>
          <p:cNvSpPr txBox="1"/>
          <p:nvPr/>
        </p:nvSpPr>
        <p:spPr>
          <a:xfrm>
            <a:off x="515983" y="653143"/>
            <a:ext cx="883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SƠ KẾT TUẦN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B967-4A74-50A4-12A9-A05DD80EB592}"/>
              </a:ext>
            </a:extLst>
          </p:cNvPr>
          <p:cNvSpPr txBox="1"/>
          <p:nvPr/>
        </p:nvSpPr>
        <p:spPr>
          <a:xfrm>
            <a:off x="2449286" y="3166242"/>
            <a:ext cx="6977198" cy="2295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sinh hoạt nền nếp.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học tập.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7F821B-1E2A-FE31-79FF-1DBA3AD766AA}"/>
              </a:ext>
            </a:extLst>
          </p:cNvPr>
          <p:cNvGrpSpPr/>
          <p:nvPr/>
        </p:nvGrpSpPr>
        <p:grpSpPr>
          <a:xfrm>
            <a:off x="3677004" y="2563753"/>
            <a:ext cx="4014570" cy="3069360"/>
            <a:chOff x="3774976" y="2798885"/>
            <a:chExt cx="4014570" cy="30693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5F484B-1BBF-DD67-45B6-111AB67E4986}"/>
                </a:ext>
              </a:extLst>
            </p:cNvPr>
            <p:cNvGrpSpPr/>
            <p:nvPr/>
          </p:nvGrpSpPr>
          <p:grpSpPr>
            <a:xfrm>
              <a:off x="3774976" y="3405796"/>
              <a:ext cx="4014570" cy="2462449"/>
              <a:chOff x="3491842" y="3823250"/>
              <a:chExt cx="3996098" cy="2425310"/>
            </a:xfrm>
          </p:grpSpPr>
          <p:pic>
            <p:nvPicPr>
              <p:cNvPr id="8" name="Picture 7" descr="A picture containing text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D41F7227-C92C-F1A9-7414-80B06F4FF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89941" y1="40237" x2="89941" y2="40237"/>
                            <a14:backgroundMark x1="87574" y1="40237" x2="87574" y2="40237"/>
                            <a14:backgroundMark x1="90828" y1="43491" x2="90828" y2="43491"/>
                            <a14:backgroundMark x1="42899" y1="80473" x2="42899" y2="80473"/>
                            <a14:backgroundMark x1="44379" y1="78994" x2="44379" y2="78994"/>
                            <a14:backgroundMark x1="46154" y1="79586" x2="46154" y2="79586"/>
                            <a14:backgroundMark x1="47337" y1="80473" x2="47337" y2="804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42" y="3823250"/>
                <a:ext cx="2425309" cy="2425309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toy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BBB18BF4-55B5-0C17-AC51-1A8E8FBD6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52959" y1="83432" x2="52959" y2="83432"/>
                            <a14:foregroundMark x1="73373" y1="84911" x2="73373" y2="84911"/>
                            <a14:foregroundMark x1="72781" y1="85207" x2="72781" y2="85207"/>
                            <a14:foregroundMark x1="72781" y1="85207" x2="72781" y2="85207"/>
                            <a14:foregroundMark x1="71302" y1="85799" x2="71302" y2="8579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568" y="3889188"/>
                <a:ext cx="2359372" cy="2359372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E552D6-53C5-968D-F3C2-2ADB88DF8C81}"/>
                </a:ext>
              </a:extLst>
            </p:cNvPr>
            <p:cNvSpPr txBox="1"/>
            <p:nvPr/>
          </p:nvSpPr>
          <p:spPr>
            <a:xfrm>
              <a:off x="4119008" y="2798885"/>
              <a:ext cx="3555802" cy="59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nhóm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969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7">
            <a:extLst>
              <a:ext uri="{FF2B5EF4-FFF2-40B4-BE49-F238E27FC236}">
                <a16:creationId xmlns:a16="http://schemas.microsoft.com/office/drawing/2014/main" id="{0C6F5827-21DD-43CB-A83B-9676B2EBD644}"/>
              </a:ext>
            </a:extLst>
          </p:cNvPr>
          <p:cNvSpPr/>
          <p:nvPr/>
        </p:nvSpPr>
        <p:spPr>
          <a:xfrm>
            <a:off x="4476868" y="1836327"/>
            <a:ext cx="2724032" cy="2259424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7">
            <a:extLst>
              <a:ext uri="{FF2B5EF4-FFF2-40B4-BE49-F238E27FC236}">
                <a16:creationId xmlns:a16="http://schemas.microsoft.com/office/drawing/2014/main" id="{83B7E85A-EDE8-4B56-A842-007F1E10250B}"/>
              </a:ext>
            </a:extLst>
          </p:cNvPr>
          <p:cNvSpPr/>
          <p:nvPr/>
        </p:nvSpPr>
        <p:spPr>
          <a:xfrm>
            <a:off x="1562218" y="4068688"/>
            <a:ext cx="2323982" cy="1970161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7">
            <a:extLst>
              <a:ext uri="{FF2B5EF4-FFF2-40B4-BE49-F238E27FC236}">
                <a16:creationId xmlns:a16="http://schemas.microsoft.com/office/drawing/2014/main" id="{762CC0C2-229A-4649-BF53-1DA25A10E494}"/>
              </a:ext>
            </a:extLst>
          </p:cNvPr>
          <p:cNvSpPr/>
          <p:nvPr/>
        </p:nvSpPr>
        <p:spPr>
          <a:xfrm>
            <a:off x="7791569" y="4133286"/>
            <a:ext cx="2247782" cy="1905563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箭头: 五边形 24">
            <a:extLst>
              <a:ext uri="{FF2B5EF4-FFF2-40B4-BE49-F238E27FC236}">
                <a16:creationId xmlns:a16="http://schemas.microsoft.com/office/drawing/2014/main" id="{E9897FD2-678B-41AB-8720-6038E35BCAE8}"/>
              </a:ext>
            </a:extLst>
          </p:cNvPr>
          <p:cNvSpPr/>
          <p:nvPr/>
        </p:nvSpPr>
        <p:spPr>
          <a:xfrm>
            <a:off x="0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" name="箭头: V 形 25">
            <a:extLst>
              <a:ext uri="{FF2B5EF4-FFF2-40B4-BE49-F238E27FC236}">
                <a16:creationId xmlns:a16="http://schemas.microsoft.com/office/drawing/2014/main" id="{A4C8FFA9-1423-4384-B5B6-9A6FBE4DE7E6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28">
            <a:extLst>
              <a:ext uri="{FF2B5EF4-FFF2-40B4-BE49-F238E27FC236}">
                <a16:creationId xmlns:a16="http://schemas.microsoft.com/office/drawing/2014/main" id="{9F8C3F67-EDCE-497B-807D-9FE6E5F61825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椭圆 30">
            <a:extLst>
              <a:ext uri="{FF2B5EF4-FFF2-40B4-BE49-F238E27FC236}">
                <a16:creationId xmlns:a16="http://schemas.microsoft.com/office/drawing/2014/main" id="{A2D90B96-B9F4-450F-9BBC-6E886009E43C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32">
            <a:extLst>
              <a:ext uri="{FF2B5EF4-FFF2-40B4-BE49-F238E27FC236}">
                <a16:creationId xmlns:a16="http://schemas.microsoft.com/office/drawing/2014/main" id="{F03F79E9-FF2A-422F-BFE1-02AA602CDEDE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754D55E1-E49C-4C2A-BAB4-0FB503CF15DE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73250-BB2C-48E5-A9E9-B0B6C7029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5" y="1219200"/>
            <a:ext cx="9947406" cy="62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25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" grpId="0" animBg="1"/>
      <p:bldP spid="3" grpId="0" animBg="1"/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355310" y="692332"/>
            <a:ext cx="9713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7282D-D532-CD4C-11A3-A8E88FCD41A4}"/>
              </a:ext>
            </a:extLst>
          </p:cNvPr>
          <p:cNvSpPr txBox="1"/>
          <p:nvPr/>
        </p:nvSpPr>
        <p:spPr>
          <a:xfrm>
            <a:off x="155249" y="2074478"/>
            <a:ext cx="11881502" cy="375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ớp Trưởng (hoặc lớp phó học tập) triển khai kế hoạch hoạt động tuần tới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nền nếp trong tuần.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Thi đua học tập tốt.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các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679DF8-69E3-87DA-47B5-9EE7A4B4B530}"/>
              </a:ext>
            </a:extLst>
          </p:cNvPr>
          <p:cNvGrpSpPr/>
          <p:nvPr/>
        </p:nvGrpSpPr>
        <p:grpSpPr>
          <a:xfrm>
            <a:off x="3323849" y="1625310"/>
            <a:ext cx="4532459" cy="4652120"/>
            <a:chOff x="6556906" y="1219634"/>
            <a:chExt cx="4532459" cy="4658361"/>
          </a:xfrm>
        </p:grpSpPr>
        <p:pic>
          <p:nvPicPr>
            <p:cNvPr id="6" name="Picture 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C4822FB-0FC9-1259-A242-E966E036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906" y="1219634"/>
              <a:ext cx="4532459" cy="465836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2AF847-F329-6100-CCF1-74F591135C25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7D1164-E0A3-8AB0-63D9-75659C7BF7C1}"/>
                </a:ext>
              </a:extLst>
            </p:cNvPr>
            <p:cNvSpPr txBox="1"/>
            <p:nvPr/>
          </p:nvSpPr>
          <p:spPr>
            <a:xfrm>
              <a:off x="8131628" y="2894149"/>
              <a:ext cx="16328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41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219542" y="477765"/>
            <a:ext cx="11753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78DC78-2AAE-89EB-65D7-FBC8A98F2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2381" b="51429"/>
          <a:stretch/>
        </p:blipFill>
        <p:spPr>
          <a:xfrm>
            <a:off x="609702" y="1801204"/>
            <a:ext cx="5312161" cy="2887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322236-81DA-2545-9842-255234CE4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2191"/>
          <a:stretch/>
        </p:blipFill>
        <p:spPr>
          <a:xfrm>
            <a:off x="6333343" y="3837618"/>
            <a:ext cx="5312161" cy="27097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8E623C1-F545-E349-B9BA-BD121DA0FF60}"/>
              </a:ext>
            </a:extLst>
          </p:cNvPr>
          <p:cNvGrpSpPr/>
          <p:nvPr/>
        </p:nvGrpSpPr>
        <p:grpSpPr>
          <a:xfrm>
            <a:off x="5669193" y="1165613"/>
            <a:ext cx="3252077" cy="3251906"/>
            <a:chOff x="6443230" y="1193457"/>
            <a:chExt cx="4761360" cy="4767504"/>
          </a:xfrm>
        </p:grpSpPr>
        <p:pic>
          <p:nvPicPr>
            <p:cNvPr id="13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7011517-AD70-864C-2D59-7F4FA05F5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230" y="1193457"/>
              <a:ext cx="4761360" cy="4767504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3BE916-DC45-FE9C-D6C5-FC29151B4EF4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3E8CB2-EDB3-AB01-D849-F7D63E4FAC2C}"/>
                </a:ext>
              </a:extLst>
            </p:cNvPr>
            <p:cNvSpPr txBox="1"/>
            <p:nvPr/>
          </p:nvSpPr>
          <p:spPr>
            <a:xfrm>
              <a:off x="8131627" y="2894149"/>
              <a:ext cx="1632858" cy="1353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60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219542" y="477765"/>
            <a:ext cx="11753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Chia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7E710BD-491A-0B14-BA49-3DEC1368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93" y="1938951"/>
            <a:ext cx="3981578" cy="28696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31A2B9-70DB-3E78-79F0-2D0563F7723C}"/>
              </a:ext>
            </a:extLst>
          </p:cNvPr>
          <p:cNvSpPr txBox="1"/>
          <p:nvPr/>
        </p:nvSpPr>
        <p:spPr>
          <a:xfrm>
            <a:off x="468630" y="2191314"/>
            <a:ext cx="6097088" cy="4002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đã làm gì? Người thân của em có bất ngờ và vui không? Em cảm thấy thế nào khi làm việc đó?</a:t>
            </a:r>
            <a:endParaRPr lang="en-US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có ý định tiếp tục làm việc này không? </a:t>
            </a:r>
            <a:endParaRPr lang="en-US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4432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6096000" y="1519669"/>
            <a:ext cx="52195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6188529" y="2705725"/>
            <a:ext cx="4228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ĐỒ DÙNG </a:t>
            </a:r>
          </a:p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CỦA CÁ NHÂN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21EDB-7214-9D23-0200-0A5544044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182" y="2573527"/>
            <a:ext cx="11083636" cy="1710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03FC47-EBDE-933B-A103-9BC3245DFF6B}"/>
              </a:ext>
            </a:extLst>
          </p:cNvPr>
          <p:cNvSpPr txBox="1"/>
          <p:nvPr/>
        </p:nvSpPr>
        <p:spPr>
          <a:xfrm>
            <a:off x="4278086" y="1123406"/>
            <a:ext cx="3951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9185614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14">
            <a:extLst>
              <a:ext uri="{FF2B5EF4-FFF2-40B4-BE49-F238E27FC236}">
                <a16:creationId xmlns:a16="http://schemas.microsoft.com/office/drawing/2014/main" id="{8F43E1C6-01F4-4F28-811E-3B403C2B2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038531" cy="68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2E4E091-3AEA-4E60-B44E-E88A93BDE4CF}"/>
              </a:ext>
            </a:extLst>
          </p:cNvPr>
          <p:cNvSpPr txBox="1"/>
          <p:nvPr/>
        </p:nvSpPr>
        <p:spPr>
          <a:xfrm>
            <a:off x="593657" y="4273850"/>
            <a:ext cx="68512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Tạm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 </a:t>
            </a:r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biệt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!</a:t>
            </a:r>
          </a:p>
        </p:txBody>
      </p:sp>
      <p:pic>
        <p:nvPicPr>
          <p:cNvPr id="5" name="PA_库_图片 5">
            <a:extLst>
              <a:ext uri="{FF2B5EF4-FFF2-40B4-BE49-F238E27FC236}">
                <a16:creationId xmlns:a16="http://schemas.microsoft.com/office/drawing/2014/main" id="{F29F392D-DA78-4357-A870-A6C631AA75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85234" y="100960"/>
            <a:ext cx="4406766" cy="67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66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/>
        </p:nvGrpSpPr>
        <p:grpSpPr>
          <a:xfrm rot="234299">
            <a:off x="-5440845" y="-4354198"/>
            <a:ext cx="21002412" cy="6808940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云形 80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云形 8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>
            <a:off x="-2209892" y="5243528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任意多边形 97"/>
          <p:cNvSpPr/>
          <p:nvPr/>
        </p:nvSpPr>
        <p:spPr>
          <a:xfrm>
            <a:off x="-2191619" y="5453963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2400620" y="6005612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9" name="云形 108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5" name="任意多边形 94"/>
          <p:cNvSpPr/>
          <p:nvPr/>
        </p:nvSpPr>
        <p:spPr>
          <a:xfrm rot="234299">
            <a:off x="-5087262" y="6106440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3540294" y="2265330"/>
            <a:ext cx="249378" cy="30256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2716896" y="2083185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4" name="等腰三角形 83"/>
          <p:cNvSpPr/>
          <p:nvPr/>
        </p:nvSpPr>
        <p:spPr>
          <a:xfrm rot="5400000">
            <a:off x="3518728" y="3244036"/>
            <a:ext cx="285032" cy="29508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752578" y="3106417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18080" y="63491"/>
            <a:ext cx="6998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Yêu </a:t>
            </a:r>
            <a:r>
              <a:rPr lang="en-US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cầu</a:t>
            </a:r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 cần </a:t>
            </a:r>
            <a:r>
              <a:rPr lang="en-US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đạt</a:t>
            </a:r>
            <a:endParaRPr lang="en-US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+mj-ea"/>
              <a:cs typeface="UTM Windsor BT" panose="02040603050506020204" charset="0"/>
            </a:endParaRP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A4A5D77-F5C9-4D04-ABB6-A33FC0369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0" y="917229"/>
            <a:ext cx="2829042" cy="505810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B598823-C51F-ED7A-DC5A-F36AB92BE1D7}"/>
              </a:ext>
            </a:extLst>
          </p:cNvPr>
          <p:cNvSpPr txBox="1"/>
          <p:nvPr/>
        </p:nvSpPr>
        <p:spPr>
          <a:xfrm>
            <a:off x="3868000" y="2137114"/>
            <a:ext cx="7889044" cy="2366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4323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quan sát để biết được sở thích, thói quen, kỉ niệm của người thân.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4323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Qua đó, HS lựa chọn việc làm phù hợp thể hiện sự quan tâm, chăm sóc người thân. 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1000"/>
              </a:spcAft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84" grpId="0" animBg="1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2BB5B-2BED-4503-035B-B94A5C04E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43" y="461548"/>
            <a:ext cx="11212491" cy="59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067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FBC46-0E69-F64F-4C49-69D92AA5D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71"/>
          <a:stretch/>
        </p:blipFill>
        <p:spPr>
          <a:xfrm>
            <a:off x="1" y="10"/>
            <a:ext cx="9669642" cy="6857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65C7D-7A83-40F6-4442-829121087FD5}"/>
              </a:ext>
            </a:extLst>
          </p:cNvPr>
          <p:cNvSpPr txBox="1"/>
          <p:nvPr/>
        </p:nvSpPr>
        <p:spPr>
          <a:xfrm>
            <a:off x="6473687" y="384312"/>
            <a:ext cx="5867400" cy="3738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Đố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các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em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đang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bện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có đẹp không?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bện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nào?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to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dùng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để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nhỏ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dùng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để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+Như vậy,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công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yêu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thích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của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là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917295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3EA1A5-3A18-BC14-53DC-9ED2CAB65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0019" y="742122"/>
            <a:ext cx="8626334" cy="5791468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C0C0C01E-357F-4825-9F66-062F28D94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97" y="136440"/>
            <a:ext cx="3469335" cy="1123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64065A-7DE5-3626-14D4-4C9D776BF422}"/>
              </a:ext>
            </a:extLst>
          </p:cNvPr>
          <p:cNvSpPr/>
          <p:nvPr/>
        </p:nvSpPr>
        <p:spPr>
          <a:xfrm>
            <a:off x="1634227" y="1166459"/>
            <a:ext cx="8640417" cy="5367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F03BC6-2E8B-FB86-650D-FF55F641EFA9}"/>
              </a:ext>
            </a:extLst>
          </p:cNvPr>
          <p:cNvGrpSpPr/>
          <p:nvPr/>
        </p:nvGrpSpPr>
        <p:grpSpPr>
          <a:xfrm>
            <a:off x="3774976" y="2798885"/>
            <a:ext cx="4014570" cy="3069360"/>
            <a:chOff x="3774976" y="2798885"/>
            <a:chExt cx="4014570" cy="30693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602708-6D66-9EED-3BE0-648A250F9FF4}"/>
                </a:ext>
              </a:extLst>
            </p:cNvPr>
            <p:cNvGrpSpPr/>
            <p:nvPr/>
          </p:nvGrpSpPr>
          <p:grpSpPr>
            <a:xfrm>
              <a:off x="3774976" y="3405796"/>
              <a:ext cx="4014570" cy="2462449"/>
              <a:chOff x="3491842" y="3823250"/>
              <a:chExt cx="3996098" cy="2425310"/>
            </a:xfrm>
          </p:grpSpPr>
          <p:pic>
            <p:nvPicPr>
              <p:cNvPr id="5" name="Picture 4" descr="A picture containing text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712DBB0E-1E81-965F-AEE7-F577A1CF9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89941" y1="40237" x2="89941" y2="40237"/>
                            <a14:backgroundMark x1="87574" y1="40237" x2="87574" y2="40237"/>
                            <a14:backgroundMark x1="90828" y1="43491" x2="90828" y2="43491"/>
                            <a14:backgroundMark x1="42899" y1="80473" x2="42899" y2="80473"/>
                            <a14:backgroundMark x1="44379" y1="78994" x2="44379" y2="78994"/>
                            <a14:backgroundMark x1="46154" y1="79586" x2="46154" y2="79586"/>
                            <a14:backgroundMark x1="47337" y1="80473" x2="47337" y2="804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42" y="3823250"/>
                <a:ext cx="2425309" cy="2425309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toy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D00B6055-EE3C-F577-2357-0BA4424C5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52959" y1="83432" x2="52959" y2="83432"/>
                            <a14:foregroundMark x1="73373" y1="84911" x2="73373" y2="84911"/>
                            <a14:foregroundMark x1="72781" y1="85207" x2="72781" y2="85207"/>
                            <a14:foregroundMark x1="72781" y1="85207" x2="72781" y2="85207"/>
                            <a14:foregroundMark x1="71302" y1="85799" x2="71302" y2="8579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568" y="3889188"/>
                <a:ext cx="2359372" cy="2359372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ED8BD2-1E1F-94D5-19E9-CF53DEB03D2E}"/>
                </a:ext>
              </a:extLst>
            </p:cNvPr>
            <p:cNvSpPr txBox="1"/>
            <p:nvPr/>
          </p:nvSpPr>
          <p:spPr>
            <a:xfrm>
              <a:off x="4119008" y="2798885"/>
              <a:ext cx="3555802" cy="59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nhóm 2</a:t>
              </a: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7CF6A444-87C0-4EC8-AD42-7DFEC5FFD2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572" flipH="1">
            <a:off x="282312" y="5426764"/>
            <a:ext cx="1690812" cy="1287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0DA316-FFF3-4EBA-4F29-D4562DF8FEC8}"/>
              </a:ext>
            </a:extLst>
          </p:cNvPr>
          <p:cNvSpPr txBox="1"/>
          <p:nvPr/>
        </p:nvSpPr>
        <p:spPr>
          <a:xfrm>
            <a:off x="5627885" y="2388041"/>
            <a:ext cx="6306720" cy="378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+Nghĩ đến một người thân trong gia đình.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+Nhớ lại xem người ấy thường làm gì, thường thích sử dụng món đồ gì nhất.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+Kể cho bạn nghe về món đồ ấy: hình dáng của nó thế nào và người thân của em sử dụng, giữ gìn nó ra sao?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20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17917 -0.1965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-98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F356FAEB-AE17-60E5-258B-F7668290A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666"/>
            <a:ext cx="11658600" cy="2360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B8D2E-0126-9693-9800-65211393BCA2}"/>
              </a:ext>
            </a:extLst>
          </p:cNvPr>
          <p:cNvSpPr txBox="1"/>
          <p:nvPr/>
        </p:nvSpPr>
        <p:spPr>
          <a:xfrm>
            <a:off x="418011" y="335558"/>
            <a:ext cx="11162211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NL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thể quan tâm, chăm sóc người thân, làm cho người thân của mình được vui bằng những cách sau: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7A6CCD-1B3C-55E6-5000-9390B97E7B23}"/>
              </a:ext>
            </a:extLst>
          </p:cNvPr>
          <p:cNvGrpSpPr/>
          <p:nvPr/>
        </p:nvGrpSpPr>
        <p:grpSpPr>
          <a:xfrm>
            <a:off x="3807634" y="3821455"/>
            <a:ext cx="4380960" cy="2462448"/>
            <a:chOff x="3491842" y="3823250"/>
            <a:chExt cx="4360802" cy="2425309"/>
          </a:xfrm>
        </p:grpSpPr>
        <p:pic>
          <p:nvPicPr>
            <p:cNvPr id="10" name="Picture 9" descr="A picture containing text, vector graphics, businesscard&#10;&#10;Description automatically generated">
              <a:extLst>
                <a:ext uri="{FF2B5EF4-FFF2-40B4-BE49-F238E27FC236}">
                  <a16:creationId xmlns:a16="http://schemas.microsoft.com/office/drawing/2014/main" id="{8CE3D0EA-D064-1D93-EA34-484DFC35A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89941" y1="40237" x2="89941" y2="40237"/>
                          <a14:backgroundMark x1="87574" y1="40237" x2="87574" y2="40237"/>
                          <a14:backgroundMark x1="90828" y1="43491" x2="90828" y2="43491"/>
                          <a14:backgroundMark x1="42899" y1="80473" x2="42899" y2="80473"/>
                          <a14:backgroundMark x1="44379" y1="78994" x2="44379" y2="78994"/>
                          <a14:backgroundMark x1="46154" y1="79586" x2="46154" y2="79586"/>
                          <a14:backgroundMark x1="47337" y1="80473" x2="47337" y2="804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42" y="3823250"/>
              <a:ext cx="2425309" cy="2425309"/>
            </a:xfrm>
            <a:prstGeom prst="rect">
              <a:avLst/>
            </a:prstGeom>
          </p:spPr>
        </p:pic>
        <p:pic>
          <p:nvPicPr>
            <p:cNvPr id="12" name="Picture 11" descr="A picture containing toy, vector graphics, businesscard&#10;&#10;Description automatically generated">
              <a:extLst>
                <a:ext uri="{FF2B5EF4-FFF2-40B4-BE49-F238E27FC236}">
                  <a16:creationId xmlns:a16="http://schemas.microsoft.com/office/drawing/2014/main" id="{0C215D22-432C-6C53-70B1-A7102163A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2959" y1="83432" x2="52959" y2="83432"/>
                          <a14:foregroundMark x1="73373" y1="84911" x2="73373" y2="84911"/>
                          <a14:foregroundMark x1="72781" y1="85207" x2="72781" y2="85207"/>
                          <a14:foregroundMark x1="72781" y1="85207" x2="72781" y2="85207"/>
                          <a14:foregroundMark x1="71302" y1="85799" x2="71302" y2="857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64426" y="3826076"/>
              <a:ext cx="2488218" cy="2359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04831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EFF21-C381-03CF-F879-412D05365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7" y="239630"/>
            <a:ext cx="11381993" cy="66183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C6AD1B-1E10-8F34-3947-265E0705BB0E}"/>
              </a:ext>
            </a:extLst>
          </p:cNvPr>
          <p:cNvGrpSpPr/>
          <p:nvPr/>
        </p:nvGrpSpPr>
        <p:grpSpPr>
          <a:xfrm>
            <a:off x="6556906" y="1219634"/>
            <a:ext cx="4532459" cy="4658361"/>
            <a:chOff x="6556906" y="1219634"/>
            <a:chExt cx="4532459" cy="4658361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E190C3-32EB-27F2-7DB7-063C3207F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906" y="1219634"/>
              <a:ext cx="4532459" cy="465836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FC3431-8A25-FB67-30A4-A33ACB842673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0CDC7D-3E70-3EBF-2D9F-76F527D4154E}"/>
                </a:ext>
              </a:extLst>
            </p:cNvPr>
            <p:cNvSpPr txBox="1"/>
            <p:nvPr/>
          </p:nvSpPr>
          <p:spPr>
            <a:xfrm>
              <a:off x="8131628" y="2894149"/>
              <a:ext cx="16328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921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:a16="http://schemas.microsoft.com/office/drawing/2014/main" id="{4ACC89CF-83BC-40FA-AFFD-2870C4ECB101}"/>
              </a:ext>
            </a:extLst>
          </p:cNvPr>
          <p:cNvSpPr/>
          <p:nvPr/>
        </p:nvSpPr>
        <p:spPr>
          <a:xfrm rot="21039801">
            <a:off x="383148" y="2133259"/>
            <a:ext cx="3337696" cy="2306120"/>
          </a:xfrm>
          <a:prstGeom prst="rect">
            <a:avLst/>
          </a:prstGeom>
          <a:blipFill>
            <a:blip r:embed="rId3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E4EB5876-BDEE-4A1E-A181-6933111E4B4A}"/>
              </a:ext>
            </a:extLst>
          </p:cNvPr>
          <p:cNvSpPr/>
          <p:nvPr/>
        </p:nvSpPr>
        <p:spPr>
          <a:xfrm rot="544465">
            <a:off x="8476566" y="3676786"/>
            <a:ext cx="3334582" cy="2425032"/>
          </a:xfrm>
          <a:prstGeom prst="rect">
            <a:avLst/>
          </a:prstGeom>
          <a:blipFill>
            <a:blip r:embed="rId4"/>
            <a:stretch>
              <a:fillRect l="-4328" r="-4298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C0C0C01E-357F-4825-9F66-062F28D94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18" y="390671"/>
            <a:ext cx="3469335" cy="1123950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7CF6A444-87C0-4EC8-AD42-7DFEC5FFD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" y="4119563"/>
            <a:ext cx="3076575" cy="2343150"/>
          </a:xfrm>
          <a:prstGeom prst="rect">
            <a:avLst/>
          </a:prstGeom>
        </p:spPr>
      </p:pic>
      <p:sp>
        <p:nvSpPr>
          <p:cNvPr id="12" name="TextBox 48">
            <a:extLst>
              <a:ext uri="{FF2B5EF4-FFF2-40B4-BE49-F238E27FC236}">
                <a16:creationId xmlns:a16="http://schemas.microsoft.com/office/drawing/2014/main" id="{F0FCF7BA-5A9C-4CCA-A6BA-10B9E36B15F7}"/>
              </a:ext>
            </a:extLst>
          </p:cNvPr>
          <p:cNvSpPr txBox="1"/>
          <p:nvPr/>
        </p:nvSpPr>
        <p:spPr>
          <a:xfrm>
            <a:off x="925977" y="1238837"/>
            <a:ext cx="10264957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Bí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kíp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tỏ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tâm</a:t>
            </a:r>
            <a:endParaRPr lang="en-US" altLang="zh-CN" sz="350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3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“Hỏi han để chia sẻ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làm để vui thêm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 món quà hợp ý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luôn giữ gìn!”</a:t>
            </a:r>
            <a:endParaRPr lang="zh-CN" altLang="en-US" sz="32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16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457</Words>
  <Application>Microsoft Office PowerPoint</Application>
  <PresentationFormat>Widescreen</PresentationFormat>
  <Paragraphs>58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等线</vt:lpstr>
      <vt:lpstr>等线 Light</vt:lpstr>
      <vt:lpstr>Impact</vt:lpstr>
      <vt:lpstr>LNTH-Kids  Chinese Font 1</vt:lpstr>
      <vt:lpstr>Roboto</vt:lpstr>
      <vt:lpstr>Times New Roman</vt:lpstr>
      <vt:lpstr>UTM Thanh Nhac TL</vt:lpstr>
      <vt:lpstr>UTM Windsor BT</vt:lpstr>
      <vt:lpstr>UVN Mang Cau Nang</vt:lpstr>
      <vt:lpstr>Zilla Slab</vt:lpstr>
      <vt:lpstr>仓耳玄三M W05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KTUTS</cp:keywords>
  <cp:lastModifiedBy>ADMIN</cp:lastModifiedBy>
  <cp:revision>107</cp:revision>
  <dcterms:created xsi:type="dcterms:W3CDTF">2019-03-29T12:25:33Z</dcterms:created>
  <dcterms:modified xsi:type="dcterms:W3CDTF">2022-12-21T11:25:00Z</dcterms:modified>
</cp:coreProperties>
</file>