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3" r:id="rId4"/>
    <p:sldMasterId id="2147483717" r:id="rId5"/>
  </p:sldMasterIdLst>
  <p:notesMasterIdLst>
    <p:notesMasterId r:id="rId29"/>
  </p:notesMasterIdLst>
  <p:sldIdLst>
    <p:sldId id="1586" r:id="rId6"/>
    <p:sldId id="1571" r:id="rId7"/>
    <p:sldId id="300" r:id="rId8"/>
    <p:sldId id="302" r:id="rId9"/>
    <p:sldId id="301" r:id="rId10"/>
    <p:sldId id="303" r:id="rId11"/>
    <p:sldId id="1549" r:id="rId12"/>
    <p:sldId id="1587" r:id="rId13"/>
    <p:sldId id="1551" r:id="rId14"/>
    <p:sldId id="1555" r:id="rId15"/>
    <p:sldId id="1556" r:id="rId16"/>
    <p:sldId id="1582" r:id="rId17"/>
    <p:sldId id="1572" r:id="rId18"/>
    <p:sldId id="1583" r:id="rId19"/>
    <p:sldId id="1584" r:id="rId20"/>
    <p:sldId id="1557" r:id="rId21"/>
    <p:sldId id="1585" r:id="rId22"/>
    <p:sldId id="346" r:id="rId23"/>
    <p:sldId id="349" r:id="rId24"/>
    <p:sldId id="347" r:id="rId25"/>
    <p:sldId id="348" r:id="rId26"/>
    <p:sldId id="350" r:id="rId27"/>
    <p:sldId id="15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051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405163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93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11/24/2022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11/24/2022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11/24/2022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314287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3738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9" name="TextBox 8">
            <a:extLst>
              <a:ext uri="{FF2B5EF4-FFF2-40B4-BE49-F238E27FC236}">
                <a16:creationId xmlns=""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1239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611235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958612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1713559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237281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11/24/2022</a:t>
            </a:fld>
            <a:endParaRPr lang="en-US"/>
          </a:p>
        </p:txBody>
      </p:sp>
      <p:sp>
        <p:nvSpPr>
          <p:cNvPr id="8" name="Footer Placeholder 7">
            <a:extLst>
              <a:ext uri="{FF2B5EF4-FFF2-40B4-BE49-F238E27FC236}">
                <a16:creationId xmlns=""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93242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11/24/2022</a:t>
            </a:fld>
            <a:endParaRPr lang="en-US"/>
          </a:p>
        </p:txBody>
      </p:sp>
      <p:sp>
        <p:nvSpPr>
          <p:cNvPr id="4" name="Footer Placeholder 3">
            <a:extLst>
              <a:ext uri="{FF2B5EF4-FFF2-40B4-BE49-F238E27FC236}">
                <a16:creationId xmlns=""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16917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11/24/2022</a:t>
            </a:fld>
            <a:endParaRPr lang="en-US"/>
          </a:p>
        </p:txBody>
      </p:sp>
      <p:sp>
        <p:nvSpPr>
          <p:cNvPr id="3" name="Footer Placeholder 2">
            <a:extLst>
              <a:ext uri="{FF2B5EF4-FFF2-40B4-BE49-F238E27FC236}">
                <a16:creationId xmlns=""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178587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11/24/2022</a:t>
            </a:fld>
            <a:endParaRPr lang="en-US"/>
          </a:p>
        </p:txBody>
      </p:sp>
      <p:sp>
        <p:nvSpPr>
          <p:cNvPr id="6" name="Footer Placeholder 5">
            <a:extLst>
              <a:ext uri="{FF2B5EF4-FFF2-40B4-BE49-F238E27FC236}">
                <a16:creationId xmlns=""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249490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11/24/2022</a:t>
            </a:fld>
            <a:endParaRPr lang="en-US"/>
          </a:p>
        </p:txBody>
      </p:sp>
      <p:sp>
        <p:nvSpPr>
          <p:cNvPr id="6" name="Footer Placeholder 5">
            <a:extLst>
              <a:ext uri="{FF2B5EF4-FFF2-40B4-BE49-F238E27FC236}">
                <a16:creationId xmlns=""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1064400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11/24/2022</a:t>
            </a:fld>
            <a:endParaRPr lang="en-US"/>
          </a:p>
        </p:txBody>
      </p:sp>
      <p:sp>
        <p:nvSpPr>
          <p:cNvPr id="5" name="Footer Placeholder 4">
            <a:extLst>
              <a:ext uri="{FF2B5EF4-FFF2-40B4-BE49-F238E27FC236}">
                <a16:creationId xmlns=""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46087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11/24/2022</a:t>
            </a:fld>
            <a:endParaRPr lang="en-US"/>
          </a:p>
        </p:txBody>
      </p:sp>
      <p:sp>
        <p:nvSpPr>
          <p:cNvPr id="5" name="Footer Placeholder 4">
            <a:extLst>
              <a:ext uri="{FF2B5EF4-FFF2-40B4-BE49-F238E27FC236}">
                <a16:creationId xmlns=""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68124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23776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2259871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70759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0544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939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ags" Target="../tags/tag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ags" Target="../tags/tag3.xml"/><Relationship Id="rId2" Type="http://schemas.openxmlformats.org/officeDocument/2006/relationships/slideLayout" Target="../slideLayouts/slideLayout43.xml"/><Relationship Id="rId16" Type="http://schemas.openxmlformats.org/officeDocument/2006/relationships/tags" Target="../tags/tag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ags" Target="../tags/tag1.xml"/><Relationship Id="rId10" Type="http://schemas.openxmlformats.org/officeDocument/2006/relationships/slideLayout" Target="../slideLayouts/slideLayout51.xml"/><Relationship Id="rId19" Type="http://schemas.openxmlformats.org/officeDocument/2006/relationships/image" Target="../media/image1.jpe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57.xml"/><Relationship Id="rId7" Type="http://schemas.openxmlformats.org/officeDocument/2006/relationships/tags" Target="../tags/tag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5.xml"/><Relationship Id="rId11" Type="http://schemas.openxmlformats.org/officeDocument/2006/relationships/image" Target="../media/image1.jpeg"/><Relationship Id="rId5" Type="http://schemas.openxmlformats.org/officeDocument/2006/relationships/slideLayout" Target="../slideLayouts/slideLayout59.xml"/><Relationship Id="rId10" Type="http://schemas.openxmlformats.org/officeDocument/2006/relationships/tags" Target="../tags/tag8.xml"/><Relationship Id="rId4" Type="http://schemas.openxmlformats.org/officeDocument/2006/relationships/slideLayout" Target="../slideLayouts/slideLayout58.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2022/11/24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23" r:id="rId16"/>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11/24/2022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 xmlns:a16="http://schemas.microsoft.com/office/drawing/2014/main" id="{1F3F3EB7-365A-44AF-9B24-EAE7C79A7A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11/24/2022</a:t>
            </a:fld>
            <a:endParaRPr lang="en-US"/>
          </a:p>
        </p:txBody>
      </p:sp>
      <p:sp>
        <p:nvSpPr>
          <p:cNvPr id="5" name="Footer Placeholder 4">
            <a:extLst>
              <a:ext uri="{FF2B5EF4-FFF2-40B4-BE49-F238E27FC236}">
                <a16:creationId xmlns=""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8" name="Oval 7">
            <a:extLst>
              <a:ext uri="{FF2B5EF4-FFF2-40B4-BE49-F238E27FC236}">
                <a16:creationId xmlns="" xmlns:a16="http://schemas.microsoft.com/office/drawing/2014/main" id="{2DB1E7C9-1831-4C6B-8B17-6472019DF20C}"/>
              </a:ext>
            </a:extLst>
          </p:cNvPr>
          <p:cNvSpPr>
            <a:spLocks noChangeAspect="1"/>
          </p:cNvSpPr>
          <p:nvPr userDrawn="1">
            <p:custDataLst>
              <p:tags r:id="rId15"/>
            </p:custDataLst>
          </p:nvPr>
        </p:nvSpPr>
        <p:spPr>
          <a:xfrm>
            <a:off x="-3846287" y="-2389833"/>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 xmlns:a16="http://schemas.microsoft.com/office/drawing/2014/main"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 xmlns:a16="http://schemas.microsoft.com/office/drawing/2014/main"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 xmlns:a16="http://schemas.microsoft.com/office/drawing/2014/main" id="{F22B459E-B45E-4A97-B286-92533319090C}"/>
              </a:ext>
            </a:extLst>
          </p:cNvPr>
          <p:cNvSpPr>
            <a:spLocks noChangeAspect="1"/>
          </p:cNvSpPr>
          <p:nvPr userDrawn="1">
            <p:custDataLst>
              <p:tags r:id="rId18"/>
            </p:custDataLst>
          </p:nvPr>
        </p:nvSpPr>
        <p:spPr>
          <a:xfrm>
            <a:off x="-3736523" y="9402117"/>
            <a:ext cx="1016000" cy="1016000"/>
          </a:xfrm>
          <a:prstGeom prst="ellipse">
            <a:avLst/>
          </a:prstGeom>
          <a:blipFill dpi="0" rotWithShape="0">
            <a:blip r:embed="rId19"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8795885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 xmlns:a16="http://schemas.microsoft.com/office/drawing/2014/main" id="{F7C4092B-D42C-4B22-A82A-9118192102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Oval 7">
            <a:extLst>
              <a:ext uri="{FF2B5EF4-FFF2-40B4-BE49-F238E27FC236}">
                <a16:creationId xmlns="" xmlns:a16="http://schemas.microsoft.com/office/drawing/2014/main" id="{BB5A3518-2F37-44A5-B0F6-4142FF366761}"/>
              </a:ext>
            </a:extLst>
          </p:cNvPr>
          <p:cNvSpPr>
            <a:spLocks noChangeAspect="1"/>
          </p:cNvSpPr>
          <p:nvPr userDrawn="1">
            <p:custDataLst>
              <p:tags r:id="rId7"/>
            </p:custDataLst>
          </p:nvPr>
        </p:nvSpPr>
        <p:spPr>
          <a:xfrm>
            <a:off x="-3846287" y="-2389833"/>
            <a:ext cx="1016000" cy="1016000"/>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 xmlns:a16="http://schemas.microsoft.com/office/drawing/2014/main" id="{C1E9AB08-C3D0-4B60-A3D4-35DB9C1BBA8E}"/>
              </a:ext>
            </a:extLst>
          </p:cNvPr>
          <p:cNvSpPr>
            <a:spLocks noChangeAspect="1"/>
          </p:cNvSpPr>
          <p:nvPr userDrawn="1">
            <p:custDataLst>
              <p:tags r:id="rId8"/>
            </p:custDataLst>
          </p:nvPr>
        </p:nvSpPr>
        <p:spPr>
          <a:xfrm>
            <a:off x="14536964" y="9402117"/>
            <a:ext cx="1016000" cy="1016000"/>
          </a:xfrm>
          <a:prstGeom prst="ellipse">
            <a:avLst/>
          </a:prstGeom>
          <a:blipFill dpi="0" rotWithShape="0">
            <a:blip r:embed="rId11"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 xmlns:a16="http://schemas.microsoft.com/office/drawing/2014/main" id="{EB116332-6BFB-487A-A396-EED76F53C5F0}"/>
              </a:ext>
            </a:extLst>
          </p:cNvPr>
          <p:cNvSpPr>
            <a:spLocks noChangeAspect="1"/>
          </p:cNvSpPr>
          <p:nvPr userDrawn="1">
            <p:custDataLst>
              <p:tags r:id="rId9"/>
            </p:custDataLst>
          </p:nvPr>
        </p:nvSpPr>
        <p:spPr>
          <a:xfrm>
            <a:off x="14536964" y="-2159000"/>
            <a:ext cx="1016000" cy="1016000"/>
          </a:xfrm>
          <a:prstGeom prst="ellipse">
            <a:avLst/>
          </a:prstGeom>
          <a:blipFill dpi="0" rotWithShape="0">
            <a:blip r:embed="rId11"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 xmlns:a16="http://schemas.microsoft.com/office/drawing/2014/main" id="{C259378D-DEE4-4D6A-8D78-24042A66963F}"/>
              </a:ext>
            </a:extLst>
          </p:cNvPr>
          <p:cNvSpPr>
            <a:spLocks noChangeAspect="1"/>
          </p:cNvSpPr>
          <p:nvPr userDrawn="1">
            <p:custDataLst>
              <p:tags r:id="rId10"/>
            </p:custDataLst>
          </p:nvPr>
        </p:nvSpPr>
        <p:spPr>
          <a:xfrm>
            <a:off x="-3736523" y="9402117"/>
            <a:ext cx="1016000" cy="1016000"/>
          </a:xfrm>
          <a:prstGeom prst="ellipse">
            <a:avLst/>
          </a:prstGeom>
          <a:blipFill dpi="0" rotWithShape="0">
            <a:blip r:embed="rId11"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374485991"/>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emf"/><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5.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6.png"/><Relationship Id="rId7" Type="http://schemas.openxmlformats.org/officeDocument/2006/relationships/slide" Target="slide21.xml"/><Relationship Id="rId2" Type="http://schemas.openxmlformats.org/officeDocument/2006/relationships/audio" Target="../media/audio4.wav"/><Relationship Id="rId1" Type="http://schemas.openxmlformats.org/officeDocument/2006/relationships/slideLayout" Target="../slideLayouts/slideLayout44.xml"/><Relationship Id="rId6" Type="http://schemas.openxmlformats.org/officeDocument/2006/relationships/slide" Target="slide20.xml"/><Relationship Id="rId5" Type="http://schemas.openxmlformats.org/officeDocument/2006/relationships/slide" Target="slide19.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6.wav"/><Relationship Id="rId7" Type="http://schemas.openxmlformats.org/officeDocument/2006/relationships/image" Target="../media/image56.png"/><Relationship Id="rId2" Type="http://schemas.openxmlformats.org/officeDocument/2006/relationships/audio" Target="../media/audio5.wav"/><Relationship Id="rId1" Type="http://schemas.openxmlformats.org/officeDocument/2006/relationships/slideLayout" Target="../slideLayouts/slideLayout59.xml"/><Relationship Id="rId6" Type="http://schemas.openxmlformats.org/officeDocument/2006/relationships/slide" Target="slide18.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6.png"/><Relationship Id="rId2" Type="http://schemas.openxmlformats.org/officeDocument/2006/relationships/audio" Target="../media/audio6.wav"/><Relationship Id="rId1" Type="http://schemas.openxmlformats.org/officeDocument/2006/relationships/slideLayout" Target="../slideLayouts/slideLayout59.xml"/><Relationship Id="rId6" Type="http://schemas.openxmlformats.org/officeDocument/2006/relationships/slide" Target="slide18.xml"/><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6.png"/><Relationship Id="rId2" Type="http://schemas.openxmlformats.org/officeDocument/2006/relationships/audio" Target="../media/audio6.wav"/><Relationship Id="rId1" Type="http://schemas.openxmlformats.org/officeDocument/2006/relationships/slideLayout" Target="../slideLayouts/slideLayout59.xml"/><Relationship Id="rId6" Type="http://schemas.openxmlformats.org/officeDocument/2006/relationships/slide" Target="slide18.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6.png"/><Relationship Id="rId2" Type="http://schemas.openxmlformats.org/officeDocument/2006/relationships/audio" Target="../media/audio6.wav"/><Relationship Id="rId1" Type="http://schemas.openxmlformats.org/officeDocument/2006/relationships/slideLayout" Target="../slideLayouts/slideLayout59.xml"/><Relationship Id="rId6" Type="http://schemas.openxmlformats.org/officeDocument/2006/relationships/slide" Target="slide18.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2.png"/><Relationship Id="rId10" Type="http://schemas.openxmlformats.org/officeDocument/2006/relationships/image" Target="../media/image60.png"/><Relationship Id="rId4" Type="http://schemas.openxmlformats.org/officeDocument/2006/relationships/image" Target="../media/image17.png"/><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5.png"/><Relationship Id="rId3" Type="http://schemas.openxmlformats.org/officeDocument/2006/relationships/slide" Target="slide5.xml"/><Relationship Id="rId7" Type="http://schemas.openxmlformats.org/officeDocument/2006/relationships/image" Target="../media/image23.png"/><Relationship Id="rId12" Type="http://schemas.openxmlformats.org/officeDocument/2006/relationships/slide" Target="slide7.xml"/><Relationship Id="rId2" Type="http://schemas.openxmlformats.org/officeDocument/2006/relationships/image" Target="../media/image21.jpeg"/><Relationship Id="rId16" Type="http://schemas.openxmlformats.org/officeDocument/2006/relationships/image" Target="../media/image27.png"/><Relationship Id="rId1" Type="http://schemas.openxmlformats.org/officeDocument/2006/relationships/slideLayout" Target="../slideLayouts/slideLayout23.xml"/><Relationship Id="rId6" Type="http://schemas.openxmlformats.org/officeDocument/2006/relationships/slide" Target="slide6.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6.GIF"/><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slide" Target="slide4.xml"/><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17.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18147" cy="818147"/>
          </a:xfrm>
          <a:prstGeom prst="rect">
            <a:avLst/>
          </a:prstGeom>
        </p:spPr>
      </p:pic>
      <p:sp>
        <p:nvSpPr>
          <p:cNvPr id="6" name="TextBox 5"/>
          <p:cNvSpPr txBox="1"/>
          <p:nvPr/>
        </p:nvSpPr>
        <p:spPr>
          <a:xfrm>
            <a:off x="3379753" y="857251"/>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4347396" y="1619506"/>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0"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13</a:t>
            </a:r>
            <a:endPar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998100" y="2471078"/>
            <a:ext cx="10834236" cy="1962076"/>
          </a:xfrm>
          <a:prstGeom prst="rect">
            <a:avLst/>
          </a:prstGeom>
          <a:noFill/>
        </p:spPr>
        <p:txBody>
          <a:bodyPr wrap="square" rtlCol="0">
            <a:spAutoFit/>
          </a:bodyPr>
          <a:lstStyle/>
          <a:p>
            <a:pPr algn="ct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Công</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rgbClr val="FF0000"/>
                </a:solidFill>
                <a:latin typeface="Times New Roman" panose="02020603050405020304" pitchFamily="18" charset="0"/>
                <a:ea typeface="Zilla Slab" pitchFamily="2" charset="0"/>
                <a:cs typeface="Times New Roman" panose="02020603050405020304" pitchFamily="18" charset="0"/>
              </a:rPr>
              <a:t>nghệ</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pPr algn="ctr"/>
            <a:r>
              <a:rPr lang="en-US" sz="4050" b="1" dirty="0" err="1">
                <a:solidFill>
                  <a:srgbClr val="FF0000"/>
                </a:solidFill>
                <a:latin typeface="Times New Roman" panose="02020603050405020304" pitchFamily="18" charset="0"/>
                <a:ea typeface="Zilla Slab" pitchFamily="2" charset="0"/>
                <a:cs typeface="Times New Roman" panose="02020603050405020304" pitchFamily="18" charset="0"/>
              </a:rPr>
              <a:t>Bài</a:t>
            </a:r>
            <a:r>
              <a:rPr lang="en-US" sz="405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050" b="1" dirty="0" smtClean="0">
                <a:solidFill>
                  <a:srgbClr val="FF0000"/>
                </a:solidFill>
                <a:latin typeface="Times New Roman" panose="02020603050405020304" pitchFamily="18" charset="0"/>
                <a:ea typeface="Zilla Slab" pitchFamily="2" charset="0"/>
                <a:cs typeface="Times New Roman" panose="02020603050405020304" pitchFamily="18" charset="0"/>
              </a:rPr>
              <a:t>5:</a:t>
            </a:r>
            <a:endParaRPr lang="en-US" sz="4050" b="1" dirty="0">
              <a:solidFill>
                <a:srgbClr val="FF0000"/>
              </a:solidFill>
              <a:latin typeface="Times New Roman" panose="02020603050405020304" pitchFamily="18" charset="0"/>
              <a:ea typeface="Zilla Slab" pitchFamily="2" charset="0"/>
              <a:cs typeface="Times New Roman" panose="02020603050405020304" pitchFamily="18"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Sử</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dụng</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máy</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thu</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hình</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tiết</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2)</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617436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 xmlns:a16="http://schemas.microsoft.com/office/drawing/2014/main" id="{558213C9-6FC2-42A9-BAB1-EE1A7D30B793}"/>
              </a:ext>
            </a:extLst>
          </p:cNvPr>
          <p:cNvSpPr/>
          <p:nvPr/>
        </p:nvSpPr>
        <p:spPr>
          <a:xfrm rot="20801722">
            <a:off x="718609" y="1076712"/>
            <a:ext cx="8606865" cy="2587510"/>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vi-VN"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Mối quan hệ giữa đài truyền hình và máy thu hình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 xmlns:a16="http://schemas.microsoft.com/office/drawing/2014/main" id="{E37BA00C-601D-421A-A55C-9AC8C74583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 xmlns:a16="http://schemas.microsoft.com/office/drawing/2014/main" id="{0B9FD356-20B0-4F9A-9422-40C782953F75}"/>
              </a:ext>
            </a:extLst>
          </p:cNvPr>
          <p:cNvPicPr>
            <a:picLocks noChangeAspect="1"/>
          </p:cNvPicPr>
          <p:nvPr/>
        </p:nvPicPr>
        <p:blipFill>
          <a:blip r:embed="rId2"/>
          <a:stretch>
            <a:fillRect/>
          </a:stretch>
        </p:blipFill>
        <p:spPr>
          <a:xfrm>
            <a:off x="7654753" y="3071161"/>
            <a:ext cx="3697959" cy="3002681"/>
          </a:xfrm>
          <a:prstGeom prst="rect">
            <a:avLst/>
          </a:prstGeom>
        </p:spPr>
      </p:pic>
      <p:pic>
        <p:nvPicPr>
          <p:cNvPr id="3" name="Picture 2">
            <a:extLst>
              <a:ext uri="{FF2B5EF4-FFF2-40B4-BE49-F238E27FC236}">
                <a16:creationId xmlns=""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 xmlns:a16="http://schemas.microsoft.com/office/drawing/2014/main" id="{0B9FD356-20B0-4F9A-9422-40C782953F75}"/>
              </a:ext>
            </a:extLst>
          </p:cNvPr>
          <p:cNvPicPr>
            <a:picLocks noChangeAspect="1"/>
          </p:cNvPicPr>
          <p:nvPr/>
        </p:nvPicPr>
        <p:blipFill>
          <a:blip r:embed="rId2"/>
          <a:stretch>
            <a:fillRect/>
          </a:stretch>
        </p:blipFill>
        <p:spPr>
          <a:xfrm>
            <a:off x="10367973" y="1493343"/>
            <a:ext cx="1295762" cy="1052137"/>
          </a:xfrm>
          <a:prstGeom prst="rect">
            <a:avLst/>
          </a:prstGeom>
        </p:spPr>
      </p:pic>
      <p:pic>
        <p:nvPicPr>
          <p:cNvPr id="3" name="Picture 2">
            <a:extLst>
              <a:ext uri="{FF2B5EF4-FFF2-40B4-BE49-F238E27FC236}">
                <a16:creationId xmlns=""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
        <p:nvSpPr>
          <p:cNvPr id="4" name="TextBox 3">
            <a:extLst>
              <a:ext uri="{FF2B5EF4-FFF2-40B4-BE49-F238E27FC236}">
                <a16:creationId xmlns="" xmlns:a16="http://schemas.microsoft.com/office/drawing/2014/main" id="{C3A6BB72-BA02-BD06-301F-A7EE323D6063}"/>
              </a:ext>
            </a:extLst>
          </p:cNvPr>
          <p:cNvSpPr txBox="1"/>
          <p:nvPr/>
        </p:nvSpPr>
        <p:spPr>
          <a:xfrm>
            <a:off x="7309980" y="2611832"/>
            <a:ext cx="4485806" cy="3539430"/>
          </a:xfrm>
          <a:prstGeom prst="rect">
            <a:avLst/>
          </a:prstGeom>
          <a:noFill/>
        </p:spPr>
        <p:txBody>
          <a:bodyPr wrap="square">
            <a:spAutoFit/>
          </a:bodyPr>
          <a:lstStyle/>
          <a:p>
            <a:pPr algn="l">
              <a:buFont typeface="Arial" panose="020B0604020202020204" pitchFamily="34" charset="0"/>
              <a:buChar char="•"/>
            </a:pPr>
            <a:r>
              <a:rPr lang="vi-VN" sz="3200" b="1" i="1" dirty="0">
                <a:solidFill>
                  <a:srgbClr val="FFFF00"/>
                </a:solidFill>
                <a:effectLst/>
                <a:latin typeface="arial" panose="020B0604020202020204" pitchFamily="34" charset="0"/>
              </a:rPr>
              <a:t>Các chương trình truyền hình được sản xuất ở đâu?</a:t>
            </a:r>
          </a:p>
          <a:p>
            <a:pPr algn="l">
              <a:buFont typeface="Arial" panose="020B0604020202020204" pitchFamily="34" charset="0"/>
              <a:buChar char="•"/>
            </a:pPr>
            <a:r>
              <a:rPr lang="vi-VN" sz="3200" b="1" i="1" dirty="0">
                <a:solidFill>
                  <a:srgbClr val="FFFF00"/>
                </a:solidFill>
                <a:effectLst/>
                <a:latin typeface="arial" panose="020B0604020202020204" pitchFamily="34" charset="0"/>
              </a:rPr>
              <a:t>Máy thu hình thu nhận các chuơng trình từ đài truyền hình bằng cách nào?</a:t>
            </a:r>
          </a:p>
        </p:txBody>
      </p:sp>
    </p:spTree>
    <p:extLst>
      <p:ext uri="{BB962C8B-B14F-4D97-AF65-F5344CB8AC3E}">
        <p14:creationId xmlns:p14="http://schemas.microsoft.com/office/powerpoint/2010/main" val="216551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 xmlns:a16="http://schemas.microsoft.com/office/drawing/2014/main" id="{F4B8F684-7397-9434-8130-1EFB7833469C}"/>
              </a:ext>
            </a:extLst>
          </p:cNvPr>
          <p:cNvPicPr>
            <a:picLocks noChangeAspect="1"/>
          </p:cNvPicPr>
          <p:nvPr/>
        </p:nvPicPr>
        <p:blipFill>
          <a:blip r:embed="rId2"/>
          <a:stretch>
            <a:fillRect/>
          </a:stretch>
        </p:blipFill>
        <p:spPr>
          <a:xfrm>
            <a:off x="700791" y="1748795"/>
            <a:ext cx="6079427" cy="4247271"/>
          </a:xfrm>
          <a:prstGeom prst="rect">
            <a:avLst/>
          </a:prstGeom>
        </p:spPr>
      </p:pic>
      <p:sp>
        <p:nvSpPr>
          <p:cNvPr id="4" name="TextBox 3">
            <a:extLst>
              <a:ext uri="{FF2B5EF4-FFF2-40B4-BE49-F238E27FC236}">
                <a16:creationId xmlns="" xmlns:a16="http://schemas.microsoft.com/office/drawing/2014/main" id="{C3A6BB72-BA02-BD06-301F-A7EE323D6063}"/>
              </a:ext>
            </a:extLst>
          </p:cNvPr>
          <p:cNvSpPr txBox="1"/>
          <p:nvPr/>
        </p:nvSpPr>
        <p:spPr>
          <a:xfrm>
            <a:off x="6895475" y="2288667"/>
            <a:ext cx="4825360" cy="3046988"/>
          </a:xfrm>
          <a:prstGeom prst="rect">
            <a:avLst/>
          </a:prstGeom>
          <a:noFill/>
        </p:spPr>
        <p:txBody>
          <a:bodyPr wrap="square">
            <a:spAutoFit/>
          </a:bodyPr>
          <a:lstStyle/>
          <a:p>
            <a:pPr algn="l"/>
            <a:r>
              <a:rPr lang="vi-VN" sz="3200" b="1" i="1" dirty="0">
                <a:solidFill>
                  <a:srgbClr val="FFFF00"/>
                </a:solidFill>
                <a:effectLst/>
                <a:latin typeface="arial" panose="020B0604020202020204" pitchFamily="34" charset="0"/>
              </a:rPr>
              <a:t>1. Các chương trình truyền hình được sản xuất ở đâu?</a:t>
            </a:r>
          </a:p>
          <a:p>
            <a:pPr algn="l"/>
            <a:r>
              <a:rPr lang="vi-VN" sz="3200" b="1" dirty="0">
                <a:solidFill>
                  <a:schemeClr val="bg1"/>
                </a:solidFill>
                <a:effectLst/>
                <a:latin typeface="arial" panose="020B0604020202020204" pitchFamily="34" charset="0"/>
              </a:rPr>
              <a:t>- Các chương trình truyền hình được sản xuất ở đài truyền hình.</a:t>
            </a:r>
          </a:p>
        </p:txBody>
      </p:sp>
    </p:spTree>
    <p:extLst>
      <p:ext uri="{BB962C8B-B14F-4D97-AF65-F5344CB8AC3E}">
        <p14:creationId xmlns:p14="http://schemas.microsoft.com/office/powerpoint/2010/main" val="10577860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 xmlns:a16="http://schemas.microsoft.com/office/drawing/2014/main" id="{F4B8F684-7397-9434-8130-1EFB7833469C}"/>
              </a:ext>
            </a:extLst>
          </p:cNvPr>
          <p:cNvPicPr>
            <a:picLocks noChangeAspect="1"/>
          </p:cNvPicPr>
          <p:nvPr/>
        </p:nvPicPr>
        <p:blipFill>
          <a:blip r:embed="rId2"/>
          <a:stretch>
            <a:fillRect/>
          </a:stretch>
        </p:blipFill>
        <p:spPr>
          <a:xfrm>
            <a:off x="567511" y="1748795"/>
            <a:ext cx="5720139" cy="4503066"/>
          </a:xfrm>
          <a:prstGeom prst="rect">
            <a:avLst/>
          </a:prstGeom>
        </p:spPr>
      </p:pic>
      <p:sp>
        <p:nvSpPr>
          <p:cNvPr id="4" name="TextBox 3">
            <a:extLst>
              <a:ext uri="{FF2B5EF4-FFF2-40B4-BE49-F238E27FC236}">
                <a16:creationId xmlns="" xmlns:a16="http://schemas.microsoft.com/office/drawing/2014/main" id="{C3A6BB72-BA02-BD06-301F-A7EE323D6063}"/>
              </a:ext>
            </a:extLst>
          </p:cNvPr>
          <p:cNvSpPr txBox="1"/>
          <p:nvPr/>
        </p:nvSpPr>
        <p:spPr>
          <a:xfrm>
            <a:off x="6287650" y="1661132"/>
            <a:ext cx="5203559" cy="4708981"/>
          </a:xfrm>
          <a:prstGeom prst="rect">
            <a:avLst/>
          </a:prstGeom>
          <a:noFill/>
        </p:spPr>
        <p:txBody>
          <a:bodyPr wrap="square">
            <a:spAutoFit/>
          </a:bodyPr>
          <a:lstStyle/>
          <a:p>
            <a:pPr algn="just"/>
            <a:r>
              <a:rPr lang="vi-VN" sz="3000" b="1" i="1" dirty="0">
                <a:solidFill>
                  <a:srgbClr val="FFFF00"/>
                </a:solidFill>
                <a:effectLst/>
                <a:latin typeface="arial" panose="020B0604020202020204" pitchFamily="34" charset="0"/>
              </a:rPr>
              <a:t>2. Máy thu hình thu nhận các chuơng trình từ đài truyền hình bằng cách nào?</a:t>
            </a:r>
          </a:p>
          <a:p>
            <a:pPr algn="just"/>
            <a:r>
              <a:rPr lang="vi-VN" sz="3000" b="1" dirty="0">
                <a:solidFill>
                  <a:schemeClr val="bg1"/>
                </a:solidFill>
                <a:effectLst/>
                <a:latin typeface="arial" panose="020B0604020202020204" pitchFamily="34" charset="0"/>
              </a:rPr>
              <a:t>Máy thu hình thu nhận các chuơng trình từ đài truyền hình bằng cách thu tín hiệu mà đài truyền hình phát qua ăng ten hoặc cáp truyền hình.</a:t>
            </a:r>
          </a:p>
        </p:txBody>
      </p:sp>
    </p:spTree>
    <p:extLst>
      <p:ext uri="{BB962C8B-B14F-4D97-AF65-F5344CB8AC3E}">
        <p14:creationId xmlns:p14="http://schemas.microsoft.com/office/powerpoint/2010/main" val="12220773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892" y="4374202"/>
            <a:ext cx="2883108" cy="2059031"/>
          </a:xfrm>
          <a:prstGeom prst="rect">
            <a:avLst/>
          </a:prstGeom>
        </p:spPr>
      </p:pic>
      <p:grpSp>
        <p:nvGrpSpPr>
          <p:cNvPr id="34" name="组合 38">
            <a:extLst>
              <a:ext uri="{FF2B5EF4-FFF2-40B4-BE49-F238E27FC236}">
                <a16:creationId xmlns="" xmlns:a16="http://schemas.microsoft.com/office/drawing/2014/main" id="{21A7FF18-89D3-4EE7-A726-A88790C1C51A}"/>
              </a:ext>
            </a:extLst>
          </p:cNvPr>
          <p:cNvGrpSpPr/>
          <p:nvPr/>
        </p:nvGrpSpPr>
        <p:grpSpPr>
          <a:xfrm>
            <a:off x="-761163" y="554090"/>
            <a:ext cx="5337561" cy="1648919"/>
            <a:chOff x="7440620" y="1168650"/>
            <a:chExt cx="2137330" cy="1139992"/>
          </a:xfrm>
          <a:effectLst>
            <a:outerShdw blurRad="50800" dist="38100" dir="5400000" algn="t" rotWithShape="0">
              <a:prstClr val="black">
                <a:alpha val="40000"/>
              </a:prstClr>
            </a:outerShdw>
          </a:effectLst>
        </p:grpSpPr>
        <p:grpSp>
          <p:nvGrpSpPr>
            <p:cNvPr id="36" name="组合 36">
              <a:extLst>
                <a:ext uri="{FF2B5EF4-FFF2-40B4-BE49-F238E27FC236}">
                  <a16:creationId xmlns="" xmlns:a16="http://schemas.microsoft.com/office/drawing/2014/main" id="{3FCC111A-27F4-4864-A836-2ADE18EF1719}"/>
                </a:ext>
              </a:extLst>
            </p:cNvPr>
            <p:cNvGrpSpPr/>
            <p:nvPr/>
          </p:nvGrpSpPr>
          <p:grpSpPr>
            <a:xfrm>
              <a:off x="7440620" y="1168650"/>
              <a:ext cx="2137330" cy="1139992"/>
              <a:chOff x="7440620" y="1168650"/>
              <a:chExt cx="2137330" cy="1139992"/>
            </a:xfrm>
          </p:grpSpPr>
          <p:sp>
            <p:nvSpPr>
              <p:cNvPr id="41" name="椭圆 32">
                <a:extLst>
                  <a:ext uri="{FF2B5EF4-FFF2-40B4-BE49-F238E27FC236}">
                    <a16:creationId xmlns="" xmlns:a16="http://schemas.microsoft.com/office/drawing/2014/main" id="{B2DC4805-2226-4091-9F36-F2E60035E6AA}"/>
                  </a:ext>
                </a:extLst>
              </p:cNvPr>
              <p:cNvSpPr/>
              <p:nvPr/>
            </p:nvSpPr>
            <p:spPr>
              <a:xfrm>
                <a:off x="7994509" y="1168650"/>
                <a:ext cx="1038440" cy="113999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 xmlns:a16="http://schemas.microsoft.com/office/drawing/2014/main" id="{ABC00276-1736-455B-8DE8-8F9E11CF9CFC}"/>
                  </a:ext>
                </a:extLst>
              </p:cNvPr>
              <p:cNvSpPr txBox="1"/>
              <p:nvPr/>
            </p:nvSpPr>
            <p:spPr>
              <a:xfrm>
                <a:off x="7440620" y="1465384"/>
                <a:ext cx="2137330" cy="527571"/>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Ghi nhớ</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 xmlns:a16="http://schemas.microsoft.com/office/drawing/2014/main" id="{8150C2AB-30C8-44B8-ABCB-EE3D4AABD320}"/>
                </a:ext>
              </a:extLst>
            </p:cNvPr>
            <p:cNvSpPr/>
            <p:nvPr/>
          </p:nvSpPr>
          <p:spPr>
            <a:xfrm>
              <a:off x="8066324" y="1281808"/>
              <a:ext cx="885922" cy="894723"/>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48">
            <a:extLst>
              <a:ext uri="{FF2B5EF4-FFF2-40B4-BE49-F238E27FC236}">
                <a16:creationId xmlns="" xmlns:a16="http://schemas.microsoft.com/office/drawing/2014/main" id="{1B32803F-E69E-F530-AAC3-56D28843DF06}"/>
              </a:ext>
            </a:extLst>
          </p:cNvPr>
          <p:cNvGrpSpPr/>
          <p:nvPr/>
        </p:nvGrpSpPr>
        <p:grpSpPr>
          <a:xfrm>
            <a:off x="2183257" y="2441124"/>
            <a:ext cx="7275537" cy="3671696"/>
            <a:chOff x="2900496" y="1028113"/>
            <a:chExt cx="6336001" cy="3420001"/>
          </a:xfrm>
        </p:grpSpPr>
        <p:sp>
          <p:nvSpPr>
            <p:cNvPr id="5" name="任意多边形: 形状 45">
              <a:extLst>
                <a:ext uri="{FF2B5EF4-FFF2-40B4-BE49-F238E27FC236}">
                  <a16:creationId xmlns="" xmlns:a16="http://schemas.microsoft.com/office/drawing/2014/main" id="{AC31B9A1-9A42-36CD-4CEB-2DE301E5708A}"/>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任意多边形: 形状 44">
              <a:extLst>
                <a:ext uri="{FF2B5EF4-FFF2-40B4-BE49-F238E27FC236}">
                  <a16:creationId xmlns="" xmlns:a16="http://schemas.microsoft.com/office/drawing/2014/main" id="{3033D232-265C-D03F-E684-76B58F1A479A}"/>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 name="TextBox 8">
            <a:extLst>
              <a:ext uri="{FF2B5EF4-FFF2-40B4-BE49-F238E27FC236}">
                <a16:creationId xmlns="" xmlns:a16="http://schemas.microsoft.com/office/drawing/2014/main" id="{F6B074C8-39B3-8E17-541D-2737588E9BD1}"/>
              </a:ext>
            </a:extLst>
          </p:cNvPr>
          <p:cNvSpPr txBox="1"/>
          <p:nvPr/>
        </p:nvSpPr>
        <p:spPr>
          <a:xfrm>
            <a:off x="2526103" y="2515526"/>
            <a:ext cx="6439944" cy="3347776"/>
          </a:xfrm>
          <a:prstGeom prst="rect">
            <a:avLst/>
          </a:prstGeom>
          <a:noFill/>
        </p:spPr>
        <p:txBody>
          <a:bodyPr wrap="square" rtlCol="0">
            <a:spAutoFit/>
          </a:bodyPr>
          <a:lstStyle/>
          <a:p>
            <a:pPr algn="just">
              <a:lnSpc>
                <a:spcPct val="150000"/>
              </a:lnSpc>
            </a:pPr>
            <a:r>
              <a:rPr lang="vi-VN" sz="2400" b="1" dirty="0">
                <a:solidFill>
                  <a:srgbClr val="002060"/>
                </a:solidFill>
                <a:latin typeface="Cambria" panose="02040503050406030204" pitchFamily="18" charset="0"/>
                <a:ea typeface="Cambria" panose="02040503050406030204" pitchFamily="18" charset="0"/>
              </a:rPr>
              <a:t>           Đài truyền hình là nơi sản xuất các chương trình truyền hình, phát ra tín hiệu truyền hình qua ăng ten hoặc truyền qua cáp truyền. Ti vi là thiết bị thu tín hiệu truyền hình, phát hình ảnh trên màn hình và âm thanh ra loa.</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 xmlns:a16="http://schemas.microsoft.com/office/drawing/2014/main"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pic>
        <p:nvPicPr>
          <p:cNvPr id="3" name="Picture 2">
            <a:extLst>
              <a:ext uri="{FF2B5EF4-FFF2-40B4-BE49-F238E27FC236}">
                <a16:creationId xmlns="" xmlns:a16="http://schemas.microsoft.com/office/drawing/2014/main" id="{7C8C6C75-D794-41E3-0BBB-291E28CEDD3D}"/>
              </a:ext>
            </a:extLst>
          </p:cNvPr>
          <p:cNvPicPr>
            <a:picLocks noChangeAspect="1"/>
          </p:cNvPicPr>
          <p:nvPr/>
        </p:nvPicPr>
        <p:blipFill>
          <a:blip r:embed="rId7"/>
          <a:stretch>
            <a:fillRect/>
          </a:stretch>
        </p:blipFill>
        <p:spPr>
          <a:xfrm>
            <a:off x="3405466" y="2096762"/>
            <a:ext cx="6396991" cy="2002627"/>
          </a:xfrm>
          <a:prstGeom prst="rect">
            <a:avLst/>
          </a:prstGeom>
        </p:spPr>
      </p:pic>
    </p:spTree>
    <p:extLst>
      <p:ext uri="{BB962C8B-B14F-4D97-AF65-F5344CB8AC3E}">
        <p14:creationId xmlns:p14="http://schemas.microsoft.com/office/powerpoint/2010/main" val="553050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DDC2D584-B3C8-487C-B756-DDB59B6B9AF2}"/>
              </a:ext>
            </a:extLst>
          </p:cNvPr>
          <p:cNvCxnSpPr>
            <a:cxnSpLocks/>
            <a:endCxn id="34" idx="7"/>
          </p:cNvCxnSpPr>
          <p:nvPr/>
        </p:nvCxnSpPr>
        <p:spPr>
          <a:xfrm flipV="1">
            <a:off x="5226695" y="3771590"/>
            <a:ext cx="1441920" cy="1506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0F4550E1-1AE7-4DD3-9B6D-8061A34E4992}"/>
              </a:ext>
            </a:extLst>
          </p:cNvPr>
          <p:cNvCxnSpPr>
            <a:cxnSpLocks/>
            <a:endCxn id="35" idx="4"/>
          </p:cNvCxnSpPr>
          <p:nvPr/>
        </p:nvCxnSpPr>
        <p:spPr>
          <a:xfrm flipV="1">
            <a:off x="6564001" y="2249458"/>
            <a:ext cx="175869" cy="1626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CDBA1690-BC28-4E55-9B27-4603D8322E8D}"/>
              </a:ext>
            </a:extLst>
          </p:cNvPr>
          <p:cNvCxnSpPr>
            <a:cxnSpLocks/>
            <a:endCxn id="36" idx="4"/>
          </p:cNvCxnSpPr>
          <p:nvPr/>
        </p:nvCxnSpPr>
        <p:spPr>
          <a:xfrm flipH="1" flipV="1">
            <a:off x="5948055" y="514218"/>
            <a:ext cx="763892" cy="1532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 xmlns:a16="http://schemas.microsoft.com/office/drawing/2014/main" id="{0BD556A9-B251-403D-9C8C-22B2B0F5585B}"/>
              </a:ext>
            </a:extLst>
          </p:cNvPr>
          <p:cNvSpPr/>
          <p:nvPr/>
        </p:nvSpPr>
        <p:spPr>
          <a:xfrm>
            <a:off x="6416056" y="372825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 xmlns:a16="http://schemas.microsoft.com/office/drawing/2014/main" id="{7E1F031F-7602-4959-A841-E1A6AB077209}"/>
              </a:ext>
            </a:extLst>
          </p:cNvPr>
          <p:cNvSpPr/>
          <p:nvPr/>
        </p:nvSpPr>
        <p:spPr>
          <a:xfrm>
            <a:off x="6591924" y="195356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 xmlns:a16="http://schemas.microsoft.com/office/drawing/2014/main" id="{FFB7A084-319B-4DAC-9C30-DF54ACDCF302}"/>
              </a:ext>
            </a:extLst>
          </p:cNvPr>
          <p:cNvSpPr/>
          <p:nvPr/>
        </p:nvSpPr>
        <p:spPr>
          <a:xfrm>
            <a:off x="5800109" y="21832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 xmlns:a16="http://schemas.microsoft.com/office/drawing/2014/main" id="{D22446DE-AC75-4AB2-BC36-F6FB1CBF4235}"/>
              </a:ext>
            </a:extLst>
          </p:cNvPr>
          <p:cNvSpPr txBox="1"/>
          <p:nvPr/>
        </p:nvSpPr>
        <p:spPr>
          <a:xfrm>
            <a:off x="-3657602" y="366273"/>
            <a:ext cx="2780439" cy="5262403"/>
          </a:xfrm>
          <a:prstGeom prst="rect">
            <a:avLst/>
          </a:prstGeom>
          <a:solidFill>
            <a:schemeClr val="accent1">
              <a:lumMod val="20000"/>
              <a:lumOff val="80000"/>
            </a:schemeClr>
          </a:solid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quay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par>
                                <p:cTn id="68" presetID="41" presetClass="entr" presetSubtype="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 calcmode="lin" valueType="num">
                                      <p:cBhvr>
                                        <p:cTn id="70"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58"/>
                                        </p:tgtEl>
                                        <p:attrNameLst>
                                          <p:attrName>ppt_y</p:attrName>
                                        </p:attrNameLst>
                                      </p:cBhvr>
                                      <p:tavLst>
                                        <p:tav tm="0">
                                          <p:val>
                                            <p:strVal val="#ppt_y"/>
                                          </p:val>
                                        </p:tav>
                                        <p:tav tm="100000">
                                          <p:val>
                                            <p:strVal val="#ppt_y"/>
                                          </p:val>
                                        </p:tav>
                                      </p:tavLst>
                                    </p:anim>
                                    <p:anim calcmode="lin" valueType="num">
                                      <p:cBhvr>
                                        <p:cTn id="72"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77778E-7 2.22222E-6 L 0.17899 0.02623 " pathEditMode="relative" rAng="0" ptsTypes="AA">
                                      <p:cBhvr>
                                        <p:cTn id="78" dur="2000" fill="hold"/>
                                        <p:tgtEl>
                                          <p:spTgt spid="20"/>
                                        </p:tgtEl>
                                        <p:attrNameLst>
                                          <p:attrName>ppt_x</p:attrName>
                                          <p:attrName>ppt_y</p:attrName>
                                        </p:attrNameLst>
                                      </p:cBhvr>
                                      <p:rCtr x="8941" y="1296"/>
                                    </p:animMotion>
                                  </p:childTnLst>
                                </p:cTn>
                              </p:par>
                              <p:par>
                                <p:cTn id="79" presetID="53" presetClass="exit" presetSubtype="32" fill="hold" nodeType="withEffect">
                                  <p:stCondLst>
                                    <p:cond delay="1500"/>
                                  </p:stCondLst>
                                  <p:childTnLst>
                                    <p:anim calcmode="lin" valueType="num">
                                      <p:cBhvr>
                                        <p:cTn id="80" dur="500"/>
                                        <p:tgtEl>
                                          <p:spTgt spid="20"/>
                                        </p:tgtEl>
                                        <p:attrNameLst>
                                          <p:attrName>ppt_w</p:attrName>
                                        </p:attrNameLst>
                                      </p:cBhvr>
                                      <p:tavLst>
                                        <p:tav tm="0">
                                          <p:val>
                                            <p:strVal val="ppt_w"/>
                                          </p:val>
                                        </p:tav>
                                        <p:tav tm="100000">
                                          <p:val>
                                            <p:fltVal val="0"/>
                                          </p:val>
                                        </p:tav>
                                      </p:tavLst>
                                    </p:anim>
                                    <p:anim calcmode="lin" valueType="num">
                                      <p:cBhvr>
                                        <p:cTn id="81" dur="500"/>
                                        <p:tgtEl>
                                          <p:spTgt spid="20"/>
                                        </p:tgtEl>
                                        <p:attrNameLst>
                                          <p:attrName>ppt_h</p:attrName>
                                        </p:attrNameLst>
                                      </p:cBhvr>
                                      <p:tavLst>
                                        <p:tav tm="0">
                                          <p:val>
                                            <p:strVal val="ppt_h"/>
                                          </p:val>
                                        </p:tav>
                                        <p:tav tm="100000">
                                          <p:val>
                                            <p:fltVal val="0"/>
                                          </p:val>
                                        </p:tav>
                                      </p:tavLst>
                                    </p:anim>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1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1500" fill="hold"/>
                                        <p:tgtEl>
                                          <p:spTgt spid="44"/>
                                        </p:tgtEl>
                                        <p:attrNameLst>
                                          <p:attrName>ppt_x</p:attrName>
                                        </p:attrNameLst>
                                      </p:cBhvr>
                                      <p:tavLst>
                                        <p:tav tm="0">
                                          <p:val>
                                            <p:strVal val="0-#ppt_w/2"/>
                                          </p:val>
                                        </p:tav>
                                        <p:tav tm="100000">
                                          <p:val>
                                            <p:strVal val="#ppt_x"/>
                                          </p:val>
                                        </p:tav>
                                      </p:tavLst>
                                    </p:anim>
                                    <p:anim calcmode="lin" valueType="num">
                                      <p:cBhvr additive="base">
                                        <p:cTn id="96" dur="1500" fill="hold"/>
                                        <p:tgtEl>
                                          <p:spTgt spid="44"/>
                                        </p:tgtEl>
                                        <p:attrNameLst>
                                          <p:attrName>ppt_y</p:attrName>
                                        </p:attrNameLst>
                                      </p:cBhvr>
                                      <p:tavLst>
                                        <p:tav tm="0">
                                          <p:val>
                                            <p:strVal val="#ppt_y"/>
                                          </p:val>
                                        </p:tav>
                                        <p:tav tm="100000">
                                          <p:val>
                                            <p:strVal val="#ppt_y"/>
                                          </p:val>
                                        </p:tav>
                                      </p:tavLst>
                                    </p:anim>
                                  </p:childTnLst>
                                </p:cTn>
                              </p:par>
                              <p:par>
                                <p:cTn id="97" presetID="32" presetClass="emph" presetSubtype="0" repeatCount="3000" fill="hold" nodeType="withEffect">
                                  <p:stCondLst>
                                    <p:cond delay="0"/>
                                  </p:stCondLst>
                                  <p:childTnLst>
                                    <p:animRot by="120000">
                                      <p:cBhvr>
                                        <p:cTn id="98" dur="75" fill="hold">
                                          <p:stCondLst>
                                            <p:cond delay="0"/>
                                          </p:stCondLst>
                                        </p:cTn>
                                        <p:tgtEl>
                                          <p:spTgt spid="44"/>
                                        </p:tgtEl>
                                        <p:attrNameLst>
                                          <p:attrName>r</p:attrName>
                                        </p:attrNameLst>
                                      </p:cBhvr>
                                    </p:animRot>
                                    <p:animRot by="-240000">
                                      <p:cBhvr>
                                        <p:cTn id="99" dur="150" fill="hold">
                                          <p:stCondLst>
                                            <p:cond delay="150"/>
                                          </p:stCondLst>
                                        </p:cTn>
                                        <p:tgtEl>
                                          <p:spTgt spid="44"/>
                                        </p:tgtEl>
                                        <p:attrNameLst>
                                          <p:attrName>r</p:attrName>
                                        </p:attrNameLst>
                                      </p:cBhvr>
                                    </p:animRot>
                                    <p:animRot by="240000">
                                      <p:cBhvr>
                                        <p:cTn id="100" dur="150" fill="hold">
                                          <p:stCondLst>
                                            <p:cond delay="300"/>
                                          </p:stCondLst>
                                        </p:cTn>
                                        <p:tgtEl>
                                          <p:spTgt spid="44"/>
                                        </p:tgtEl>
                                        <p:attrNameLst>
                                          <p:attrName>r</p:attrName>
                                        </p:attrNameLst>
                                      </p:cBhvr>
                                    </p:animRot>
                                    <p:animRot by="-240000">
                                      <p:cBhvr>
                                        <p:cTn id="101" dur="150" fill="hold">
                                          <p:stCondLst>
                                            <p:cond delay="450"/>
                                          </p:stCondLst>
                                        </p:cTn>
                                        <p:tgtEl>
                                          <p:spTgt spid="44"/>
                                        </p:tgtEl>
                                        <p:attrNameLst>
                                          <p:attrName>r</p:attrName>
                                        </p:attrNameLst>
                                      </p:cBhvr>
                                    </p:animRot>
                                    <p:animRot by="120000">
                                      <p:cBhvr>
                                        <p:cTn id="102" dur="150" fill="hold">
                                          <p:stCondLst>
                                            <p:cond delay="600"/>
                                          </p:stCondLst>
                                        </p:cTn>
                                        <p:tgtEl>
                                          <p:spTgt spid="44"/>
                                        </p:tgtEl>
                                        <p:attrNameLst>
                                          <p:attrName>r</p:attrName>
                                        </p:attrNameLst>
                                      </p:cBhvr>
                                    </p:animRot>
                                  </p:childTnLst>
                                </p:cTn>
                              </p:par>
                              <p:par>
                                <p:cTn id="103" presetID="42" presetClass="path" presetSubtype="0" accel="50000" decel="50000" fill="hold" nodeType="withEffect">
                                  <p:stCondLst>
                                    <p:cond delay="0"/>
                                  </p:stCondLst>
                                  <p:childTnLst>
                                    <p:animMotion origin="layout" path="M 1.11111E-6 3.20988E-6 L 0.08194 -0.09753 " pathEditMode="relative" rAng="0" ptsTypes="AA">
                                      <p:cBhvr>
                                        <p:cTn id="104" dur="2000" fill="hold"/>
                                        <p:tgtEl>
                                          <p:spTgt spid="44"/>
                                        </p:tgtEl>
                                        <p:attrNameLst>
                                          <p:attrName>ppt_x</p:attrName>
                                          <p:attrName>ppt_y</p:attrName>
                                        </p:attrNameLst>
                                      </p:cBhvr>
                                      <p:rCtr x="4097" y="-4877"/>
                                    </p:animMotion>
                                  </p:childTnLst>
                                  <p:subTnLst>
                                    <p:audio>
                                      <p:cMediaNode>
                                        <p:cTn display="0" masterRel="sameClick">
                                          <p:stCondLst>
                                            <p:cond evt="begin" delay="0">
                                              <p:tn val="103"/>
                                            </p:cond>
                                          </p:stCondLst>
                                          <p:endCondLst>
                                            <p:cond evt="onStopAudio" delay="0">
                                              <p:tgtEl>
                                                <p:sldTgt/>
                                              </p:tgtEl>
                                            </p:cond>
                                          </p:endCondLst>
                                        </p:cTn>
                                        <p:tgtEl>
                                          <p:sndTgt r:embed="rId2" name="applause.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0.06267 -0.1 L -0.12639 -0.21389 " pathEditMode="relative" rAng="0" ptsTypes="AA">
                                      <p:cBhvr>
                                        <p:cTn id="108" dur="2000" fill="hold"/>
                                        <p:tgtEl>
                                          <p:spTgt spid="43"/>
                                        </p:tgtEl>
                                        <p:attrNameLst>
                                          <p:attrName>ppt_x</p:attrName>
                                          <p:attrName>ppt_y</p:attrName>
                                        </p:attrNameLst>
                                      </p:cBhvr>
                                      <p:rCtr x="-3194" y="-57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32"/>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withEffect">
                                  <p:stCondLst>
                                    <p:cond delay="1500"/>
                                  </p:stCondLst>
                                  <p:childTnLst>
                                    <p:animMotion origin="layout" path="M -3.33333E-6 -7.40741E-7 L 0.03351 -0.11358 " pathEditMode="relative" rAng="0" ptsTypes="AA">
                                      <p:cBhvr>
                                        <p:cTn id="113" dur="2000" fill="hold"/>
                                        <p:tgtEl>
                                          <p:spTgt spid="42"/>
                                        </p:tgtEl>
                                        <p:attrNameLst>
                                          <p:attrName>ppt_x</p:attrName>
                                          <p:attrName>ppt_y</p:attrName>
                                        </p:attrNameLst>
                                      </p:cBhvr>
                                      <p:rCtr x="1667" y="-5926"/>
                                    </p:animMotion>
                                  </p:childTnLst>
                                </p:cTn>
                              </p:par>
                              <p:par>
                                <p:cTn id="114" presetID="32" presetClass="emph" presetSubtype="0" repeatCount="3000" fill="hold" nodeType="withEffect">
                                  <p:stCondLst>
                                    <p:cond delay="1500"/>
                                  </p:stCondLst>
                                  <p:childTnLst>
                                    <p:animRot by="120000">
                                      <p:cBhvr>
                                        <p:cTn id="115" dur="100" fill="hold">
                                          <p:stCondLst>
                                            <p:cond delay="0"/>
                                          </p:stCondLst>
                                        </p:cTn>
                                        <p:tgtEl>
                                          <p:spTgt spid="42"/>
                                        </p:tgtEl>
                                        <p:attrNameLst>
                                          <p:attrName>r</p:attrName>
                                        </p:attrNameLst>
                                      </p:cBhvr>
                                    </p:animRot>
                                    <p:animRot by="-240000">
                                      <p:cBhvr>
                                        <p:cTn id="116" dur="200" fill="hold">
                                          <p:stCondLst>
                                            <p:cond delay="200"/>
                                          </p:stCondLst>
                                        </p:cTn>
                                        <p:tgtEl>
                                          <p:spTgt spid="42"/>
                                        </p:tgtEl>
                                        <p:attrNameLst>
                                          <p:attrName>r</p:attrName>
                                        </p:attrNameLst>
                                      </p:cBhvr>
                                    </p:animRot>
                                    <p:animRot by="240000">
                                      <p:cBhvr>
                                        <p:cTn id="117" dur="200" fill="hold">
                                          <p:stCondLst>
                                            <p:cond delay="400"/>
                                          </p:stCondLst>
                                        </p:cTn>
                                        <p:tgtEl>
                                          <p:spTgt spid="42"/>
                                        </p:tgtEl>
                                        <p:attrNameLst>
                                          <p:attrName>r</p:attrName>
                                        </p:attrNameLst>
                                      </p:cBhvr>
                                    </p:animRot>
                                    <p:animRot by="-240000">
                                      <p:cBhvr>
                                        <p:cTn id="118" dur="200" fill="hold">
                                          <p:stCondLst>
                                            <p:cond delay="600"/>
                                          </p:stCondLst>
                                        </p:cTn>
                                        <p:tgtEl>
                                          <p:spTgt spid="42"/>
                                        </p:tgtEl>
                                        <p:attrNameLst>
                                          <p:attrName>r</p:attrName>
                                        </p:attrNameLst>
                                      </p:cBhvr>
                                    </p:animRot>
                                    <p:animRot by="120000">
                                      <p:cBhvr>
                                        <p:cTn id="11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0.03351 -0.11358 L 0.12014 -0.2537 " pathEditMode="relative" rAng="0" ptsTypes="AA">
                                      <p:cBhvr>
                                        <p:cTn id="124"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5"/>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nodeType="clickEffect">
                                  <p:stCondLst>
                                    <p:cond delay="0"/>
                                  </p:stCondLst>
                                  <p:childTnLst>
                                    <p:animMotion origin="layout" path="M 0.12014 -0.2537 L 0.18767 -0.38765 " pathEditMode="relative" rAng="0" ptsTypes="AA">
                                      <p:cBhvr>
                                        <p:cTn id="129"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nodeType="afterEffect">
                                  <p:stCondLst>
                                    <p:cond delay="0"/>
                                  </p:stCondLst>
                                  <p:childTnLst>
                                    <p:animEffect transition="out" filter="fade">
                                      <p:cBhvr>
                                        <p:cTn id="134" dur="500"/>
                                        <p:tgtEl>
                                          <p:spTgt spid="42"/>
                                        </p:tgtEl>
                                      </p:cBhvr>
                                    </p:animEffect>
                                    <p:set>
                                      <p:cBhvr>
                                        <p:cTn id="135" dur="1" fill="hold">
                                          <p:stCondLst>
                                            <p:cond delay="499"/>
                                          </p:stCondLst>
                                        </p:cTn>
                                        <p:tgtEl>
                                          <p:spTgt spid="42"/>
                                        </p:tgtEl>
                                        <p:attrNameLst>
                                          <p:attrName>style.visibility</p:attrName>
                                        </p:attrNameLst>
                                      </p:cBhvr>
                                      <p:to>
                                        <p:strVal val="hidden"/>
                                      </p:to>
                                    </p:set>
                                  </p:childTnLst>
                                </p:cTn>
                              </p:par>
                            </p:childTnLst>
                          </p:cTn>
                        </p:par>
                        <p:par>
                          <p:cTn id="136" fill="hold">
                            <p:stCondLst>
                              <p:cond delay="500"/>
                            </p:stCondLst>
                            <p:childTnLst>
                              <p:par>
                                <p:cTn id="137" presetID="2" presetClass="entr" presetSubtype="8"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additive="base">
                                        <p:cTn id="139" dur="1500" fill="hold"/>
                                        <p:tgtEl>
                                          <p:spTgt spid="43"/>
                                        </p:tgtEl>
                                        <p:attrNameLst>
                                          <p:attrName>ppt_x</p:attrName>
                                        </p:attrNameLst>
                                      </p:cBhvr>
                                      <p:tavLst>
                                        <p:tav tm="0">
                                          <p:val>
                                            <p:strVal val="0-#ppt_w/2"/>
                                          </p:val>
                                        </p:tav>
                                        <p:tav tm="100000">
                                          <p:val>
                                            <p:strVal val="#ppt_x"/>
                                          </p:val>
                                        </p:tav>
                                      </p:tavLst>
                                    </p:anim>
                                    <p:anim calcmode="lin" valueType="num">
                                      <p:cBhvr additive="base">
                                        <p:cTn id="140" dur="1500" fill="hold"/>
                                        <p:tgtEl>
                                          <p:spTgt spid="43"/>
                                        </p:tgtEl>
                                        <p:attrNameLst>
                                          <p:attrName>ppt_y</p:attrName>
                                        </p:attrNameLst>
                                      </p:cBhvr>
                                      <p:tavLst>
                                        <p:tav tm="0">
                                          <p:val>
                                            <p:strVal val="#ppt_y"/>
                                          </p:val>
                                        </p:tav>
                                        <p:tav tm="100000">
                                          <p:val>
                                            <p:strVal val="#ppt_y"/>
                                          </p:val>
                                        </p:tav>
                                      </p:tavLst>
                                    </p:anim>
                                  </p:childTnLst>
                                </p:cTn>
                              </p:par>
                              <p:par>
                                <p:cTn id="141" presetID="32" presetClass="emph" presetSubtype="0" repeatCount="3000" fill="hold" nodeType="withEffect">
                                  <p:stCondLst>
                                    <p:cond delay="0"/>
                                  </p:stCondLst>
                                  <p:childTnLst>
                                    <p:animRot by="120000">
                                      <p:cBhvr>
                                        <p:cTn id="142" dur="75" fill="hold">
                                          <p:stCondLst>
                                            <p:cond delay="0"/>
                                          </p:stCondLst>
                                        </p:cTn>
                                        <p:tgtEl>
                                          <p:spTgt spid="43"/>
                                        </p:tgtEl>
                                        <p:attrNameLst>
                                          <p:attrName>r</p:attrName>
                                        </p:attrNameLst>
                                      </p:cBhvr>
                                    </p:animRot>
                                    <p:animRot by="-240000">
                                      <p:cBhvr>
                                        <p:cTn id="143" dur="150" fill="hold">
                                          <p:stCondLst>
                                            <p:cond delay="150"/>
                                          </p:stCondLst>
                                        </p:cTn>
                                        <p:tgtEl>
                                          <p:spTgt spid="43"/>
                                        </p:tgtEl>
                                        <p:attrNameLst>
                                          <p:attrName>r</p:attrName>
                                        </p:attrNameLst>
                                      </p:cBhvr>
                                    </p:animRot>
                                    <p:animRot by="240000">
                                      <p:cBhvr>
                                        <p:cTn id="144" dur="150" fill="hold">
                                          <p:stCondLst>
                                            <p:cond delay="300"/>
                                          </p:stCondLst>
                                        </p:cTn>
                                        <p:tgtEl>
                                          <p:spTgt spid="43"/>
                                        </p:tgtEl>
                                        <p:attrNameLst>
                                          <p:attrName>r</p:attrName>
                                        </p:attrNameLst>
                                      </p:cBhvr>
                                    </p:animRot>
                                    <p:animRot by="-240000">
                                      <p:cBhvr>
                                        <p:cTn id="145" dur="150" fill="hold">
                                          <p:stCondLst>
                                            <p:cond delay="450"/>
                                          </p:stCondLst>
                                        </p:cTn>
                                        <p:tgtEl>
                                          <p:spTgt spid="43"/>
                                        </p:tgtEl>
                                        <p:attrNameLst>
                                          <p:attrName>r</p:attrName>
                                        </p:attrNameLst>
                                      </p:cBhvr>
                                    </p:animRot>
                                    <p:animRot by="120000">
                                      <p:cBhvr>
                                        <p:cTn id="146" dur="150" fill="hold">
                                          <p:stCondLst>
                                            <p:cond delay="600"/>
                                          </p:stCondLst>
                                        </p:cTn>
                                        <p:tgtEl>
                                          <p:spTgt spid="43"/>
                                        </p:tgtEl>
                                        <p:attrNameLst>
                                          <p:attrName>r</p:attrName>
                                        </p:attrNameLst>
                                      </p:cBhvr>
                                    </p:animRot>
                                  </p:childTnLst>
                                </p:cTn>
                              </p:par>
                              <p:par>
                                <p:cTn id="147" presetID="42" presetClass="path" presetSubtype="0" accel="50000" decel="50000" fill="hold" nodeType="withEffect">
                                  <p:stCondLst>
                                    <p:cond delay="0"/>
                                  </p:stCondLst>
                                  <p:childTnLst>
                                    <p:animMotion origin="layout" path="M 1.11022E-16 3.20988E-6 L -0.06267 -0.1 " pathEditMode="relative" rAng="0" ptsTypes="AA">
                                      <p:cBhvr>
                                        <p:cTn id="148"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 xmlns:a16="http://schemas.microsoft.com/office/drawing/2014/main" id="{F27E9F2B-92F0-4F38-A87C-62B2F5F642B4}"/>
              </a:ext>
            </a:extLst>
          </p:cNvPr>
          <p:cNvSpPr txBox="1">
            <a:spLocks noChangeArrowheads="1"/>
          </p:cNvSpPr>
          <p:nvPr/>
        </p:nvSpPr>
        <p:spPr bwMode="auto">
          <a:xfrm>
            <a:off x="101600" y="241541"/>
            <a:ext cx="11988800" cy="1373284"/>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1. </a:t>
            </a:r>
            <a:r>
              <a:rPr kumimoji="0" lang="vi-VN"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Buổi phát sóng đầu tiên của Đài truyền hình Việt Nam được phát thử nghiệm vào ngày tháng năm nào</a:t>
            </a: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9" name="d - 9Slide.vn">
            <a:extLst>
              <a:ext uri="{FF2B5EF4-FFF2-40B4-BE49-F238E27FC236}">
                <a16:creationId xmlns="" xmlns:a16="http://schemas.microsoft.com/office/drawing/2014/main" id="{8064CB5D-9F06-48AC-97FB-435B33D2924B}"/>
              </a:ext>
            </a:extLst>
          </p:cNvPr>
          <p:cNvSpPr/>
          <p:nvPr/>
        </p:nvSpPr>
        <p:spPr>
          <a:xfrm>
            <a:off x="2648608" y="5803430"/>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7/8/1971</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 xmlns:a16="http://schemas.microsoft.com/office/drawing/2014/main" id="{5EB2D0BF-9DAF-46B9-80CF-1B790D6CB85D}"/>
              </a:ext>
            </a:extLst>
          </p:cNvPr>
          <p:cNvSpPr/>
          <p:nvPr/>
        </p:nvSpPr>
        <p:spPr>
          <a:xfrm>
            <a:off x="2648608" y="4552297"/>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7/9/1972</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 xmlns:a16="http://schemas.microsoft.com/office/drawing/2014/main" id="{24A615B6-33AA-45F1-ABA8-840733D02680}"/>
              </a:ext>
            </a:extLst>
          </p:cNvPr>
          <p:cNvSpPr/>
          <p:nvPr/>
        </p:nvSpPr>
        <p:spPr>
          <a:xfrm>
            <a:off x="2598297" y="3301163"/>
            <a:ext cx="5970514"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 xmlns:a16="http://schemas.microsoft.com/office/drawing/2014/main" id="{037631E0-C893-4DF2-B384-F89AE6136044}"/>
              </a:ext>
            </a:extLst>
          </p:cNvPr>
          <p:cNvSpPr/>
          <p:nvPr/>
        </p:nvSpPr>
        <p:spPr>
          <a:xfrm>
            <a:off x="2648607" y="2070182"/>
            <a:ext cx="597051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457212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58347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87255" y="3320994"/>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6" action="ppaction://hlinksldjump"/>
            <a:extLst>
              <a:ext uri="{FF2B5EF4-FFF2-40B4-BE49-F238E27FC236}">
                <a16:creationId xmlns="" xmlns:a16="http://schemas.microsoft.com/office/drawing/2014/main" id="{D2954FD0-7E10-430D-AF8B-F4E3993C0B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par>
                                <p:cTn id="42" presetID="10" presetClass="exit" presetSubtype="0" fill="hold" grpId="2"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1.11111E-6 1.35802E-6 L 0.71806 0.00957 " pathEditMode="relative" rAng="0" ptsTypes="AA">
                                      <p:cBhvr>
                                        <p:cTn id="53"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0"/>
                            </p:stCondLst>
                            <p:childTnLst>
                              <p:par>
                                <p:cTn id="60" presetID="10" presetClass="exit" presetSubtype="0" fill="hold" nodeType="afterEffect">
                                  <p:stCondLst>
                                    <p:cond delay="50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2361;p43">
            <a:extLst>
              <a:ext uri="{FF2B5EF4-FFF2-40B4-BE49-F238E27FC236}">
                <a16:creationId xmlns="" xmlns:a16="http://schemas.microsoft.com/office/drawing/2014/main" id="{A8FD6A7F-2934-4C27-BBAC-512F2BAD6092}"/>
              </a:ext>
            </a:extLst>
          </p:cNvPr>
          <p:cNvGrpSpPr/>
          <p:nvPr/>
        </p:nvGrpSpPr>
        <p:grpSpPr>
          <a:xfrm>
            <a:off x="10127800" y="3429769"/>
            <a:ext cx="2064201" cy="3163367"/>
            <a:chOff x="414092" y="2234570"/>
            <a:chExt cx="1548151" cy="2372525"/>
          </a:xfrm>
        </p:grpSpPr>
        <p:sp>
          <p:nvSpPr>
            <p:cNvPr id="14" name="Google Shape;2362;p43">
              <a:extLst>
                <a:ext uri="{FF2B5EF4-FFF2-40B4-BE49-F238E27FC236}">
                  <a16:creationId xmlns="" xmlns:a16="http://schemas.microsoft.com/office/drawing/2014/main" id="{5EAC66CA-7CA2-44E7-A2AE-4C666B46AC87}"/>
                </a:ext>
              </a:extLst>
            </p:cNvPr>
            <p:cNvSpPr/>
            <p:nvPr/>
          </p:nvSpPr>
          <p:spPr>
            <a:xfrm>
              <a:off x="1102850" y="4282598"/>
              <a:ext cx="288234" cy="324498"/>
            </a:xfrm>
            <a:custGeom>
              <a:avLst/>
              <a:gdLst/>
              <a:ahLst/>
              <a:cxnLst/>
              <a:rect l="l" t="t" r="r" b="b"/>
              <a:pathLst>
                <a:path w="978" h="1101" extrusionOk="0">
                  <a:moveTo>
                    <a:pt x="585" y="1"/>
                  </a:moveTo>
                  <a:cubicBezTo>
                    <a:pt x="412" y="1"/>
                    <a:pt x="220" y="42"/>
                    <a:pt x="127" y="159"/>
                  </a:cubicBezTo>
                  <a:cubicBezTo>
                    <a:pt x="0" y="304"/>
                    <a:pt x="73" y="720"/>
                    <a:pt x="54" y="920"/>
                  </a:cubicBezTo>
                  <a:cubicBezTo>
                    <a:pt x="54" y="938"/>
                    <a:pt x="54" y="974"/>
                    <a:pt x="73" y="992"/>
                  </a:cubicBezTo>
                  <a:cubicBezTo>
                    <a:pt x="91" y="1010"/>
                    <a:pt x="109" y="1028"/>
                    <a:pt x="127" y="1028"/>
                  </a:cubicBezTo>
                  <a:cubicBezTo>
                    <a:pt x="362" y="1083"/>
                    <a:pt x="580" y="1101"/>
                    <a:pt x="815" y="1101"/>
                  </a:cubicBezTo>
                  <a:cubicBezTo>
                    <a:pt x="869" y="1101"/>
                    <a:pt x="906" y="1101"/>
                    <a:pt x="924" y="1064"/>
                  </a:cubicBezTo>
                  <a:cubicBezTo>
                    <a:pt x="924" y="1028"/>
                    <a:pt x="942" y="1010"/>
                    <a:pt x="942" y="992"/>
                  </a:cubicBezTo>
                  <a:cubicBezTo>
                    <a:pt x="978" y="720"/>
                    <a:pt x="978" y="467"/>
                    <a:pt x="942" y="195"/>
                  </a:cubicBezTo>
                  <a:lnTo>
                    <a:pt x="942" y="123"/>
                  </a:lnTo>
                  <a:cubicBezTo>
                    <a:pt x="924" y="87"/>
                    <a:pt x="887" y="68"/>
                    <a:pt x="833" y="32"/>
                  </a:cubicBezTo>
                  <a:cubicBezTo>
                    <a:pt x="769" y="13"/>
                    <a:pt x="680" y="1"/>
                    <a:pt x="5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63;p43">
              <a:extLst>
                <a:ext uri="{FF2B5EF4-FFF2-40B4-BE49-F238E27FC236}">
                  <a16:creationId xmlns="" xmlns:a16="http://schemas.microsoft.com/office/drawing/2014/main" id="{628861A6-B54C-4786-ADFE-AE117E847B86}"/>
                </a:ext>
              </a:extLst>
            </p:cNvPr>
            <p:cNvSpPr/>
            <p:nvPr/>
          </p:nvSpPr>
          <p:spPr>
            <a:xfrm>
              <a:off x="414092" y="2234570"/>
              <a:ext cx="1548151" cy="2132372"/>
            </a:xfrm>
            <a:custGeom>
              <a:avLst/>
              <a:gdLst/>
              <a:ahLst/>
              <a:cxnLst/>
              <a:rect l="l" t="t" r="r" b="b"/>
              <a:pathLst>
                <a:path w="5253" h="7235" extrusionOk="0">
                  <a:moveTo>
                    <a:pt x="2914" y="0"/>
                  </a:moveTo>
                  <a:cubicBezTo>
                    <a:pt x="2862" y="0"/>
                    <a:pt x="2808" y="27"/>
                    <a:pt x="2772" y="81"/>
                  </a:cubicBezTo>
                  <a:cubicBezTo>
                    <a:pt x="2573" y="462"/>
                    <a:pt x="2337" y="860"/>
                    <a:pt x="2047" y="1186"/>
                  </a:cubicBezTo>
                  <a:cubicBezTo>
                    <a:pt x="1703" y="1603"/>
                    <a:pt x="1269" y="1965"/>
                    <a:pt x="762" y="2164"/>
                  </a:cubicBezTo>
                  <a:cubicBezTo>
                    <a:pt x="689" y="2182"/>
                    <a:pt x="580" y="2237"/>
                    <a:pt x="580" y="2327"/>
                  </a:cubicBezTo>
                  <a:cubicBezTo>
                    <a:pt x="580" y="2363"/>
                    <a:pt x="599" y="2400"/>
                    <a:pt x="599" y="2418"/>
                  </a:cubicBezTo>
                  <a:cubicBezTo>
                    <a:pt x="663" y="2572"/>
                    <a:pt x="829" y="2663"/>
                    <a:pt x="990" y="2663"/>
                  </a:cubicBezTo>
                  <a:cubicBezTo>
                    <a:pt x="1056" y="2663"/>
                    <a:pt x="1121" y="2648"/>
                    <a:pt x="1178" y="2617"/>
                  </a:cubicBezTo>
                  <a:cubicBezTo>
                    <a:pt x="1245" y="2751"/>
                    <a:pt x="1406" y="2854"/>
                    <a:pt x="1558" y="2854"/>
                  </a:cubicBezTo>
                  <a:cubicBezTo>
                    <a:pt x="1571" y="2854"/>
                    <a:pt x="1583" y="2854"/>
                    <a:pt x="1595" y="2852"/>
                  </a:cubicBezTo>
                  <a:cubicBezTo>
                    <a:pt x="1776" y="2816"/>
                    <a:pt x="1902" y="2707"/>
                    <a:pt x="1957" y="2544"/>
                  </a:cubicBezTo>
                  <a:cubicBezTo>
                    <a:pt x="1975" y="2671"/>
                    <a:pt x="2084" y="2780"/>
                    <a:pt x="2228" y="2816"/>
                  </a:cubicBezTo>
                  <a:cubicBezTo>
                    <a:pt x="2260" y="2825"/>
                    <a:pt x="2294" y="2830"/>
                    <a:pt x="2329" y="2830"/>
                  </a:cubicBezTo>
                  <a:cubicBezTo>
                    <a:pt x="2432" y="2830"/>
                    <a:pt x="2541" y="2789"/>
                    <a:pt x="2609" y="2707"/>
                  </a:cubicBezTo>
                  <a:lnTo>
                    <a:pt x="2609" y="2707"/>
                  </a:lnTo>
                  <a:cubicBezTo>
                    <a:pt x="2518" y="3124"/>
                    <a:pt x="2156" y="3432"/>
                    <a:pt x="1739" y="3613"/>
                  </a:cubicBezTo>
                  <a:cubicBezTo>
                    <a:pt x="1341" y="3794"/>
                    <a:pt x="888" y="3848"/>
                    <a:pt x="454" y="3884"/>
                  </a:cubicBezTo>
                  <a:cubicBezTo>
                    <a:pt x="436" y="3884"/>
                    <a:pt x="417" y="3884"/>
                    <a:pt x="381" y="3903"/>
                  </a:cubicBezTo>
                  <a:cubicBezTo>
                    <a:pt x="363" y="3903"/>
                    <a:pt x="363" y="3921"/>
                    <a:pt x="363" y="3957"/>
                  </a:cubicBezTo>
                  <a:cubicBezTo>
                    <a:pt x="293" y="4221"/>
                    <a:pt x="530" y="4519"/>
                    <a:pt x="810" y="4519"/>
                  </a:cubicBezTo>
                  <a:cubicBezTo>
                    <a:pt x="818" y="4519"/>
                    <a:pt x="826" y="4519"/>
                    <a:pt x="834" y="4518"/>
                  </a:cubicBezTo>
                  <a:lnTo>
                    <a:pt x="834" y="4518"/>
                  </a:lnTo>
                  <a:cubicBezTo>
                    <a:pt x="798" y="4681"/>
                    <a:pt x="961" y="4826"/>
                    <a:pt x="1106" y="4862"/>
                  </a:cubicBezTo>
                  <a:cubicBezTo>
                    <a:pt x="1122" y="4864"/>
                    <a:pt x="1139" y="4865"/>
                    <a:pt x="1157" y="4865"/>
                  </a:cubicBezTo>
                  <a:cubicBezTo>
                    <a:pt x="1305" y="4865"/>
                    <a:pt x="1461" y="4797"/>
                    <a:pt x="1558" y="4699"/>
                  </a:cubicBezTo>
                  <a:cubicBezTo>
                    <a:pt x="1595" y="4790"/>
                    <a:pt x="1685" y="4844"/>
                    <a:pt x="1776" y="4881"/>
                  </a:cubicBezTo>
                  <a:cubicBezTo>
                    <a:pt x="1866" y="4917"/>
                    <a:pt x="1957" y="4917"/>
                    <a:pt x="2047" y="4917"/>
                  </a:cubicBezTo>
                  <a:cubicBezTo>
                    <a:pt x="2210" y="4917"/>
                    <a:pt x="2410" y="4899"/>
                    <a:pt x="2500" y="4772"/>
                  </a:cubicBezTo>
                  <a:lnTo>
                    <a:pt x="2500" y="4772"/>
                  </a:lnTo>
                  <a:cubicBezTo>
                    <a:pt x="2446" y="4953"/>
                    <a:pt x="2410" y="5170"/>
                    <a:pt x="2301" y="5333"/>
                  </a:cubicBezTo>
                  <a:cubicBezTo>
                    <a:pt x="2192" y="5496"/>
                    <a:pt x="2011" y="5605"/>
                    <a:pt x="1866" y="5677"/>
                  </a:cubicBezTo>
                  <a:cubicBezTo>
                    <a:pt x="1618" y="5785"/>
                    <a:pt x="1351" y="5840"/>
                    <a:pt x="1084" y="5840"/>
                  </a:cubicBezTo>
                  <a:cubicBezTo>
                    <a:pt x="767" y="5840"/>
                    <a:pt x="449" y="5762"/>
                    <a:pt x="164" y="5605"/>
                  </a:cubicBezTo>
                  <a:cubicBezTo>
                    <a:pt x="37" y="5732"/>
                    <a:pt x="1" y="6021"/>
                    <a:pt x="92" y="6166"/>
                  </a:cubicBezTo>
                  <a:cubicBezTo>
                    <a:pt x="174" y="6315"/>
                    <a:pt x="379" y="6404"/>
                    <a:pt x="552" y="6404"/>
                  </a:cubicBezTo>
                  <a:cubicBezTo>
                    <a:pt x="568" y="6404"/>
                    <a:pt x="583" y="6403"/>
                    <a:pt x="599" y="6402"/>
                  </a:cubicBezTo>
                  <a:cubicBezTo>
                    <a:pt x="599" y="6583"/>
                    <a:pt x="707" y="6764"/>
                    <a:pt x="870" y="6818"/>
                  </a:cubicBezTo>
                  <a:cubicBezTo>
                    <a:pt x="925" y="6842"/>
                    <a:pt x="985" y="6854"/>
                    <a:pt x="1045" y="6854"/>
                  </a:cubicBezTo>
                  <a:cubicBezTo>
                    <a:pt x="1166" y="6854"/>
                    <a:pt x="1287" y="6806"/>
                    <a:pt x="1359" y="6710"/>
                  </a:cubicBezTo>
                  <a:cubicBezTo>
                    <a:pt x="1395" y="6891"/>
                    <a:pt x="1522" y="7054"/>
                    <a:pt x="1703" y="7126"/>
                  </a:cubicBezTo>
                  <a:cubicBezTo>
                    <a:pt x="1759" y="7143"/>
                    <a:pt x="1817" y="7151"/>
                    <a:pt x="1874" y="7151"/>
                  </a:cubicBezTo>
                  <a:cubicBezTo>
                    <a:pt x="2002" y="7151"/>
                    <a:pt x="2128" y="7111"/>
                    <a:pt x="2228" y="7036"/>
                  </a:cubicBezTo>
                  <a:cubicBezTo>
                    <a:pt x="2342" y="7149"/>
                    <a:pt x="2509" y="7208"/>
                    <a:pt x="2679" y="7208"/>
                  </a:cubicBezTo>
                  <a:cubicBezTo>
                    <a:pt x="2835" y="7208"/>
                    <a:pt x="2994" y="7158"/>
                    <a:pt x="3116" y="7054"/>
                  </a:cubicBezTo>
                  <a:cubicBezTo>
                    <a:pt x="3297" y="7162"/>
                    <a:pt x="3514" y="7217"/>
                    <a:pt x="3605" y="7235"/>
                  </a:cubicBezTo>
                  <a:cubicBezTo>
                    <a:pt x="3786" y="7162"/>
                    <a:pt x="3949" y="7017"/>
                    <a:pt x="3985" y="6836"/>
                  </a:cubicBezTo>
                  <a:cubicBezTo>
                    <a:pt x="4054" y="6888"/>
                    <a:pt x="4136" y="6911"/>
                    <a:pt x="4216" y="6911"/>
                  </a:cubicBezTo>
                  <a:cubicBezTo>
                    <a:pt x="4304" y="6911"/>
                    <a:pt x="4390" y="6884"/>
                    <a:pt x="4456" y="6836"/>
                  </a:cubicBezTo>
                  <a:cubicBezTo>
                    <a:pt x="4601" y="6746"/>
                    <a:pt x="4691" y="6583"/>
                    <a:pt x="4764" y="6420"/>
                  </a:cubicBezTo>
                  <a:cubicBezTo>
                    <a:pt x="4909" y="6420"/>
                    <a:pt x="5072" y="6347"/>
                    <a:pt x="5162" y="6221"/>
                  </a:cubicBezTo>
                  <a:cubicBezTo>
                    <a:pt x="5253" y="6076"/>
                    <a:pt x="5253" y="5895"/>
                    <a:pt x="5180" y="5768"/>
                  </a:cubicBezTo>
                  <a:lnTo>
                    <a:pt x="5180" y="5768"/>
                  </a:lnTo>
                  <a:cubicBezTo>
                    <a:pt x="4956" y="5917"/>
                    <a:pt x="4676" y="5997"/>
                    <a:pt x="4394" y="5997"/>
                  </a:cubicBezTo>
                  <a:cubicBezTo>
                    <a:pt x="4198" y="5997"/>
                    <a:pt x="4001" y="5958"/>
                    <a:pt x="3822" y="5877"/>
                  </a:cubicBezTo>
                  <a:cubicBezTo>
                    <a:pt x="3406" y="5677"/>
                    <a:pt x="3080" y="5261"/>
                    <a:pt x="3007" y="4790"/>
                  </a:cubicBezTo>
                  <a:lnTo>
                    <a:pt x="3007" y="4790"/>
                  </a:lnTo>
                  <a:cubicBezTo>
                    <a:pt x="3118" y="4917"/>
                    <a:pt x="3243" y="4974"/>
                    <a:pt x="3382" y="4974"/>
                  </a:cubicBezTo>
                  <a:cubicBezTo>
                    <a:pt x="3402" y="4974"/>
                    <a:pt x="3422" y="4973"/>
                    <a:pt x="3442" y="4971"/>
                  </a:cubicBezTo>
                  <a:cubicBezTo>
                    <a:pt x="3605" y="4953"/>
                    <a:pt x="3768" y="4844"/>
                    <a:pt x="3822" y="4699"/>
                  </a:cubicBezTo>
                  <a:cubicBezTo>
                    <a:pt x="3904" y="4745"/>
                    <a:pt x="3994" y="4767"/>
                    <a:pt x="4085" y="4767"/>
                  </a:cubicBezTo>
                  <a:cubicBezTo>
                    <a:pt x="4175" y="4767"/>
                    <a:pt x="4266" y="4745"/>
                    <a:pt x="4347" y="4699"/>
                  </a:cubicBezTo>
                  <a:cubicBezTo>
                    <a:pt x="4510" y="4609"/>
                    <a:pt x="4601" y="4428"/>
                    <a:pt x="4583" y="4247"/>
                  </a:cubicBezTo>
                  <a:lnTo>
                    <a:pt x="4583" y="4247"/>
                  </a:lnTo>
                  <a:cubicBezTo>
                    <a:pt x="4604" y="4250"/>
                    <a:pt x="4626" y="4251"/>
                    <a:pt x="4649" y="4251"/>
                  </a:cubicBezTo>
                  <a:cubicBezTo>
                    <a:pt x="4762" y="4251"/>
                    <a:pt x="4888" y="4213"/>
                    <a:pt x="4963" y="4138"/>
                  </a:cubicBezTo>
                  <a:cubicBezTo>
                    <a:pt x="5054" y="4047"/>
                    <a:pt x="5108" y="3884"/>
                    <a:pt x="5054" y="3758"/>
                  </a:cubicBezTo>
                  <a:lnTo>
                    <a:pt x="5054" y="3758"/>
                  </a:lnTo>
                  <a:cubicBezTo>
                    <a:pt x="4891" y="3805"/>
                    <a:pt x="4719" y="3830"/>
                    <a:pt x="4545" y="3830"/>
                  </a:cubicBezTo>
                  <a:cubicBezTo>
                    <a:pt x="4253" y="3830"/>
                    <a:pt x="3956" y="3760"/>
                    <a:pt x="3695" y="3613"/>
                  </a:cubicBezTo>
                  <a:cubicBezTo>
                    <a:pt x="3387" y="3432"/>
                    <a:pt x="3116" y="3124"/>
                    <a:pt x="3116" y="2762"/>
                  </a:cubicBezTo>
                  <a:lnTo>
                    <a:pt x="3116" y="2762"/>
                  </a:lnTo>
                  <a:cubicBezTo>
                    <a:pt x="3172" y="2793"/>
                    <a:pt x="3236" y="2807"/>
                    <a:pt x="3300" y="2807"/>
                  </a:cubicBezTo>
                  <a:cubicBezTo>
                    <a:pt x="3462" y="2807"/>
                    <a:pt x="3625" y="2713"/>
                    <a:pt x="3677" y="2544"/>
                  </a:cubicBezTo>
                  <a:cubicBezTo>
                    <a:pt x="3769" y="2652"/>
                    <a:pt x="3901" y="2734"/>
                    <a:pt x="4038" y="2734"/>
                  </a:cubicBezTo>
                  <a:cubicBezTo>
                    <a:pt x="4063" y="2734"/>
                    <a:pt x="4087" y="2731"/>
                    <a:pt x="4112" y="2725"/>
                  </a:cubicBezTo>
                  <a:cubicBezTo>
                    <a:pt x="4257" y="2707"/>
                    <a:pt x="4402" y="2544"/>
                    <a:pt x="4347" y="2400"/>
                  </a:cubicBezTo>
                  <a:lnTo>
                    <a:pt x="4347" y="2400"/>
                  </a:lnTo>
                  <a:cubicBezTo>
                    <a:pt x="4442" y="2452"/>
                    <a:pt x="4549" y="2480"/>
                    <a:pt x="4655" y="2480"/>
                  </a:cubicBezTo>
                  <a:cubicBezTo>
                    <a:pt x="4730" y="2480"/>
                    <a:pt x="4804" y="2466"/>
                    <a:pt x="4872" y="2436"/>
                  </a:cubicBezTo>
                  <a:cubicBezTo>
                    <a:pt x="4945" y="2400"/>
                    <a:pt x="5017" y="2345"/>
                    <a:pt x="5035" y="2273"/>
                  </a:cubicBezTo>
                  <a:cubicBezTo>
                    <a:pt x="5054" y="2218"/>
                    <a:pt x="5054" y="2128"/>
                    <a:pt x="4981" y="2074"/>
                  </a:cubicBezTo>
                  <a:cubicBezTo>
                    <a:pt x="4945" y="2055"/>
                    <a:pt x="4927" y="2037"/>
                    <a:pt x="4872" y="2037"/>
                  </a:cubicBezTo>
                  <a:cubicBezTo>
                    <a:pt x="4076" y="1802"/>
                    <a:pt x="3442" y="1186"/>
                    <a:pt x="3170" y="426"/>
                  </a:cubicBezTo>
                  <a:lnTo>
                    <a:pt x="3043" y="81"/>
                  </a:lnTo>
                  <a:cubicBezTo>
                    <a:pt x="3016" y="27"/>
                    <a:pt x="2966" y="0"/>
                    <a:pt x="29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64;p43">
              <a:extLst>
                <a:ext uri="{FF2B5EF4-FFF2-40B4-BE49-F238E27FC236}">
                  <a16:creationId xmlns="" xmlns:a16="http://schemas.microsoft.com/office/drawing/2014/main" id="{20B9329F-D01F-4439-9AF1-20198936D855}"/>
                </a:ext>
              </a:extLst>
            </p:cNvPr>
            <p:cNvSpPr/>
            <p:nvPr/>
          </p:nvSpPr>
          <p:spPr>
            <a:xfrm>
              <a:off x="1316226" y="2840225"/>
              <a:ext cx="53639" cy="64251"/>
            </a:xfrm>
            <a:custGeom>
              <a:avLst/>
              <a:gdLst/>
              <a:ahLst/>
              <a:cxnLst/>
              <a:rect l="l" t="t" r="r" b="b"/>
              <a:pathLst>
                <a:path w="182" h="218" extrusionOk="0">
                  <a:moveTo>
                    <a:pt x="91" y="0"/>
                  </a:moveTo>
                  <a:cubicBezTo>
                    <a:pt x="55" y="0"/>
                    <a:pt x="19" y="37"/>
                    <a:pt x="0" y="91"/>
                  </a:cubicBezTo>
                  <a:cubicBezTo>
                    <a:pt x="0" y="127"/>
                    <a:pt x="0" y="182"/>
                    <a:pt x="55" y="200"/>
                  </a:cubicBezTo>
                  <a:cubicBezTo>
                    <a:pt x="73" y="218"/>
                    <a:pt x="91" y="218"/>
                    <a:pt x="109" y="218"/>
                  </a:cubicBezTo>
                  <a:cubicBezTo>
                    <a:pt x="145" y="218"/>
                    <a:pt x="163" y="182"/>
                    <a:pt x="182" y="127"/>
                  </a:cubicBezTo>
                  <a:lnTo>
                    <a:pt x="182" y="37"/>
                  </a:lnTo>
                  <a:cubicBezTo>
                    <a:pt x="182" y="19"/>
                    <a:pt x="109" y="0"/>
                    <a:pt x="9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65;p43">
              <a:extLst>
                <a:ext uri="{FF2B5EF4-FFF2-40B4-BE49-F238E27FC236}">
                  <a16:creationId xmlns="" xmlns:a16="http://schemas.microsoft.com/office/drawing/2014/main" id="{5C81A777-3A30-4147-B8EC-4EF16AD22E84}"/>
                </a:ext>
              </a:extLst>
            </p:cNvPr>
            <p:cNvSpPr/>
            <p:nvPr/>
          </p:nvSpPr>
          <p:spPr>
            <a:xfrm>
              <a:off x="931913" y="2834036"/>
              <a:ext cx="43029" cy="49220"/>
            </a:xfrm>
            <a:custGeom>
              <a:avLst/>
              <a:gdLst/>
              <a:ahLst/>
              <a:cxnLst/>
              <a:rect l="l" t="t" r="r" b="b"/>
              <a:pathLst>
                <a:path w="146" h="167" extrusionOk="0">
                  <a:moveTo>
                    <a:pt x="64" y="1"/>
                  </a:moveTo>
                  <a:cubicBezTo>
                    <a:pt x="52" y="1"/>
                    <a:pt x="47" y="11"/>
                    <a:pt x="37" y="21"/>
                  </a:cubicBezTo>
                  <a:cubicBezTo>
                    <a:pt x="19" y="21"/>
                    <a:pt x="1" y="40"/>
                    <a:pt x="1" y="94"/>
                  </a:cubicBezTo>
                  <a:lnTo>
                    <a:pt x="1" y="130"/>
                  </a:lnTo>
                  <a:cubicBezTo>
                    <a:pt x="19" y="166"/>
                    <a:pt x="37" y="166"/>
                    <a:pt x="91" y="166"/>
                  </a:cubicBezTo>
                  <a:cubicBezTo>
                    <a:pt x="109" y="166"/>
                    <a:pt x="145" y="130"/>
                    <a:pt x="145" y="112"/>
                  </a:cubicBezTo>
                  <a:cubicBezTo>
                    <a:pt x="145" y="76"/>
                    <a:pt x="145" y="40"/>
                    <a:pt x="109" y="21"/>
                  </a:cubicBezTo>
                  <a:cubicBezTo>
                    <a:pt x="86" y="6"/>
                    <a:pt x="73" y="1"/>
                    <a:pt x="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66;p43">
              <a:extLst>
                <a:ext uri="{FF2B5EF4-FFF2-40B4-BE49-F238E27FC236}">
                  <a16:creationId xmlns="" xmlns:a16="http://schemas.microsoft.com/office/drawing/2014/main" id="{304B949F-F89E-4280-B8B5-7B8E9EC2B13B}"/>
                </a:ext>
              </a:extLst>
            </p:cNvPr>
            <p:cNvSpPr/>
            <p:nvPr/>
          </p:nvSpPr>
          <p:spPr>
            <a:xfrm>
              <a:off x="1241367" y="3213934"/>
              <a:ext cx="53933" cy="47746"/>
            </a:xfrm>
            <a:custGeom>
              <a:avLst/>
              <a:gdLst/>
              <a:ahLst/>
              <a:cxnLst/>
              <a:rect l="l" t="t" r="r" b="b"/>
              <a:pathLst>
                <a:path w="183" h="162" extrusionOk="0">
                  <a:moveTo>
                    <a:pt x="73" y="0"/>
                  </a:moveTo>
                  <a:cubicBezTo>
                    <a:pt x="37" y="18"/>
                    <a:pt x="1" y="73"/>
                    <a:pt x="37" y="109"/>
                  </a:cubicBezTo>
                  <a:cubicBezTo>
                    <a:pt x="37" y="127"/>
                    <a:pt x="55" y="145"/>
                    <a:pt x="73" y="145"/>
                  </a:cubicBezTo>
                  <a:cubicBezTo>
                    <a:pt x="85" y="145"/>
                    <a:pt x="106" y="161"/>
                    <a:pt x="123" y="161"/>
                  </a:cubicBezTo>
                  <a:cubicBezTo>
                    <a:pt x="132" y="161"/>
                    <a:pt x="140" y="157"/>
                    <a:pt x="146" y="145"/>
                  </a:cubicBezTo>
                  <a:cubicBezTo>
                    <a:pt x="164" y="127"/>
                    <a:pt x="182" y="109"/>
                    <a:pt x="182" y="54"/>
                  </a:cubicBezTo>
                  <a:cubicBezTo>
                    <a:pt x="182" y="36"/>
                    <a:pt x="182" y="18"/>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67;p43">
              <a:extLst>
                <a:ext uri="{FF2B5EF4-FFF2-40B4-BE49-F238E27FC236}">
                  <a16:creationId xmlns="" xmlns:a16="http://schemas.microsoft.com/office/drawing/2014/main" id="{4D32CF61-5393-4C7C-9D5C-B489D68A2979}"/>
                </a:ext>
              </a:extLst>
            </p:cNvPr>
            <p:cNvSpPr/>
            <p:nvPr/>
          </p:nvSpPr>
          <p:spPr>
            <a:xfrm>
              <a:off x="1374875" y="3341843"/>
              <a:ext cx="48334" cy="48336"/>
            </a:xfrm>
            <a:custGeom>
              <a:avLst/>
              <a:gdLst/>
              <a:ahLst/>
              <a:cxnLst/>
              <a:rect l="l" t="t" r="r" b="b"/>
              <a:pathLst>
                <a:path w="164" h="164" extrusionOk="0">
                  <a:moveTo>
                    <a:pt x="91" y="1"/>
                  </a:moveTo>
                  <a:cubicBezTo>
                    <a:pt x="73" y="1"/>
                    <a:pt x="37" y="19"/>
                    <a:pt x="37" y="37"/>
                  </a:cubicBezTo>
                  <a:cubicBezTo>
                    <a:pt x="1" y="55"/>
                    <a:pt x="1" y="109"/>
                    <a:pt x="37" y="127"/>
                  </a:cubicBezTo>
                  <a:cubicBezTo>
                    <a:pt x="55" y="146"/>
                    <a:pt x="73" y="164"/>
                    <a:pt x="91" y="164"/>
                  </a:cubicBezTo>
                  <a:cubicBezTo>
                    <a:pt x="109" y="164"/>
                    <a:pt x="146" y="146"/>
                    <a:pt x="164" y="127"/>
                  </a:cubicBezTo>
                  <a:lnTo>
                    <a:pt x="164" y="37"/>
                  </a:lnTo>
                  <a:cubicBezTo>
                    <a:pt x="146" y="19"/>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68;p43">
              <a:extLst>
                <a:ext uri="{FF2B5EF4-FFF2-40B4-BE49-F238E27FC236}">
                  <a16:creationId xmlns="" xmlns:a16="http://schemas.microsoft.com/office/drawing/2014/main" id="{E9842303-5180-4F9B-808E-477BD64F600A}"/>
                </a:ext>
              </a:extLst>
            </p:cNvPr>
            <p:cNvSpPr/>
            <p:nvPr/>
          </p:nvSpPr>
          <p:spPr>
            <a:xfrm>
              <a:off x="1561726" y="3442344"/>
              <a:ext cx="48334" cy="49220"/>
            </a:xfrm>
            <a:custGeom>
              <a:avLst/>
              <a:gdLst/>
              <a:ahLst/>
              <a:cxnLst/>
              <a:rect l="l" t="t" r="r" b="b"/>
              <a:pathLst>
                <a:path w="164" h="167" extrusionOk="0">
                  <a:moveTo>
                    <a:pt x="94" y="1"/>
                  </a:moveTo>
                  <a:cubicBezTo>
                    <a:pt x="88" y="1"/>
                    <a:pt x="81" y="2"/>
                    <a:pt x="73" y="4"/>
                  </a:cubicBezTo>
                  <a:cubicBezTo>
                    <a:pt x="37" y="40"/>
                    <a:pt x="1" y="58"/>
                    <a:pt x="37" y="112"/>
                  </a:cubicBezTo>
                  <a:cubicBezTo>
                    <a:pt x="37" y="149"/>
                    <a:pt x="73" y="167"/>
                    <a:pt x="91" y="167"/>
                  </a:cubicBezTo>
                  <a:cubicBezTo>
                    <a:pt x="145" y="167"/>
                    <a:pt x="163" y="131"/>
                    <a:pt x="163" y="112"/>
                  </a:cubicBezTo>
                  <a:cubicBezTo>
                    <a:pt x="163" y="64"/>
                    <a:pt x="149" y="1"/>
                    <a:pt x="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69;p43">
              <a:extLst>
                <a:ext uri="{FF2B5EF4-FFF2-40B4-BE49-F238E27FC236}">
                  <a16:creationId xmlns="" xmlns:a16="http://schemas.microsoft.com/office/drawing/2014/main" id="{71CB24EE-D7E4-4157-A9A3-D83DB0AB51F8}"/>
                </a:ext>
              </a:extLst>
            </p:cNvPr>
            <p:cNvSpPr/>
            <p:nvPr/>
          </p:nvSpPr>
          <p:spPr>
            <a:xfrm>
              <a:off x="1108154" y="2898875"/>
              <a:ext cx="53639" cy="48336"/>
            </a:xfrm>
            <a:custGeom>
              <a:avLst/>
              <a:gdLst/>
              <a:ahLst/>
              <a:cxnLst/>
              <a:rect l="l" t="t" r="r" b="b"/>
              <a:pathLst>
                <a:path w="182" h="164" extrusionOk="0">
                  <a:moveTo>
                    <a:pt x="73" y="1"/>
                  </a:moveTo>
                  <a:cubicBezTo>
                    <a:pt x="36" y="19"/>
                    <a:pt x="0" y="37"/>
                    <a:pt x="36" y="91"/>
                  </a:cubicBezTo>
                  <a:cubicBezTo>
                    <a:pt x="36" y="146"/>
                    <a:pt x="73" y="164"/>
                    <a:pt x="91" y="164"/>
                  </a:cubicBezTo>
                  <a:cubicBezTo>
                    <a:pt x="109" y="164"/>
                    <a:pt x="163" y="109"/>
                    <a:pt x="163" y="91"/>
                  </a:cubicBezTo>
                  <a:cubicBezTo>
                    <a:pt x="181" y="37"/>
                    <a:pt x="145" y="1"/>
                    <a:pt x="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70;p43">
              <a:extLst>
                <a:ext uri="{FF2B5EF4-FFF2-40B4-BE49-F238E27FC236}">
                  <a16:creationId xmlns="" xmlns:a16="http://schemas.microsoft.com/office/drawing/2014/main" id="{A78B95A3-CB62-4510-BEF6-B4AE7759C9FB}"/>
                </a:ext>
              </a:extLst>
            </p:cNvPr>
            <p:cNvSpPr/>
            <p:nvPr/>
          </p:nvSpPr>
          <p:spPr>
            <a:xfrm>
              <a:off x="1054810" y="3502173"/>
              <a:ext cx="48334" cy="42736"/>
            </a:xfrm>
            <a:custGeom>
              <a:avLst/>
              <a:gdLst/>
              <a:ahLst/>
              <a:cxnLst/>
              <a:rect l="l" t="t" r="r" b="b"/>
              <a:pathLst>
                <a:path w="164" h="145" extrusionOk="0">
                  <a:moveTo>
                    <a:pt x="73" y="0"/>
                  </a:moveTo>
                  <a:cubicBezTo>
                    <a:pt x="36" y="18"/>
                    <a:pt x="0" y="36"/>
                    <a:pt x="36" y="91"/>
                  </a:cubicBezTo>
                  <a:cubicBezTo>
                    <a:pt x="36" y="127"/>
                    <a:pt x="73" y="145"/>
                    <a:pt x="91" y="145"/>
                  </a:cubicBezTo>
                  <a:cubicBezTo>
                    <a:pt x="127" y="145"/>
                    <a:pt x="163" y="109"/>
                    <a:pt x="163" y="91"/>
                  </a:cubicBezTo>
                  <a:cubicBezTo>
                    <a:pt x="163" y="36"/>
                    <a:pt x="127" y="0"/>
                    <a:pt x="7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71;p43">
              <a:extLst>
                <a:ext uri="{FF2B5EF4-FFF2-40B4-BE49-F238E27FC236}">
                  <a16:creationId xmlns="" xmlns:a16="http://schemas.microsoft.com/office/drawing/2014/main" id="{180977CC-9847-4321-85DD-F2624D866D91}"/>
                </a:ext>
              </a:extLst>
            </p:cNvPr>
            <p:cNvSpPr/>
            <p:nvPr/>
          </p:nvSpPr>
          <p:spPr>
            <a:xfrm>
              <a:off x="1343045" y="3512783"/>
              <a:ext cx="48039" cy="61009"/>
            </a:xfrm>
            <a:custGeom>
              <a:avLst/>
              <a:gdLst/>
              <a:ahLst/>
              <a:cxnLst/>
              <a:rect l="l" t="t" r="r" b="b"/>
              <a:pathLst>
                <a:path w="163" h="207" extrusionOk="0">
                  <a:moveTo>
                    <a:pt x="72" y="0"/>
                  </a:moveTo>
                  <a:cubicBezTo>
                    <a:pt x="18" y="18"/>
                    <a:pt x="18" y="36"/>
                    <a:pt x="0" y="91"/>
                  </a:cubicBezTo>
                  <a:lnTo>
                    <a:pt x="0" y="181"/>
                  </a:lnTo>
                  <a:cubicBezTo>
                    <a:pt x="13" y="194"/>
                    <a:pt x="44" y="207"/>
                    <a:pt x="67" y="207"/>
                  </a:cubicBezTo>
                  <a:cubicBezTo>
                    <a:pt x="77" y="207"/>
                    <a:pt x="85" y="205"/>
                    <a:pt x="91" y="199"/>
                  </a:cubicBezTo>
                  <a:cubicBezTo>
                    <a:pt x="145" y="181"/>
                    <a:pt x="145" y="127"/>
                    <a:pt x="145" y="91"/>
                  </a:cubicBezTo>
                  <a:cubicBezTo>
                    <a:pt x="163" y="55"/>
                    <a:pt x="109" y="0"/>
                    <a:pt x="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72;p43">
              <a:extLst>
                <a:ext uri="{FF2B5EF4-FFF2-40B4-BE49-F238E27FC236}">
                  <a16:creationId xmlns="" xmlns:a16="http://schemas.microsoft.com/office/drawing/2014/main" id="{339060C3-B4FB-4ED0-A2BA-BA446B9F77DB}"/>
                </a:ext>
              </a:extLst>
            </p:cNvPr>
            <p:cNvSpPr/>
            <p:nvPr/>
          </p:nvSpPr>
          <p:spPr>
            <a:xfrm>
              <a:off x="1129374" y="3365127"/>
              <a:ext cx="53639" cy="50988"/>
            </a:xfrm>
            <a:custGeom>
              <a:avLst/>
              <a:gdLst/>
              <a:ahLst/>
              <a:cxnLst/>
              <a:rect l="l" t="t" r="r" b="b"/>
              <a:pathLst>
                <a:path w="182" h="173" extrusionOk="0">
                  <a:moveTo>
                    <a:pt x="82" y="0"/>
                  </a:moveTo>
                  <a:cubicBezTo>
                    <a:pt x="50" y="0"/>
                    <a:pt x="15" y="39"/>
                    <a:pt x="1" y="67"/>
                  </a:cubicBezTo>
                  <a:lnTo>
                    <a:pt x="55" y="12"/>
                  </a:lnTo>
                  <a:lnTo>
                    <a:pt x="55" y="12"/>
                  </a:lnTo>
                  <a:cubicBezTo>
                    <a:pt x="55" y="30"/>
                    <a:pt x="19" y="48"/>
                    <a:pt x="19" y="67"/>
                  </a:cubicBezTo>
                  <a:lnTo>
                    <a:pt x="19" y="139"/>
                  </a:lnTo>
                  <a:lnTo>
                    <a:pt x="55" y="157"/>
                  </a:lnTo>
                  <a:cubicBezTo>
                    <a:pt x="66" y="168"/>
                    <a:pt x="78" y="172"/>
                    <a:pt x="90" y="172"/>
                  </a:cubicBezTo>
                  <a:cubicBezTo>
                    <a:pt x="120" y="172"/>
                    <a:pt x="151" y="147"/>
                    <a:pt x="164" y="121"/>
                  </a:cubicBezTo>
                  <a:cubicBezTo>
                    <a:pt x="182" y="67"/>
                    <a:pt x="164" y="30"/>
                    <a:pt x="109" y="12"/>
                  </a:cubicBezTo>
                  <a:cubicBezTo>
                    <a:pt x="101" y="4"/>
                    <a:pt x="91" y="0"/>
                    <a:pt x="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73;p43">
              <a:extLst>
                <a:ext uri="{FF2B5EF4-FFF2-40B4-BE49-F238E27FC236}">
                  <a16:creationId xmlns="" xmlns:a16="http://schemas.microsoft.com/office/drawing/2014/main" id="{F2432799-87AB-4601-8E7E-EA77B5B9DB37}"/>
                </a:ext>
              </a:extLst>
            </p:cNvPr>
            <p:cNvSpPr/>
            <p:nvPr/>
          </p:nvSpPr>
          <p:spPr>
            <a:xfrm>
              <a:off x="931913" y="3387820"/>
              <a:ext cx="53639" cy="55704"/>
            </a:xfrm>
            <a:custGeom>
              <a:avLst/>
              <a:gdLst/>
              <a:ahLst/>
              <a:cxnLst/>
              <a:rect l="l" t="t" r="r" b="b"/>
              <a:pathLst>
                <a:path w="182" h="189" extrusionOk="0">
                  <a:moveTo>
                    <a:pt x="106" y="1"/>
                  </a:moveTo>
                  <a:cubicBezTo>
                    <a:pt x="101" y="1"/>
                    <a:pt x="96" y="3"/>
                    <a:pt x="91" y="8"/>
                  </a:cubicBezTo>
                  <a:cubicBezTo>
                    <a:pt x="81" y="4"/>
                    <a:pt x="72" y="3"/>
                    <a:pt x="64" y="3"/>
                  </a:cubicBezTo>
                  <a:cubicBezTo>
                    <a:pt x="31" y="3"/>
                    <a:pt x="19" y="29"/>
                    <a:pt x="19" y="44"/>
                  </a:cubicBezTo>
                  <a:cubicBezTo>
                    <a:pt x="1" y="62"/>
                    <a:pt x="1" y="116"/>
                    <a:pt x="19" y="153"/>
                  </a:cubicBezTo>
                  <a:cubicBezTo>
                    <a:pt x="37" y="171"/>
                    <a:pt x="55" y="189"/>
                    <a:pt x="109" y="189"/>
                  </a:cubicBezTo>
                  <a:cubicBezTo>
                    <a:pt x="127" y="189"/>
                    <a:pt x="145" y="153"/>
                    <a:pt x="182" y="134"/>
                  </a:cubicBezTo>
                  <a:cubicBezTo>
                    <a:pt x="182" y="98"/>
                    <a:pt x="182" y="62"/>
                    <a:pt x="145" y="44"/>
                  </a:cubicBezTo>
                  <a:cubicBezTo>
                    <a:pt x="132" y="17"/>
                    <a:pt x="119" y="1"/>
                    <a:pt x="1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74;p43">
              <a:extLst>
                <a:ext uri="{FF2B5EF4-FFF2-40B4-BE49-F238E27FC236}">
                  <a16:creationId xmlns="" xmlns:a16="http://schemas.microsoft.com/office/drawing/2014/main" id="{CEEB2302-02D0-4996-86F7-B47E9799B203}"/>
                </a:ext>
              </a:extLst>
            </p:cNvPr>
            <p:cNvSpPr/>
            <p:nvPr/>
          </p:nvSpPr>
          <p:spPr>
            <a:xfrm>
              <a:off x="782490" y="3470637"/>
              <a:ext cx="53639" cy="47746"/>
            </a:xfrm>
            <a:custGeom>
              <a:avLst/>
              <a:gdLst/>
              <a:ahLst/>
              <a:cxnLst/>
              <a:rect l="l" t="t" r="r" b="b"/>
              <a:pathLst>
                <a:path w="182" h="162" extrusionOk="0">
                  <a:moveTo>
                    <a:pt x="96" y="1"/>
                  </a:moveTo>
                  <a:cubicBezTo>
                    <a:pt x="81" y="1"/>
                    <a:pt x="66" y="5"/>
                    <a:pt x="55" y="16"/>
                  </a:cubicBezTo>
                  <a:cubicBezTo>
                    <a:pt x="19" y="35"/>
                    <a:pt x="1" y="71"/>
                    <a:pt x="1" y="107"/>
                  </a:cubicBezTo>
                  <a:cubicBezTo>
                    <a:pt x="1" y="143"/>
                    <a:pt x="55" y="161"/>
                    <a:pt x="73" y="161"/>
                  </a:cubicBezTo>
                  <a:cubicBezTo>
                    <a:pt x="109" y="161"/>
                    <a:pt x="182" y="125"/>
                    <a:pt x="163" y="35"/>
                  </a:cubicBezTo>
                  <a:cubicBezTo>
                    <a:pt x="163" y="22"/>
                    <a:pt x="129" y="1"/>
                    <a:pt x="9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75;p43">
              <a:extLst>
                <a:ext uri="{FF2B5EF4-FFF2-40B4-BE49-F238E27FC236}">
                  <a16:creationId xmlns="" xmlns:a16="http://schemas.microsoft.com/office/drawing/2014/main" id="{BA156119-77C6-417D-94EA-0367FDEE54E4}"/>
                </a:ext>
              </a:extLst>
            </p:cNvPr>
            <p:cNvSpPr/>
            <p:nvPr/>
          </p:nvSpPr>
          <p:spPr>
            <a:xfrm>
              <a:off x="1545812" y="2818711"/>
              <a:ext cx="43029" cy="53936"/>
            </a:xfrm>
            <a:custGeom>
              <a:avLst/>
              <a:gdLst/>
              <a:ahLst/>
              <a:cxnLst/>
              <a:rect l="l" t="t" r="r" b="b"/>
              <a:pathLst>
                <a:path w="146" h="183" extrusionOk="0">
                  <a:moveTo>
                    <a:pt x="91" y="1"/>
                  </a:moveTo>
                  <a:cubicBezTo>
                    <a:pt x="55" y="1"/>
                    <a:pt x="36" y="19"/>
                    <a:pt x="18" y="55"/>
                  </a:cubicBezTo>
                  <a:cubicBezTo>
                    <a:pt x="0" y="73"/>
                    <a:pt x="0" y="92"/>
                    <a:pt x="0" y="110"/>
                  </a:cubicBezTo>
                  <a:cubicBezTo>
                    <a:pt x="0" y="146"/>
                    <a:pt x="0" y="164"/>
                    <a:pt x="18" y="164"/>
                  </a:cubicBezTo>
                  <a:cubicBezTo>
                    <a:pt x="36" y="182"/>
                    <a:pt x="36" y="182"/>
                    <a:pt x="55" y="182"/>
                  </a:cubicBezTo>
                  <a:cubicBezTo>
                    <a:pt x="109" y="182"/>
                    <a:pt x="145" y="146"/>
                    <a:pt x="145" y="92"/>
                  </a:cubicBezTo>
                  <a:cubicBezTo>
                    <a:pt x="145" y="55"/>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76;p43">
              <a:extLst>
                <a:ext uri="{FF2B5EF4-FFF2-40B4-BE49-F238E27FC236}">
                  <a16:creationId xmlns="" xmlns:a16="http://schemas.microsoft.com/office/drawing/2014/main" id="{EAEC6D1B-7F50-4515-AA80-AB30D2AF9B8B}"/>
                </a:ext>
              </a:extLst>
            </p:cNvPr>
            <p:cNvSpPr/>
            <p:nvPr/>
          </p:nvSpPr>
          <p:spPr>
            <a:xfrm>
              <a:off x="1182718" y="3779507"/>
              <a:ext cx="48334" cy="50399"/>
            </a:xfrm>
            <a:custGeom>
              <a:avLst/>
              <a:gdLst/>
              <a:ahLst/>
              <a:cxnLst/>
              <a:rect l="l" t="t" r="r" b="b"/>
              <a:pathLst>
                <a:path w="164" h="171" extrusionOk="0">
                  <a:moveTo>
                    <a:pt x="55" y="1"/>
                  </a:moveTo>
                  <a:cubicBezTo>
                    <a:pt x="19" y="19"/>
                    <a:pt x="1" y="73"/>
                    <a:pt x="1" y="109"/>
                  </a:cubicBezTo>
                  <a:cubicBezTo>
                    <a:pt x="1" y="150"/>
                    <a:pt x="31" y="170"/>
                    <a:pt x="62" y="170"/>
                  </a:cubicBezTo>
                  <a:cubicBezTo>
                    <a:pt x="72" y="170"/>
                    <a:pt x="82" y="168"/>
                    <a:pt x="91" y="164"/>
                  </a:cubicBezTo>
                  <a:cubicBezTo>
                    <a:pt x="109" y="164"/>
                    <a:pt x="109" y="127"/>
                    <a:pt x="146" y="109"/>
                  </a:cubicBezTo>
                  <a:cubicBezTo>
                    <a:pt x="164" y="91"/>
                    <a:pt x="164" y="37"/>
                    <a:pt x="146" y="19"/>
                  </a:cubicBezTo>
                  <a:cubicBezTo>
                    <a:pt x="109" y="1"/>
                    <a:pt x="73" y="1"/>
                    <a:pt x="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377;p43">
              <a:extLst>
                <a:ext uri="{FF2B5EF4-FFF2-40B4-BE49-F238E27FC236}">
                  <a16:creationId xmlns="" xmlns:a16="http://schemas.microsoft.com/office/drawing/2014/main" id="{E9899E7E-CF7B-4F52-B7F3-EB30A83E6BB9}"/>
                </a:ext>
              </a:extLst>
            </p:cNvPr>
            <p:cNvSpPr/>
            <p:nvPr/>
          </p:nvSpPr>
          <p:spPr>
            <a:xfrm>
              <a:off x="1343045" y="3931878"/>
              <a:ext cx="42734" cy="53051"/>
            </a:xfrm>
            <a:custGeom>
              <a:avLst/>
              <a:gdLst/>
              <a:ahLst/>
              <a:cxnLst/>
              <a:rect l="l" t="t" r="r" b="b"/>
              <a:pathLst>
                <a:path w="145" h="180" extrusionOk="0">
                  <a:moveTo>
                    <a:pt x="80" y="1"/>
                  </a:moveTo>
                  <a:cubicBezTo>
                    <a:pt x="66" y="1"/>
                    <a:pt x="42" y="9"/>
                    <a:pt x="18" y="9"/>
                  </a:cubicBezTo>
                  <a:cubicBezTo>
                    <a:pt x="0" y="27"/>
                    <a:pt x="0" y="81"/>
                    <a:pt x="0" y="99"/>
                  </a:cubicBezTo>
                  <a:cubicBezTo>
                    <a:pt x="0" y="118"/>
                    <a:pt x="18" y="172"/>
                    <a:pt x="54" y="172"/>
                  </a:cubicBezTo>
                  <a:cubicBezTo>
                    <a:pt x="60" y="178"/>
                    <a:pt x="66" y="180"/>
                    <a:pt x="72" y="180"/>
                  </a:cubicBezTo>
                  <a:cubicBezTo>
                    <a:pt x="85" y="180"/>
                    <a:pt x="97" y="172"/>
                    <a:pt x="109" y="172"/>
                  </a:cubicBezTo>
                  <a:cubicBezTo>
                    <a:pt x="145" y="136"/>
                    <a:pt x="145" y="118"/>
                    <a:pt x="145" y="99"/>
                  </a:cubicBezTo>
                  <a:cubicBezTo>
                    <a:pt x="145" y="81"/>
                    <a:pt x="145" y="27"/>
                    <a:pt x="91" y="9"/>
                  </a:cubicBezTo>
                  <a:cubicBezTo>
                    <a:pt x="91" y="3"/>
                    <a:pt x="87" y="1"/>
                    <a:pt x="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378;p43">
              <a:extLst>
                <a:ext uri="{FF2B5EF4-FFF2-40B4-BE49-F238E27FC236}">
                  <a16:creationId xmlns="" xmlns:a16="http://schemas.microsoft.com/office/drawing/2014/main" id="{1F6D89BD-D58B-4208-AC2B-0093D6C83D91}"/>
                </a:ext>
              </a:extLst>
            </p:cNvPr>
            <p:cNvSpPr/>
            <p:nvPr/>
          </p:nvSpPr>
          <p:spPr>
            <a:xfrm>
              <a:off x="1438829" y="4108417"/>
              <a:ext cx="53933" cy="63662"/>
            </a:xfrm>
            <a:custGeom>
              <a:avLst/>
              <a:gdLst/>
              <a:ahLst/>
              <a:cxnLst/>
              <a:rect l="l" t="t" r="r" b="b"/>
              <a:pathLst>
                <a:path w="183" h="216" extrusionOk="0">
                  <a:moveTo>
                    <a:pt x="91" y="1"/>
                  </a:moveTo>
                  <a:cubicBezTo>
                    <a:pt x="80" y="1"/>
                    <a:pt x="68" y="3"/>
                    <a:pt x="55" y="7"/>
                  </a:cubicBezTo>
                  <a:cubicBezTo>
                    <a:pt x="19" y="44"/>
                    <a:pt x="1" y="62"/>
                    <a:pt x="1" y="116"/>
                  </a:cubicBezTo>
                  <a:lnTo>
                    <a:pt x="1" y="152"/>
                  </a:lnTo>
                  <a:cubicBezTo>
                    <a:pt x="1" y="170"/>
                    <a:pt x="19" y="170"/>
                    <a:pt x="19" y="189"/>
                  </a:cubicBezTo>
                  <a:cubicBezTo>
                    <a:pt x="28" y="207"/>
                    <a:pt x="46" y="216"/>
                    <a:pt x="67" y="216"/>
                  </a:cubicBezTo>
                  <a:cubicBezTo>
                    <a:pt x="87" y="216"/>
                    <a:pt x="110" y="207"/>
                    <a:pt x="128" y="189"/>
                  </a:cubicBezTo>
                  <a:cubicBezTo>
                    <a:pt x="146" y="170"/>
                    <a:pt x="182" y="98"/>
                    <a:pt x="146" y="80"/>
                  </a:cubicBezTo>
                  <a:cubicBezTo>
                    <a:pt x="146" y="25"/>
                    <a:pt x="125"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79;p43">
              <a:extLst>
                <a:ext uri="{FF2B5EF4-FFF2-40B4-BE49-F238E27FC236}">
                  <a16:creationId xmlns="" xmlns:a16="http://schemas.microsoft.com/office/drawing/2014/main" id="{465AD03D-1376-4959-94B9-ABC843142E8A}"/>
                </a:ext>
              </a:extLst>
            </p:cNvPr>
            <p:cNvSpPr/>
            <p:nvPr/>
          </p:nvSpPr>
          <p:spPr>
            <a:xfrm>
              <a:off x="1609765" y="4073050"/>
              <a:ext cx="53639" cy="50399"/>
            </a:xfrm>
            <a:custGeom>
              <a:avLst/>
              <a:gdLst/>
              <a:ahLst/>
              <a:cxnLst/>
              <a:rect l="l" t="t" r="r" b="b"/>
              <a:pathLst>
                <a:path w="182" h="171" extrusionOk="0">
                  <a:moveTo>
                    <a:pt x="91" y="1"/>
                  </a:moveTo>
                  <a:cubicBezTo>
                    <a:pt x="55" y="1"/>
                    <a:pt x="0" y="19"/>
                    <a:pt x="0" y="73"/>
                  </a:cubicBezTo>
                  <a:cubicBezTo>
                    <a:pt x="0" y="109"/>
                    <a:pt x="19" y="164"/>
                    <a:pt x="55" y="164"/>
                  </a:cubicBezTo>
                  <a:cubicBezTo>
                    <a:pt x="64" y="168"/>
                    <a:pt x="75" y="170"/>
                    <a:pt x="87" y="170"/>
                  </a:cubicBezTo>
                  <a:cubicBezTo>
                    <a:pt x="123" y="170"/>
                    <a:pt x="163" y="150"/>
                    <a:pt x="163" y="109"/>
                  </a:cubicBezTo>
                  <a:cubicBezTo>
                    <a:pt x="182" y="73"/>
                    <a:pt x="163"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80;p43">
              <a:extLst>
                <a:ext uri="{FF2B5EF4-FFF2-40B4-BE49-F238E27FC236}">
                  <a16:creationId xmlns="" xmlns:a16="http://schemas.microsoft.com/office/drawing/2014/main" id="{2172A983-612F-41BC-9FA2-D176A361D6D1}"/>
                </a:ext>
              </a:extLst>
            </p:cNvPr>
            <p:cNvSpPr/>
            <p:nvPr/>
          </p:nvSpPr>
          <p:spPr>
            <a:xfrm>
              <a:off x="1209538" y="4153215"/>
              <a:ext cx="64248" cy="63367"/>
            </a:xfrm>
            <a:custGeom>
              <a:avLst/>
              <a:gdLst/>
              <a:ahLst/>
              <a:cxnLst/>
              <a:rect l="l" t="t" r="r" b="b"/>
              <a:pathLst>
                <a:path w="218" h="215" extrusionOk="0">
                  <a:moveTo>
                    <a:pt x="55" y="0"/>
                  </a:moveTo>
                  <a:cubicBezTo>
                    <a:pt x="18" y="18"/>
                    <a:pt x="0" y="73"/>
                    <a:pt x="0" y="109"/>
                  </a:cubicBezTo>
                  <a:cubicBezTo>
                    <a:pt x="0" y="145"/>
                    <a:pt x="0" y="163"/>
                    <a:pt x="18" y="181"/>
                  </a:cubicBezTo>
                  <a:cubicBezTo>
                    <a:pt x="18" y="200"/>
                    <a:pt x="55" y="200"/>
                    <a:pt x="73" y="200"/>
                  </a:cubicBezTo>
                  <a:cubicBezTo>
                    <a:pt x="83" y="210"/>
                    <a:pt x="97" y="215"/>
                    <a:pt x="112" y="215"/>
                  </a:cubicBezTo>
                  <a:cubicBezTo>
                    <a:pt x="147" y="215"/>
                    <a:pt x="187" y="189"/>
                    <a:pt x="199" y="163"/>
                  </a:cubicBezTo>
                  <a:cubicBezTo>
                    <a:pt x="218" y="109"/>
                    <a:pt x="199" y="55"/>
                    <a:pt x="1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81;p43">
              <a:extLst>
                <a:ext uri="{FF2B5EF4-FFF2-40B4-BE49-F238E27FC236}">
                  <a16:creationId xmlns="" xmlns:a16="http://schemas.microsoft.com/office/drawing/2014/main" id="{10C4CA9F-CF93-4A14-BEA6-9B8ECD775E66}"/>
                </a:ext>
              </a:extLst>
            </p:cNvPr>
            <p:cNvSpPr/>
            <p:nvPr/>
          </p:nvSpPr>
          <p:spPr>
            <a:xfrm>
              <a:off x="1150889" y="4000549"/>
              <a:ext cx="53639" cy="51578"/>
            </a:xfrm>
            <a:custGeom>
              <a:avLst/>
              <a:gdLst/>
              <a:ahLst/>
              <a:cxnLst/>
              <a:rect l="l" t="t" r="r" b="b"/>
              <a:pathLst>
                <a:path w="182" h="175" extrusionOk="0">
                  <a:moveTo>
                    <a:pt x="101" y="0"/>
                  </a:moveTo>
                  <a:cubicBezTo>
                    <a:pt x="82" y="0"/>
                    <a:pt x="59" y="13"/>
                    <a:pt x="36" y="48"/>
                  </a:cubicBezTo>
                  <a:cubicBezTo>
                    <a:pt x="18" y="66"/>
                    <a:pt x="0" y="120"/>
                    <a:pt x="18" y="138"/>
                  </a:cubicBezTo>
                  <a:cubicBezTo>
                    <a:pt x="36" y="156"/>
                    <a:pt x="73" y="174"/>
                    <a:pt x="109" y="174"/>
                  </a:cubicBezTo>
                  <a:cubicBezTo>
                    <a:pt x="127" y="174"/>
                    <a:pt x="127" y="156"/>
                    <a:pt x="163" y="156"/>
                  </a:cubicBezTo>
                  <a:cubicBezTo>
                    <a:pt x="181" y="138"/>
                    <a:pt x="181" y="120"/>
                    <a:pt x="181" y="84"/>
                  </a:cubicBezTo>
                  <a:cubicBezTo>
                    <a:pt x="181" y="66"/>
                    <a:pt x="163" y="48"/>
                    <a:pt x="127" y="11"/>
                  </a:cubicBezTo>
                  <a:cubicBezTo>
                    <a:pt x="120" y="5"/>
                    <a:pt x="111" y="0"/>
                    <a:pt x="1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82;p43">
              <a:extLst>
                <a:ext uri="{FF2B5EF4-FFF2-40B4-BE49-F238E27FC236}">
                  <a16:creationId xmlns="" xmlns:a16="http://schemas.microsoft.com/office/drawing/2014/main" id="{2250679A-F944-4CBA-9320-12F59AB4C9CC}"/>
                </a:ext>
              </a:extLst>
            </p:cNvPr>
            <p:cNvSpPr/>
            <p:nvPr/>
          </p:nvSpPr>
          <p:spPr>
            <a:xfrm>
              <a:off x="969342" y="3987581"/>
              <a:ext cx="53639" cy="53936"/>
            </a:xfrm>
            <a:custGeom>
              <a:avLst/>
              <a:gdLst/>
              <a:ahLst/>
              <a:cxnLst/>
              <a:rect l="l" t="t" r="r" b="b"/>
              <a:pathLst>
                <a:path w="182" h="183" extrusionOk="0">
                  <a:moveTo>
                    <a:pt x="91" y="1"/>
                  </a:moveTo>
                  <a:lnTo>
                    <a:pt x="55" y="19"/>
                  </a:lnTo>
                  <a:cubicBezTo>
                    <a:pt x="18" y="37"/>
                    <a:pt x="0" y="92"/>
                    <a:pt x="18" y="128"/>
                  </a:cubicBezTo>
                  <a:cubicBezTo>
                    <a:pt x="55" y="182"/>
                    <a:pt x="91" y="182"/>
                    <a:pt x="109" y="182"/>
                  </a:cubicBezTo>
                  <a:cubicBezTo>
                    <a:pt x="163" y="182"/>
                    <a:pt x="181" y="128"/>
                    <a:pt x="181" y="92"/>
                  </a:cubicBezTo>
                  <a:cubicBezTo>
                    <a:pt x="181" y="73"/>
                    <a:pt x="181" y="37"/>
                    <a:pt x="163" y="19"/>
                  </a:cubicBezTo>
                  <a:cubicBezTo>
                    <a:pt x="145" y="1"/>
                    <a:pt x="109"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83;p43">
              <a:extLst>
                <a:ext uri="{FF2B5EF4-FFF2-40B4-BE49-F238E27FC236}">
                  <a16:creationId xmlns="" xmlns:a16="http://schemas.microsoft.com/office/drawing/2014/main" id="{FB828CC8-64AE-44A0-9CAF-56C7E44C6572}"/>
                </a:ext>
              </a:extLst>
            </p:cNvPr>
            <p:cNvSpPr/>
            <p:nvPr/>
          </p:nvSpPr>
          <p:spPr>
            <a:xfrm>
              <a:off x="969342" y="4174435"/>
              <a:ext cx="58943" cy="53641"/>
            </a:xfrm>
            <a:custGeom>
              <a:avLst/>
              <a:gdLst/>
              <a:ahLst/>
              <a:cxnLst/>
              <a:rect l="l" t="t" r="r" b="b"/>
              <a:pathLst>
                <a:path w="200" h="182" extrusionOk="0">
                  <a:moveTo>
                    <a:pt x="145" y="1"/>
                  </a:moveTo>
                  <a:cubicBezTo>
                    <a:pt x="91" y="1"/>
                    <a:pt x="55" y="1"/>
                    <a:pt x="18" y="37"/>
                  </a:cubicBezTo>
                  <a:cubicBezTo>
                    <a:pt x="0" y="73"/>
                    <a:pt x="18" y="91"/>
                    <a:pt x="18" y="109"/>
                  </a:cubicBezTo>
                  <a:cubicBezTo>
                    <a:pt x="18" y="164"/>
                    <a:pt x="73" y="182"/>
                    <a:pt x="109" y="182"/>
                  </a:cubicBezTo>
                  <a:cubicBezTo>
                    <a:pt x="163" y="182"/>
                    <a:pt x="200" y="128"/>
                    <a:pt x="200" y="91"/>
                  </a:cubicBezTo>
                  <a:cubicBezTo>
                    <a:pt x="200" y="37"/>
                    <a:pt x="181" y="1"/>
                    <a:pt x="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84;p43">
              <a:extLst>
                <a:ext uri="{FF2B5EF4-FFF2-40B4-BE49-F238E27FC236}">
                  <a16:creationId xmlns="" xmlns:a16="http://schemas.microsoft.com/office/drawing/2014/main" id="{0D9FC7D1-9B0C-4EA1-897E-08CEE00B8738}"/>
                </a:ext>
              </a:extLst>
            </p:cNvPr>
            <p:cNvSpPr/>
            <p:nvPr/>
          </p:nvSpPr>
          <p:spPr>
            <a:xfrm>
              <a:off x="771881" y="4070987"/>
              <a:ext cx="43029" cy="50399"/>
            </a:xfrm>
            <a:custGeom>
              <a:avLst/>
              <a:gdLst/>
              <a:ahLst/>
              <a:cxnLst/>
              <a:rect l="l" t="t" r="r" b="b"/>
              <a:pathLst>
                <a:path w="146" h="171" extrusionOk="0">
                  <a:moveTo>
                    <a:pt x="63" y="0"/>
                  </a:moveTo>
                  <a:cubicBezTo>
                    <a:pt x="44" y="0"/>
                    <a:pt x="31" y="13"/>
                    <a:pt x="18" y="26"/>
                  </a:cubicBezTo>
                  <a:cubicBezTo>
                    <a:pt x="0" y="44"/>
                    <a:pt x="0" y="98"/>
                    <a:pt x="18" y="116"/>
                  </a:cubicBezTo>
                  <a:cubicBezTo>
                    <a:pt x="18" y="134"/>
                    <a:pt x="55" y="171"/>
                    <a:pt x="91" y="171"/>
                  </a:cubicBezTo>
                  <a:cubicBezTo>
                    <a:pt x="109" y="171"/>
                    <a:pt x="109" y="134"/>
                    <a:pt x="127" y="134"/>
                  </a:cubicBezTo>
                  <a:cubicBezTo>
                    <a:pt x="145" y="116"/>
                    <a:pt x="145" y="80"/>
                    <a:pt x="145" y="44"/>
                  </a:cubicBezTo>
                  <a:cubicBezTo>
                    <a:pt x="145" y="29"/>
                    <a:pt x="121" y="3"/>
                    <a:pt x="103" y="3"/>
                  </a:cubicBezTo>
                  <a:cubicBezTo>
                    <a:pt x="98" y="3"/>
                    <a:pt x="94" y="4"/>
                    <a:pt x="91" y="8"/>
                  </a:cubicBezTo>
                  <a:cubicBezTo>
                    <a:pt x="80" y="2"/>
                    <a:pt x="71" y="0"/>
                    <a:pt x="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85;p43">
              <a:extLst>
                <a:ext uri="{FF2B5EF4-FFF2-40B4-BE49-F238E27FC236}">
                  <a16:creationId xmlns="" xmlns:a16="http://schemas.microsoft.com/office/drawing/2014/main" id="{8AF5A6F7-8B31-4F4E-88D1-0EDC89BAE93A}"/>
                </a:ext>
              </a:extLst>
            </p:cNvPr>
            <p:cNvSpPr/>
            <p:nvPr/>
          </p:nvSpPr>
          <p:spPr>
            <a:xfrm>
              <a:off x="617153" y="4025011"/>
              <a:ext cx="37429" cy="48336"/>
            </a:xfrm>
            <a:custGeom>
              <a:avLst/>
              <a:gdLst/>
              <a:ahLst/>
              <a:cxnLst/>
              <a:rect l="l" t="t" r="r" b="b"/>
              <a:pathLst>
                <a:path w="127" h="164" extrusionOk="0">
                  <a:moveTo>
                    <a:pt x="18" y="1"/>
                  </a:moveTo>
                  <a:cubicBezTo>
                    <a:pt x="0" y="37"/>
                    <a:pt x="0" y="55"/>
                    <a:pt x="0" y="91"/>
                  </a:cubicBezTo>
                  <a:cubicBezTo>
                    <a:pt x="0" y="146"/>
                    <a:pt x="36" y="164"/>
                    <a:pt x="73" y="164"/>
                  </a:cubicBezTo>
                  <a:cubicBezTo>
                    <a:pt x="91" y="164"/>
                    <a:pt x="127" y="146"/>
                    <a:pt x="127" y="91"/>
                  </a:cubicBezTo>
                  <a:cubicBezTo>
                    <a:pt x="127" y="55"/>
                    <a:pt x="109" y="37"/>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ĐC SHARE MIỄN PHÍ BỞI NK POWERSKILLS3">
            <a:extLst>
              <a:ext uri="{FF2B5EF4-FFF2-40B4-BE49-F238E27FC236}">
                <a16:creationId xmlns="" xmlns:a16="http://schemas.microsoft.com/office/drawing/2014/main" id="{F27E9F2B-92F0-4F38-A87C-62B2F5F642B4}"/>
              </a:ext>
            </a:extLst>
          </p:cNvPr>
          <p:cNvSpPr txBox="1">
            <a:spLocks noChangeArrowheads="1"/>
          </p:cNvSpPr>
          <p:nvPr/>
        </p:nvSpPr>
        <p:spPr bwMode="auto">
          <a:xfrm>
            <a:off x="555242" y="225641"/>
            <a:ext cx="11081517"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RPr/>
            </a:defPPr>
            <a:lvl1pPr algn="ctr" defTabSz="685800">
              <a:spcBef>
                <a:spcPct val="0"/>
              </a:spcBef>
              <a:buClrTx/>
              <a:buFont typeface="Arial" panose="020B0604020202020204" pitchFamily="34" charset="0"/>
              <a:buNone/>
              <a:defRPr sz="28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2.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Chương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kéo dài trong bao lâu gồm mấy nội dung chính được phát sóng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d - 9Slide.vn">
            <a:extLst>
              <a:ext uri="{FF2B5EF4-FFF2-40B4-BE49-F238E27FC236}">
                <a16:creationId xmlns="" xmlns:a16="http://schemas.microsoft.com/office/drawing/2014/main" id="{8064CB5D-9F06-48AC-97FB-435B33D2924B}"/>
              </a:ext>
            </a:extLst>
          </p:cNvPr>
          <p:cNvSpPr/>
          <p:nvPr/>
        </p:nvSpPr>
        <p:spPr>
          <a:xfrm>
            <a:off x="4488581" y="5659907"/>
            <a:ext cx="539754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15 phút –</a:t>
            </a:r>
            <a:r>
              <a:rPr kumimoji="0" lang="vi-VN"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1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 xmlns:a16="http://schemas.microsoft.com/office/drawing/2014/main" id="{5EB2D0BF-9DAF-46B9-80CF-1B790D6CB85D}"/>
              </a:ext>
            </a:extLst>
          </p:cNvPr>
          <p:cNvSpPr/>
          <p:nvPr/>
        </p:nvSpPr>
        <p:spPr>
          <a:xfrm>
            <a:off x="4442106" y="4422490"/>
            <a:ext cx="511336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4000" b="1" dirty="0">
                <a:solidFill>
                  <a:srgbClr val="002060"/>
                </a:solidFill>
                <a:latin typeface="Times New Roman" panose="02020603050405020304" pitchFamily="18" charset="0"/>
                <a:cs typeface="Times New Roman" panose="02020603050405020304" pitchFamily="18" charset="0"/>
                <a:sym typeface="Arial"/>
              </a:rPr>
              <a:t>2</a:t>
            </a:r>
            <a:r>
              <a:rPr kumimoji="0" lang="nl-NL"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 xmlns:a16="http://schemas.microsoft.com/office/drawing/2014/main" id="{24A615B6-33AA-45F1-ABA8-840733D02680}"/>
              </a:ext>
            </a:extLst>
          </p:cNvPr>
          <p:cNvSpPr/>
          <p:nvPr/>
        </p:nvSpPr>
        <p:spPr>
          <a:xfrm>
            <a:off x="4470401" y="3174957"/>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1h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 xmlns:a16="http://schemas.microsoft.com/office/drawing/2014/main" id="{037631E0-C893-4DF2-B384-F89AE6136044}"/>
              </a:ext>
            </a:extLst>
          </p:cNvPr>
          <p:cNvSpPr/>
          <p:nvPr/>
        </p:nvSpPr>
        <p:spPr>
          <a:xfrm>
            <a:off x="4470401" y="1971278"/>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vi-VN" sz="4000" b="1" dirty="0">
                <a:solidFill>
                  <a:srgbClr val="002060"/>
                </a:solidFill>
                <a:latin typeface="Times New Roman" panose="02020603050405020304" pitchFamily="18" charset="0"/>
                <a:cs typeface="Times New Roman" panose="02020603050405020304" pitchFamily="18" charset="0"/>
                <a:sym typeface="Arial"/>
              </a:rPr>
              <a:t>1h - 2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41079" y="2130798"/>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09335" y="3213317"/>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4183" y="5730733"/>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8598" y="4534486"/>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6" action="ppaction://hlinksldjump"/>
            <a:extLst>
              <a:ext uri="{FF2B5EF4-FFF2-40B4-BE49-F238E27FC236}">
                <a16:creationId xmlns="" xmlns:a16="http://schemas.microsoft.com/office/drawing/2014/main" id="{9F646A17-F56B-4ECF-A8B8-8AA83DC4FB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201248" y="1971278"/>
            <a:ext cx="3557251" cy="4980149"/>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dung-www_nhacchuongvui_com.wav"/>
                                        </p:tgtEl>
                                      </p:cMediaNode>
                                    </p:audio>
                                  </p:subTnLst>
                                </p:cTn>
                              </p:par>
                              <p:par>
                                <p:cTn id="54" presetID="10" presetClass="exit" presetSubtype="0" fill="hold" grpId="2"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par>
                          <p:cTn id="63" fill="hold">
                            <p:stCondLst>
                              <p:cond delay="500"/>
                            </p:stCondLst>
                            <p:childTnLst>
                              <p:par>
                                <p:cTn id="64" presetID="63" presetClass="path" presetSubtype="0" accel="50000" decel="50000" fill="hold" nodeType="afterEffect">
                                  <p:stCondLst>
                                    <p:cond delay="0"/>
                                  </p:stCondLst>
                                  <p:childTnLst>
                                    <p:animMotion origin="layout" path="M 3.61111E-6 1.35802E-6 L 0.75486 0.01883 " pathEditMode="relative" rAng="0" ptsTypes="AA">
                                      <p:cBhvr>
                                        <p:cTn id="65" dur="3000" fill="hold"/>
                                        <p:tgtEl>
                                          <p:spTgt spid="24"/>
                                        </p:tgtEl>
                                        <p:attrNameLst>
                                          <p:attrName>ppt_x</p:attrName>
                                          <p:attrName>ppt_y</p:attrName>
                                        </p:attrNameLst>
                                      </p:cBhvr>
                                      <p:rCtr x="37743" y="926"/>
                                    </p:animMotion>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50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 xmlns:a16="http://schemas.microsoft.com/office/drawing/2014/main" id="{F27E9F2B-92F0-4F38-A87C-62B2F5F642B4}"/>
              </a:ext>
            </a:extLst>
          </p:cNvPr>
          <p:cNvSpPr txBox="1">
            <a:spLocks noChangeArrowheads="1"/>
          </p:cNvSpPr>
          <p:nvPr/>
        </p:nvSpPr>
        <p:spPr bwMode="auto">
          <a:xfrm>
            <a:off x="304799" y="174577"/>
            <a:ext cx="11582400"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3</a:t>
            </a:r>
            <a:r>
              <a:rPr kumimoji="0" lang="vi-VN"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Chương trình thời sự được phát song trong bao lâu?</a:t>
            </a:r>
          </a:p>
        </p:txBody>
      </p:sp>
      <p:sp>
        <p:nvSpPr>
          <p:cNvPr id="19" name="d - 9Slide.vn">
            <a:extLst>
              <a:ext uri="{FF2B5EF4-FFF2-40B4-BE49-F238E27FC236}">
                <a16:creationId xmlns="" xmlns:a16="http://schemas.microsoft.com/office/drawing/2014/main" id="{8064CB5D-9F06-48AC-97FB-435B33D2924B}"/>
              </a:ext>
            </a:extLst>
          </p:cNvPr>
          <p:cNvSpPr/>
          <p:nvPr/>
        </p:nvSpPr>
        <p:spPr>
          <a:xfrm>
            <a:off x="3805675" y="5656453"/>
            <a:ext cx="5568800" cy="110865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 xmlns:a16="http://schemas.microsoft.com/office/drawing/2014/main" id="{5EB2D0BF-9DAF-46B9-80CF-1B790D6CB85D}"/>
              </a:ext>
            </a:extLst>
          </p:cNvPr>
          <p:cNvSpPr/>
          <p:nvPr/>
        </p:nvSpPr>
        <p:spPr>
          <a:xfrm>
            <a:off x="3759200" y="4378765"/>
            <a:ext cx="5568800" cy="1115352"/>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3733" b="1" dirty="0">
                <a:solidFill>
                  <a:srgbClr val="002060"/>
                </a:solidFill>
                <a:latin typeface="Times New Roman" panose="02020603050405020304" pitchFamily="18" charset="0"/>
                <a:cs typeface="Times New Roman" panose="02020603050405020304" pitchFamily="18" charset="0"/>
                <a:sym typeface="Arial"/>
              </a:rPr>
              <a:t>15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 xmlns:a16="http://schemas.microsoft.com/office/drawing/2014/main" id="{24A615B6-33AA-45F1-ABA8-840733D02680}"/>
              </a:ext>
            </a:extLst>
          </p:cNvPr>
          <p:cNvSpPr/>
          <p:nvPr/>
        </p:nvSpPr>
        <p:spPr>
          <a:xfrm>
            <a:off x="3759199" y="3101634"/>
            <a:ext cx="5568799" cy="1114796"/>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 xmlns:a16="http://schemas.microsoft.com/office/drawing/2014/main" id="{037631E0-C893-4DF2-B384-F89AE6136044}"/>
              </a:ext>
            </a:extLst>
          </p:cNvPr>
          <p:cNvSpPr/>
          <p:nvPr/>
        </p:nvSpPr>
        <p:spPr>
          <a:xfrm>
            <a:off x="3759199" y="1909923"/>
            <a:ext cx="556879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30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198180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44008" y="4330105"/>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42608" y="58601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306085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6" action="ppaction://hlinksldjump"/>
            <a:extLst>
              <a:ext uri="{FF2B5EF4-FFF2-40B4-BE49-F238E27FC236}">
                <a16:creationId xmlns="" xmlns:a16="http://schemas.microsoft.com/office/drawing/2014/main" id="{7523B36A-F82F-4FB1-AD04-5C963EA2B3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01600" y="1981802"/>
            <a:ext cx="3557251" cy="4980149"/>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Am-thanh-tra-loi-dung-www_nhacchuongvui_com.wav"/>
                                        </p:tgtEl>
                                      </p:cMediaNode>
                                    </p:audio>
                                  </p:subTnLst>
                                </p:cTn>
                              </p:par>
                              <p:par>
                                <p:cTn id="66" presetID="10" presetClass="exit" presetSubtype="0" fill="hold" grpId="2"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par>
                          <p:cTn id="75" fill="hold">
                            <p:stCondLst>
                              <p:cond delay="500"/>
                            </p:stCondLst>
                            <p:childTnLst>
                              <p:par>
                                <p:cTn id="76" presetID="63" presetClass="path" presetSubtype="0" accel="50000" decel="50000" fill="hold" nodeType="afterEffect">
                                  <p:stCondLst>
                                    <p:cond delay="0"/>
                                  </p:stCondLst>
                                  <p:childTnLst>
                                    <p:animMotion origin="layout" path="M 0 -1.85185E-6 L 0.75417 0.00926 " pathEditMode="relative" rAng="0" ptsTypes="AA">
                                      <p:cBhvr>
                                        <p:cTn id="77" dur="3000" fill="hold"/>
                                        <p:tgtEl>
                                          <p:spTgt spid="18"/>
                                        </p:tgtEl>
                                        <p:attrNameLst>
                                          <p:attrName>ppt_x</p:attrName>
                                          <p:attrName>ppt_y</p:attrName>
                                        </p:attrNameLst>
                                      </p:cBhvr>
                                      <p:rCtr x="37708" y="463"/>
                                    </p:animMotion>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1" grpId="0" animBg="1"/>
      <p:bldP spid="21" grpId="1" animBg="1"/>
      <p:bldP spid="21" grpId="2" animBg="1"/>
      <p:bldP spid="22" grpId="0" animBg="1"/>
      <p:bldP spid="22" grpId="1" animBg="1"/>
      <p:bldP spid="22"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66;p1">
            <a:extLst>
              <a:ext uri="{FF2B5EF4-FFF2-40B4-BE49-F238E27FC236}">
                <a16:creationId xmlns="" xmlns:a16="http://schemas.microsoft.com/office/drawing/2014/main" id="{6BBB43B7-1CCC-40E4-BBD1-AEA4F379BBAD}"/>
              </a:ext>
            </a:extLst>
          </p:cNvPr>
          <p:cNvSpPr txBox="1"/>
          <p:nvPr/>
        </p:nvSpPr>
        <p:spPr>
          <a:xfrm>
            <a:off x="304991" y="332799"/>
            <a:ext cx="11675461"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 gọi năm 1970 của Đài truyền hình Việt Nam là gì</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d - 9Slide.vn">
            <a:extLst>
              <a:ext uri="{FF2B5EF4-FFF2-40B4-BE49-F238E27FC236}">
                <a16:creationId xmlns="" xmlns:a16="http://schemas.microsoft.com/office/drawing/2014/main" id="{2D9AA0DE-7AF1-472E-B650-3B0E3D2791B0}"/>
              </a:ext>
            </a:extLst>
          </p:cNvPr>
          <p:cNvSpPr/>
          <p:nvPr/>
        </p:nvSpPr>
        <p:spPr>
          <a:xfrm>
            <a:off x="3293653" y="5593416"/>
            <a:ext cx="8686609" cy="118838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Vô tuyến</a:t>
            </a:r>
            <a:r>
              <a:rPr lang="nl-NL" sz="3600" b="1" dirty="0">
                <a:solidFill>
                  <a:srgbClr val="002060"/>
                </a:solidFill>
                <a:latin typeface="Times New Roman" panose="02020603050405020304" pitchFamily="18" charset="0"/>
                <a:cs typeface="Times New Roman" panose="02020603050405020304" pitchFamily="18" charset="0"/>
                <a:sym typeface="Arial"/>
              </a:rPr>
              <a:t>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c - 9Slide.vn">
            <a:extLst>
              <a:ext uri="{FF2B5EF4-FFF2-40B4-BE49-F238E27FC236}">
                <a16:creationId xmlns="" xmlns:a16="http://schemas.microsoft.com/office/drawing/2014/main" id="{C1749637-7140-461B-992D-BD2FE7C81D40}"/>
              </a:ext>
            </a:extLst>
          </p:cNvPr>
          <p:cNvSpPr/>
          <p:nvPr/>
        </p:nvSpPr>
        <p:spPr>
          <a:xfrm>
            <a:off x="3251200" y="4496371"/>
            <a:ext cx="8636000" cy="976448"/>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a:t>
            </a:r>
            <a:r>
              <a:rPr lang="vi-VN" sz="3600" b="1" dirty="0">
                <a:solidFill>
                  <a:srgbClr val="002060"/>
                </a:solidFill>
                <a:latin typeface="Times New Roman" panose="02020603050405020304" pitchFamily="18" charset="0"/>
                <a:cs typeface="Times New Roman" panose="02020603050405020304" pitchFamily="18" charset="0"/>
                <a:sym typeface="Arial"/>
              </a:rPr>
              <a:t>cả nước</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b - 9Slide.vn">
            <a:extLst>
              <a:ext uri="{FF2B5EF4-FFF2-40B4-BE49-F238E27FC236}">
                <a16:creationId xmlns="" xmlns:a16="http://schemas.microsoft.com/office/drawing/2014/main" id="{5AB69486-C983-402E-82AD-21C19DC9269B}"/>
              </a:ext>
            </a:extLst>
          </p:cNvPr>
          <p:cNvSpPr/>
          <p:nvPr/>
        </p:nvSpPr>
        <p:spPr>
          <a:xfrm>
            <a:off x="3251200" y="3346397"/>
            <a:ext cx="8636000" cy="1029376"/>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lang="vi-VN" sz="3600" b="1" noProof="0" dirty="0">
                <a:solidFill>
                  <a:srgbClr val="002060"/>
                </a:solidFill>
                <a:latin typeface="Times New Roman" panose="02020603050405020304" pitchFamily="18" charset="0"/>
                <a:cs typeface="Times New Roman" panose="02020603050405020304" pitchFamily="18" charset="0"/>
                <a:sym typeface="Arial"/>
              </a:rPr>
              <a:t>T</a:t>
            </a:r>
            <a:r>
              <a:rPr lang="nl-NL" sz="3600" b="1" dirty="0">
                <a:solidFill>
                  <a:srgbClr val="002060"/>
                </a:solidFill>
                <a:latin typeface="Times New Roman" panose="02020603050405020304" pitchFamily="18" charset="0"/>
                <a:cs typeface="Times New Roman" panose="02020603050405020304" pitchFamily="18" charset="0"/>
                <a:sym typeface="Arial"/>
              </a:rPr>
              <a: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a - 9Slide.vn">
            <a:extLst>
              <a:ext uri="{FF2B5EF4-FFF2-40B4-BE49-F238E27FC236}">
                <a16:creationId xmlns="" xmlns:a16="http://schemas.microsoft.com/office/drawing/2014/main" id="{CCC8220A-C5B3-4F74-94B3-0F34BC9E06D4}"/>
              </a:ext>
            </a:extLst>
          </p:cNvPr>
          <p:cNvSpPr/>
          <p:nvPr/>
        </p:nvSpPr>
        <p:spPr>
          <a:xfrm>
            <a:off x="3251200" y="2196426"/>
            <a:ext cx="8636000" cy="102937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5" name="Picture 6" descr="Káº¿t quáº£ hÃ¬nh áº£nh cho right wrong tick icon">
            <a:extLst>
              <a:ext uri="{FF2B5EF4-FFF2-40B4-BE49-F238E27FC236}">
                <a16:creationId xmlns="" xmlns:a16="http://schemas.microsoft.com/office/drawing/2014/main" id="{9D9B3964-CD0A-4CF9-81B4-18D0656E4FD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467" y="330636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6" name="CẤM BUÔN BÁN, CẤM REUP" descr="Káº¿t quáº£ hÃ¬nh áº£nh cho right wrong tick icon">
            <a:extLst>
              <a:ext uri="{FF2B5EF4-FFF2-40B4-BE49-F238E27FC236}">
                <a16:creationId xmlns="" xmlns:a16="http://schemas.microsoft.com/office/drawing/2014/main" id="{90CF0C34-DA71-4A9F-B27C-442F33401E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1375" y="589297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3" descr="Káº¿t quáº£ hÃ¬nh áº£nh cho right wrong tick icon">
            <a:extLst>
              <a:ext uri="{FF2B5EF4-FFF2-40B4-BE49-F238E27FC236}">
                <a16:creationId xmlns="" xmlns:a16="http://schemas.microsoft.com/office/drawing/2014/main" id="{A1AEF81C-6D10-444C-888F-8B3BBC784FB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444626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4" descr="Káº¿t quáº£ hÃ¬nh áº£nh cho right wrong tick icon">
            <a:extLst>
              <a:ext uri="{FF2B5EF4-FFF2-40B4-BE49-F238E27FC236}">
                <a16:creationId xmlns="" xmlns:a16="http://schemas.microsoft.com/office/drawing/2014/main" id="{084AC1F0-4D8D-4CE4-82A7-A2CE344413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214960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6" action="ppaction://hlinksldjump"/>
            <a:extLst>
              <a:ext uri="{FF2B5EF4-FFF2-40B4-BE49-F238E27FC236}">
                <a16:creationId xmlns="" xmlns:a16="http://schemas.microsoft.com/office/drawing/2014/main" id="{146D53A2-6C39-4536-AF4F-45445317FC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1971278"/>
            <a:ext cx="3293652" cy="4980149"/>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65"/>
                                        </p:tgtEl>
                                      </p:cBhvr>
                                    </p:animEffect>
                                    <p:set>
                                      <p:cBhvr>
                                        <p:cTn id="57" dur="1" fill="hold">
                                          <p:stCondLst>
                                            <p:cond delay="499"/>
                                          </p:stCondLst>
                                        </p:cTn>
                                        <p:tgtEl>
                                          <p:spTgt spid="6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0"/>
                                  </p:stCondLst>
                                  <p:childTnLst>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2"/>
                                        </p:tgtEl>
                                      </p:cBhvr>
                                    </p:animEffect>
                                    <p:set>
                                      <p:cBhvr>
                                        <p:cTn id="7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3" restart="whenNotActive" fill="hold" evtFilter="cancelBubble" nodeType="interactiveSeq">
                <p:stCondLst>
                  <p:cond evt="onClick" delay="0">
                    <p:tgtEl>
                      <p:spTgt spid="51"/>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Am-thanh-tra-loi-dung-www_nhacchuongvui_com.wav"/>
                                        </p:tgtEl>
                                      </p:cMediaNode>
                                    </p:audio>
                                  </p:subTnLst>
                                </p:cTn>
                              </p:par>
                              <p:par>
                                <p:cTn id="78" presetID="10" presetClass="exit" presetSubtype="0" fill="hold" grpId="2"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par>
                          <p:cTn id="87" fill="hold">
                            <p:stCondLst>
                              <p:cond delay="500"/>
                            </p:stCondLst>
                            <p:childTnLst>
                              <p:par>
                                <p:cTn id="88" presetID="42" presetClass="path" presetSubtype="0" accel="50000" decel="50000" fill="hold" nodeType="afterEffect">
                                  <p:stCondLst>
                                    <p:cond delay="0"/>
                                  </p:stCondLst>
                                  <p:childTnLst>
                                    <p:animMotion origin="layout" path="M 5.55556E-7 1.35802E-6 L 0.7566 -0.00093 " pathEditMode="relative" rAng="0" ptsTypes="AA">
                                      <p:cBhvr>
                                        <p:cTn id="89" dur="3000" fill="hold"/>
                                        <p:tgtEl>
                                          <p:spTgt spid="16"/>
                                        </p:tgtEl>
                                        <p:attrNameLst>
                                          <p:attrName>ppt_x</p:attrName>
                                          <p:attrName>ppt_y</p:attrName>
                                        </p:attrNameLst>
                                      </p:cBhvr>
                                      <p:rCtr x="37830" y="-62"/>
                                    </p:animMotion>
                                  </p:childTnLst>
                                </p:cTn>
                              </p:par>
                            </p:childTnLst>
                          </p:cTn>
                        </p:par>
                      </p:childTnLst>
                    </p:cTn>
                  </p:par>
                </p:childTnLst>
              </p:cTn>
              <p:nextCondLst>
                <p:cond evt="onClick" delay="0">
                  <p:tgtEl>
                    <p:spTgt spid="51"/>
                  </p:tgtEl>
                </p:cond>
              </p:nextCondLst>
            </p:seq>
          </p:childTnLst>
        </p:cTn>
      </p:par>
    </p:tnLst>
    <p:bldLst>
      <p:bldP spid="36" grpId="0" animBg="1"/>
      <p:bldP spid="51" grpId="0" animBg="1"/>
      <p:bldP spid="52" grpId="0" animBg="1"/>
      <p:bldP spid="52" grpId="1" animBg="1"/>
      <p:bldP spid="52" grpId="2" animBg="1"/>
      <p:bldP spid="53" grpId="0" animBg="1"/>
      <p:bldP spid="53" grpId="1" animBg="1"/>
      <p:bldP spid="53" grpId="2" animBg="1"/>
      <p:bldP spid="54" grpId="0" animBg="1"/>
      <p:bldP spid="54" grpId="1" animBg="1"/>
      <p:bldP spid="54"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 xmlns:a16="http://schemas.microsoft.com/office/drawing/2014/main"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702" y="2781618"/>
            <a:ext cx="4106056" cy="4106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66800" y="546223"/>
            <a:ext cx="10058400" cy="1477130"/>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400" b="1" dirty="0">
                <a:solidFill>
                  <a:prstClr val="white"/>
                </a:solidFill>
                <a:latin typeface="Arial-Rounded" pitchFamily="34" charset="0"/>
                <a:ea typeface="Arial-Rounded" pitchFamily="34" charset="0"/>
                <a:cs typeface="Arial-Rounded" pitchFamily="34" charset="0"/>
              </a:rPr>
              <a:t>Em thường dùng máy thu hình vào mục đích gì</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3600" dirty="0">
                <a:solidFill>
                  <a:prstClr val="white"/>
                </a:solidFill>
                <a:latin typeface="Arial-Rounded" pitchFamily="34" charset="0"/>
                <a:ea typeface="Arial-Rounded" pitchFamily="34" charset="0"/>
                <a:cs typeface="Arial-Rounded" pitchFamily="34" charset="0"/>
              </a:rPr>
              <a:t>B. </a:t>
            </a:r>
            <a:r>
              <a:rPr lang="vi-VN" sz="3600" dirty="0">
                <a:solidFill>
                  <a:prstClr val="white"/>
                </a:solidFill>
                <a:latin typeface="Arial-Rounded" pitchFamily="34" charset="0"/>
                <a:ea typeface="Arial-Rounded" pitchFamily="34" charset="0"/>
                <a:cs typeface="Arial-Rounded" pitchFamily="34" charset="0"/>
              </a:rPr>
              <a:t>Giả trí, xem tin tức thời sự, học tập thông qua các chương trình giáo dục.</a:t>
            </a: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vi-VN" sz="4400" dirty="0">
                <a:solidFill>
                  <a:prstClr val="white"/>
                </a:solidFill>
                <a:latin typeface="Arial-Rounded" pitchFamily="34" charset="0"/>
                <a:ea typeface="Arial-Rounded" pitchFamily="34" charset="0"/>
                <a:cs typeface="Arial-Rounded" pitchFamily="34" charset="0"/>
              </a:rPr>
              <a:t>Học tập</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Giải trí, xem tin tức</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800" dirty="0">
                <a:solidFill>
                  <a:prstClr val="white"/>
                </a:solidFill>
                <a:latin typeface="Arial-Rounded" pitchFamily="34" charset="0"/>
                <a:ea typeface="Arial-Rounded" pitchFamily="34" charset="0"/>
                <a:cs typeface="Arial-Rounded" pitchFamily="34" charset="0"/>
              </a:rPr>
              <a:t>Nêu tác dụng của máy thu hình:</a:t>
            </a:r>
            <a:endParaRPr lang="en-US" sz="4800" dirty="0">
              <a:solidFill>
                <a:prstClr val="white"/>
              </a:solidFill>
              <a:latin typeface="Arial-Rounded" pitchFamily="34" charset="0"/>
              <a:ea typeface="Arial-Rounded" pitchFamily="34" charset="0"/>
              <a:cs typeface="Arial-Rounded" pitchFamily="34" charset="0"/>
            </a:endParaRP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a:t>
            </a:r>
            <a:r>
              <a:rPr lang="vi-VN" sz="4400" dirty="0">
                <a:solidFill>
                  <a:prstClr val="white"/>
                </a:solidFill>
                <a:latin typeface="Arial-Rounded" pitchFamily="34" charset="0"/>
                <a:ea typeface="Arial-Rounded" pitchFamily="34" charset="0"/>
                <a:cs typeface="Arial-Rounded" pitchFamily="34" charset="0"/>
              </a:rPr>
              <a:t>19 giờ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20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18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1477130"/>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vi-VN" sz="4400" b="1" dirty="0">
                <a:solidFill>
                  <a:prstClr val="white"/>
                </a:solidFill>
                <a:latin typeface="Arial-Rounded" pitchFamily="34" charset="0"/>
                <a:ea typeface="Arial-Rounded" pitchFamily="34" charset="0"/>
                <a:cs typeface="Arial-Rounded" pitchFamily="34" charset="0"/>
              </a:rPr>
              <a:t>Chương trình thời sự vào buổi tối thường được phát lúc mấy giờ</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 xmlns:a16="http://schemas.microsoft.com/office/drawing/2014/main"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56" name="Picture 55">
            <a:extLst>
              <a:ext uri="{FF2B5EF4-FFF2-40B4-BE49-F238E27FC236}">
                <a16:creationId xmlns=""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sp>
        <p:nvSpPr>
          <p:cNvPr id="3" name="TextBox 2">
            <a:extLst>
              <a:ext uri="{FF2B5EF4-FFF2-40B4-BE49-F238E27FC236}">
                <a16:creationId xmlns="" xmlns:a16="http://schemas.microsoft.com/office/drawing/2014/main" id="{86705999-26E4-5F77-96FF-BCA1FDDEA3D3}"/>
              </a:ext>
            </a:extLst>
          </p:cNvPr>
          <p:cNvSpPr txBox="1"/>
          <p:nvPr/>
        </p:nvSpPr>
        <p:spPr>
          <a:xfrm>
            <a:off x="2324354" y="1873984"/>
            <a:ext cx="7569701" cy="1323439"/>
          </a:xfrm>
          <a:prstGeom prst="rect">
            <a:avLst/>
          </a:prstGeom>
          <a:noFill/>
        </p:spPr>
        <p:txBody>
          <a:bodyPr wrap="none" rtlCol="0">
            <a:spAutoFit/>
          </a:bodyPr>
          <a:lstStyle/>
          <a:p>
            <a:pPr algn="ctr"/>
            <a:r>
              <a:rPr lang="vi-VN" sz="4000" dirty="0">
                <a:solidFill>
                  <a:srgbClr val="002060"/>
                </a:solidFill>
                <a:latin typeface="UTM Sharnay" panose="02040603050506020204" pitchFamily="18" charset="0"/>
              </a:rPr>
              <a:t>Bài 4</a:t>
            </a:r>
          </a:p>
          <a:p>
            <a:pPr algn="ctr"/>
            <a:r>
              <a:rPr lang="vi-VN" sz="4000" dirty="0">
                <a:solidFill>
                  <a:srgbClr val="002060"/>
                </a:solidFill>
                <a:latin typeface="UTM Sharnay" panose="02040603050506020204" pitchFamily="18" charset="0"/>
              </a:rPr>
              <a:t>Sử dụng máy thu hình (tiết 2)</a:t>
            </a:r>
            <a:endParaRPr lang="en-US" sz="4000" dirty="0">
              <a:solidFill>
                <a:srgbClr val="002060"/>
              </a:solidFill>
              <a:latin typeface="UTM Sharnay" panose="02040603050506020204" pitchFamily="18" charset="0"/>
            </a:endParaRPr>
          </a:p>
        </p:txBody>
      </p:sp>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3">
            <a:extLst>
              <a:ext uri="{FF2B5EF4-FFF2-40B4-BE49-F238E27FC236}">
                <a16:creationId xmlns:a16="http://schemas.microsoft.com/office/drawing/2014/main" xmlns="" id="{CA584A92-E857-428C-BBEA-A8F1DFE60C6B}"/>
              </a:ext>
            </a:extLst>
          </p:cNvPr>
          <p:cNvGrpSpPr/>
          <p:nvPr/>
        </p:nvGrpSpPr>
        <p:grpSpPr>
          <a:xfrm>
            <a:off x="-727" y="1361053"/>
            <a:ext cx="988529" cy="798207"/>
            <a:chOff x="5435134" y="1201288"/>
            <a:chExt cx="988529" cy="798207"/>
          </a:xfrm>
        </p:grpSpPr>
        <p:grpSp>
          <p:nvGrpSpPr>
            <p:cNvPr id="10" name="组合 54">
              <a:extLst>
                <a:ext uri="{FF2B5EF4-FFF2-40B4-BE49-F238E27FC236}">
                  <a16:creationId xmlns:a16="http://schemas.microsoft.com/office/drawing/2014/main" xmlns="" id="{097E57C3-FBAB-4A22-92B2-5E9C47F02F6B}"/>
                </a:ext>
              </a:extLst>
            </p:cNvPr>
            <p:cNvGrpSpPr/>
            <p:nvPr/>
          </p:nvGrpSpPr>
          <p:grpSpPr>
            <a:xfrm>
              <a:off x="5435134" y="1201288"/>
              <a:ext cx="988529" cy="798207"/>
              <a:chOff x="2508719" y="910418"/>
              <a:chExt cx="6680628" cy="3486414"/>
            </a:xfrm>
          </p:grpSpPr>
          <p:sp>
            <p:nvSpPr>
              <p:cNvPr id="12" name="任意多边形: 形状 55">
                <a:extLst>
                  <a:ext uri="{FF2B5EF4-FFF2-40B4-BE49-F238E27FC236}">
                    <a16:creationId xmlns:a16="http://schemas.microsoft.com/office/drawing/2014/main" xmlns="" id="{795292A7-365D-4C31-9D01-A1FE6E93A245}"/>
                  </a:ext>
                </a:extLst>
              </p:cNvPr>
              <p:cNvSpPr/>
              <p:nvPr/>
            </p:nvSpPr>
            <p:spPr>
              <a:xfrm>
                <a:off x="2508719" y="910418"/>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13" name="任意多边形: 形状 56">
                <a:extLst>
                  <a:ext uri="{FF2B5EF4-FFF2-40B4-BE49-F238E27FC236}">
                    <a16:creationId xmlns:a16="http://schemas.microsoft.com/office/drawing/2014/main" xmlns="" id="{BBD1B89A-1736-4CC7-A626-F2AA402CB69D}"/>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11" name="文本框 58">
              <a:extLst>
                <a:ext uri="{FF2B5EF4-FFF2-40B4-BE49-F238E27FC236}">
                  <a16:creationId xmlns:a16="http://schemas.microsoft.com/office/drawing/2014/main" xmlns="" id="{96029795-7887-43FE-996D-8D0F6F944039}"/>
                </a:ext>
              </a:extLst>
            </p:cNvPr>
            <p:cNvSpPr txBox="1"/>
            <p:nvPr/>
          </p:nvSpPr>
          <p:spPr>
            <a:xfrm>
              <a:off x="5704042" y="1324973"/>
              <a:ext cx="70213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rPr>
                <a:t>1</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endParaRPr>
            </a:p>
          </p:txBody>
        </p:sp>
      </p:grpSp>
      <p:grpSp>
        <p:nvGrpSpPr>
          <p:cNvPr id="14" name="组合 2">
            <a:extLst>
              <a:ext uri="{FF2B5EF4-FFF2-40B4-BE49-F238E27FC236}">
                <a16:creationId xmlns:a16="http://schemas.microsoft.com/office/drawing/2014/main" xmlns="" id="{07C28F37-3F40-4BA1-8576-CB3494F7EE55}"/>
              </a:ext>
            </a:extLst>
          </p:cNvPr>
          <p:cNvGrpSpPr/>
          <p:nvPr/>
        </p:nvGrpSpPr>
        <p:grpSpPr>
          <a:xfrm>
            <a:off x="1056391" y="1265894"/>
            <a:ext cx="11143537" cy="1025479"/>
            <a:chOff x="6634872" y="1345162"/>
            <a:chExt cx="4372210" cy="643859"/>
          </a:xfrm>
        </p:grpSpPr>
        <p:grpSp>
          <p:nvGrpSpPr>
            <p:cNvPr id="15" name="组合 48">
              <a:extLst>
                <a:ext uri="{FF2B5EF4-FFF2-40B4-BE49-F238E27FC236}">
                  <a16:creationId xmlns:a16="http://schemas.microsoft.com/office/drawing/2014/main" xmlns="" id="{5B8A6ACC-D862-412B-A19E-692E7F8C6683}"/>
                </a:ext>
              </a:extLst>
            </p:cNvPr>
            <p:cNvGrpSpPr/>
            <p:nvPr/>
          </p:nvGrpSpPr>
          <p:grpSpPr>
            <a:xfrm>
              <a:off x="6634872" y="1345162"/>
              <a:ext cx="4372210" cy="643859"/>
              <a:chOff x="2957703" y="1115357"/>
              <a:chExt cx="6336001" cy="3170745"/>
            </a:xfrm>
          </p:grpSpPr>
          <p:sp>
            <p:nvSpPr>
              <p:cNvPr id="17" name="任意多边形: 形状 45">
                <a:extLst>
                  <a:ext uri="{FF2B5EF4-FFF2-40B4-BE49-F238E27FC236}">
                    <a16:creationId xmlns:a16="http://schemas.microsoft.com/office/drawing/2014/main" xmlns="" id="{94C744B7-8282-4732-989E-354DB04428D7}"/>
                  </a:ext>
                </a:extLst>
              </p:cNvPr>
              <p:cNvSpPr/>
              <p:nvPr/>
            </p:nvSpPr>
            <p:spPr>
              <a:xfrm>
                <a:off x="2957703" y="1115357"/>
                <a:ext cx="6336001" cy="3170745"/>
              </a:xfrm>
              <a:prstGeom prst="roundRect">
                <a:avLst/>
              </a:pr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8" name="任意多边形: 形状 44">
                <a:extLst>
                  <a:ext uri="{FF2B5EF4-FFF2-40B4-BE49-F238E27FC236}">
                    <a16:creationId xmlns:a16="http://schemas.microsoft.com/office/drawing/2014/main" xmlns="" id="{A7F40063-E05F-4244-A77C-21022C06D7B1}"/>
                  </a:ext>
                </a:extLst>
              </p:cNvPr>
              <p:cNvSpPr/>
              <p:nvPr/>
            </p:nvSpPr>
            <p:spPr>
              <a:xfrm>
                <a:off x="2972496" y="1226865"/>
                <a:ext cx="6192000" cy="2833484"/>
              </a:xfrm>
              <a:prstGeom prst="roundRect">
                <a:avLst/>
              </a:prstGeom>
              <a:noFill/>
              <a:ln w="25400" cap="flat" cmpd="sng" algn="ctr">
                <a:solidFill>
                  <a:srgbClr val="215968"/>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6" name="文本框 69">
              <a:extLst>
                <a:ext uri="{FF2B5EF4-FFF2-40B4-BE49-F238E27FC236}">
                  <a16:creationId xmlns:a16="http://schemas.microsoft.com/office/drawing/2014/main" xmlns="" id="{0508C866-A280-446A-BF8B-8A328EB07C03}"/>
                </a:ext>
              </a:extLst>
            </p:cNvPr>
            <p:cNvSpPr txBox="1"/>
            <p:nvPr/>
          </p:nvSpPr>
          <p:spPr>
            <a:xfrm>
              <a:off x="6784807" y="1502836"/>
              <a:ext cx="4021773" cy="3285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vi-VN" sz="2800" b="0" i="0" u="none" strike="noStrike" kern="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được mối quan hệ giữa đài truyền hình và máy thu hình</a:t>
              </a:r>
              <a:endParaRPr kumimoji="0" lang="zh-CN" altLang="en-US" sz="2800" b="0" i="0" u="none" strike="noStrike" kern="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19" name="组合 70">
            <a:extLst>
              <a:ext uri="{FF2B5EF4-FFF2-40B4-BE49-F238E27FC236}">
                <a16:creationId xmlns:a16="http://schemas.microsoft.com/office/drawing/2014/main" xmlns="" id="{D33CAF06-A67A-448D-A646-09C9C7C3BEA5}"/>
              </a:ext>
            </a:extLst>
          </p:cNvPr>
          <p:cNvGrpSpPr/>
          <p:nvPr/>
        </p:nvGrpSpPr>
        <p:grpSpPr>
          <a:xfrm>
            <a:off x="314725" y="3286078"/>
            <a:ext cx="937535" cy="783002"/>
            <a:chOff x="5493105" y="1228234"/>
            <a:chExt cx="937535" cy="783002"/>
          </a:xfrm>
        </p:grpSpPr>
        <p:grpSp>
          <p:nvGrpSpPr>
            <p:cNvPr id="20" name="组合 71">
              <a:extLst>
                <a:ext uri="{FF2B5EF4-FFF2-40B4-BE49-F238E27FC236}">
                  <a16:creationId xmlns:a16="http://schemas.microsoft.com/office/drawing/2014/main" xmlns="" id="{3CF42BE0-EFE4-4DA5-825A-5D1B279CD38A}"/>
                </a:ext>
              </a:extLst>
            </p:cNvPr>
            <p:cNvGrpSpPr/>
            <p:nvPr/>
          </p:nvGrpSpPr>
          <p:grpSpPr>
            <a:xfrm>
              <a:off x="5493105" y="1228234"/>
              <a:ext cx="937535" cy="783002"/>
              <a:chOff x="2900496" y="1028113"/>
              <a:chExt cx="6336001" cy="3420001"/>
            </a:xfrm>
          </p:grpSpPr>
          <p:sp>
            <p:nvSpPr>
              <p:cNvPr id="22" name="任意多边形: 形状 73">
                <a:extLst>
                  <a:ext uri="{FF2B5EF4-FFF2-40B4-BE49-F238E27FC236}">
                    <a16:creationId xmlns:a16="http://schemas.microsoft.com/office/drawing/2014/main" xmlns="" id="{420027B3-5B58-4904-96F6-D24DAB569753}"/>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23" name="任意多边形: 形状 82">
                <a:extLst>
                  <a:ext uri="{FF2B5EF4-FFF2-40B4-BE49-F238E27FC236}">
                    <a16:creationId xmlns:a16="http://schemas.microsoft.com/office/drawing/2014/main" xmlns="" id="{4A38486C-623A-4D4D-9DD8-9ED9BC4165C4}"/>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21" name="文本框 72">
              <a:extLst>
                <a:ext uri="{FF2B5EF4-FFF2-40B4-BE49-F238E27FC236}">
                  <a16:creationId xmlns:a16="http://schemas.microsoft.com/office/drawing/2014/main" xmlns="" id="{46E80281-BFB2-4FFE-860F-A1DCBA7D57EC}"/>
                </a:ext>
              </a:extLst>
            </p:cNvPr>
            <p:cNvSpPr txBox="1"/>
            <p:nvPr/>
          </p:nvSpPr>
          <p:spPr>
            <a:xfrm>
              <a:off x="5704042" y="1324973"/>
              <a:ext cx="70213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rPr>
                <a:t>2</a:t>
              </a:r>
              <a:endParaRPr kumimoji="0" lang="zh-CN" altLang="en-US" sz="3600" b="0" i="0" u="none" strike="noStrike" kern="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endParaRPr>
            </a:p>
          </p:txBody>
        </p:sp>
      </p:grpSp>
      <p:grpSp>
        <p:nvGrpSpPr>
          <p:cNvPr id="24" name="组合 83">
            <a:extLst>
              <a:ext uri="{FF2B5EF4-FFF2-40B4-BE49-F238E27FC236}">
                <a16:creationId xmlns:a16="http://schemas.microsoft.com/office/drawing/2014/main" xmlns="" id="{597CA5F3-805E-45BD-B12B-4DB0E6D83E79}"/>
              </a:ext>
            </a:extLst>
          </p:cNvPr>
          <p:cNvGrpSpPr/>
          <p:nvPr/>
        </p:nvGrpSpPr>
        <p:grpSpPr>
          <a:xfrm>
            <a:off x="1424401" y="3082948"/>
            <a:ext cx="10198639" cy="1367131"/>
            <a:chOff x="6595396" y="1327445"/>
            <a:chExt cx="4372210" cy="643859"/>
          </a:xfrm>
        </p:grpSpPr>
        <p:grpSp>
          <p:nvGrpSpPr>
            <p:cNvPr id="25" name="组合 85">
              <a:extLst>
                <a:ext uri="{FF2B5EF4-FFF2-40B4-BE49-F238E27FC236}">
                  <a16:creationId xmlns:a16="http://schemas.microsoft.com/office/drawing/2014/main" xmlns="" id="{D25346E7-2763-440D-8351-8FC74FA2CA34}"/>
                </a:ext>
              </a:extLst>
            </p:cNvPr>
            <p:cNvGrpSpPr/>
            <p:nvPr/>
          </p:nvGrpSpPr>
          <p:grpSpPr>
            <a:xfrm>
              <a:off x="6595396" y="1327445"/>
              <a:ext cx="4372210" cy="643859"/>
              <a:chOff x="2900496" y="1028108"/>
              <a:chExt cx="6336001" cy="3170745"/>
            </a:xfrm>
          </p:grpSpPr>
          <p:sp>
            <p:nvSpPr>
              <p:cNvPr id="27" name="任意多边形: 形状 45">
                <a:extLst>
                  <a:ext uri="{FF2B5EF4-FFF2-40B4-BE49-F238E27FC236}">
                    <a16:creationId xmlns:a16="http://schemas.microsoft.com/office/drawing/2014/main" xmlns="" id="{E085907A-0265-4DF1-8654-AD2591F92440}"/>
                  </a:ext>
                </a:extLst>
              </p:cNvPr>
              <p:cNvSpPr/>
              <p:nvPr/>
            </p:nvSpPr>
            <p:spPr>
              <a:xfrm>
                <a:off x="2900496" y="1028108"/>
                <a:ext cx="6336001" cy="3170745"/>
              </a:xfrm>
              <a:prstGeom prst="roundRect">
                <a:avLst/>
              </a:pr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28" name="任意多边形: 形状 44">
                <a:extLst>
                  <a:ext uri="{FF2B5EF4-FFF2-40B4-BE49-F238E27FC236}">
                    <a16:creationId xmlns:a16="http://schemas.microsoft.com/office/drawing/2014/main" xmlns="" id="{68F3CB86-B60A-4F8F-AC41-A60E449DF9A8}"/>
                  </a:ext>
                </a:extLst>
              </p:cNvPr>
              <p:cNvSpPr/>
              <p:nvPr/>
            </p:nvSpPr>
            <p:spPr>
              <a:xfrm>
                <a:off x="2997347" y="1090074"/>
                <a:ext cx="6192000" cy="2833484"/>
              </a:xfrm>
              <a:prstGeom prst="roundRect">
                <a:avLst/>
              </a:prstGeom>
              <a:noFill/>
              <a:ln w="25400" cap="flat" cmpd="sng" algn="ctr">
                <a:solidFill>
                  <a:srgbClr val="215968"/>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26" name="文本框 86">
              <a:extLst>
                <a:ext uri="{FF2B5EF4-FFF2-40B4-BE49-F238E27FC236}">
                  <a16:creationId xmlns:a16="http://schemas.microsoft.com/office/drawing/2014/main" xmlns="" id="{98DD061B-8951-4707-8002-1A652EBC6A96}"/>
                </a:ext>
              </a:extLst>
            </p:cNvPr>
            <p:cNvSpPr txBox="1"/>
            <p:nvPr/>
          </p:nvSpPr>
          <p:spPr>
            <a:xfrm>
              <a:off x="6687604" y="1496546"/>
              <a:ext cx="4187794" cy="296210"/>
            </a:xfrm>
            <a:prstGeom prst="rect">
              <a:avLst/>
            </a:prstGeom>
            <a:noFill/>
          </p:spPr>
          <p:txBody>
            <a:bodyPr wrap="square" rtlCol="0">
              <a:spAutoFit/>
            </a:bodyPr>
            <a:lstStyle/>
            <a:p>
              <a:pPr marL="0" marR="0" lvl="0" indent="266700" algn="just" defTabSz="914400" eaLnBrk="1" fontAlgn="auto" latinLnBrk="0" hangingPunct="1">
                <a:lnSpc>
                  <a:spcPct val="120000"/>
                </a:lnSpc>
                <a:spcBef>
                  <a:spcPts val="0"/>
                </a:spcBef>
                <a:spcAft>
                  <a:spcPts val="0"/>
                </a:spcAft>
                <a:buClrTx/>
                <a:buSzTx/>
                <a:buFontTx/>
                <a:buNone/>
                <a:tabLst/>
                <a:defRPr/>
              </a:pPr>
              <a:r>
                <a:rPr kumimoji="0" lang="vi-VN" sz="3200" b="0" i="0" u="none" strike="noStrike" kern="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vi-VN" sz="3200" b="0" i="0" u="none" strike="noStrike" kern="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200" b="0" i="0" u="none" strike="noStrike" kern="0" cap="none" spc="0" normalizeH="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nơi sản xuất các chương trình truyền hình.</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1" name="Picture 30">
            <a:extLst>
              <a:ext uri="{FF2B5EF4-FFF2-40B4-BE49-F238E27FC236}">
                <a16:creationId xmlns:a16="http://schemas.microsoft.com/office/drawing/2014/main" xmlns="" id="{80C12D7F-78C7-46EB-9FDB-42190D40276C}"/>
              </a:ext>
            </a:extLst>
          </p:cNvPr>
          <p:cNvPicPr>
            <a:picLocks noChangeAspect="1"/>
          </p:cNvPicPr>
          <p:nvPr/>
        </p:nvPicPr>
        <p:blipFill>
          <a:blip r:embed="rId3"/>
          <a:stretch>
            <a:fillRect/>
          </a:stretch>
        </p:blipFill>
        <p:spPr>
          <a:xfrm>
            <a:off x="3333375" y="237576"/>
            <a:ext cx="5505165" cy="1072989"/>
          </a:xfrm>
          <a:prstGeom prst="rect">
            <a:avLst/>
          </a:prstGeom>
        </p:spPr>
      </p:pic>
      <p:pic>
        <p:nvPicPr>
          <p:cNvPr id="3" name="Picture 2">
            <a:extLst>
              <a:ext uri="{FF2B5EF4-FFF2-40B4-BE49-F238E27FC236}">
                <a16:creationId xmlns:a16="http://schemas.microsoft.com/office/drawing/2014/main" xmlns="" id="{D1EB272A-DE7B-4F77-A02C-4B12C2A38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4552" y="4084320"/>
            <a:ext cx="3599695" cy="3599695"/>
          </a:xfrm>
          <a:prstGeom prst="rect">
            <a:avLst/>
          </a:prstGeom>
        </p:spPr>
      </p:pic>
    </p:spTree>
    <p:extLst>
      <p:ext uri="{BB962C8B-B14F-4D97-AF65-F5344CB8AC3E}">
        <p14:creationId xmlns:p14="http://schemas.microsoft.com/office/powerpoint/2010/main" val="1710337107"/>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3"/>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50" presetClass="entr" presetSubtype="0" decel="10000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strVal val="#ppt_w+.3"/>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animEffect transition="in" filter="fade">
                                      <p:cBhvr>
                                        <p:cTn id="21" dur="500"/>
                                        <p:tgtEl>
                                          <p:spTgt spid="19"/>
                                        </p:tgtEl>
                                      </p:cBhvr>
                                    </p:animEffect>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 xmlns:a16="http://schemas.microsoft.com/office/drawing/2014/main" id="{3A2A4264-71D1-4B52-B4B0-47F1C430FF34}"/>
              </a:ext>
            </a:extLst>
          </p:cNvPr>
          <p:cNvPicPr>
            <a:picLocks noChangeAspect="1"/>
          </p:cNvPicPr>
          <p:nvPr/>
        </p:nvPicPr>
        <p:blipFill>
          <a:blip r:embed="rId2" cstate="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652</Words>
  <Application>Microsoft Office PowerPoint</Application>
  <PresentationFormat>Widescreen</PresentationFormat>
  <Paragraphs>144</Paragraphs>
  <Slides>23</Slides>
  <Notes>2</Notes>
  <HiddenSlides>0</HiddenSlides>
  <MMClips>0</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23</vt:i4>
      </vt:variant>
    </vt:vector>
  </HeadingPairs>
  <TitlesOfParts>
    <vt:vector size="53" baseType="lpstr">
      <vt:lpstr>微软雅黑</vt:lpstr>
      <vt:lpstr>宋体</vt:lpstr>
      <vt:lpstr>arial</vt:lpstr>
      <vt:lpstr>arial</vt:lpstr>
      <vt:lpstr>Arial-Rounded</vt:lpstr>
      <vt:lpstr>Calibri</vt:lpstr>
      <vt:lpstr>Calibri Light</vt:lpstr>
      <vt:lpstr>Cambria</vt:lpstr>
      <vt:lpstr>Cedarville Cursive</vt:lpstr>
      <vt:lpstr>Coiny</vt:lpstr>
      <vt:lpstr>Georgia</vt:lpstr>
      <vt:lpstr>Lilita One</vt:lpstr>
      <vt:lpstr>LNTH-Kids  Chinese Font 1</vt:lpstr>
      <vt:lpstr>Montserrat</vt:lpstr>
      <vt:lpstr>Montserrat Medium</vt:lpstr>
      <vt:lpstr>Quicksand</vt:lpstr>
      <vt:lpstr>Times New Roman</vt:lpstr>
      <vt:lpstr>UTM Sharnay</vt:lpstr>
      <vt:lpstr>UTM Showcard</vt:lpstr>
      <vt:lpstr>UVN Van Chuong Nang</vt:lpstr>
      <vt:lpstr>Zilla Slab</vt:lpstr>
      <vt:lpstr>字体视界-熊孩子体</vt:lpstr>
      <vt:lpstr>字体视界-遇见字体</vt:lpstr>
      <vt:lpstr>等线</vt:lpstr>
      <vt:lpstr>迷你简少儿</vt:lpstr>
      <vt:lpstr>Office 主题</vt:lpstr>
      <vt:lpstr>Office Theme</vt:lpstr>
      <vt:lpstr>1_Simple Light</vt:lpstr>
      <vt:lpstr>Custom Design</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32</cp:revision>
  <dcterms:created xsi:type="dcterms:W3CDTF">2022-07-21T06:30:32Z</dcterms:created>
  <dcterms:modified xsi:type="dcterms:W3CDTF">2022-11-24T07:21:13Z</dcterms:modified>
</cp:coreProperties>
</file>