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80" r:id="rId3"/>
    <p:sldId id="281" r:id="rId4"/>
    <p:sldId id="257" r:id="rId5"/>
    <p:sldId id="271" r:id="rId6"/>
    <p:sldId id="259" r:id="rId7"/>
    <p:sldId id="262" r:id="rId8"/>
    <p:sldId id="265" r:id="rId9"/>
    <p:sldId id="272" r:id="rId10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Lexend" panose="020B0604020202020204" charset="0"/>
      <p:regular r:id="rId21"/>
      <p:bold r:id="rId22"/>
    </p:embeddedFont>
    <p:embeddedFont>
      <p:font typeface="Lexend Medium" panose="020B0604020202020204" charset="0"/>
      <p:regular r:id="rId23"/>
      <p:bold r:id="rId24"/>
    </p:embeddedFont>
    <p:embeddedFont>
      <p:font typeface="Lexend SemiBold" panose="020B0604020202020204" charset="0"/>
      <p:regular r:id="rId25"/>
      <p:bold r:id="rId26"/>
    </p:embeddedFont>
    <p:embeddedFont>
      <p:font typeface="Libre Franklin" panose="020B0604020202020204" pitchFamily="2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6D8"/>
    <a:srgbClr val="E1F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BFF896-AA01-4549-892D-7F363D309A9A}">
  <a:tblStyle styleId="{E3BFF896-AA01-4549-892D-7F363D309A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e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e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e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emf"/><Relationship Id="rId5" Type="http://schemas.openxmlformats.org/officeDocument/2006/relationships/image" Target="../media/image5.w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w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7.w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523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1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hỗ dành sẵn cho Hình ảnh của Bản chiếu 1">
            <a:extLst>
              <a:ext uri="{FF2B5EF4-FFF2-40B4-BE49-F238E27FC236}">
                <a16:creationId xmlns:a16="http://schemas.microsoft.com/office/drawing/2014/main" id="{248228DA-7C64-7986-82D5-D730BB2D2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Chỗ dành sẵn cho Ghi chú 2">
            <a:extLst>
              <a:ext uri="{FF2B5EF4-FFF2-40B4-BE49-F238E27FC236}">
                <a16:creationId xmlns:a16="http://schemas.microsoft.com/office/drawing/2014/main" id="{4FF0A6FB-0070-D944-F95A-A4A0A62A09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Chỗ dành sẵn cho Số hiệu Bản chiếu 3">
            <a:extLst>
              <a:ext uri="{FF2B5EF4-FFF2-40B4-BE49-F238E27FC236}">
                <a16:creationId xmlns:a16="http://schemas.microsoft.com/office/drawing/2014/main" id="{CFDFEAF7-237F-5515-9106-2B5598F88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ECEEE-0E46-46AB-82A3-ADBDD5C469D7}" type="slidenum">
              <a:rPr lang="vi-VN" altLang="en-US"/>
              <a:pPr>
                <a:spcBef>
                  <a:spcPct val="0"/>
                </a:spcBef>
              </a:pPr>
              <a:t>2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b82166e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b82166e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69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e2e0c3d6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e2e0c3d6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87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b82166ee1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b82166ee1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36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b82166ee1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b82166ee1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70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7233727">
            <a:off x="7076395" y="1541771"/>
            <a:ext cx="6376252" cy="5747640"/>
            <a:chOff x="-1155400" y="2779603"/>
            <a:chExt cx="3629811" cy="3271961"/>
          </a:xfrm>
        </p:grpSpPr>
        <p:sp>
          <p:nvSpPr>
            <p:cNvPr id="10" name="Google Shape;10;p2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6768661" y="2741456"/>
            <a:ext cx="1595431" cy="2096098"/>
            <a:chOff x="6835336" y="2503331"/>
            <a:chExt cx="1595431" cy="2096098"/>
          </a:xfrm>
        </p:grpSpPr>
        <p:sp>
          <p:nvSpPr>
            <p:cNvPr id="25" name="Google Shape;25;p2"/>
            <p:cNvSpPr/>
            <p:nvPr/>
          </p:nvSpPr>
          <p:spPr>
            <a:xfrm flipH="1">
              <a:off x="7228198" y="2847374"/>
              <a:ext cx="1188845" cy="1452218"/>
            </a:xfrm>
            <a:custGeom>
              <a:avLst/>
              <a:gdLst/>
              <a:ahLst/>
              <a:cxnLst/>
              <a:rect l="l" t="t" r="r" b="b"/>
              <a:pathLst>
                <a:path w="11348" h="13862" extrusionOk="0">
                  <a:moveTo>
                    <a:pt x="5815" y="0"/>
                  </a:moveTo>
                  <a:cubicBezTo>
                    <a:pt x="3450" y="0"/>
                    <a:pt x="1239" y="1604"/>
                    <a:pt x="477" y="4063"/>
                  </a:cubicBezTo>
                  <a:cubicBezTo>
                    <a:pt x="1" y="5622"/>
                    <a:pt x="239" y="6718"/>
                    <a:pt x="608" y="7777"/>
                  </a:cubicBezTo>
                  <a:cubicBezTo>
                    <a:pt x="1072" y="9135"/>
                    <a:pt x="1739" y="10432"/>
                    <a:pt x="1382" y="12635"/>
                  </a:cubicBezTo>
                  <a:lnTo>
                    <a:pt x="5013" y="13861"/>
                  </a:lnTo>
                  <a:cubicBezTo>
                    <a:pt x="6882" y="10373"/>
                    <a:pt x="9633" y="11123"/>
                    <a:pt x="10942" y="7611"/>
                  </a:cubicBezTo>
                  <a:cubicBezTo>
                    <a:pt x="11180" y="6956"/>
                    <a:pt x="11311" y="6289"/>
                    <a:pt x="11311" y="5634"/>
                  </a:cubicBezTo>
                  <a:cubicBezTo>
                    <a:pt x="11347" y="3265"/>
                    <a:pt x="9930" y="1050"/>
                    <a:pt x="7597" y="312"/>
                  </a:cubicBezTo>
                  <a:cubicBezTo>
                    <a:pt x="7007" y="100"/>
                    <a:pt x="6406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7228198" y="2845488"/>
              <a:ext cx="1188845" cy="993672"/>
            </a:xfrm>
            <a:custGeom>
              <a:avLst/>
              <a:gdLst/>
              <a:ahLst/>
              <a:cxnLst/>
              <a:rect l="l" t="t" r="r" b="b"/>
              <a:pathLst>
                <a:path w="11348" h="9485" extrusionOk="0">
                  <a:moveTo>
                    <a:pt x="5828" y="0"/>
                  </a:moveTo>
                  <a:cubicBezTo>
                    <a:pt x="3458" y="0"/>
                    <a:pt x="1240" y="1604"/>
                    <a:pt x="477" y="4057"/>
                  </a:cubicBezTo>
                  <a:cubicBezTo>
                    <a:pt x="1" y="5640"/>
                    <a:pt x="239" y="6736"/>
                    <a:pt x="608" y="7795"/>
                  </a:cubicBezTo>
                  <a:cubicBezTo>
                    <a:pt x="870" y="8045"/>
                    <a:pt x="1144" y="8272"/>
                    <a:pt x="1441" y="8462"/>
                  </a:cubicBezTo>
                  <a:cubicBezTo>
                    <a:pt x="2156" y="8926"/>
                    <a:pt x="2989" y="9236"/>
                    <a:pt x="3822" y="9379"/>
                  </a:cubicBezTo>
                  <a:cubicBezTo>
                    <a:pt x="3882" y="9391"/>
                    <a:pt x="3941" y="9391"/>
                    <a:pt x="4001" y="9403"/>
                  </a:cubicBezTo>
                  <a:cubicBezTo>
                    <a:pt x="4406" y="9455"/>
                    <a:pt x="4847" y="9484"/>
                    <a:pt x="5304" y="9484"/>
                  </a:cubicBezTo>
                  <a:cubicBezTo>
                    <a:pt x="7036" y="9484"/>
                    <a:pt x="9005" y="9063"/>
                    <a:pt x="10192" y="7867"/>
                  </a:cubicBezTo>
                  <a:cubicBezTo>
                    <a:pt x="10418" y="7652"/>
                    <a:pt x="10609" y="7414"/>
                    <a:pt x="10776" y="7129"/>
                  </a:cubicBezTo>
                  <a:cubicBezTo>
                    <a:pt x="11061" y="6640"/>
                    <a:pt x="11240" y="6140"/>
                    <a:pt x="11311" y="5640"/>
                  </a:cubicBezTo>
                  <a:cubicBezTo>
                    <a:pt x="11347" y="3271"/>
                    <a:pt x="9930" y="1056"/>
                    <a:pt x="7597" y="306"/>
                  </a:cubicBezTo>
                  <a:cubicBezTo>
                    <a:pt x="7011" y="98"/>
                    <a:pt x="6415" y="0"/>
                    <a:pt x="5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293046" y="3182406"/>
              <a:ext cx="1059358" cy="804366"/>
            </a:xfrm>
            <a:custGeom>
              <a:avLst/>
              <a:gdLst/>
              <a:ahLst/>
              <a:cxnLst/>
              <a:rect l="l" t="t" r="r" b="b"/>
              <a:pathLst>
                <a:path w="10112" h="7678" extrusionOk="0">
                  <a:moveTo>
                    <a:pt x="4875" y="0"/>
                  </a:moveTo>
                  <a:cubicBezTo>
                    <a:pt x="2796" y="0"/>
                    <a:pt x="999" y="1773"/>
                    <a:pt x="634" y="3567"/>
                  </a:cubicBezTo>
                  <a:cubicBezTo>
                    <a:pt x="0" y="6223"/>
                    <a:pt x="2317" y="7678"/>
                    <a:pt x="4717" y="7678"/>
                  </a:cubicBezTo>
                  <a:cubicBezTo>
                    <a:pt x="6331" y="7678"/>
                    <a:pt x="7983" y="7020"/>
                    <a:pt x="8801" y="5627"/>
                  </a:cubicBezTo>
                  <a:cubicBezTo>
                    <a:pt x="10111" y="3043"/>
                    <a:pt x="7718" y="353"/>
                    <a:pt x="5349" y="31"/>
                  </a:cubicBezTo>
                  <a:cubicBezTo>
                    <a:pt x="5189" y="10"/>
                    <a:pt x="5031" y="0"/>
                    <a:pt x="48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7505190" y="2898708"/>
              <a:ext cx="682109" cy="247135"/>
            </a:xfrm>
            <a:custGeom>
              <a:avLst/>
              <a:gdLst/>
              <a:ahLst/>
              <a:cxnLst/>
              <a:rect l="l" t="t" r="r" b="b"/>
              <a:pathLst>
                <a:path w="6511" h="2359" extrusionOk="0">
                  <a:moveTo>
                    <a:pt x="3713" y="1"/>
                  </a:moveTo>
                  <a:cubicBezTo>
                    <a:pt x="2320" y="1"/>
                    <a:pt x="903" y="655"/>
                    <a:pt x="522" y="1263"/>
                  </a:cubicBezTo>
                  <a:cubicBezTo>
                    <a:pt x="0" y="2001"/>
                    <a:pt x="1029" y="2358"/>
                    <a:pt x="2333" y="2358"/>
                  </a:cubicBezTo>
                  <a:cubicBezTo>
                    <a:pt x="3469" y="2358"/>
                    <a:pt x="4813" y="2087"/>
                    <a:pt x="5523" y="1560"/>
                  </a:cubicBezTo>
                  <a:cubicBezTo>
                    <a:pt x="6511" y="727"/>
                    <a:pt x="5189" y="13"/>
                    <a:pt x="371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8131251" y="3131072"/>
              <a:ext cx="166049" cy="156201"/>
            </a:xfrm>
            <a:custGeom>
              <a:avLst/>
              <a:gdLst/>
              <a:ahLst/>
              <a:cxnLst/>
              <a:rect l="l" t="t" r="r" b="b"/>
              <a:pathLst>
                <a:path w="1585" h="1491" extrusionOk="0">
                  <a:moveTo>
                    <a:pt x="922" y="0"/>
                  </a:moveTo>
                  <a:cubicBezTo>
                    <a:pt x="796" y="0"/>
                    <a:pt x="669" y="28"/>
                    <a:pt x="560" y="81"/>
                  </a:cubicBezTo>
                  <a:cubicBezTo>
                    <a:pt x="167" y="283"/>
                    <a:pt x="1" y="783"/>
                    <a:pt x="108" y="1116"/>
                  </a:cubicBezTo>
                  <a:cubicBezTo>
                    <a:pt x="180" y="1382"/>
                    <a:pt x="368" y="1491"/>
                    <a:pt x="586" y="1491"/>
                  </a:cubicBezTo>
                  <a:cubicBezTo>
                    <a:pt x="1014" y="1491"/>
                    <a:pt x="1560" y="1070"/>
                    <a:pt x="1584" y="581"/>
                  </a:cubicBezTo>
                  <a:cubicBezTo>
                    <a:pt x="1575" y="185"/>
                    <a:pt x="1250" y="0"/>
                    <a:pt x="92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729696" y="3732308"/>
              <a:ext cx="449117" cy="268716"/>
            </a:xfrm>
            <a:custGeom>
              <a:avLst/>
              <a:gdLst/>
              <a:ahLst/>
              <a:cxnLst/>
              <a:rect l="l" t="t" r="r" b="b"/>
              <a:pathLst>
                <a:path w="4287" h="2565" extrusionOk="0">
                  <a:moveTo>
                    <a:pt x="1406" y="342"/>
                  </a:moveTo>
                  <a:cubicBezTo>
                    <a:pt x="1477" y="390"/>
                    <a:pt x="1537" y="426"/>
                    <a:pt x="1596" y="473"/>
                  </a:cubicBezTo>
                  <a:cubicBezTo>
                    <a:pt x="1727" y="592"/>
                    <a:pt x="1787" y="747"/>
                    <a:pt x="1787" y="878"/>
                  </a:cubicBezTo>
                  <a:cubicBezTo>
                    <a:pt x="1787" y="997"/>
                    <a:pt x="1751" y="1104"/>
                    <a:pt x="1656" y="1176"/>
                  </a:cubicBezTo>
                  <a:cubicBezTo>
                    <a:pt x="1595" y="1226"/>
                    <a:pt x="1501" y="1276"/>
                    <a:pt x="1401" y="1276"/>
                  </a:cubicBezTo>
                  <a:cubicBezTo>
                    <a:pt x="1383" y="1276"/>
                    <a:pt x="1364" y="1275"/>
                    <a:pt x="1346" y="1271"/>
                  </a:cubicBezTo>
                  <a:cubicBezTo>
                    <a:pt x="1215" y="1235"/>
                    <a:pt x="1132" y="1128"/>
                    <a:pt x="1108" y="1092"/>
                  </a:cubicBezTo>
                  <a:cubicBezTo>
                    <a:pt x="1036" y="949"/>
                    <a:pt x="1013" y="819"/>
                    <a:pt x="1060" y="688"/>
                  </a:cubicBezTo>
                  <a:cubicBezTo>
                    <a:pt x="1120" y="557"/>
                    <a:pt x="1239" y="414"/>
                    <a:pt x="1406" y="342"/>
                  </a:cubicBezTo>
                  <a:close/>
                  <a:moveTo>
                    <a:pt x="3013" y="854"/>
                  </a:moveTo>
                  <a:cubicBezTo>
                    <a:pt x="3156" y="1092"/>
                    <a:pt x="3203" y="1354"/>
                    <a:pt x="3096" y="1592"/>
                  </a:cubicBezTo>
                  <a:cubicBezTo>
                    <a:pt x="3043" y="1730"/>
                    <a:pt x="2925" y="1848"/>
                    <a:pt x="2766" y="1848"/>
                  </a:cubicBezTo>
                  <a:cubicBezTo>
                    <a:pt x="2746" y="1848"/>
                    <a:pt x="2725" y="1846"/>
                    <a:pt x="2703" y="1842"/>
                  </a:cubicBezTo>
                  <a:cubicBezTo>
                    <a:pt x="2584" y="1831"/>
                    <a:pt x="2489" y="1747"/>
                    <a:pt x="2441" y="1664"/>
                  </a:cubicBezTo>
                  <a:cubicBezTo>
                    <a:pt x="2406" y="1592"/>
                    <a:pt x="2406" y="1509"/>
                    <a:pt x="2418" y="1390"/>
                  </a:cubicBezTo>
                  <a:cubicBezTo>
                    <a:pt x="2441" y="1271"/>
                    <a:pt x="2537" y="914"/>
                    <a:pt x="2918" y="854"/>
                  </a:cubicBezTo>
                  <a:close/>
                  <a:moveTo>
                    <a:pt x="872" y="0"/>
                  </a:moveTo>
                  <a:cubicBezTo>
                    <a:pt x="631" y="0"/>
                    <a:pt x="401" y="67"/>
                    <a:pt x="239" y="223"/>
                  </a:cubicBezTo>
                  <a:cubicBezTo>
                    <a:pt x="84" y="390"/>
                    <a:pt x="1" y="628"/>
                    <a:pt x="48" y="890"/>
                  </a:cubicBezTo>
                  <a:cubicBezTo>
                    <a:pt x="84" y="1116"/>
                    <a:pt x="203" y="1342"/>
                    <a:pt x="322" y="1545"/>
                  </a:cubicBezTo>
                  <a:cubicBezTo>
                    <a:pt x="330" y="1577"/>
                    <a:pt x="359" y="1592"/>
                    <a:pt x="392" y="1592"/>
                  </a:cubicBezTo>
                  <a:cubicBezTo>
                    <a:pt x="408" y="1592"/>
                    <a:pt x="425" y="1588"/>
                    <a:pt x="441" y="1581"/>
                  </a:cubicBezTo>
                  <a:cubicBezTo>
                    <a:pt x="477" y="1557"/>
                    <a:pt x="501" y="1497"/>
                    <a:pt x="465" y="1461"/>
                  </a:cubicBezTo>
                  <a:cubicBezTo>
                    <a:pt x="346" y="1259"/>
                    <a:pt x="239" y="1069"/>
                    <a:pt x="215" y="866"/>
                  </a:cubicBezTo>
                  <a:cubicBezTo>
                    <a:pt x="203" y="747"/>
                    <a:pt x="179" y="521"/>
                    <a:pt x="358" y="342"/>
                  </a:cubicBezTo>
                  <a:cubicBezTo>
                    <a:pt x="489" y="226"/>
                    <a:pt x="673" y="172"/>
                    <a:pt x="868" y="172"/>
                  </a:cubicBezTo>
                  <a:cubicBezTo>
                    <a:pt x="991" y="172"/>
                    <a:pt x="1119" y="193"/>
                    <a:pt x="1239" y="235"/>
                  </a:cubicBezTo>
                  <a:cubicBezTo>
                    <a:pt x="1096" y="330"/>
                    <a:pt x="989" y="461"/>
                    <a:pt x="929" y="604"/>
                  </a:cubicBezTo>
                  <a:cubicBezTo>
                    <a:pt x="858" y="807"/>
                    <a:pt x="882" y="997"/>
                    <a:pt x="989" y="1176"/>
                  </a:cubicBezTo>
                  <a:cubicBezTo>
                    <a:pt x="1036" y="1247"/>
                    <a:pt x="1132" y="1378"/>
                    <a:pt x="1334" y="1426"/>
                  </a:cubicBezTo>
                  <a:cubicBezTo>
                    <a:pt x="1368" y="1434"/>
                    <a:pt x="1402" y="1437"/>
                    <a:pt x="1436" y="1437"/>
                  </a:cubicBezTo>
                  <a:cubicBezTo>
                    <a:pt x="1560" y="1437"/>
                    <a:pt x="1684" y="1388"/>
                    <a:pt x="1787" y="1295"/>
                  </a:cubicBezTo>
                  <a:cubicBezTo>
                    <a:pt x="1906" y="1176"/>
                    <a:pt x="1989" y="1021"/>
                    <a:pt x="1989" y="866"/>
                  </a:cubicBezTo>
                  <a:cubicBezTo>
                    <a:pt x="2001" y="664"/>
                    <a:pt x="1906" y="473"/>
                    <a:pt x="1751" y="330"/>
                  </a:cubicBezTo>
                  <a:cubicBezTo>
                    <a:pt x="1715" y="295"/>
                    <a:pt x="1691" y="283"/>
                    <a:pt x="1656" y="247"/>
                  </a:cubicBezTo>
                  <a:cubicBezTo>
                    <a:pt x="1727" y="234"/>
                    <a:pt x="1801" y="228"/>
                    <a:pt x="1877" y="228"/>
                  </a:cubicBezTo>
                  <a:cubicBezTo>
                    <a:pt x="2220" y="228"/>
                    <a:pt x="2593" y="356"/>
                    <a:pt x="2846" y="580"/>
                  </a:cubicBezTo>
                  <a:lnTo>
                    <a:pt x="2906" y="640"/>
                  </a:lnTo>
                  <a:cubicBezTo>
                    <a:pt x="2501" y="699"/>
                    <a:pt x="2310" y="1021"/>
                    <a:pt x="2263" y="1319"/>
                  </a:cubicBezTo>
                  <a:cubicBezTo>
                    <a:pt x="2251" y="1426"/>
                    <a:pt x="2239" y="1581"/>
                    <a:pt x="2310" y="1711"/>
                  </a:cubicBezTo>
                  <a:cubicBezTo>
                    <a:pt x="2382" y="1854"/>
                    <a:pt x="2537" y="1962"/>
                    <a:pt x="2703" y="1997"/>
                  </a:cubicBezTo>
                  <a:cubicBezTo>
                    <a:pt x="2726" y="2000"/>
                    <a:pt x="2748" y="2002"/>
                    <a:pt x="2770" y="2002"/>
                  </a:cubicBezTo>
                  <a:cubicBezTo>
                    <a:pt x="3013" y="2002"/>
                    <a:pt x="3211" y="1826"/>
                    <a:pt x="3299" y="1640"/>
                  </a:cubicBezTo>
                  <a:cubicBezTo>
                    <a:pt x="3394" y="1378"/>
                    <a:pt x="3382" y="1116"/>
                    <a:pt x="3263" y="866"/>
                  </a:cubicBezTo>
                  <a:lnTo>
                    <a:pt x="3263" y="866"/>
                  </a:lnTo>
                  <a:cubicBezTo>
                    <a:pt x="3453" y="926"/>
                    <a:pt x="3656" y="1045"/>
                    <a:pt x="3775" y="1176"/>
                  </a:cubicBezTo>
                  <a:cubicBezTo>
                    <a:pt x="3977" y="1402"/>
                    <a:pt x="4084" y="1640"/>
                    <a:pt x="4049" y="1866"/>
                  </a:cubicBezTo>
                  <a:cubicBezTo>
                    <a:pt x="4025" y="2104"/>
                    <a:pt x="3846" y="2295"/>
                    <a:pt x="3572" y="2378"/>
                  </a:cubicBezTo>
                  <a:cubicBezTo>
                    <a:pt x="3537" y="2402"/>
                    <a:pt x="3501" y="2462"/>
                    <a:pt x="3513" y="2497"/>
                  </a:cubicBezTo>
                  <a:cubicBezTo>
                    <a:pt x="3513" y="2534"/>
                    <a:pt x="3542" y="2564"/>
                    <a:pt x="3600" y="2564"/>
                  </a:cubicBezTo>
                  <a:cubicBezTo>
                    <a:pt x="3616" y="2564"/>
                    <a:pt x="3635" y="2562"/>
                    <a:pt x="3656" y="2557"/>
                  </a:cubicBezTo>
                  <a:lnTo>
                    <a:pt x="3668" y="2557"/>
                  </a:lnTo>
                  <a:cubicBezTo>
                    <a:pt x="3989" y="2438"/>
                    <a:pt x="4215" y="2188"/>
                    <a:pt x="4263" y="1890"/>
                  </a:cubicBezTo>
                  <a:cubicBezTo>
                    <a:pt x="4287" y="1604"/>
                    <a:pt x="4168" y="1307"/>
                    <a:pt x="3930" y="1057"/>
                  </a:cubicBezTo>
                  <a:cubicBezTo>
                    <a:pt x="3775" y="878"/>
                    <a:pt x="3489" y="699"/>
                    <a:pt x="3180" y="652"/>
                  </a:cubicBezTo>
                  <a:cubicBezTo>
                    <a:pt x="3132" y="580"/>
                    <a:pt x="3072" y="521"/>
                    <a:pt x="3001" y="461"/>
                  </a:cubicBezTo>
                  <a:cubicBezTo>
                    <a:pt x="2706" y="211"/>
                    <a:pt x="2269" y="68"/>
                    <a:pt x="1879" y="68"/>
                  </a:cubicBezTo>
                  <a:cubicBezTo>
                    <a:pt x="1749" y="68"/>
                    <a:pt x="1625" y="84"/>
                    <a:pt x="1513" y="116"/>
                  </a:cubicBezTo>
                  <a:cubicBezTo>
                    <a:pt x="1489" y="116"/>
                    <a:pt x="1477" y="128"/>
                    <a:pt x="1465" y="128"/>
                  </a:cubicBezTo>
                  <a:cubicBezTo>
                    <a:pt x="1281" y="47"/>
                    <a:pt x="107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209928" y="3619688"/>
              <a:ext cx="21267" cy="567603"/>
            </a:xfrm>
            <a:custGeom>
              <a:avLst/>
              <a:gdLst/>
              <a:ahLst/>
              <a:cxnLst/>
              <a:rect l="l" t="t" r="r" b="b"/>
              <a:pathLst>
                <a:path w="203" h="5418" extrusionOk="0">
                  <a:moveTo>
                    <a:pt x="48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20" y="5382"/>
                  </a:lnTo>
                  <a:cubicBezTo>
                    <a:pt x="120" y="5406"/>
                    <a:pt x="132" y="5418"/>
                    <a:pt x="167" y="5418"/>
                  </a:cubicBezTo>
                  <a:cubicBezTo>
                    <a:pt x="191" y="5418"/>
                    <a:pt x="203" y="5394"/>
                    <a:pt x="203" y="5382"/>
                  </a:cubicBezTo>
                  <a:lnTo>
                    <a:pt x="84" y="48"/>
                  </a:lnTo>
                  <a:cubicBezTo>
                    <a:pt x="84" y="24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7593715" y="3834557"/>
              <a:ext cx="360593" cy="443774"/>
            </a:xfrm>
            <a:custGeom>
              <a:avLst/>
              <a:gdLst/>
              <a:ahLst/>
              <a:cxnLst/>
              <a:rect l="l" t="t" r="r" b="b"/>
              <a:pathLst>
                <a:path w="3442" h="4236" extrusionOk="0">
                  <a:moveTo>
                    <a:pt x="3400" y="0"/>
                  </a:moveTo>
                  <a:cubicBezTo>
                    <a:pt x="3388" y="0"/>
                    <a:pt x="3376" y="3"/>
                    <a:pt x="3370" y="9"/>
                  </a:cubicBezTo>
                  <a:lnTo>
                    <a:pt x="25" y="4164"/>
                  </a:lnTo>
                  <a:cubicBezTo>
                    <a:pt x="1" y="4176"/>
                    <a:pt x="1" y="4200"/>
                    <a:pt x="25" y="4224"/>
                  </a:cubicBezTo>
                  <a:cubicBezTo>
                    <a:pt x="25" y="4236"/>
                    <a:pt x="36" y="4236"/>
                    <a:pt x="48" y="4236"/>
                  </a:cubicBezTo>
                  <a:cubicBezTo>
                    <a:pt x="60" y="4236"/>
                    <a:pt x="84" y="4236"/>
                    <a:pt x="84" y="4224"/>
                  </a:cubicBezTo>
                  <a:lnTo>
                    <a:pt x="3430" y="69"/>
                  </a:lnTo>
                  <a:cubicBezTo>
                    <a:pt x="3442" y="57"/>
                    <a:pt x="3442" y="21"/>
                    <a:pt x="3430" y="9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7900564" y="4174723"/>
              <a:ext cx="410459" cy="424707"/>
            </a:xfrm>
            <a:custGeom>
              <a:avLst/>
              <a:gdLst/>
              <a:ahLst/>
              <a:cxnLst/>
              <a:rect l="l" t="t" r="r" b="b"/>
              <a:pathLst>
                <a:path w="3918" h="40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cubicBezTo>
                    <a:pt x="989" y="3965"/>
                    <a:pt x="1001" y="3965"/>
                    <a:pt x="1013" y="3965"/>
                  </a:cubicBezTo>
                  <a:cubicBezTo>
                    <a:pt x="1192" y="4025"/>
                    <a:pt x="1374" y="4054"/>
                    <a:pt x="1548" y="4054"/>
                  </a:cubicBezTo>
                  <a:cubicBezTo>
                    <a:pt x="1965" y="4054"/>
                    <a:pt x="2336" y="3890"/>
                    <a:pt x="2513" y="3596"/>
                  </a:cubicBezTo>
                  <a:lnTo>
                    <a:pt x="3918" y="1191"/>
                  </a:ln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080127" y="4174723"/>
              <a:ext cx="230897" cy="414231"/>
            </a:xfrm>
            <a:custGeom>
              <a:avLst/>
              <a:gdLst/>
              <a:ahLst/>
              <a:cxnLst/>
              <a:rect l="l" t="t" r="r" b="b"/>
              <a:pathLst>
                <a:path w="2204" h="39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845668" y="4137322"/>
              <a:ext cx="470384" cy="187106"/>
            </a:xfrm>
            <a:custGeom>
              <a:avLst/>
              <a:gdLst/>
              <a:ahLst/>
              <a:cxnLst/>
              <a:rect l="l" t="t" r="r" b="b"/>
              <a:pathLst>
                <a:path w="4490" h="1786" extrusionOk="0">
                  <a:moveTo>
                    <a:pt x="276" y="1"/>
                  </a:moveTo>
                  <a:cubicBezTo>
                    <a:pt x="164" y="1"/>
                    <a:pt x="71" y="56"/>
                    <a:pt x="37" y="143"/>
                  </a:cubicBezTo>
                  <a:cubicBezTo>
                    <a:pt x="1" y="179"/>
                    <a:pt x="1" y="215"/>
                    <a:pt x="25" y="227"/>
                  </a:cubicBezTo>
                  <a:cubicBezTo>
                    <a:pt x="37" y="334"/>
                    <a:pt x="120" y="417"/>
                    <a:pt x="263" y="465"/>
                  </a:cubicBezTo>
                  <a:lnTo>
                    <a:pt x="1811" y="989"/>
                  </a:lnTo>
                  <a:lnTo>
                    <a:pt x="4097" y="1763"/>
                  </a:lnTo>
                  <a:cubicBezTo>
                    <a:pt x="4141" y="1779"/>
                    <a:pt x="4186" y="1786"/>
                    <a:pt x="4228" y="1786"/>
                  </a:cubicBezTo>
                  <a:cubicBezTo>
                    <a:pt x="4343" y="1786"/>
                    <a:pt x="4440" y="1731"/>
                    <a:pt x="4466" y="1644"/>
                  </a:cubicBezTo>
                  <a:cubicBezTo>
                    <a:pt x="4490" y="1608"/>
                    <a:pt x="4490" y="1596"/>
                    <a:pt x="4490" y="1572"/>
                  </a:cubicBezTo>
                  <a:cubicBezTo>
                    <a:pt x="4466" y="1465"/>
                    <a:pt x="4382" y="1370"/>
                    <a:pt x="4251" y="1334"/>
                  </a:cubicBezTo>
                  <a:lnTo>
                    <a:pt x="1965" y="560"/>
                  </a:lnTo>
                  <a:lnTo>
                    <a:pt x="406" y="24"/>
                  </a:lnTo>
                  <a:cubicBezTo>
                    <a:pt x="361" y="8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894278" y="4230876"/>
              <a:ext cx="431726" cy="174639"/>
            </a:xfrm>
            <a:custGeom>
              <a:avLst/>
              <a:gdLst/>
              <a:ahLst/>
              <a:cxnLst/>
              <a:rect l="l" t="t" r="r" b="b"/>
              <a:pathLst>
                <a:path w="4121" h="1667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55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3727" y="1644"/>
                  </a:lnTo>
                  <a:cubicBezTo>
                    <a:pt x="3772" y="1659"/>
                    <a:pt x="3817" y="1667"/>
                    <a:pt x="3859" y="1667"/>
                  </a:cubicBezTo>
                  <a:cubicBezTo>
                    <a:pt x="3975" y="1667"/>
                    <a:pt x="4073" y="1612"/>
                    <a:pt x="4108" y="1524"/>
                  </a:cubicBezTo>
                  <a:cubicBezTo>
                    <a:pt x="4120" y="1489"/>
                    <a:pt x="4120" y="1477"/>
                    <a:pt x="4120" y="1453"/>
                  </a:cubicBezTo>
                  <a:cubicBezTo>
                    <a:pt x="4108" y="1346"/>
                    <a:pt x="4013" y="1251"/>
                    <a:pt x="3882" y="1215"/>
                  </a:cubicBez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941736" y="4324429"/>
              <a:ext cx="395478" cy="162172"/>
            </a:xfrm>
            <a:custGeom>
              <a:avLst/>
              <a:gdLst/>
              <a:ahLst/>
              <a:cxnLst/>
              <a:rect l="l" t="t" r="r" b="b"/>
              <a:pathLst>
                <a:path w="3775" h="1548" extrusionOk="0">
                  <a:moveTo>
                    <a:pt x="257" y="1"/>
                  </a:moveTo>
                  <a:cubicBezTo>
                    <a:pt x="146" y="1"/>
                    <a:pt x="47" y="56"/>
                    <a:pt x="12" y="143"/>
                  </a:cubicBezTo>
                  <a:cubicBezTo>
                    <a:pt x="1" y="143"/>
                    <a:pt x="1" y="167"/>
                    <a:pt x="1" y="203"/>
                  </a:cubicBezTo>
                  <a:cubicBezTo>
                    <a:pt x="12" y="298"/>
                    <a:pt x="108" y="393"/>
                    <a:pt x="239" y="441"/>
                  </a:cubicBezTo>
                  <a:lnTo>
                    <a:pt x="1394" y="834"/>
                  </a:lnTo>
                  <a:lnTo>
                    <a:pt x="3394" y="1524"/>
                  </a:lnTo>
                  <a:cubicBezTo>
                    <a:pt x="3438" y="1540"/>
                    <a:pt x="3482" y="1548"/>
                    <a:pt x="3523" y="1548"/>
                  </a:cubicBezTo>
                  <a:cubicBezTo>
                    <a:pt x="3636" y="1548"/>
                    <a:pt x="3728" y="1493"/>
                    <a:pt x="3763" y="1405"/>
                  </a:cubicBezTo>
                  <a:cubicBezTo>
                    <a:pt x="3775" y="1370"/>
                    <a:pt x="3775" y="1358"/>
                    <a:pt x="3775" y="1334"/>
                  </a:cubicBezTo>
                  <a:cubicBezTo>
                    <a:pt x="3763" y="1227"/>
                    <a:pt x="3680" y="1132"/>
                    <a:pt x="3537" y="1096"/>
                  </a:cubicBezTo>
                  <a:lnTo>
                    <a:pt x="1560" y="417"/>
                  </a:lnTo>
                  <a:lnTo>
                    <a:pt x="382" y="24"/>
                  </a:lnTo>
                  <a:cubicBezTo>
                    <a:pt x="340" y="8"/>
                    <a:pt x="298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987831" y="4413059"/>
              <a:ext cx="360593" cy="149706"/>
            </a:xfrm>
            <a:custGeom>
              <a:avLst/>
              <a:gdLst/>
              <a:ahLst/>
              <a:cxnLst/>
              <a:rect l="l" t="t" r="r" b="b"/>
              <a:pathLst>
                <a:path w="3442" h="1429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3048" y="1405"/>
                  </a:lnTo>
                  <a:cubicBezTo>
                    <a:pt x="3093" y="1421"/>
                    <a:pt x="3138" y="1428"/>
                    <a:pt x="3180" y="1428"/>
                  </a:cubicBezTo>
                  <a:cubicBezTo>
                    <a:pt x="3296" y="1428"/>
                    <a:pt x="3394" y="1373"/>
                    <a:pt x="3429" y="1286"/>
                  </a:cubicBezTo>
                  <a:cubicBezTo>
                    <a:pt x="3441" y="1262"/>
                    <a:pt x="3441" y="1238"/>
                    <a:pt x="3441" y="1214"/>
                  </a:cubicBezTo>
                  <a:cubicBezTo>
                    <a:pt x="3429" y="1107"/>
                    <a:pt x="3334" y="1024"/>
                    <a:pt x="3203" y="976"/>
                  </a:cubicBez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111346" y="4138579"/>
              <a:ext cx="204706" cy="103610"/>
            </a:xfrm>
            <a:custGeom>
              <a:avLst/>
              <a:gdLst/>
              <a:ahLst/>
              <a:cxnLst/>
              <a:rect l="l" t="t" r="r" b="b"/>
              <a:pathLst>
                <a:path w="1954" h="989" extrusionOk="0">
                  <a:moveTo>
                    <a:pt x="262" y="1"/>
                  </a:moveTo>
                  <a:cubicBezTo>
                    <a:pt x="147" y="1"/>
                    <a:pt x="51" y="56"/>
                    <a:pt x="25" y="143"/>
                  </a:cubicBezTo>
                  <a:cubicBezTo>
                    <a:pt x="1" y="167"/>
                    <a:pt x="1" y="191"/>
                    <a:pt x="1" y="215"/>
                  </a:cubicBezTo>
                  <a:cubicBezTo>
                    <a:pt x="25" y="322"/>
                    <a:pt x="108" y="429"/>
                    <a:pt x="239" y="465"/>
                  </a:cubicBezTo>
                  <a:lnTo>
                    <a:pt x="1787" y="989"/>
                  </a:lnTo>
                  <a:lnTo>
                    <a:pt x="1954" y="560"/>
                  </a:lnTo>
                  <a:lnTo>
                    <a:pt x="394" y="24"/>
                  </a:lnTo>
                  <a:cubicBezTo>
                    <a:pt x="349" y="8"/>
                    <a:pt x="30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142565" y="4230876"/>
              <a:ext cx="183439" cy="96172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67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173680" y="4322020"/>
              <a:ext cx="163534" cy="89781"/>
            </a:xfrm>
            <a:custGeom>
              <a:avLst/>
              <a:gdLst/>
              <a:ahLst/>
              <a:cxnLst/>
              <a:rect l="l" t="t" r="r" b="b"/>
              <a:pathLst>
                <a:path w="1561" h="857" extrusionOk="0">
                  <a:moveTo>
                    <a:pt x="257" y="0"/>
                  </a:moveTo>
                  <a:cubicBezTo>
                    <a:pt x="146" y="0"/>
                    <a:pt x="47" y="55"/>
                    <a:pt x="12" y="143"/>
                  </a:cubicBezTo>
                  <a:cubicBezTo>
                    <a:pt x="1" y="178"/>
                    <a:pt x="1" y="190"/>
                    <a:pt x="1" y="226"/>
                  </a:cubicBezTo>
                  <a:cubicBezTo>
                    <a:pt x="12" y="309"/>
                    <a:pt x="108" y="416"/>
                    <a:pt x="239" y="464"/>
                  </a:cubicBezTo>
                  <a:lnTo>
                    <a:pt x="1394" y="857"/>
                  </a:lnTo>
                  <a:lnTo>
                    <a:pt x="1560" y="428"/>
                  </a:lnTo>
                  <a:lnTo>
                    <a:pt x="382" y="23"/>
                  </a:lnTo>
                  <a:cubicBezTo>
                    <a:pt x="340" y="8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204899" y="4413059"/>
              <a:ext cx="143525" cy="82343"/>
            </a:xfrm>
            <a:custGeom>
              <a:avLst/>
              <a:gdLst/>
              <a:ahLst/>
              <a:cxnLst/>
              <a:rect l="l" t="t" r="r" b="b"/>
              <a:pathLst>
                <a:path w="1370" h="786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 flipH="1">
              <a:off x="6835336" y="2503331"/>
              <a:ext cx="1595431" cy="1513094"/>
              <a:chOff x="844375" y="2446900"/>
              <a:chExt cx="1476977" cy="140075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643429" y="2446900"/>
                <a:ext cx="205608" cy="32111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311" extrusionOk="0">
                    <a:moveTo>
                      <a:pt x="1" y="0"/>
                    </a:moveTo>
                    <a:lnTo>
                      <a:pt x="155" y="3191"/>
                    </a:lnTo>
                    <a:lnTo>
                      <a:pt x="584" y="3310"/>
                    </a:lnTo>
                    <a:lnTo>
                      <a:pt x="2120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69103" y="3593553"/>
                <a:ext cx="352250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620" extrusionOk="0">
                    <a:moveTo>
                      <a:pt x="191" y="0"/>
                    </a:moveTo>
                    <a:lnTo>
                      <a:pt x="0" y="417"/>
                    </a:lnTo>
                    <a:lnTo>
                      <a:pt x="2286" y="2620"/>
                    </a:lnTo>
                    <a:lnTo>
                      <a:pt x="3632" y="100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957562" y="2874119"/>
                <a:ext cx="311807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073" extrusionOk="0">
                    <a:moveTo>
                      <a:pt x="3120" y="1"/>
                    </a:moveTo>
                    <a:lnTo>
                      <a:pt x="0" y="1691"/>
                    </a:lnTo>
                    <a:lnTo>
                      <a:pt x="143" y="2072"/>
                    </a:lnTo>
                    <a:lnTo>
                      <a:pt x="3215" y="1239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58938" y="2614296"/>
                <a:ext cx="219477" cy="22180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87" extrusionOk="0">
                    <a:moveTo>
                      <a:pt x="1822" y="1"/>
                    </a:moveTo>
                    <a:lnTo>
                      <a:pt x="0" y="1965"/>
                    </a:lnTo>
                    <a:lnTo>
                      <a:pt x="274" y="2287"/>
                    </a:lnTo>
                    <a:lnTo>
                      <a:pt x="2262" y="1168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44375" y="2498884"/>
                <a:ext cx="252937" cy="30375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32" extrusionOk="0">
                    <a:moveTo>
                      <a:pt x="1501" y="0"/>
                    </a:moveTo>
                    <a:lnTo>
                      <a:pt x="1" y="453"/>
                    </a:lnTo>
                    <a:lnTo>
                      <a:pt x="2251" y="3131"/>
                    </a:lnTo>
                    <a:lnTo>
                      <a:pt x="2608" y="294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Google Shape;49;p2"/>
          <p:cNvSpPr/>
          <p:nvPr/>
        </p:nvSpPr>
        <p:spPr>
          <a:xfrm rot="10800000">
            <a:off x="2548322" y="539500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6168872" y="1245450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8256574" y="1977947"/>
            <a:ext cx="174201" cy="233774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6271161" y="4487520"/>
            <a:ext cx="166751" cy="223800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6483199" y="3291189"/>
            <a:ext cx="148525" cy="199324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1931254" y="113347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960554" y="95250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58550" y="539500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flipH="1">
            <a:off x="4075563" y="4397000"/>
            <a:ext cx="3081622" cy="116562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83195" y="2716418"/>
            <a:ext cx="190535" cy="200102"/>
          </a:xfrm>
          <a:custGeom>
            <a:avLst/>
            <a:gdLst/>
            <a:ahLst/>
            <a:cxnLst/>
            <a:rect l="l" t="t" r="r" b="b"/>
            <a:pathLst>
              <a:path w="4014" h="4216" fill="none" extrusionOk="0">
                <a:moveTo>
                  <a:pt x="4013" y="4216"/>
                </a:moveTo>
                <a:cubicBezTo>
                  <a:pt x="2751" y="2501"/>
                  <a:pt x="1263" y="1072"/>
                  <a:pt x="1" y="1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536850" y="2707400"/>
            <a:ext cx="245312" cy="303475"/>
          </a:xfrm>
          <a:custGeom>
            <a:avLst/>
            <a:gdLst/>
            <a:ahLst/>
            <a:cxnLst/>
            <a:rect l="l" t="t" r="r" b="b"/>
            <a:pathLst>
              <a:path w="5168" h="6394" fill="none" extrusionOk="0">
                <a:moveTo>
                  <a:pt x="5167" y="6394"/>
                </a:moveTo>
                <a:cubicBezTo>
                  <a:pt x="3477" y="3286"/>
                  <a:pt x="1631" y="1274"/>
                  <a:pt x="0" y="0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92812" y="5541442"/>
            <a:ext cx="46" cy="4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66304" y="5602731"/>
            <a:ext cx="46" cy="4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-1155400" y="2779603"/>
            <a:ext cx="3629811" cy="3271961"/>
            <a:chOff x="-1155400" y="2779603"/>
            <a:chExt cx="3629811" cy="3271961"/>
          </a:xfrm>
        </p:grpSpPr>
        <p:sp>
          <p:nvSpPr>
            <p:cNvPr id="63" name="Google Shape;63;p2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229210" y="1032821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939640" y="1555581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8380558" y="88949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841476" y="137967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8277480" y="233808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924323" y="34687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253037" y="37053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2276269" y="3580704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3128797" y="452273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287385" y="4804652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2167575" y="4954413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-305065" y="481424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05365" y="5337006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846283" y="467092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307201" y="5161095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364020" y="34303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103550" y="867325"/>
            <a:ext cx="6936900" cy="26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1101900" y="3706100"/>
            <a:ext cx="6940200" cy="2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7187425" y="67773"/>
            <a:ext cx="3384001" cy="1279939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rot="10800000" flipH="1">
            <a:off x="-1990387" y="300446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rot="10800000" flipH="1">
            <a:off x="-1584075" y="1353975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761375" y="2150850"/>
            <a:ext cx="3858900" cy="132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1761375" y="844300"/>
            <a:ext cx="3858900" cy="11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761375" y="3576875"/>
            <a:ext cx="4227900" cy="2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 flipH="1">
            <a:off x="238206" y="241202"/>
            <a:ext cx="98280" cy="130455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sp>
        <p:nvSpPr>
          <p:cNvPr id="104" name="Google Shape;104;p4"/>
          <p:cNvSpPr/>
          <p:nvPr/>
        </p:nvSpPr>
        <p:spPr>
          <a:xfrm>
            <a:off x="6634976" y="1730795"/>
            <a:ext cx="98924" cy="129987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grpSp>
        <p:nvGrpSpPr>
          <p:cNvPr id="105" name="Google Shape;105;p4"/>
          <p:cNvGrpSpPr/>
          <p:nvPr/>
        </p:nvGrpSpPr>
        <p:grpSpPr>
          <a:xfrm>
            <a:off x="491035" y="-5"/>
            <a:ext cx="1518573" cy="1458346"/>
            <a:chOff x="491035" y="-5"/>
            <a:chExt cx="1518573" cy="1458346"/>
          </a:xfrm>
        </p:grpSpPr>
        <p:sp>
          <p:nvSpPr>
            <p:cNvPr id="106" name="Google Shape;106;p4"/>
            <p:cNvSpPr/>
            <p:nvPr/>
          </p:nvSpPr>
          <p:spPr>
            <a:xfrm flipH="1">
              <a:off x="818660" y="911098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1911327" y="143321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491035" y="1328413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9" name="Google Shape;109;p4"/>
            <p:cNvSpPr/>
            <p:nvPr/>
          </p:nvSpPr>
          <p:spPr>
            <a:xfrm flipH="1">
              <a:off x="1147253" y="666081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705632" y="-5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538157" y="589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7252098" y="38434"/>
            <a:ext cx="1687383" cy="1140207"/>
            <a:chOff x="7252098" y="38434"/>
            <a:chExt cx="1687383" cy="1140207"/>
          </a:xfrm>
        </p:grpSpPr>
        <p:sp>
          <p:nvSpPr>
            <p:cNvPr id="113" name="Google Shape;113;p4"/>
            <p:cNvSpPr/>
            <p:nvPr/>
          </p:nvSpPr>
          <p:spPr>
            <a:xfrm>
              <a:off x="7252098" y="384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8157237" y="202744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679094" y="1048654"/>
              <a:ext cx="98573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8305985" y="666114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8841200" y="983638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791370" y="3716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119" name="Google Shape;119;p4"/>
          <p:cNvSpPr/>
          <p:nvPr/>
        </p:nvSpPr>
        <p:spPr>
          <a:xfrm rot="1833718">
            <a:off x="8111076" y="4127602"/>
            <a:ext cx="1848570" cy="1661040"/>
          </a:xfrm>
          <a:custGeom>
            <a:avLst/>
            <a:gdLst/>
            <a:ahLst/>
            <a:cxnLst/>
            <a:rect l="l" t="t" r="r" b="b"/>
            <a:pathLst>
              <a:path w="22682" h="20381" extrusionOk="0">
                <a:moveTo>
                  <a:pt x="15910" y="0"/>
                </a:moveTo>
                <a:cubicBezTo>
                  <a:pt x="12387" y="0"/>
                  <a:pt x="8521" y="1281"/>
                  <a:pt x="5834" y="2910"/>
                </a:cubicBezTo>
                <a:cubicBezTo>
                  <a:pt x="3989" y="4029"/>
                  <a:pt x="2357" y="5637"/>
                  <a:pt x="1405" y="7637"/>
                </a:cubicBezTo>
                <a:cubicBezTo>
                  <a:pt x="953" y="8637"/>
                  <a:pt x="607" y="9756"/>
                  <a:pt x="405" y="10935"/>
                </a:cubicBezTo>
                <a:cubicBezTo>
                  <a:pt x="0" y="13257"/>
                  <a:pt x="167" y="15745"/>
                  <a:pt x="1179" y="17698"/>
                </a:cubicBezTo>
                <a:cubicBezTo>
                  <a:pt x="1976" y="19281"/>
                  <a:pt x="3084" y="19448"/>
                  <a:pt x="4512" y="19936"/>
                </a:cubicBezTo>
                <a:cubicBezTo>
                  <a:pt x="5365" y="20234"/>
                  <a:pt x="6288" y="20381"/>
                  <a:pt x="7220" y="20381"/>
                </a:cubicBezTo>
                <a:cubicBezTo>
                  <a:pt x="9307" y="20381"/>
                  <a:pt x="11443" y="19645"/>
                  <a:pt x="12966" y="18222"/>
                </a:cubicBezTo>
                <a:cubicBezTo>
                  <a:pt x="14240" y="17031"/>
                  <a:pt x="14680" y="15733"/>
                  <a:pt x="15276" y="14114"/>
                </a:cubicBezTo>
                <a:cubicBezTo>
                  <a:pt x="15942" y="12328"/>
                  <a:pt x="16847" y="10649"/>
                  <a:pt x="17967" y="9125"/>
                </a:cubicBezTo>
                <a:cubicBezTo>
                  <a:pt x="18740" y="8066"/>
                  <a:pt x="19633" y="6970"/>
                  <a:pt x="20645" y="6149"/>
                </a:cubicBezTo>
                <a:cubicBezTo>
                  <a:pt x="21550" y="5422"/>
                  <a:pt x="22681" y="4553"/>
                  <a:pt x="22324" y="3184"/>
                </a:cubicBezTo>
                <a:cubicBezTo>
                  <a:pt x="22074" y="2172"/>
                  <a:pt x="20765" y="1017"/>
                  <a:pt x="19836" y="660"/>
                </a:cubicBezTo>
                <a:cubicBezTo>
                  <a:pt x="18644" y="201"/>
                  <a:pt x="17304" y="0"/>
                  <a:pt x="15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rot="1833718">
            <a:off x="8331362" y="4134812"/>
            <a:ext cx="1342051" cy="1231456"/>
          </a:xfrm>
          <a:custGeom>
            <a:avLst/>
            <a:gdLst/>
            <a:ahLst/>
            <a:cxnLst/>
            <a:rect l="l" t="t" r="r" b="b"/>
            <a:pathLst>
              <a:path w="16467" h="15110" extrusionOk="0">
                <a:moveTo>
                  <a:pt x="9859" y="0"/>
                </a:moveTo>
                <a:cubicBezTo>
                  <a:pt x="7835" y="524"/>
                  <a:pt x="5918" y="1334"/>
                  <a:pt x="4382" y="2274"/>
                </a:cubicBezTo>
                <a:cubicBezTo>
                  <a:pt x="2560" y="3381"/>
                  <a:pt x="941" y="4953"/>
                  <a:pt x="0" y="6929"/>
                </a:cubicBezTo>
                <a:cubicBezTo>
                  <a:pt x="314" y="6904"/>
                  <a:pt x="623" y="6891"/>
                  <a:pt x="928" y="6891"/>
                </a:cubicBezTo>
                <a:cubicBezTo>
                  <a:pt x="6266" y="6891"/>
                  <a:pt x="10321" y="10739"/>
                  <a:pt x="13193" y="15109"/>
                </a:cubicBezTo>
                <a:cubicBezTo>
                  <a:pt x="13419" y="14597"/>
                  <a:pt x="13609" y="14049"/>
                  <a:pt x="13836" y="13466"/>
                </a:cubicBezTo>
                <a:cubicBezTo>
                  <a:pt x="14478" y="11716"/>
                  <a:pt x="15383" y="10049"/>
                  <a:pt x="16467" y="8537"/>
                </a:cubicBezTo>
                <a:cubicBezTo>
                  <a:pt x="14502" y="4060"/>
                  <a:pt x="11788" y="1417"/>
                  <a:pt x="98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 rot="1833718">
            <a:off x="7973149" y="4771671"/>
            <a:ext cx="1084920" cy="661857"/>
          </a:xfrm>
          <a:custGeom>
            <a:avLst/>
            <a:gdLst/>
            <a:ahLst/>
            <a:cxnLst/>
            <a:rect l="l" t="t" r="r" b="b"/>
            <a:pathLst>
              <a:path w="13312" h="8121" extrusionOk="0">
                <a:moveTo>
                  <a:pt x="322" y="0"/>
                </a:moveTo>
                <a:lnTo>
                  <a:pt x="322" y="36"/>
                </a:lnTo>
                <a:cubicBezTo>
                  <a:pt x="0" y="1941"/>
                  <a:pt x="60" y="3953"/>
                  <a:pt x="631" y="5715"/>
                </a:cubicBezTo>
                <a:cubicBezTo>
                  <a:pt x="1672" y="5331"/>
                  <a:pt x="2715" y="5172"/>
                  <a:pt x="3729" y="5172"/>
                </a:cubicBezTo>
                <a:cubicBezTo>
                  <a:pt x="7241" y="5172"/>
                  <a:pt x="10402" y="7076"/>
                  <a:pt x="11871" y="8120"/>
                </a:cubicBezTo>
                <a:cubicBezTo>
                  <a:pt x="12228" y="7882"/>
                  <a:pt x="12573" y="7620"/>
                  <a:pt x="12895" y="7335"/>
                </a:cubicBezTo>
                <a:cubicBezTo>
                  <a:pt x="13050" y="7192"/>
                  <a:pt x="13192" y="7061"/>
                  <a:pt x="13311" y="6906"/>
                </a:cubicBezTo>
                <a:cubicBezTo>
                  <a:pt x="11573" y="4620"/>
                  <a:pt x="10156" y="3965"/>
                  <a:pt x="10156" y="3965"/>
                </a:cubicBezTo>
                <a:cubicBezTo>
                  <a:pt x="5037" y="596"/>
                  <a:pt x="1786" y="36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713225" y="1531375"/>
            <a:ext cx="7717500" cy="3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Anaheim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-345650" y="3364675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-1984425" y="3731416"/>
            <a:ext cx="5122780" cy="1937627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6196100" y="320715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6557125" y="107147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237756" y="2223452"/>
            <a:ext cx="98280" cy="130455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258240" y="3477906"/>
            <a:ext cx="151925" cy="20305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-431850" y="-258787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4381701" y="4379527"/>
            <a:ext cx="2956653" cy="111841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 rot="1368521">
            <a:off x="5130059" y="676070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accent6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"/>
          </p:nvPr>
        </p:nvSpPr>
        <p:spPr>
          <a:xfrm>
            <a:off x="2991575" y="1544050"/>
            <a:ext cx="4982100" cy="22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"/>
          <p:cNvSpPr/>
          <p:nvPr/>
        </p:nvSpPr>
        <p:spPr>
          <a:xfrm>
            <a:off x="-570200" y="-289747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>
            <a:off x="7112550" y="4599428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flipH="1">
            <a:off x="-1841922" y="1090678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 rot="-1368521" flipH="1">
            <a:off x="-1080391" y="626832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7"/>
          <p:cNvSpPr/>
          <p:nvPr/>
        </p:nvSpPr>
        <p:spPr>
          <a:xfrm flipH="1">
            <a:off x="5987703" y="-3286047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"/>
          <p:cNvSpPr/>
          <p:nvPr/>
        </p:nvSpPr>
        <p:spPr>
          <a:xfrm flipH="1">
            <a:off x="8397650" y="-253441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 rot="-1368521" flipH="1">
            <a:off x="7034584" y="-2929818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7"/>
          <p:cNvGrpSpPr/>
          <p:nvPr/>
        </p:nvGrpSpPr>
        <p:grpSpPr>
          <a:xfrm>
            <a:off x="7006147" y="-338300"/>
            <a:ext cx="3585731" cy="2819199"/>
            <a:chOff x="6451063" y="-3"/>
            <a:chExt cx="2230626" cy="1753778"/>
          </a:xfrm>
        </p:grpSpPr>
        <p:sp>
          <p:nvSpPr>
            <p:cNvPr id="442" name="Google Shape;442;p17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7"/>
          <p:cNvGrpSpPr/>
          <p:nvPr/>
        </p:nvGrpSpPr>
        <p:grpSpPr>
          <a:xfrm>
            <a:off x="-2503490" y="2237500"/>
            <a:ext cx="3585731" cy="2819199"/>
            <a:chOff x="6451063" y="-3"/>
            <a:chExt cx="2230626" cy="1753778"/>
          </a:xfrm>
        </p:grpSpPr>
        <p:sp>
          <p:nvSpPr>
            <p:cNvPr id="459" name="Google Shape;459;p17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7"/>
          <p:cNvSpPr txBox="1">
            <a:spLocks noGrp="1"/>
          </p:cNvSpPr>
          <p:nvPr>
            <p:ph type="subTitle" idx="1"/>
          </p:nvPr>
        </p:nvSpPr>
        <p:spPr>
          <a:xfrm>
            <a:off x="2102198" y="2006483"/>
            <a:ext cx="21213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7"/>
          <p:cNvSpPr txBox="1">
            <a:spLocks noGrp="1"/>
          </p:cNvSpPr>
          <p:nvPr>
            <p:ph type="subTitle" idx="2"/>
          </p:nvPr>
        </p:nvSpPr>
        <p:spPr>
          <a:xfrm>
            <a:off x="2102193" y="1535388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subTitle" idx="3"/>
          </p:nvPr>
        </p:nvSpPr>
        <p:spPr>
          <a:xfrm>
            <a:off x="4865249" y="2004671"/>
            <a:ext cx="21213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9" name="Google Shape;479;p17"/>
          <p:cNvSpPr txBox="1">
            <a:spLocks noGrp="1"/>
          </p:cNvSpPr>
          <p:nvPr>
            <p:ph type="subTitle" idx="4"/>
          </p:nvPr>
        </p:nvSpPr>
        <p:spPr>
          <a:xfrm>
            <a:off x="4865252" y="1534513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80" name="Google Shape;480;p17"/>
          <p:cNvSpPr txBox="1">
            <a:spLocks noGrp="1"/>
          </p:cNvSpPr>
          <p:nvPr>
            <p:ph type="subTitle" idx="5"/>
          </p:nvPr>
        </p:nvSpPr>
        <p:spPr>
          <a:xfrm>
            <a:off x="2102198" y="3642485"/>
            <a:ext cx="2119200" cy="5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1" name="Google Shape;481;p17"/>
          <p:cNvSpPr txBox="1">
            <a:spLocks noGrp="1"/>
          </p:cNvSpPr>
          <p:nvPr>
            <p:ph type="subTitle" idx="6"/>
          </p:nvPr>
        </p:nvSpPr>
        <p:spPr>
          <a:xfrm>
            <a:off x="2102193" y="3171388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82" name="Google Shape;482;p17"/>
          <p:cNvSpPr txBox="1">
            <a:spLocks noGrp="1"/>
          </p:cNvSpPr>
          <p:nvPr>
            <p:ph type="subTitle" idx="7"/>
          </p:nvPr>
        </p:nvSpPr>
        <p:spPr>
          <a:xfrm>
            <a:off x="4865252" y="3640667"/>
            <a:ext cx="21213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8"/>
          </p:nvPr>
        </p:nvSpPr>
        <p:spPr>
          <a:xfrm>
            <a:off x="4865252" y="3170513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_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8"/>
          <p:cNvSpPr/>
          <p:nvPr/>
        </p:nvSpPr>
        <p:spPr>
          <a:xfrm>
            <a:off x="6215386" y="-1276350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8"/>
          <p:cNvSpPr/>
          <p:nvPr/>
        </p:nvSpPr>
        <p:spPr>
          <a:xfrm>
            <a:off x="-809264" y="3699975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8"/>
          <p:cNvSpPr/>
          <p:nvPr/>
        </p:nvSpPr>
        <p:spPr>
          <a:xfrm>
            <a:off x="273198" y="3419909"/>
            <a:ext cx="151866" cy="202761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8"/>
          <p:cNvSpPr/>
          <p:nvPr/>
        </p:nvSpPr>
        <p:spPr>
          <a:xfrm>
            <a:off x="601912" y="3656544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8"/>
          <p:cNvSpPr/>
          <p:nvPr/>
        </p:nvSpPr>
        <p:spPr>
          <a:xfrm>
            <a:off x="1636107" y="3511404"/>
            <a:ext cx="98573" cy="129987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8"/>
          <p:cNvSpPr/>
          <p:nvPr/>
        </p:nvSpPr>
        <p:spPr>
          <a:xfrm>
            <a:off x="2477672" y="4473913"/>
            <a:ext cx="151866" cy="203112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8"/>
          <p:cNvSpPr/>
          <p:nvPr/>
        </p:nvSpPr>
        <p:spPr>
          <a:xfrm>
            <a:off x="1636260" y="4755827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8"/>
          <p:cNvSpPr/>
          <p:nvPr/>
        </p:nvSpPr>
        <p:spPr>
          <a:xfrm>
            <a:off x="1516450" y="4905588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8"/>
          <p:cNvSpPr/>
          <p:nvPr/>
        </p:nvSpPr>
        <p:spPr>
          <a:xfrm>
            <a:off x="195158" y="4622095"/>
            <a:ext cx="152626" cy="202761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8"/>
          <p:cNvSpPr/>
          <p:nvPr/>
        </p:nvSpPr>
        <p:spPr>
          <a:xfrm>
            <a:off x="1712895" y="3381475"/>
            <a:ext cx="98280" cy="129929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8"/>
          <p:cNvSpPr/>
          <p:nvPr/>
        </p:nvSpPr>
        <p:spPr>
          <a:xfrm>
            <a:off x="8737556" y="984902"/>
            <a:ext cx="98280" cy="130455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8"/>
          <p:cNvSpPr/>
          <p:nvPr/>
        </p:nvSpPr>
        <p:spPr>
          <a:xfrm>
            <a:off x="6808210" y="75921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8"/>
          <p:cNvSpPr/>
          <p:nvPr/>
        </p:nvSpPr>
        <p:spPr>
          <a:xfrm>
            <a:off x="7518640" y="598681"/>
            <a:ext cx="151924" cy="20305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7959558" y="-67405"/>
            <a:ext cx="152626" cy="202761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8"/>
          <p:cNvSpPr/>
          <p:nvPr/>
        </p:nvSpPr>
        <p:spPr>
          <a:xfrm>
            <a:off x="7420476" y="422770"/>
            <a:ext cx="98924" cy="129987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8"/>
          <p:cNvSpPr/>
          <p:nvPr/>
        </p:nvSpPr>
        <p:spPr>
          <a:xfrm>
            <a:off x="7856480" y="1381184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DB2A613-A4E1-493C-9BD3-F316D8B5B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3583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36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3" r:id="rId6"/>
    <p:sldLayoutId id="2147483684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21" Type="http://schemas.openxmlformats.org/officeDocument/2006/relationships/image" Target="../media/image9.e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5" Type="http://schemas.openxmlformats.org/officeDocument/2006/relationships/image" Target="../media/image11.emf"/><Relationship Id="rId33" Type="http://schemas.openxmlformats.org/officeDocument/2006/relationships/image" Target="../media/image15.emf"/><Relationship Id="rId38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17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23" Type="http://schemas.openxmlformats.org/officeDocument/2006/relationships/image" Target="../media/image10.e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31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e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16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1.wmf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6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40.png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44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4.e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1"/>
          <p:cNvSpPr txBox="1">
            <a:spLocks noGrp="1"/>
          </p:cNvSpPr>
          <p:nvPr>
            <p:ph type="ctrTitle"/>
          </p:nvPr>
        </p:nvSpPr>
        <p:spPr>
          <a:xfrm>
            <a:off x="413359" y="785287"/>
            <a:ext cx="7977965" cy="26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latin typeface="+mj-lt"/>
              </a:rPr>
              <a:t>Ôn tập</a:t>
            </a:r>
            <a:r>
              <a:rPr lang="en-US" sz="5400" dirty="0">
                <a:latin typeface="+mj-lt"/>
              </a:rPr>
              <a:t> </a:t>
            </a:r>
            <a:r>
              <a:rPr lang="vi-VN" sz="5400" dirty="0">
                <a:latin typeface="+mj-lt"/>
              </a:rPr>
              <a:t>về các phép tính với phân số</a:t>
            </a:r>
            <a:r>
              <a:rPr lang="en" sz="5400" dirty="0">
                <a:latin typeface="+mj-lt"/>
              </a:rPr>
              <a:t> </a:t>
            </a:r>
            <a:br>
              <a:rPr lang="vi-VN" sz="5400" dirty="0">
                <a:solidFill>
                  <a:srgbClr val="E670AB"/>
                </a:solidFill>
                <a:latin typeface="+mj-lt"/>
                <a:sym typeface="Lexend Medium"/>
              </a:rPr>
            </a:br>
            <a:r>
              <a:rPr lang="vi-VN" sz="4400" dirty="0">
                <a:solidFill>
                  <a:srgbClr val="E670AB"/>
                </a:solidFill>
                <a:latin typeface="+mj-lt"/>
                <a:sym typeface="Lexend Medium"/>
              </a:rPr>
              <a:t>(Tr.168 )</a:t>
            </a:r>
            <a:endParaRPr sz="4400" dirty="0">
              <a:solidFill>
                <a:srgbClr val="E670AB"/>
              </a:solidFill>
              <a:latin typeface="+mj-lt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phụ 2">
            <a:extLst>
              <a:ext uri="{FF2B5EF4-FFF2-40B4-BE49-F238E27FC236}">
                <a16:creationId xmlns:a16="http://schemas.microsoft.com/office/drawing/2014/main" id="{72DB1D58-1CAB-DBD1-750E-D94D0CB4F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576" y="456617"/>
            <a:ext cx="3807619" cy="57507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7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alt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86">
            <a:extLst>
              <a:ext uri="{FF2B5EF4-FFF2-40B4-BE49-F238E27FC236}">
                <a16:creationId xmlns:a16="http://schemas.microsoft.com/office/drawing/2014/main" id="{A78D79A3-2CF4-82D2-49A6-AB2BF5247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378" y="140372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Calibri" panose="020F0502020204030204" pitchFamily="34" charset="0"/>
            </a:endParaRPr>
          </a:p>
        </p:txBody>
      </p:sp>
      <p:sp>
        <p:nvSpPr>
          <p:cNvPr id="5124" name="Rectangle 89">
            <a:extLst>
              <a:ext uri="{FF2B5EF4-FFF2-40B4-BE49-F238E27FC236}">
                <a16:creationId xmlns:a16="http://schemas.microsoft.com/office/drawing/2014/main" id="{E629960D-A6A7-F3AB-F7E3-4EA7C215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378" y="140372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Calibri" panose="020F0502020204030204" pitchFamily="34" charset="0"/>
            </a:endParaRPr>
          </a:p>
        </p:txBody>
      </p:sp>
      <p:sp>
        <p:nvSpPr>
          <p:cNvPr id="29" name="Tiêu đề phụ 2">
            <a:extLst>
              <a:ext uri="{FF2B5EF4-FFF2-40B4-BE49-F238E27FC236}">
                <a16:creationId xmlns:a16="http://schemas.microsoft.com/office/drawing/2014/main" id="{459D9371-2C4F-51F6-325B-84466C2EF4F4}"/>
              </a:ext>
            </a:extLst>
          </p:cNvPr>
          <p:cNvSpPr txBox="1">
            <a:spLocks/>
          </p:cNvSpPr>
          <p:nvPr/>
        </p:nvSpPr>
        <p:spPr bwMode="auto">
          <a:xfrm>
            <a:off x="1314450" y="1265635"/>
            <a:ext cx="6457950" cy="90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7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êu đề phụ 2">
            <a:extLst>
              <a:ext uri="{FF2B5EF4-FFF2-40B4-BE49-F238E27FC236}">
                <a16:creationId xmlns:a16="http://schemas.microsoft.com/office/drawing/2014/main" id="{B5E32FFF-BEDD-989A-D9CB-BF69929A6497}"/>
              </a:ext>
            </a:extLst>
          </p:cNvPr>
          <p:cNvSpPr txBox="1">
            <a:spLocks/>
          </p:cNvSpPr>
          <p:nvPr/>
        </p:nvSpPr>
        <p:spPr bwMode="auto">
          <a:xfrm>
            <a:off x="1297781" y="2171700"/>
            <a:ext cx="6457950" cy="9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nhân, chia hai phân số?</a:t>
            </a:r>
            <a:endParaRPr lang="vi-VN" altLang="en-US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build="p"/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C55B-7255-91F4-08B1-46FAC8D70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KHÁM PHÁ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7902689-8973-5C4E-18EA-A0565F644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42"/>
          <p:cNvSpPr txBox="1">
            <a:spLocks noGrp="1"/>
          </p:cNvSpPr>
          <p:nvPr>
            <p:ph type="title"/>
          </p:nvPr>
        </p:nvSpPr>
        <p:spPr>
          <a:xfrm>
            <a:off x="259883" y="165892"/>
            <a:ext cx="294533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Bài 1: Tính</a:t>
            </a:r>
            <a:endParaRPr b="0" dirty="0">
              <a:solidFill>
                <a:schemeClr val="lt2"/>
              </a:solidFill>
            </a:endParaRPr>
          </a:p>
        </p:txBody>
      </p:sp>
      <p:sp>
        <p:nvSpPr>
          <p:cNvPr id="1226" name="Google Shape;1226;p42"/>
          <p:cNvSpPr/>
          <p:nvPr/>
        </p:nvSpPr>
        <p:spPr>
          <a:xfrm>
            <a:off x="8763572" y="109243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2826" y="1298270"/>
            <a:ext cx="49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a)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04603"/>
              </p:ext>
            </p:extLst>
          </p:nvPr>
        </p:nvGraphicFramePr>
        <p:xfrm>
          <a:off x="906463" y="1174745"/>
          <a:ext cx="641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4" imgW="368140" imgH="393529" progId="Equation.3">
                  <p:embed/>
                </p:oleObj>
              </mc:Choice>
              <mc:Fallback>
                <p:oleObj name="Equation" r:id="rId4" imgW="368140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174745"/>
                        <a:ext cx="641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51200"/>
              </p:ext>
            </p:extLst>
          </p:nvPr>
        </p:nvGraphicFramePr>
        <p:xfrm>
          <a:off x="911226" y="2012945"/>
          <a:ext cx="6873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6" imgW="406048" imgH="393359" progId="Equation.3">
                  <p:embed/>
                </p:oleObj>
              </mc:Choice>
              <mc:Fallback>
                <p:oleObj name="Equation" r:id="rId6" imgW="406048" imgH="39335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6" y="2012945"/>
                        <a:ext cx="68738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41781"/>
              </p:ext>
            </p:extLst>
          </p:nvPr>
        </p:nvGraphicFramePr>
        <p:xfrm>
          <a:off x="911226" y="2927345"/>
          <a:ext cx="6873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8" imgW="406048" imgH="393359" progId="Equation.3">
                  <p:embed/>
                </p:oleObj>
              </mc:Choice>
              <mc:Fallback>
                <p:oleObj name="Equation" r:id="rId8" imgW="406048" imgH="39335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6" y="2927345"/>
                        <a:ext cx="68738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7965"/>
              </p:ext>
            </p:extLst>
          </p:nvPr>
        </p:nvGraphicFramePr>
        <p:xfrm>
          <a:off x="944563" y="3917945"/>
          <a:ext cx="6223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10" imgW="368140" imgH="393529" progId="Equation.3">
                  <p:embed/>
                </p:oleObj>
              </mc:Choice>
              <mc:Fallback>
                <p:oleObj name="Equation" r:id="rId10" imgW="368140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3917945"/>
                        <a:ext cx="6223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66624"/>
              </p:ext>
            </p:extLst>
          </p:nvPr>
        </p:nvGraphicFramePr>
        <p:xfrm>
          <a:off x="5466501" y="1174745"/>
          <a:ext cx="7921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12" imgW="393529" imgH="393529" progId="Equation.3">
                  <p:embed/>
                </p:oleObj>
              </mc:Choice>
              <mc:Fallback>
                <p:oleObj name="Equation" r:id="rId12" imgW="3935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501" y="1174745"/>
                        <a:ext cx="7921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23162"/>
              </p:ext>
            </p:extLst>
          </p:nvPr>
        </p:nvGraphicFramePr>
        <p:xfrm>
          <a:off x="5428401" y="2012945"/>
          <a:ext cx="892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14" imgW="431613" imgH="393529" progId="Equation.3">
                  <p:embed/>
                </p:oleObj>
              </mc:Choice>
              <mc:Fallback>
                <p:oleObj name="Equation" r:id="rId14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401" y="2012945"/>
                        <a:ext cx="892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922046"/>
              </p:ext>
            </p:extLst>
          </p:nvPr>
        </p:nvGraphicFramePr>
        <p:xfrm>
          <a:off x="5476757" y="2870395"/>
          <a:ext cx="7049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16" imgW="355292" imgH="393359" progId="Equation.3">
                  <p:embed/>
                </p:oleObj>
              </mc:Choice>
              <mc:Fallback>
                <p:oleObj name="Equation" r:id="rId16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757" y="2870395"/>
                        <a:ext cx="704906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48058"/>
              </p:ext>
            </p:extLst>
          </p:nvPr>
        </p:nvGraphicFramePr>
        <p:xfrm>
          <a:off x="5490313" y="3994145"/>
          <a:ext cx="792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18" imgW="393529" imgH="393529" progId="Equation.3">
                  <p:embed/>
                </p:oleObj>
              </mc:Choice>
              <mc:Fallback>
                <p:oleObj name="Equation" r:id="rId18" imgW="3935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313" y="3994145"/>
                        <a:ext cx="7921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033113" y="125094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b)</a:t>
            </a:r>
          </a:p>
        </p:txBody>
      </p:sp>
      <p:graphicFrame>
        <p:nvGraphicFramePr>
          <p:cNvPr id="1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745992"/>
              </p:ext>
            </p:extLst>
          </p:nvPr>
        </p:nvGraphicFramePr>
        <p:xfrm>
          <a:off x="1565276" y="1174745"/>
          <a:ext cx="1639937" cy="75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20" imgW="704876" imgH="304800" progId="Equation.3">
                  <p:embed/>
                </p:oleObj>
              </mc:Choice>
              <mc:Fallback>
                <p:oleObj name="Equation" r:id="rId20" imgW="704876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6" y="1174745"/>
                        <a:ext cx="1639937" cy="754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14371"/>
              </p:ext>
            </p:extLst>
          </p:nvPr>
        </p:nvGraphicFramePr>
        <p:xfrm>
          <a:off x="1627189" y="2012945"/>
          <a:ext cx="2303462" cy="77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22" imgW="1057314" imgH="304800" progId="Equation.3">
                  <p:embed/>
                </p:oleObj>
              </mc:Choice>
              <mc:Fallback>
                <p:oleObj name="Equation" r:id="rId22" imgW="1057314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9" y="2012945"/>
                        <a:ext cx="2303462" cy="771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742587"/>
              </p:ext>
            </p:extLst>
          </p:nvPr>
        </p:nvGraphicFramePr>
        <p:xfrm>
          <a:off x="1651001" y="2965445"/>
          <a:ext cx="2279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24" imgW="1047629" imgH="304800" progId="Equation.3">
                  <p:embed/>
                </p:oleObj>
              </mc:Choice>
              <mc:Fallback>
                <p:oleObj name="Equation" r:id="rId24" imgW="1047629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1" y="2965445"/>
                        <a:ext cx="2279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188"/>
              </p:ext>
            </p:extLst>
          </p:nvPr>
        </p:nvGraphicFramePr>
        <p:xfrm>
          <a:off x="1639888" y="3889370"/>
          <a:ext cx="1881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26" imgW="704876" imgH="304800" progId="Equation.3">
                  <p:embed/>
                </p:oleObj>
              </mc:Choice>
              <mc:Fallback>
                <p:oleObj name="Equation" r:id="rId26" imgW="704876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3889370"/>
                        <a:ext cx="1881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47348"/>
              </p:ext>
            </p:extLst>
          </p:nvPr>
        </p:nvGraphicFramePr>
        <p:xfrm>
          <a:off x="6233263" y="1144583"/>
          <a:ext cx="15859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28" imgW="666558" imgH="304800" progId="Equation.3">
                  <p:embed/>
                </p:oleObj>
              </mc:Choice>
              <mc:Fallback>
                <p:oleObj name="Equation" r:id="rId28" imgW="666558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263" y="1144583"/>
                        <a:ext cx="1585913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69925"/>
              </p:ext>
            </p:extLst>
          </p:nvPr>
        </p:nvGraphicFramePr>
        <p:xfrm>
          <a:off x="6245963" y="2022470"/>
          <a:ext cx="23574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30" imgW="1057314" imgH="304800" progId="Equation.3">
                  <p:embed/>
                </p:oleObj>
              </mc:Choice>
              <mc:Fallback>
                <p:oleObj name="Equation" r:id="rId30" imgW="1057314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963" y="2022470"/>
                        <a:ext cx="23574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117485"/>
              </p:ext>
            </p:extLst>
          </p:nvPr>
        </p:nvGraphicFramePr>
        <p:xfrm>
          <a:off x="7055313" y="2870195"/>
          <a:ext cx="185657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32" imgW="1057314" imgH="304800" progId="Equation.3">
                  <p:embed/>
                </p:oleObj>
              </mc:Choice>
              <mc:Fallback>
                <p:oleObj name="Equation" r:id="rId32" imgW="1057314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313" y="2870195"/>
                        <a:ext cx="1856573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172091"/>
              </p:ext>
            </p:extLst>
          </p:nvPr>
        </p:nvGraphicFramePr>
        <p:xfrm>
          <a:off x="6209451" y="3984620"/>
          <a:ext cx="15843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34" imgW="666558" imgH="304800" progId="Equation.3">
                  <p:embed/>
                </p:oleObj>
              </mc:Choice>
              <mc:Fallback>
                <p:oleObj name="Equation" r:id="rId34" imgW="666558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451" y="3984620"/>
                        <a:ext cx="15843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64958"/>
              </p:ext>
            </p:extLst>
          </p:nvPr>
        </p:nvGraphicFramePr>
        <p:xfrm>
          <a:off x="7112738" y="2066920"/>
          <a:ext cx="1492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36" imgW="114151" imgH="215619" progId="Equation.3">
                  <p:embed/>
                </p:oleObj>
              </mc:Choice>
              <mc:Fallback>
                <p:oleObj name="Equation" r:id="rId3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738" y="2066920"/>
                        <a:ext cx="1492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4521" y="2926080"/>
                <a:ext cx="1068404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6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600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vi-VN" sz="1600" b="1" i="1"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vi-VN" sz="1600" b="1" i="1" smtClean="0">
                          <a:latin typeface="Cambria Math"/>
                        </a:rPr>
                        <m:t> :  </m:t>
                      </m:r>
                      <m:f>
                        <m:fPr>
                          <m:ctrlPr>
                            <a:rPr lang="vi-VN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6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1600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21" y="2926080"/>
                <a:ext cx="1068404" cy="553357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" grpId="0"/>
      <p:bldP spid="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243013" y="2238375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01" y="2037160"/>
            <a:ext cx="328613" cy="710803"/>
            <a:chOff x="1866" y="1175"/>
            <a:chExt cx="155" cy="597"/>
          </a:xfrm>
        </p:grpSpPr>
        <p:sp>
          <p:nvSpPr>
            <p:cNvPr id="4176" name="Text Box 59"/>
            <p:cNvSpPr txBox="1">
              <a:spLocks noChangeArrowheads="1"/>
            </p:cNvSpPr>
            <p:nvPr/>
          </p:nvSpPr>
          <p:spPr bwMode="auto">
            <a:xfrm>
              <a:off x="1866" y="1175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Arial" charset="0"/>
                </a:rPr>
                <a:t>8</a:t>
              </a:r>
              <a:endParaRPr lang="vi-VN" altLang="en-US" sz="1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177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51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471613" y="2066925"/>
            <a:ext cx="355600" cy="696516"/>
            <a:chOff x="1866" y="1187"/>
            <a:chExt cx="168" cy="585"/>
          </a:xfrm>
        </p:grpSpPr>
        <p:sp>
          <p:nvSpPr>
            <p:cNvPr id="4173" name="Text Box 59"/>
            <p:cNvSpPr txBox="1">
              <a:spLocks noChangeArrowheads="1"/>
            </p:cNvSpPr>
            <p:nvPr/>
          </p:nvSpPr>
          <p:spPr bwMode="auto">
            <a:xfrm>
              <a:off x="1872" y="1187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Arial" charset="0"/>
                </a:rPr>
                <a:t>2</a:t>
              </a:r>
              <a:endParaRPr lang="vi-VN" altLang="en-US" sz="1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174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441703" y="2056210"/>
            <a:ext cx="456137" cy="721518"/>
            <a:chOff x="1866" y="1186"/>
            <a:chExt cx="216" cy="606"/>
          </a:xfrm>
        </p:grpSpPr>
        <p:sp>
          <p:nvSpPr>
            <p:cNvPr id="4170" name="Text Box 59"/>
            <p:cNvSpPr txBox="1">
              <a:spLocks noChangeArrowheads="1"/>
            </p:cNvSpPr>
            <p:nvPr/>
          </p:nvSpPr>
          <p:spPr bwMode="auto">
            <a:xfrm>
              <a:off x="1872" y="1186"/>
              <a:ext cx="2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56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71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Text Box 61"/>
            <p:cNvSpPr txBox="1">
              <a:spLocks noChangeArrowheads="1"/>
            </p:cNvSpPr>
            <p:nvPr/>
          </p:nvSpPr>
          <p:spPr bwMode="auto">
            <a:xfrm>
              <a:off x="1873" y="1482"/>
              <a:ext cx="2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14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08176" y="2222898"/>
            <a:ext cx="45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309813" y="2052638"/>
            <a:ext cx="333375" cy="717947"/>
            <a:chOff x="1872" y="1186"/>
            <a:chExt cx="157" cy="603"/>
          </a:xfrm>
        </p:grpSpPr>
        <p:sp>
          <p:nvSpPr>
            <p:cNvPr id="4167" name="Text Box 59"/>
            <p:cNvSpPr txBox="1">
              <a:spLocks noChangeArrowheads="1"/>
            </p:cNvSpPr>
            <p:nvPr/>
          </p:nvSpPr>
          <p:spPr bwMode="auto">
            <a:xfrm>
              <a:off x="1872" y="1186"/>
              <a:ext cx="1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8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68" name="Line 60"/>
            <p:cNvSpPr>
              <a:spLocks noChangeShapeType="1"/>
            </p:cNvSpPr>
            <p:nvPr/>
          </p:nvSpPr>
          <p:spPr bwMode="auto">
            <a:xfrm flipV="1">
              <a:off x="1873" y="1460"/>
              <a:ext cx="15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Text Box 61"/>
            <p:cNvSpPr txBox="1">
              <a:spLocks noChangeArrowheads="1"/>
            </p:cNvSpPr>
            <p:nvPr/>
          </p:nvSpPr>
          <p:spPr bwMode="auto">
            <a:xfrm>
              <a:off x="1873" y="1479"/>
              <a:ext cx="1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643188" y="2238375"/>
            <a:ext cx="252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871788" y="2038350"/>
            <a:ext cx="328612" cy="731044"/>
            <a:chOff x="1866" y="1178"/>
            <a:chExt cx="155" cy="614"/>
          </a:xfrm>
        </p:grpSpPr>
        <p:sp>
          <p:nvSpPr>
            <p:cNvPr id="4164" name="Text Box 59"/>
            <p:cNvSpPr txBox="1">
              <a:spLocks noChangeArrowheads="1"/>
            </p:cNvSpPr>
            <p:nvPr/>
          </p:nvSpPr>
          <p:spPr bwMode="auto">
            <a:xfrm>
              <a:off x="1872" y="1178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7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65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3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Text Box 61"/>
            <p:cNvSpPr txBox="1">
              <a:spLocks noChangeArrowheads="1"/>
            </p:cNvSpPr>
            <p:nvPr/>
          </p:nvSpPr>
          <p:spPr bwMode="auto">
            <a:xfrm>
              <a:off x="1873" y="148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2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733800" y="2244329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038601" y="2228850"/>
            <a:ext cx="252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724401" y="1247775"/>
            <a:ext cx="328613" cy="748903"/>
            <a:chOff x="1866" y="1143"/>
            <a:chExt cx="155" cy="629"/>
          </a:xfrm>
        </p:grpSpPr>
        <p:sp>
          <p:nvSpPr>
            <p:cNvPr id="4161" name="Text Box 59"/>
            <p:cNvSpPr txBox="1">
              <a:spLocks noChangeArrowheads="1"/>
            </p:cNvSpPr>
            <p:nvPr/>
          </p:nvSpPr>
          <p:spPr bwMode="auto">
            <a:xfrm>
              <a:off x="1866" y="1143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Arial" charset="0"/>
                </a:rPr>
                <a:t>8</a:t>
              </a:r>
              <a:endParaRPr lang="vi-VN" altLang="en-US" sz="1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162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51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5053013" y="1443038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5257801" y="1443038"/>
            <a:ext cx="252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638801" y="1258491"/>
            <a:ext cx="633413" cy="706041"/>
            <a:chOff x="1866" y="1179"/>
            <a:chExt cx="299" cy="593"/>
          </a:xfrm>
        </p:grpSpPr>
        <p:sp>
          <p:nvSpPr>
            <p:cNvPr id="4158" name="Text Box 59"/>
            <p:cNvSpPr txBox="1">
              <a:spLocks noChangeArrowheads="1"/>
            </p:cNvSpPr>
            <p:nvPr/>
          </p:nvSpPr>
          <p:spPr bwMode="auto">
            <a:xfrm>
              <a:off x="1938" y="1179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8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59" name="Line 60"/>
            <p:cNvSpPr>
              <a:spLocks noChangeShapeType="1"/>
            </p:cNvSpPr>
            <p:nvPr/>
          </p:nvSpPr>
          <p:spPr bwMode="auto">
            <a:xfrm>
              <a:off x="1931" y="1465"/>
              <a:ext cx="15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Text Box 61"/>
            <p:cNvSpPr txBox="1">
              <a:spLocks noChangeArrowheads="1"/>
            </p:cNvSpPr>
            <p:nvPr/>
          </p:nvSpPr>
          <p:spPr bwMode="auto">
            <a:xfrm>
              <a:off x="1866" y="1462"/>
              <a:ext cx="29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7x 4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383214" y="1485900"/>
            <a:ext cx="484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6096000" y="1482329"/>
            <a:ext cx="48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239001" y="1247775"/>
            <a:ext cx="322263" cy="691753"/>
            <a:chOff x="1866" y="1191"/>
            <a:chExt cx="152" cy="581"/>
          </a:xfrm>
        </p:grpSpPr>
        <p:sp>
          <p:nvSpPr>
            <p:cNvPr id="4155" name="Text Box 59"/>
            <p:cNvSpPr txBox="1">
              <a:spLocks noChangeArrowheads="1"/>
            </p:cNvSpPr>
            <p:nvPr/>
          </p:nvSpPr>
          <p:spPr bwMode="auto">
            <a:xfrm>
              <a:off x="1870" y="1191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2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1866" y="1462"/>
              <a:ext cx="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Text Box 61"/>
            <p:cNvSpPr txBox="1">
              <a:spLocks noChangeArrowheads="1"/>
            </p:cNvSpPr>
            <p:nvPr/>
          </p:nvSpPr>
          <p:spPr bwMode="auto">
            <a:xfrm>
              <a:off x="1866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453189" y="1235869"/>
            <a:ext cx="441325" cy="710803"/>
            <a:chOff x="1834" y="1175"/>
            <a:chExt cx="208" cy="597"/>
          </a:xfrm>
        </p:grpSpPr>
        <p:sp>
          <p:nvSpPr>
            <p:cNvPr id="4152" name="Text Box 59"/>
            <p:cNvSpPr txBox="1">
              <a:spLocks noChangeArrowheads="1"/>
            </p:cNvSpPr>
            <p:nvPr/>
          </p:nvSpPr>
          <p:spPr bwMode="auto">
            <a:xfrm>
              <a:off x="1870" y="1175"/>
              <a:ext cx="1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8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53" name="Line 60"/>
            <p:cNvSpPr>
              <a:spLocks noChangeShapeType="1"/>
            </p:cNvSpPr>
            <p:nvPr/>
          </p:nvSpPr>
          <p:spPr bwMode="auto">
            <a:xfrm>
              <a:off x="1866" y="1462"/>
              <a:ext cx="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Text Box 61"/>
            <p:cNvSpPr txBox="1">
              <a:spLocks noChangeArrowheads="1"/>
            </p:cNvSpPr>
            <p:nvPr/>
          </p:nvSpPr>
          <p:spPr bwMode="auto">
            <a:xfrm>
              <a:off x="1834" y="1462"/>
              <a:ext cx="20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28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781800" y="1460898"/>
            <a:ext cx="48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800600" y="2032397"/>
            <a:ext cx="355600" cy="706041"/>
            <a:chOff x="1866" y="1179"/>
            <a:chExt cx="168" cy="593"/>
          </a:xfrm>
        </p:grpSpPr>
        <p:sp>
          <p:nvSpPr>
            <p:cNvPr id="4149" name="Text Box 59"/>
            <p:cNvSpPr txBox="1">
              <a:spLocks noChangeArrowheads="1"/>
            </p:cNvSpPr>
            <p:nvPr/>
          </p:nvSpPr>
          <p:spPr bwMode="auto">
            <a:xfrm>
              <a:off x="1872" y="1179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Arial" charset="0"/>
                </a:rPr>
                <a:t>2</a:t>
              </a:r>
              <a:endParaRPr lang="vi-VN" altLang="en-US" sz="1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150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105401" y="2180035"/>
            <a:ext cx="252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5292726" y="2171700"/>
            <a:ext cx="42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5803900" y="2074069"/>
            <a:ext cx="698500" cy="686991"/>
            <a:chOff x="1872" y="1195"/>
            <a:chExt cx="330" cy="577"/>
          </a:xfrm>
        </p:grpSpPr>
        <p:sp>
          <p:nvSpPr>
            <p:cNvPr id="4146" name="Text Box 59"/>
            <p:cNvSpPr txBox="1">
              <a:spLocks noChangeArrowheads="1"/>
            </p:cNvSpPr>
            <p:nvPr/>
          </p:nvSpPr>
          <p:spPr bwMode="auto">
            <a:xfrm>
              <a:off x="1872" y="1195"/>
              <a:ext cx="33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2 x 4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47" name="Line 60"/>
            <p:cNvSpPr>
              <a:spLocks noChangeShapeType="1"/>
            </p:cNvSpPr>
            <p:nvPr/>
          </p:nvSpPr>
          <p:spPr bwMode="auto">
            <a:xfrm flipV="1">
              <a:off x="1902" y="1456"/>
              <a:ext cx="2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Text Box 61"/>
            <p:cNvSpPr txBox="1">
              <a:spLocks noChangeArrowheads="1"/>
            </p:cNvSpPr>
            <p:nvPr/>
          </p:nvSpPr>
          <p:spPr bwMode="auto">
            <a:xfrm>
              <a:off x="1957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743701" y="2016918"/>
            <a:ext cx="328613" cy="697707"/>
            <a:chOff x="1866" y="1186"/>
            <a:chExt cx="155" cy="586"/>
          </a:xfrm>
        </p:grpSpPr>
        <p:sp>
          <p:nvSpPr>
            <p:cNvPr id="4143" name="Text Box 59"/>
            <p:cNvSpPr txBox="1">
              <a:spLocks noChangeArrowheads="1"/>
            </p:cNvSpPr>
            <p:nvPr/>
          </p:nvSpPr>
          <p:spPr bwMode="auto">
            <a:xfrm>
              <a:off x="1872" y="1186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8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44" name="Line 60"/>
            <p:cNvSpPr>
              <a:spLocks noChangeShapeType="1"/>
            </p:cNvSpPr>
            <p:nvPr/>
          </p:nvSpPr>
          <p:spPr bwMode="auto">
            <a:xfrm flipV="1">
              <a:off x="1866" y="1448"/>
              <a:ext cx="15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6324600" y="224671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938214" y="1473994"/>
            <a:ext cx="42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1196976" y="1473994"/>
            <a:ext cx="252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506538" y="1319212"/>
            <a:ext cx="355600" cy="715566"/>
            <a:chOff x="1866" y="1171"/>
            <a:chExt cx="168" cy="601"/>
          </a:xfrm>
        </p:grpSpPr>
        <p:sp>
          <p:nvSpPr>
            <p:cNvPr id="4140" name="Text Box 59"/>
            <p:cNvSpPr txBox="1">
              <a:spLocks noChangeArrowheads="1"/>
            </p:cNvSpPr>
            <p:nvPr/>
          </p:nvSpPr>
          <p:spPr bwMode="auto">
            <a:xfrm>
              <a:off x="1872" y="1171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Arial" charset="0"/>
                </a:rPr>
                <a:t>2</a:t>
              </a:r>
              <a:endParaRPr lang="vi-VN" altLang="en-US" sz="1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141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1862138" y="1520429"/>
            <a:ext cx="425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2303463" y="1308497"/>
            <a:ext cx="711200" cy="715566"/>
            <a:chOff x="1866" y="1171"/>
            <a:chExt cx="336" cy="601"/>
          </a:xfrm>
        </p:grpSpPr>
        <p:sp>
          <p:nvSpPr>
            <p:cNvPr id="4137" name="Text Box 59"/>
            <p:cNvSpPr txBox="1">
              <a:spLocks noChangeArrowheads="1"/>
            </p:cNvSpPr>
            <p:nvPr/>
          </p:nvSpPr>
          <p:spPr bwMode="auto">
            <a:xfrm>
              <a:off x="1872" y="1171"/>
              <a:ext cx="33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4 x 2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38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Text Box 61"/>
            <p:cNvSpPr txBox="1">
              <a:spLocks noChangeArrowheads="1"/>
            </p:cNvSpPr>
            <p:nvPr/>
          </p:nvSpPr>
          <p:spPr bwMode="auto">
            <a:xfrm>
              <a:off x="1957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Arial" charset="0"/>
                </a:rPr>
                <a:t>7</a:t>
              </a:r>
              <a:endParaRPr lang="vi-VN" altLang="en-US" sz="18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3344863" y="1309686"/>
            <a:ext cx="406400" cy="707232"/>
            <a:chOff x="1866" y="1178"/>
            <a:chExt cx="192" cy="594"/>
          </a:xfrm>
        </p:grpSpPr>
        <p:sp>
          <p:nvSpPr>
            <p:cNvPr id="4134" name="Text Box 59"/>
            <p:cNvSpPr txBox="1">
              <a:spLocks noChangeArrowheads="1"/>
            </p:cNvSpPr>
            <p:nvPr/>
          </p:nvSpPr>
          <p:spPr bwMode="auto">
            <a:xfrm>
              <a:off x="1872" y="1178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8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4135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C00000"/>
                  </a:solidFill>
                  <a:latin typeface="Arial" charset="0"/>
                </a:rPr>
                <a:t>7</a:t>
              </a:r>
              <a:endParaRPr lang="vi-VN" altLang="en-US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2979738" y="1466650"/>
            <a:ext cx="620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3141663" y="2244329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5486400" y="2237185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5801" y="1428750"/>
            <a:ext cx="428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4133" name="Text Box 18"/>
          <p:cNvSpPr txBox="1">
            <a:spLocks noChangeArrowheads="1"/>
          </p:cNvSpPr>
          <p:nvPr/>
        </p:nvSpPr>
        <p:spPr bwMode="auto">
          <a:xfrm>
            <a:off x="762001" y="853678"/>
            <a:ext cx="235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 1 </a:t>
            </a:r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Tính:</a:t>
            </a:r>
          </a:p>
        </p:txBody>
      </p:sp>
    </p:spTree>
    <p:extLst>
      <p:ext uri="{BB962C8B-B14F-4D97-AF65-F5344CB8AC3E}">
        <p14:creationId xmlns:p14="http://schemas.microsoft.com/office/powerpoint/2010/main" val="185843623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6" grpId="0"/>
      <p:bldP spid="31" grpId="0"/>
      <p:bldP spid="32" grpId="0"/>
      <p:bldP spid="37" grpId="0"/>
      <p:bldP spid="38" grpId="0"/>
      <p:bldP spid="43" grpId="0"/>
      <p:bldP spid="44" grpId="0"/>
      <p:bldP spid="53" grpId="0"/>
      <p:bldP spid="58" grpId="0"/>
      <p:bldP spid="59" grpId="0"/>
      <p:bldP spid="68" grpId="0"/>
      <p:bldP spid="69" grpId="0"/>
      <p:bldP spid="70" grpId="0"/>
      <p:bldP spid="75" grpId="0"/>
      <p:bldP spid="84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4"/>
          <p:cNvSpPr txBox="1">
            <a:spLocks noGrp="1"/>
          </p:cNvSpPr>
          <p:nvPr>
            <p:ph type="title" idx="2"/>
          </p:nvPr>
        </p:nvSpPr>
        <p:spPr>
          <a:xfrm>
            <a:off x="189338" y="103521"/>
            <a:ext cx="3641517" cy="699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/>
              <a:t>Bài 2: Tìm x</a:t>
            </a:r>
            <a:endParaRPr sz="4800" dirty="0"/>
          </a:p>
        </p:txBody>
      </p:sp>
      <p:sp>
        <p:nvSpPr>
          <p:cNvPr id="1271" name="Google Shape;1271;p44"/>
          <p:cNvSpPr/>
          <p:nvPr/>
        </p:nvSpPr>
        <p:spPr>
          <a:xfrm rot="10800000">
            <a:off x="1922597" y="428975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4"/>
          <p:cNvSpPr/>
          <p:nvPr/>
        </p:nvSpPr>
        <p:spPr>
          <a:xfrm>
            <a:off x="7585872" y="438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4"/>
          <p:cNvSpPr/>
          <p:nvPr/>
        </p:nvSpPr>
        <p:spPr>
          <a:xfrm>
            <a:off x="6744460" y="286302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4"/>
          <p:cNvSpPr/>
          <p:nvPr/>
        </p:nvSpPr>
        <p:spPr>
          <a:xfrm>
            <a:off x="6624650" y="436063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4"/>
          <p:cNvSpPr/>
          <p:nvPr/>
        </p:nvSpPr>
        <p:spPr>
          <a:xfrm>
            <a:off x="4152010" y="29589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4"/>
          <p:cNvSpPr/>
          <p:nvPr/>
        </p:nvSpPr>
        <p:spPr>
          <a:xfrm>
            <a:off x="5303358" y="15257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6" name="Google Shape;1306;p44"/>
          <p:cNvGrpSpPr/>
          <p:nvPr/>
        </p:nvGrpSpPr>
        <p:grpSpPr>
          <a:xfrm rot="-743781">
            <a:off x="7957338" y="3533544"/>
            <a:ext cx="1047900" cy="1376745"/>
            <a:chOff x="6835336" y="2503331"/>
            <a:chExt cx="1595431" cy="2096098"/>
          </a:xfrm>
        </p:grpSpPr>
        <p:sp>
          <p:nvSpPr>
            <p:cNvPr id="1307" name="Google Shape;1307;p44"/>
            <p:cNvSpPr/>
            <p:nvPr/>
          </p:nvSpPr>
          <p:spPr>
            <a:xfrm flipH="1">
              <a:off x="7228198" y="2847374"/>
              <a:ext cx="1188845" cy="1452218"/>
            </a:xfrm>
            <a:custGeom>
              <a:avLst/>
              <a:gdLst/>
              <a:ahLst/>
              <a:cxnLst/>
              <a:rect l="l" t="t" r="r" b="b"/>
              <a:pathLst>
                <a:path w="11348" h="13862" extrusionOk="0">
                  <a:moveTo>
                    <a:pt x="5815" y="0"/>
                  </a:moveTo>
                  <a:cubicBezTo>
                    <a:pt x="3450" y="0"/>
                    <a:pt x="1239" y="1604"/>
                    <a:pt x="477" y="4063"/>
                  </a:cubicBezTo>
                  <a:cubicBezTo>
                    <a:pt x="1" y="5622"/>
                    <a:pt x="239" y="6718"/>
                    <a:pt x="608" y="7777"/>
                  </a:cubicBezTo>
                  <a:cubicBezTo>
                    <a:pt x="1072" y="9135"/>
                    <a:pt x="1739" y="10432"/>
                    <a:pt x="1382" y="12635"/>
                  </a:cubicBezTo>
                  <a:lnTo>
                    <a:pt x="5013" y="13861"/>
                  </a:lnTo>
                  <a:cubicBezTo>
                    <a:pt x="6882" y="10373"/>
                    <a:pt x="9633" y="11123"/>
                    <a:pt x="10942" y="7611"/>
                  </a:cubicBezTo>
                  <a:cubicBezTo>
                    <a:pt x="11180" y="6956"/>
                    <a:pt x="11311" y="6289"/>
                    <a:pt x="11311" y="5634"/>
                  </a:cubicBezTo>
                  <a:cubicBezTo>
                    <a:pt x="11347" y="3265"/>
                    <a:pt x="9930" y="1050"/>
                    <a:pt x="7597" y="312"/>
                  </a:cubicBezTo>
                  <a:cubicBezTo>
                    <a:pt x="7007" y="100"/>
                    <a:pt x="6406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 flipH="1">
              <a:off x="7228198" y="2845488"/>
              <a:ext cx="1188845" cy="993672"/>
            </a:xfrm>
            <a:custGeom>
              <a:avLst/>
              <a:gdLst/>
              <a:ahLst/>
              <a:cxnLst/>
              <a:rect l="l" t="t" r="r" b="b"/>
              <a:pathLst>
                <a:path w="11348" h="9485" extrusionOk="0">
                  <a:moveTo>
                    <a:pt x="5828" y="0"/>
                  </a:moveTo>
                  <a:cubicBezTo>
                    <a:pt x="3458" y="0"/>
                    <a:pt x="1240" y="1604"/>
                    <a:pt x="477" y="4057"/>
                  </a:cubicBezTo>
                  <a:cubicBezTo>
                    <a:pt x="1" y="5640"/>
                    <a:pt x="239" y="6736"/>
                    <a:pt x="608" y="7795"/>
                  </a:cubicBezTo>
                  <a:cubicBezTo>
                    <a:pt x="870" y="8045"/>
                    <a:pt x="1144" y="8272"/>
                    <a:pt x="1441" y="8462"/>
                  </a:cubicBezTo>
                  <a:cubicBezTo>
                    <a:pt x="2156" y="8926"/>
                    <a:pt x="2989" y="9236"/>
                    <a:pt x="3822" y="9379"/>
                  </a:cubicBezTo>
                  <a:cubicBezTo>
                    <a:pt x="3882" y="9391"/>
                    <a:pt x="3941" y="9391"/>
                    <a:pt x="4001" y="9403"/>
                  </a:cubicBezTo>
                  <a:cubicBezTo>
                    <a:pt x="4406" y="9455"/>
                    <a:pt x="4847" y="9484"/>
                    <a:pt x="5304" y="9484"/>
                  </a:cubicBezTo>
                  <a:cubicBezTo>
                    <a:pt x="7036" y="9484"/>
                    <a:pt x="9005" y="9063"/>
                    <a:pt x="10192" y="7867"/>
                  </a:cubicBezTo>
                  <a:cubicBezTo>
                    <a:pt x="10418" y="7652"/>
                    <a:pt x="10609" y="7414"/>
                    <a:pt x="10776" y="7129"/>
                  </a:cubicBezTo>
                  <a:cubicBezTo>
                    <a:pt x="11061" y="6640"/>
                    <a:pt x="11240" y="6140"/>
                    <a:pt x="11311" y="5640"/>
                  </a:cubicBezTo>
                  <a:cubicBezTo>
                    <a:pt x="11347" y="3271"/>
                    <a:pt x="9930" y="1056"/>
                    <a:pt x="7597" y="306"/>
                  </a:cubicBezTo>
                  <a:cubicBezTo>
                    <a:pt x="7011" y="98"/>
                    <a:pt x="6415" y="0"/>
                    <a:pt x="5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 flipH="1">
              <a:off x="7293046" y="3182406"/>
              <a:ext cx="1059358" cy="804366"/>
            </a:xfrm>
            <a:custGeom>
              <a:avLst/>
              <a:gdLst/>
              <a:ahLst/>
              <a:cxnLst/>
              <a:rect l="l" t="t" r="r" b="b"/>
              <a:pathLst>
                <a:path w="10112" h="7678" extrusionOk="0">
                  <a:moveTo>
                    <a:pt x="4875" y="0"/>
                  </a:moveTo>
                  <a:cubicBezTo>
                    <a:pt x="2796" y="0"/>
                    <a:pt x="999" y="1773"/>
                    <a:pt x="634" y="3567"/>
                  </a:cubicBezTo>
                  <a:cubicBezTo>
                    <a:pt x="0" y="6223"/>
                    <a:pt x="2317" y="7678"/>
                    <a:pt x="4717" y="7678"/>
                  </a:cubicBezTo>
                  <a:cubicBezTo>
                    <a:pt x="6331" y="7678"/>
                    <a:pt x="7983" y="7020"/>
                    <a:pt x="8801" y="5627"/>
                  </a:cubicBezTo>
                  <a:cubicBezTo>
                    <a:pt x="10111" y="3043"/>
                    <a:pt x="7718" y="353"/>
                    <a:pt x="5349" y="31"/>
                  </a:cubicBezTo>
                  <a:cubicBezTo>
                    <a:pt x="5189" y="10"/>
                    <a:pt x="5031" y="0"/>
                    <a:pt x="48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4"/>
            <p:cNvSpPr/>
            <p:nvPr/>
          </p:nvSpPr>
          <p:spPr>
            <a:xfrm flipH="1">
              <a:off x="7505190" y="2898708"/>
              <a:ext cx="682109" cy="247135"/>
            </a:xfrm>
            <a:custGeom>
              <a:avLst/>
              <a:gdLst/>
              <a:ahLst/>
              <a:cxnLst/>
              <a:rect l="l" t="t" r="r" b="b"/>
              <a:pathLst>
                <a:path w="6511" h="2359" extrusionOk="0">
                  <a:moveTo>
                    <a:pt x="3713" y="1"/>
                  </a:moveTo>
                  <a:cubicBezTo>
                    <a:pt x="2320" y="1"/>
                    <a:pt x="903" y="655"/>
                    <a:pt x="522" y="1263"/>
                  </a:cubicBezTo>
                  <a:cubicBezTo>
                    <a:pt x="0" y="2001"/>
                    <a:pt x="1029" y="2358"/>
                    <a:pt x="2333" y="2358"/>
                  </a:cubicBezTo>
                  <a:cubicBezTo>
                    <a:pt x="3469" y="2358"/>
                    <a:pt x="4813" y="2087"/>
                    <a:pt x="5523" y="1560"/>
                  </a:cubicBezTo>
                  <a:cubicBezTo>
                    <a:pt x="6511" y="727"/>
                    <a:pt x="5189" y="13"/>
                    <a:pt x="371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4"/>
            <p:cNvSpPr/>
            <p:nvPr/>
          </p:nvSpPr>
          <p:spPr>
            <a:xfrm flipH="1">
              <a:off x="8131251" y="3131072"/>
              <a:ext cx="166049" cy="156201"/>
            </a:xfrm>
            <a:custGeom>
              <a:avLst/>
              <a:gdLst/>
              <a:ahLst/>
              <a:cxnLst/>
              <a:rect l="l" t="t" r="r" b="b"/>
              <a:pathLst>
                <a:path w="1585" h="1491" extrusionOk="0">
                  <a:moveTo>
                    <a:pt x="922" y="0"/>
                  </a:moveTo>
                  <a:cubicBezTo>
                    <a:pt x="796" y="0"/>
                    <a:pt x="669" y="28"/>
                    <a:pt x="560" y="81"/>
                  </a:cubicBezTo>
                  <a:cubicBezTo>
                    <a:pt x="167" y="283"/>
                    <a:pt x="1" y="783"/>
                    <a:pt x="108" y="1116"/>
                  </a:cubicBezTo>
                  <a:cubicBezTo>
                    <a:pt x="180" y="1382"/>
                    <a:pt x="368" y="1491"/>
                    <a:pt x="586" y="1491"/>
                  </a:cubicBezTo>
                  <a:cubicBezTo>
                    <a:pt x="1014" y="1491"/>
                    <a:pt x="1560" y="1070"/>
                    <a:pt x="1584" y="581"/>
                  </a:cubicBezTo>
                  <a:cubicBezTo>
                    <a:pt x="1575" y="185"/>
                    <a:pt x="1250" y="0"/>
                    <a:pt x="92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 flipH="1">
              <a:off x="7729696" y="3732308"/>
              <a:ext cx="449117" cy="268716"/>
            </a:xfrm>
            <a:custGeom>
              <a:avLst/>
              <a:gdLst/>
              <a:ahLst/>
              <a:cxnLst/>
              <a:rect l="l" t="t" r="r" b="b"/>
              <a:pathLst>
                <a:path w="4287" h="2565" extrusionOk="0">
                  <a:moveTo>
                    <a:pt x="1406" y="342"/>
                  </a:moveTo>
                  <a:cubicBezTo>
                    <a:pt x="1477" y="390"/>
                    <a:pt x="1537" y="426"/>
                    <a:pt x="1596" y="473"/>
                  </a:cubicBezTo>
                  <a:cubicBezTo>
                    <a:pt x="1727" y="592"/>
                    <a:pt x="1787" y="747"/>
                    <a:pt x="1787" y="878"/>
                  </a:cubicBezTo>
                  <a:cubicBezTo>
                    <a:pt x="1787" y="997"/>
                    <a:pt x="1751" y="1104"/>
                    <a:pt x="1656" y="1176"/>
                  </a:cubicBezTo>
                  <a:cubicBezTo>
                    <a:pt x="1595" y="1226"/>
                    <a:pt x="1501" y="1276"/>
                    <a:pt x="1401" y="1276"/>
                  </a:cubicBezTo>
                  <a:cubicBezTo>
                    <a:pt x="1383" y="1276"/>
                    <a:pt x="1364" y="1275"/>
                    <a:pt x="1346" y="1271"/>
                  </a:cubicBezTo>
                  <a:cubicBezTo>
                    <a:pt x="1215" y="1235"/>
                    <a:pt x="1132" y="1128"/>
                    <a:pt x="1108" y="1092"/>
                  </a:cubicBezTo>
                  <a:cubicBezTo>
                    <a:pt x="1036" y="949"/>
                    <a:pt x="1013" y="819"/>
                    <a:pt x="1060" y="688"/>
                  </a:cubicBezTo>
                  <a:cubicBezTo>
                    <a:pt x="1120" y="557"/>
                    <a:pt x="1239" y="414"/>
                    <a:pt x="1406" y="342"/>
                  </a:cubicBezTo>
                  <a:close/>
                  <a:moveTo>
                    <a:pt x="3013" y="854"/>
                  </a:moveTo>
                  <a:cubicBezTo>
                    <a:pt x="3156" y="1092"/>
                    <a:pt x="3203" y="1354"/>
                    <a:pt x="3096" y="1592"/>
                  </a:cubicBezTo>
                  <a:cubicBezTo>
                    <a:pt x="3043" y="1730"/>
                    <a:pt x="2925" y="1848"/>
                    <a:pt x="2766" y="1848"/>
                  </a:cubicBezTo>
                  <a:cubicBezTo>
                    <a:pt x="2746" y="1848"/>
                    <a:pt x="2725" y="1846"/>
                    <a:pt x="2703" y="1842"/>
                  </a:cubicBezTo>
                  <a:cubicBezTo>
                    <a:pt x="2584" y="1831"/>
                    <a:pt x="2489" y="1747"/>
                    <a:pt x="2441" y="1664"/>
                  </a:cubicBezTo>
                  <a:cubicBezTo>
                    <a:pt x="2406" y="1592"/>
                    <a:pt x="2406" y="1509"/>
                    <a:pt x="2418" y="1390"/>
                  </a:cubicBezTo>
                  <a:cubicBezTo>
                    <a:pt x="2441" y="1271"/>
                    <a:pt x="2537" y="914"/>
                    <a:pt x="2918" y="854"/>
                  </a:cubicBezTo>
                  <a:close/>
                  <a:moveTo>
                    <a:pt x="872" y="0"/>
                  </a:moveTo>
                  <a:cubicBezTo>
                    <a:pt x="631" y="0"/>
                    <a:pt x="401" y="67"/>
                    <a:pt x="239" y="223"/>
                  </a:cubicBezTo>
                  <a:cubicBezTo>
                    <a:pt x="84" y="390"/>
                    <a:pt x="1" y="628"/>
                    <a:pt x="48" y="890"/>
                  </a:cubicBezTo>
                  <a:cubicBezTo>
                    <a:pt x="84" y="1116"/>
                    <a:pt x="203" y="1342"/>
                    <a:pt x="322" y="1545"/>
                  </a:cubicBezTo>
                  <a:cubicBezTo>
                    <a:pt x="330" y="1577"/>
                    <a:pt x="359" y="1592"/>
                    <a:pt x="392" y="1592"/>
                  </a:cubicBezTo>
                  <a:cubicBezTo>
                    <a:pt x="408" y="1592"/>
                    <a:pt x="425" y="1588"/>
                    <a:pt x="441" y="1581"/>
                  </a:cubicBezTo>
                  <a:cubicBezTo>
                    <a:pt x="477" y="1557"/>
                    <a:pt x="501" y="1497"/>
                    <a:pt x="465" y="1461"/>
                  </a:cubicBezTo>
                  <a:cubicBezTo>
                    <a:pt x="346" y="1259"/>
                    <a:pt x="239" y="1069"/>
                    <a:pt x="215" y="866"/>
                  </a:cubicBezTo>
                  <a:cubicBezTo>
                    <a:pt x="203" y="747"/>
                    <a:pt x="179" y="521"/>
                    <a:pt x="358" y="342"/>
                  </a:cubicBezTo>
                  <a:cubicBezTo>
                    <a:pt x="489" y="226"/>
                    <a:pt x="673" y="172"/>
                    <a:pt x="868" y="172"/>
                  </a:cubicBezTo>
                  <a:cubicBezTo>
                    <a:pt x="991" y="172"/>
                    <a:pt x="1119" y="193"/>
                    <a:pt x="1239" y="235"/>
                  </a:cubicBezTo>
                  <a:cubicBezTo>
                    <a:pt x="1096" y="330"/>
                    <a:pt x="989" y="461"/>
                    <a:pt x="929" y="604"/>
                  </a:cubicBezTo>
                  <a:cubicBezTo>
                    <a:pt x="858" y="807"/>
                    <a:pt x="882" y="997"/>
                    <a:pt x="989" y="1176"/>
                  </a:cubicBezTo>
                  <a:cubicBezTo>
                    <a:pt x="1036" y="1247"/>
                    <a:pt x="1132" y="1378"/>
                    <a:pt x="1334" y="1426"/>
                  </a:cubicBezTo>
                  <a:cubicBezTo>
                    <a:pt x="1368" y="1434"/>
                    <a:pt x="1402" y="1437"/>
                    <a:pt x="1436" y="1437"/>
                  </a:cubicBezTo>
                  <a:cubicBezTo>
                    <a:pt x="1560" y="1437"/>
                    <a:pt x="1684" y="1388"/>
                    <a:pt x="1787" y="1295"/>
                  </a:cubicBezTo>
                  <a:cubicBezTo>
                    <a:pt x="1906" y="1176"/>
                    <a:pt x="1989" y="1021"/>
                    <a:pt x="1989" y="866"/>
                  </a:cubicBezTo>
                  <a:cubicBezTo>
                    <a:pt x="2001" y="664"/>
                    <a:pt x="1906" y="473"/>
                    <a:pt x="1751" y="330"/>
                  </a:cubicBezTo>
                  <a:cubicBezTo>
                    <a:pt x="1715" y="295"/>
                    <a:pt x="1691" y="283"/>
                    <a:pt x="1656" y="247"/>
                  </a:cubicBezTo>
                  <a:cubicBezTo>
                    <a:pt x="1727" y="234"/>
                    <a:pt x="1801" y="228"/>
                    <a:pt x="1877" y="228"/>
                  </a:cubicBezTo>
                  <a:cubicBezTo>
                    <a:pt x="2220" y="228"/>
                    <a:pt x="2593" y="356"/>
                    <a:pt x="2846" y="580"/>
                  </a:cubicBezTo>
                  <a:lnTo>
                    <a:pt x="2906" y="640"/>
                  </a:lnTo>
                  <a:cubicBezTo>
                    <a:pt x="2501" y="699"/>
                    <a:pt x="2310" y="1021"/>
                    <a:pt x="2263" y="1319"/>
                  </a:cubicBezTo>
                  <a:cubicBezTo>
                    <a:pt x="2251" y="1426"/>
                    <a:pt x="2239" y="1581"/>
                    <a:pt x="2310" y="1711"/>
                  </a:cubicBezTo>
                  <a:cubicBezTo>
                    <a:pt x="2382" y="1854"/>
                    <a:pt x="2537" y="1962"/>
                    <a:pt x="2703" y="1997"/>
                  </a:cubicBezTo>
                  <a:cubicBezTo>
                    <a:pt x="2726" y="2000"/>
                    <a:pt x="2748" y="2002"/>
                    <a:pt x="2770" y="2002"/>
                  </a:cubicBezTo>
                  <a:cubicBezTo>
                    <a:pt x="3013" y="2002"/>
                    <a:pt x="3211" y="1826"/>
                    <a:pt x="3299" y="1640"/>
                  </a:cubicBezTo>
                  <a:cubicBezTo>
                    <a:pt x="3394" y="1378"/>
                    <a:pt x="3382" y="1116"/>
                    <a:pt x="3263" y="866"/>
                  </a:cubicBezTo>
                  <a:lnTo>
                    <a:pt x="3263" y="866"/>
                  </a:lnTo>
                  <a:cubicBezTo>
                    <a:pt x="3453" y="926"/>
                    <a:pt x="3656" y="1045"/>
                    <a:pt x="3775" y="1176"/>
                  </a:cubicBezTo>
                  <a:cubicBezTo>
                    <a:pt x="3977" y="1402"/>
                    <a:pt x="4084" y="1640"/>
                    <a:pt x="4049" y="1866"/>
                  </a:cubicBezTo>
                  <a:cubicBezTo>
                    <a:pt x="4025" y="2104"/>
                    <a:pt x="3846" y="2295"/>
                    <a:pt x="3572" y="2378"/>
                  </a:cubicBezTo>
                  <a:cubicBezTo>
                    <a:pt x="3537" y="2402"/>
                    <a:pt x="3501" y="2462"/>
                    <a:pt x="3513" y="2497"/>
                  </a:cubicBezTo>
                  <a:cubicBezTo>
                    <a:pt x="3513" y="2534"/>
                    <a:pt x="3542" y="2564"/>
                    <a:pt x="3600" y="2564"/>
                  </a:cubicBezTo>
                  <a:cubicBezTo>
                    <a:pt x="3616" y="2564"/>
                    <a:pt x="3635" y="2562"/>
                    <a:pt x="3656" y="2557"/>
                  </a:cubicBezTo>
                  <a:lnTo>
                    <a:pt x="3668" y="2557"/>
                  </a:lnTo>
                  <a:cubicBezTo>
                    <a:pt x="3989" y="2438"/>
                    <a:pt x="4215" y="2188"/>
                    <a:pt x="4263" y="1890"/>
                  </a:cubicBezTo>
                  <a:cubicBezTo>
                    <a:pt x="4287" y="1604"/>
                    <a:pt x="4168" y="1307"/>
                    <a:pt x="3930" y="1057"/>
                  </a:cubicBezTo>
                  <a:cubicBezTo>
                    <a:pt x="3775" y="878"/>
                    <a:pt x="3489" y="699"/>
                    <a:pt x="3180" y="652"/>
                  </a:cubicBezTo>
                  <a:cubicBezTo>
                    <a:pt x="3132" y="580"/>
                    <a:pt x="3072" y="521"/>
                    <a:pt x="3001" y="461"/>
                  </a:cubicBezTo>
                  <a:cubicBezTo>
                    <a:pt x="2706" y="211"/>
                    <a:pt x="2269" y="68"/>
                    <a:pt x="1879" y="68"/>
                  </a:cubicBezTo>
                  <a:cubicBezTo>
                    <a:pt x="1749" y="68"/>
                    <a:pt x="1625" y="84"/>
                    <a:pt x="1513" y="116"/>
                  </a:cubicBezTo>
                  <a:cubicBezTo>
                    <a:pt x="1489" y="116"/>
                    <a:pt x="1477" y="128"/>
                    <a:pt x="1465" y="128"/>
                  </a:cubicBezTo>
                  <a:cubicBezTo>
                    <a:pt x="1281" y="47"/>
                    <a:pt x="107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4"/>
            <p:cNvSpPr/>
            <p:nvPr/>
          </p:nvSpPr>
          <p:spPr>
            <a:xfrm flipH="1">
              <a:off x="8209928" y="3619688"/>
              <a:ext cx="21267" cy="567603"/>
            </a:xfrm>
            <a:custGeom>
              <a:avLst/>
              <a:gdLst/>
              <a:ahLst/>
              <a:cxnLst/>
              <a:rect l="l" t="t" r="r" b="b"/>
              <a:pathLst>
                <a:path w="203" h="5418" extrusionOk="0">
                  <a:moveTo>
                    <a:pt x="48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20" y="5382"/>
                  </a:lnTo>
                  <a:cubicBezTo>
                    <a:pt x="120" y="5406"/>
                    <a:pt x="132" y="5418"/>
                    <a:pt x="167" y="5418"/>
                  </a:cubicBezTo>
                  <a:cubicBezTo>
                    <a:pt x="191" y="5418"/>
                    <a:pt x="203" y="5394"/>
                    <a:pt x="203" y="5382"/>
                  </a:cubicBezTo>
                  <a:lnTo>
                    <a:pt x="84" y="48"/>
                  </a:lnTo>
                  <a:cubicBezTo>
                    <a:pt x="84" y="24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4"/>
            <p:cNvSpPr/>
            <p:nvPr/>
          </p:nvSpPr>
          <p:spPr>
            <a:xfrm flipH="1">
              <a:off x="7593715" y="3834557"/>
              <a:ext cx="360593" cy="443774"/>
            </a:xfrm>
            <a:custGeom>
              <a:avLst/>
              <a:gdLst/>
              <a:ahLst/>
              <a:cxnLst/>
              <a:rect l="l" t="t" r="r" b="b"/>
              <a:pathLst>
                <a:path w="3442" h="4236" extrusionOk="0">
                  <a:moveTo>
                    <a:pt x="3400" y="0"/>
                  </a:moveTo>
                  <a:cubicBezTo>
                    <a:pt x="3388" y="0"/>
                    <a:pt x="3376" y="3"/>
                    <a:pt x="3370" y="9"/>
                  </a:cubicBezTo>
                  <a:lnTo>
                    <a:pt x="25" y="4164"/>
                  </a:lnTo>
                  <a:cubicBezTo>
                    <a:pt x="1" y="4176"/>
                    <a:pt x="1" y="4200"/>
                    <a:pt x="25" y="4224"/>
                  </a:cubicBezTo>
                  <a:cubicBezTo>
                    <a:pt x="25" y="4236"/>
                    <a:pt x="36" y="4236"/>
                    <a:pt x="48" y="4236"/>
                  </a:cubicBezTo>
                  <a:cubicBezTo>
                    <a:pt x="60" y="4236"/>
                    <a:pt x="84" y="4236"/>
                    <a:pt x="84" y="4224"/>
                  </a:cubicBezTo>
                  <a:lnTo>
                    <a:pt x="3430" y="69"/>
                  </a:lnTo>
                  <a:cubicBezTo>
                    <a:pt x="3442" y="57"/>
                    <a:pt x="3442" y="21"/>
                    <a:pt x="3430" y="9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4"/>
            <p:cNvSpPr/>
            <p:nvPr/>
          </p:nvSpPr>
          <p:spPr>
            <a:xfrm flipH="1">
              <a:off x="7900564" y="4174723"/>
              <a:ext cx="410459" cy="424707"/>
            </a:xfrm>
            <a:custGeom>
              <a:avLst/>
              <a:gdLst/>
              <a:ahLst/>
              <a:cxnLst/>
              <a:rect l="l" t="t" r="r" b="b"/>
              <a:pathLst>
                <a:path w="3918" h="40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cubicBezTo>
                    <a:pt x="989" y="3965"/>
                    <a:pt x="1001" y="3965"/>
                    <a:pt x="1013" y="3965"/>
                  </a:cubicBezTo>
                  <a:cubicBezTo>
                    <a:pt x="1192" y="4025"/>
                    <a:pt x="1374" y="4054"/>
                    <a:pt x="1548" y="4054"/>
                  </a:cubicBezTo>
                  <a:cubicBezTo>
                    <a:pt x="1965" y="4054"/>
                    <a:pt x="2336" y="3890"/>
                    <a:pt x="2513" y="3596"/>
                  </a:cubicBezTo>
                  <a:lnTo>
                    <a:pt x="3918" y="1191"/>
                  </a:ln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4"/>
            <p:cNvSpPr/>
            <p:nvPr/>
          </p:nvSpPr>
          <p:spPr>
            <a:xfrm flipH="1">
              <a:off x="8080127" y="4174723"/>
              <a:ext cx="230897" cy="414231"/>
            </a:xfrm>
            <a:custGeom>
              <a:avLst/>
              <a:gdLst/>
              <a:ahLst/>
              <a:cxnLst/>
              <a:rect l="l" t="t" r="r" b="b"/>
              <a:pathLst>
                <a:path w="2204" h="39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 flipH="1">
              <a:off x="7845668" y="4137322"/>
              <a:ext cx="470384" cy="187106"/>
            </a:xfrm>
            <a:custGeom>
              <a:avLst/>
              <a:gdLst/>
              <a:ahLst/>
              <a:cxnLst/>
              <a:rect l="l" t="t" r="r" b="b"/>
              <a:pathLst>
                <a:path w="4490" h="1786" extrusionOk="0">
                  <a:moveTo>
                    <a:pt x="276" y="1"/>
                  </a:moveTo>
                  <a:cubicBezTo>
                    <a:pt x="164" y="1"/>
                    <a:pt x="71" y="56"/>
                    <a:pt x="37" y="143"/>
                  </a:cubicBezTo>
                  <a:cubicBezTo>
                    <a:pt x="1" y="179"/>
                    <a:pt x="1" y="215"/>
                    <a:pt x="25" y="227"/>
                  </a:cubicBezTo>
                  <a:cubicBezTo>
                    <a:pt x="37" y="334"/>
                    <a:pt x="120" y="417"/>
                    <a:pt x="263" y="465"/>
                  </a:cubicBezTo>
                  <a:lnTo>
                    <a:pt x="1811" y="989"/>
                  </a:lnTo>
                  <a:lnTo>
                    <a:pt x="4097" y="1763"/>
                  </a:lnTo>
                  <a:cubicBezTo>
                    <a:pt x="4141" y="1779"/>
                    <a:pt x="4186" y="1786"/>
                    <a:pt x="4228" y="1786"/>
                  </a:cubicBezTo>
                  <a:cubicBezTo>
                    <a:pt x="4343" y="1786"/>
                    <a:pt x="4440" y="1731"/>
                    <a:pt x="4466" y="1644"/>
                  </a:cubicBezTo>
                  <a:cubicBezTo>
                    <a:pt x="4490" y="1608"/>
                    <a:pt x="4490" y="1596"/>
                    <a:pt x="4490" y="1572"/>
                  </a:cubicBezTo>
                  <a:cubicBezTo>
                    <a:pt x="4466" y="1465"/>
                    <a:pt x="4382" y="1370"/>
                    <a:pt x="4251" y="1334"/>
                  </a:cubicBezTo>
                  <a:lnTo>
                    <a:pt x="1965" y="560"/>
                  </a:lnTo>
                  <a:lnTo>
                    <a:pt x="406" y="24"/>
                  </a:lnTo>
                  <a:cubicBezTo>
                    <a:pt x="361" y="8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 flipH="1">
              <a:off x="7894278" y="4230876"/>
              <a:ext cx="431726" cy="174639"/>
            </a:xfrm>
            <a:custGeom>
              <a:avLst/>
              <a:gdLst/>
              <a:ahLst/>
              <a:cxnLst/>
              <a:rect l="l" t="t" r="r" b="b"/>
              <a:pathLst>
                <a:path w="4121" h="1667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55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3727" y="1644"/>
                  </a:lnTo>
                  <a:cubicBezTo>
                    <a:pt x="3772" y="1659"/>
                    <a:pt x="3817" y="1667"/>
                    <a:pt x="3859" y="1667"/>
                  </a:cubicBezTo>
                  <a:cubicBezTo>
                    <a:pt x="3975" y="1667"/>
                    <a:pt x="4073" y="1612"/>
                    <a:pt x="4108" y="1524"/>
                  </a:cubicBezTo>
                  <a:cubicBezTo>
                    <a:pt x="4120" y="1489"/>
                    <a:pt x="4120" y="1477"/>
                    <a:pt x="4120" y="1453"/>
                  </a:cubicBezTo>
                  <a:cubicBezTo>
                    <a:pt x="4108" y="1346"/>
                    <a:pt x="4013" y="1251"/>
                    <a:pt x="3882" y="1215"/>
                  </a:cubicBez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4"/>
            <p:cNvSpPr/>
            <p:nvPr/>
          </p:nvSpPr>
          <p:spPr>
            <a:xfrm flipH="1">
              <a:off x="7941736" y="4324429"/>
              <a:ext cx="395478" cy="162172"/>
            </a:xfrm>
            <a:custGeom>
              <a:avLst/>
              <a:gdLst/>
              <a:ahLst/>
              <a:cxnLst/>
              <a:rect l="l" t="t" r="r" b="b"/>
              <a:pathLst>
                <a:path w="3775" h="1548" extrusionOk="0">
                  <a:moveTo>
                    <a:pt x="257" y="1"/>
                  </a:moveTo>
                  <a:cubicBezTo>
                    <a:pt x="146" y="1"/>
                    <a:pt x="47" y="56"/>
                    <a:pt x="12" y="143"/>
                  </a:cubicBezTo>
                  <a:cubicBezTo>
                    <a:pt x="1" y="143"/>
                    <a:pt x="1" y="167"/>
                    <a:pt x="1" y="203"/>
                  </a:cubicBezTo>
                  <a:cubicBezTo>
                    <a:pt x="12" y="298"/>
                    <a:pt x="108" y="393"/>
                    <a:pt x="239" y="441"/>
                  </a:cubicBezTo>
                  <a:lnTo>
                    <a:pt x="1394" y="834"/>
                  </a:lnTo>
                  <a:lnTo>
                    <a:pt x="3394" y="1524"/>
                  </a:lnTo>
                  <a:cubicBezTo>
                    <a:pt x="3438" y="1540"/>
                    <a:pt x="3482" y="1548"/>
                    <a:pt x="3523" y="1548"/>
                  </a:cubicBezTo>
                  <a:cubicBezTo>
                    <a:pt x="3636" y="1548"/>
                    <a:pt x="3728" y="1493"/>
                    <a:pt x="3763" y="1405"/>
                  </a:cubicBezTo>
                  <a:cubicBezTo>
                    <a:pt x="3775" y="1370"/>
                    <a:pt x="3775" y="1358"/>
                    <a:pt x="3775" y="1334"/>
                  </a:cubicBezTo>
                  <a:cubicBezTo>
                    <a:pt x="3763" y="1227"/>
                    <a:pt x="3680" y="1132"/>
                    <a:pt x="3537" y="1096"/>
                  </a:cubicBezTo>
                  <a:lnTo>
                    <a:pt x="1560" y="417"/>
                  </a:lnTo>
                  <a:lnTo>
                    <a:pt x="382" y="24"/>
                  </a:lnTo>
                  <a:cubicBezTo>
                    <a:pt x="340" y="8"/>
                    <a:pt x="298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4"/>
            <p:cNvSpPr/>
            <p:nvPr/>
          </p:nvSpPr>
          <p:spPr>
            <a:xfrm flipH="1">
              <a:off x="7987831" y="4413059"/>
              <a:ext cx="360593" cy="149706"/>
            </a:xfrm>
            <a:custGeom>
              <a:avLst/>
              <a:gdLst/>
              <a:ahLst/>
              <a:cxnLst/>
              <a:rect l="l" t="t" r="r" b="b"/>
              <a:pathLst>
                <a:path w="3442" h="1429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3048" y="1405"/>
                  </a:lnTo>
                  <a:cubicBezTo>
                    <a:pt x="3093" y="1421"/>
                    <a:pt x="3138" y="1428"/>
                    <a:pt x="3180" y="1428"/>
                  </a:cubicBezTo>
                  <a:cubicBezTo>
                    <a:pt x="3296" y="1428"/>
                    <a:pt x="3394" y="1373"/>
                    <a:pt x="3429" y="1286"/>
                  </a:cubicBezTo>
                  <a:cubicBezTo>
                    <a:pt x="3441" y="1262"/>
                    <a:pt x="3441" y="1238"/>
                    <a:pt x="3441" y="1214"/>
                  </a:cubicBezTo>
                  <a:cubicBezTo>
                    <a:pt x="3429" y="1107"/>
                    <a:pt x="3334" y="1024"/>
                    <a:pt x="3203" y="976"/>
                  </a:cubicBez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4"/>
            <p:cNvSpPr/>
            <p:nvPr/>
          </p:nvSpPr>
          <p:spPr>
            <a:xfrm flipH="1">
              <a:off x="8111346" y="4138579"/>
              <a:ext cx="204706" cy="103610"/>
            </a:xfrm>
            <a:custGeom>
              <a:avLst/>
              <a:gdLst/>
              <a:ahLst/>
              <a:cxnLst/>
              <a:rect l="l" t="t" r="r" b="b"/>
              <a:pathLst>
                <a:path w="1954" h="989" extrusionOk="0">
                  <a:moveTo>
                    <a:pt x="262" y="1"/>
                  </a:moveTo>
                  <a:cubicBezTo>
                    <a:pt x="147" y="1"/>
                    <a:pt x="51" y="56"/>
                    <a:pt x="25" y="143"/>
                  </a:cubicBezTo>
                  <a:cubicBezTo>
                    <a:pt x="1" y="167"/>
                    <a:pt x="1" y="191"/>
                    <a:pt x="1" y="215"/>
                  </a:cubicBezTo>
                  <a:cubicBezTo>
                    <a:pt x="25" y="322"/>
                    <a:pt x="108" y="429"/>
                    <a:pt x="239" y="465"/>
                  </a:cubicBezTo>
                  <a:lnTo>
                    <a:pt x="1787" y="989"/>
                  </a:lnTo>
                  <a:lnTo>
                    <a:pt x="1954" y="560"/>
                  </a:lnTo>
                  <a:lnTo>
                    <a:pt x="394" y="24"/>
                  </a:lnTo>
                  <a:cubicBezTo>
                    <a:pt x="349" y="8"/>
                    <a:pt x="30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4"/>
            <p:cNvSpPr/>
            <p:nvPr/>
          </p:nvSpPr>
          <p:spPr>
            <a:xfrm flipH="1">
              <a:off x="8142565" y="4230876"/>
              <a:ext cx="183439" cy="96172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67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 flipH="1">
              <a:off x="8173680" y="4322020"/>
              <a:ext cx="163534" cy="89781"/>
            </a:xfrm>
            <a:custGeom>
              <a:avLst/>
              <a:gdLst/>
              <a:ahLst/>
              <a:cxnLst/>
              <a:rect l="l" t="t" r="r" b="b"/>
              <a:pathLst>
                <a:path w="1561" h="857" extrusionOk="0">
                  <a:moveTo>
                    <a:pt x="257" y="0"/>
                  </a:moveTo>
                  <a:cubicBezTo>
                    <a:pt x="146" y="0"/>
                    <a:pt x="47" y="55"/>
                    <a:pt x="12" y="143"/>
                  </a:cubicBezTo>
                  <a:cubicBezTo>
                    <a:pt x="1" y="178"/>
                    <a:pt x="1" y="190"/>
                    <a:pt x="1" y="226"/>
                  </a:cubicBezTo>
                  <a:cubicBezTo>
                    <a:pt x="12" y="309"/>
                    <a:pt x="108" y="416"/>
                    <a:pt x="239" y="464"/>
                  </a:cubicBezTo>
                  <a:lnTo>
                    <a:pt x="1394" y="857"/>
                  </a:lnTo>
                  <a:lnTo>
                    <a:pt x="1560" y="428"/>
                  </a:lnTo>
                  <a:lnTo>
                    <a:pt x="382" y="23"/>
                  </a:lnTo>
                  <a:cubicBezTo>
                    <a:pt x="340" y="8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4"/>
            <p:cNvSpPr/>
            <p:nvPr/>
          </p:nvSpPr>
          <p:spPr>
            <a:xfrm flipH="1">
              <a:off x="8204899" y="4413059"/>
              <a:ext cx="143525" cy="82343"/>
            </a:xfrm>
            <a:custGeom>
              <a:avLst/>
              <a:gdLst/>
              <a:ahLst/>
              <a:cxnLst/>
              <a:rect l="l" t="t" r="r" b="b"/>
              <a:pathLst>
                <a:path w="1370" h="786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4"/>
            <p:cNvGrpSpPr/>
            <p:nvPr/>
          </p:nvGrpSpPr>
          <p:grpSpPr>
            <a:xfrm flipH="1">
              <a:off x="6835336" y="2503331"/>
              <a:ext cx="1595431" cy="1513094"/>
              <a:chOff x="844375" y="2446900"/>
              <a:chExt cx="1476977" cy="1400754"/>
            </a:xfrm>
          </p:grpSpPr>
          <p:sp>
            <p:nvSpPr>
              <p:cNvPr id="1326" name="Google Shape;1326;p44"/>
              <p:cNvSpPr/>
              <p:nvPr/>
            </p:nvSpPr>
            <p:spPr>
              <a:xfrm>
                <a:off x="1643429" y="2446900"/>
                <a:ext cx="205608" cy="32111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311" extrusionOk="0">
                    <a:moveTo>
                      <a:pt x="1" y="0"/>
                    </a:moveTo>
                    <a:lnTo>
                      <a:pt x="155" y="3191"/>
                    </a:lnTo>
                    <a:lnTo>
                      <a:pt x="584" y="3310"/>
                    </a:lnTo>
                    <a:lnTo>
                      <a:pt x="2120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1969103" y="3593553"/>
                <a:ext cx="352250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620" extrusionOk="0">
                    <a:moveTo>
                      <a:pt x="191" y="0"/>
                    </a:moveTo>
                    <a:lnTo>
                      <a:pt x="0" y="417"/>
                    </a:lnTo>
                    <a:lnTo>
                      <a:pt x="2286" y="2620"/>
                    </a:lnTo>
                    <a:lnTo>
                      <a:pt x="3632" y="100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1957562" y="2874119"/>
                <a:ext cx="311807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073" extrusionOk="0">
                    <a:moveTo>
                      <a:pt x="3120" y="1"/>
                    </a:moveTo>
                    <a:lnTo>
                      <a:pt x="0" y="1691"/>
                    </a:lnTo>
                    <a:lnTo>
                      <a:pt x="143" y="2072"/>
                    </a:lnTo>
                    <a:lnTo>
                      <a:pt x="3215" y="1239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1758938" y="2614296"/>
                <a:ext cx="219477" cy="22180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87" extrusionOk="0">
                    <a:moveTo>
                      <a:pt x="1822" y="1"/>
                    </a:moveTo>
                    <a:lnTo>
                      <a:pt x="0" y="1965"/>
                    </a:lnTo>
                    <a:lnTo>
                      <a:pt x="274" y="2287"/>
                    </a:lnTo>
                    <a:lnTo>
                      <a:pt x="2262" y="1168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4"/>
              <p:cNvSpPr/>
              <p:nvPr/>
            </p:nvSpPr>
            <p:spPr>
              <a:xfrm>
                <a:off x="844375" y="2498884"/>
                <a:ext cx="252937" cy="30375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32" extrusionOk="0">
                    <a:moveTo>
                      <a:pt x="1501" y="0"/>
                    </a:moveTo>
                    <a:lnTo>
                      <a:pt x="1" y="453"/>
                    </a:lnTo>
                    <a:lnTo>
                      <a:pt x="2251" y="3131"/>
                    </a:lnTo>
                    <a:lnTo>
                      <a:pt x="2608" y="294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1" name="Google Shape;1331;p44"/>
          <p:cNvSpPr/>
          <p:nvPr/>
        </p:nvSpPr>
        <p:spPr>
          <a:xfrm>
            <a:off x="431354" y="6022623"/>
            <a:ext cx="151868" cy="203057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4"/>
          <p:cNvSpPr/>
          <p:nvPr/>
        </p:nvSpPr>
        <p:spPr>
          <a:xfrm>
            <a:off x="981610" y="5005650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4"/>
          <p:cNvSpPr/>
          <p:nvPr/>
        </p:nvSpPr>
        <p:spPr>
          <a:xfrm>
            <a:off x="583163" y="6271601"/>
            <a:ext cx="98984" cy="129931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4"/>
          <p:cNvSpPr/>
          <p:nvPr/>
        </p:nvSpPr>
        <p:spPr>
          <a:xfrm>
            <a:off x="140197" y="5287564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4"/>
          <p:cNvSpPr/>
          <p:nvPr/>
        </p:nvSpPr>
        <p:spPr>
          <a:xfrm>
            <a:off x="20388" y="543732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4"/>
          <p:cNvSpPr/>
          <p:nvPr/>
        </p:nvSpPr>
        <p:spPr>
          <a:xfrm>
            <a:off x="178515" y="6421363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343;p15">
            <a:extLst>
              <a:ext uri="{FF2B5EF4-FFF2-40B4-BE49-F238E27FC236}">
                <a16:creationId xmlns:a16="http://schemas.microsoft.com/office/drawing/2014/main" id="{269AFCC6-CD00-4BFD-8E7B-36C2638A9F67}"/>
              </a:ext>
            </a:extLst>
          </p:cNvPr>
          <p:cNvSpPr txBox="1">
            <a:spLocks/>
          </p:cNvSpPr>
          <p:nvPr/>
        </p:nvSpPr>
        <p:spPr>
          <a:xfrm>
            <a:off x="842380" y="156286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19F5C43-C144-41DE-BA62-CE69E27BE272}"/>
                  </a:ext>
                </a:extLst>
              </p:cNvPr>
              <p:cNvSpPr txBox="1"/>
              <p:nvPr/>
            </p:nvSpPr>
            <p:spPr>
              <a:xfrm>
                <a:off x="578802" y="1547862"/>
                <a:ext cx="35539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9F5C43-C144-41DE-BA62-CE69E27BE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2" y="1547862"/>
                <a:ext cx="355399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68966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Google Shape;343;p15">
            <a:extLst>
              <a:ext uri="{FF2B5EF4-FFF2-40B4-BE49-F238E27FC236}">
                <a16:creationId xmlns:a16="http://schemas.microsoft.com/office/drawing/2014/main" id="{239B4352-A598-44B8-BB3A-E1307F4F640A}"/>
              </a:ext>
            </a:extLst>
          </p:cNvPr>
          <p:cNvSpPr txBox="1">
            <a:spLocks/>
          </p:cNvSpPr>
          <p:nvPr/>
        </p:nvSpPr>
        <p:spPr>
          <a:xfrm>
            <a:off x="1411946" y="156286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6" name="Google Shape;343;p15">
            <a:extLst>
              <a:ext uri="{FF2B5EF4-FFF2-40B4-BE49-F238E27FC236}">
                <a16:creationId xmlns:a16="http://schemas.microsoft.com/office/drawing/2014/main" id="{332CC3A1-F227-4077-9F24-5CDBF4621C0A}"/>
              </a:ext>
            </a:extLst>
          </p:cNvPr>
          <p:cNvSpPr txBox="1">
            <a:spLocks/>
          </p:cNvSpPr>
          <p:nvPr/>
        </p:nvSpPr>
        <p:spPr>
          <a:xfrm>
            <a:off x="255894" y="1514618"/>
            <a:ext cx="503181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7" name="Google Shape;343;p15">
            <a:extLst>
              <a:ext uri="{FF2B5EF4-FFF2-40B4-BE49-F238E27FC236}">
                <a16:creationId xmlns:a16="http://schemas.microsoft.com/office/drawing/2014/main" id="{01092191-19E8-4EAF-880A-8A460966E7A7}"/>
              </a:ext>
            </a:extLst>
          </p:cNvPr>
          <p:cNvSpPr txBox="1">
            <a:spLocks/>
          </p:cNvSpPr>
          <p:nvPr/>
        </p:nvSpPr>
        <p:spPr>
          <a:xfrm>
            <a:off x="1177995" y="157177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i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Google Shape;343;p15">
                <a:extLst>
                  <a:ext uri="{FF2B5EF4-FFF2-40B4-BE49-F238E27FC236}">
                    <a16:creationId xmlns:a16="http://schemas.microsoft.com/office/drawing/2014/main" id="{76D4F18D-EDFE-4D9A-BB48-5955BEC60E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7345" y="1571770"/>
                <a:ext cx="355399" cy="6357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Google Shape;343;p15">
                <a:extLst>
                  <a:ext uri="{FF2B5EF4-FFF2-40B4-BE49-F238E27FC236}">
                    <a16:creationId xmlns="" xmlns:a16="http://schemas.microsoft.com/office/drawing/2014/main" id="{76D4F18D-EDFE-4D9A-BB48-5955BEC60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45" y="1571770"/>
                <a:ext cx="355399" cy="635798"/>
              </a:xfrm>
              <a:prstGeom prst="rect">
                <a:avLst/>
              </a:prstGeom>
              <a:blipFill rotWithShape="1">
                <a:blip r:embed="rId4"/>
                <a:stretch>
                  <a:fillRect r="-65517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Google Shape;343;p15">
            <a:extLst>
              <a:ext uri="{FF2B5EF4-FFF2-40B4-BE49-F238E27FC236}">
                <a16:creationId xmlns:a16="http://schemas.microsoft.com/office/drawing/2014/main" id="{91B15573-56BA-4E2A-BA62-B004FD6A8586}"/>
              </a:ext>
            </a:extLst>
          </p:cNvPr>
          <p:cNvSpPr txBox="1">
            <a:spLocks/>
          </p:cNvSpPr>
          <p:nvPr/>
        </p:nvSpPr>
        <p:spPr>
          <a:xfrm>
            <a:off x="2011139" y="234364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0BD2C4F-66C7-44F8-81C0-46DFA03124A1}"/>
                  </a:ext>
                </a:extLst>
              </p:cNvPr>
              <p:cNvSpPr txBox="1"/>
              <p:nvPr/>
            </p:nvSpPr>
            <p:spPr>
              <a:xfrm>
                <a:off x="2254933" y="2356470"/>
                <a:ext cx="35539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BD2C4F-66C7-44F8-81C0-46DFA031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33" y="2356470"/>
                <a:ext cx="355399" cy="786177"/>
              </a:xfrm>
              <a:prstGeom prst="rect">
                <a:avLst/>
              </a:prstGeom>
              <a:blipFill rotWithShape="1">
                <a:blip r:embed="rId5"/>
                <a:stretch>
                  <a:fillRect r="-68966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Google Shape;343;p15">
            <a:extLst>
              <a:ext uri="{FF2B5EF4-FFF2-40B4-BE49-F238E27FC236}">
                <a16:creationId xmlns:a16="http://schemas.microsoft.com/office/drawing/2014/main" id="{C0F027F9-43E1-48B2-96F3-EE40B1D5B938}"/>
              </a:ext>
            </a:extLst>
          </p:cNvPr>
          <p:cNvSpPr txBox="1">
            <a:spLocks/>
          </p:cNvSpPr>
          <p:nvPr/>
        </p:nvSpPr>
        <p:spPr>
          <a:xfrm>
            <a:off x="1411946" y="234364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Google Shape;343;p15">
            <a:extLst>
              <a:ext uri="{FF2B5EF4-FFF2-40B4-BE49-F238E27FC236}">
                <a16:creationId xmlns:a16="http://schemas.microsoft.com/office/drawing/2014/main" id="{B1787CC3-0EE1-418F-8D61-D067ED57BD4E}"/>
              </a:ext>
            </a:extLst>
          </p:cNvPr>
          <p:cNvSpPr txBox="1">
            <a:spLocks/>
          </p:cNvSpPr>
          <p:nvPr/>
        </p:nvSpPr>
        <p:spPr>
          <a:xfrm>
            <a:off x="1170849" y="233111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 i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endParaRPr lang="vi-VN" sz="2400" b="1" i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Google Shape;343;p15">
                <a:extLst>
                  <a:ext uri="{FF2B5EF4-FFF2-40B4-BE49-F238E27FC236}">
                    <a16:creationId xmlns:a16="http://schemas.microsoft.com/office/drawing/2014/main" id="{AEADB073-7236-4059-8900-92AB7ECA82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7345" y="2352546"/>
                <a:ext cx="355399" cy="6357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3" name="Google Shape;343;p15">
                <a:extLst>
                  <a:ext uri="{FF2B5EF4-FFF2-40B4-BE49-F238E27FC236}">
                    <a16:creationId xmlns="" xmlns:a16="http://schemas.microsoft.com/office/drawing/2014/main" id="{AEADB073-7236-4059-8900-92AB7ECA8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45" y="2352546"/>
                <a:ext cx="355399" cy="635798"/>
              </a:xfrm>
              <a:prstGeom prst="rect">
                <a:avLst/>
              </a:prstGeom>
              <a:blipFill rotWithShape="1">
                <a:blip r:embed="rId6"/>
                <a:stretch>
                  <a:fillRect r="-65517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Google Shape;343;p15">
            <a:extLst>
              <a:ext uri="{FF2B5EF4-FFF2-40B4-BE49-F238E27FC236}">
                <a16:creationId xmlns:a16="http://schemas.microsoft.com/office/drawing/2014/main" id="{E205B6C6-AA10-461D-B029-5A6A2E6D3686}"/>
              </a:ext>
            </a:extLst>
          </p:cNvPr>
          <p:cNvSpPr txBox="1">
            <a:spLocks/>
          </p:cNvSpPr>
          <p:nvPr/>
        </p:nvSpPr>
        <p:spPr>
          <a:xfrm>
            <a:off x="1411946" y="318333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5" name="Google Shape;343;p15">
            <a:extLst>
              <a:ext uri="{FF2B5EF4-FFF2-40B4-BE49-F238E27FC236}">
                <a16:creationId xmlns:a16="http://schemas.microsoft.com/office/drawing/2014/main" id="{56557356-8352-4B12-9E35-2D7AB0BA35A6}"/>
              </a:ext>
            </a:extLst>
          </p:cNvPr>
          <p:cNvSpPr txBox="1">
            <a:spLocks/>
          </p:cNvSpPr>
          <p:nvPr/>
        </p:nvSpPr>
        <p:spPr>
          <a:xfrm>
            <a:off x="1170849" y="317080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 i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endParaRPr lang="vi-VN" sz="2400" b="1" i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F0885E2-79C5-478D-82A5-B13F68BA3AE2}"/>
                  </a:ext>
                </a:extLst>
              </p:cNvPr>
              <p:cNvSpPr txBox="1"/>
              <p:nvPr/>
            </p:nvSpPr>
            <p:spPr>
              <a:xfrm>
                <a:off x="1767345" y="3195856"/>
                <a:ext cx="355399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0885E2-79C5-478D-82A5-B13F68BA3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45" y="3195856"/>
                <a:ext cx="355399" cy="783741"/>
              </a:xfrm>
              <a:prstGeom prst="rect">
                <a:avLst/>
              </a:prstGeom>
              <a:blipFill rotWithShape="1">
                <a:blip r:embed="rId7"/>
                <a:stretch>
                  <a:fillRect r="-68966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Google Shape;343;p15">
            <a:extLst>
              <a:ext uri="{FF2B5EF4-FFF2-40B4-BE49-F238E27FC236}">
                <a16:creationId xmlns:a16="http://schemas.microsoft.com/office/drawing/2014/main" id="{C4C3C214-1EAC-43E9-9B6A-1129D70A37F4}"/>
              </a:ext>
            </a:extLst>
          </p:cNvPr>
          <p:cNvSpPr txBox="1">
            <a:spLocks/>
          </p:cNvSpPr>
          <p:nvPr/>
        </p:nvSpPr>
        <p:spPr>
          <a:xfrm>
            <a:off x="3786750" y="156286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6849235-C70F-478F-900E-588BB32BCBAB}"/>
                  </a:ext>
                </a:extLst>
              </p:cNvPr>
              <p:cNvSpPr txBox="1"/>
              <p:nvPr/>
            </p:nvSpPr>
            <p:spPr>
              <a:xfrm>
                <a:off x="3451732" y="1547862"/>
                <a:ext cx="35539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849235-C70F-478F-900E-588BB32B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732" y="1547862"/>
                <a:ext cx="355399" cy="784254"/>
              </a:xfrm>
              <a:prstGeom prst="rect">
                <a:avLst/>
              </a:prstGeom>
              <a:blipFill rotWithShape="1">
                <a:blip r:embed="rId8"/>
                <a:stretch>
                  <a:fillRect r="-6779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Google Shape;343;p15">
            <a:extLst>
              <a:ext uri="{FF2B5EF4-FFF2-40B4-BE49-F238E27FC236}">
                <a16:creationId xmlns:a16="http://schemas.microsoft.com/office/drawing/2014/main" id="{87C9FE06-5432-4553-9AAA-88964CA3266D}"/>
              </a:ext>
            </a:extLst>
          </p:cNvPr>
          <p:cNvSpPr txBox="1">
            <a:spLocks/>
          </p:cNvSpPr>
          <p:nvPr/>
        </p:nvSpPr>
        <p:spPr>
          <a:xfrm>
            <a:off x="4284876" y="156286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0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3128824" y="1514618"/>
            <a:ext cx="503181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1" name="Google Shape;343;p15">
            <a:extLst>
              <a:ext uri="{FF2B5EF4-FFF2-40B4-BE49-F238E27FC236}">
                <a16:creationId xmlns:a16="http://schemas.microsoft.com/office/drawing/2014/main" id="{D38F36F1-F0B8-43F7-84AD-5FFD5BFD60C6}"/>
              </a:ext>
            </a:extLst>
          </p:cNvPr>
          <p:cNvSpPr txBox="1">
            <a:spLocks/>
          </p:cNvSpPr>
          <p:nvPr/>
        </p:nvSpPr>
        <p:spPr>
          <a:xfrm>
            <a:off x="4050925" y="157177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i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2" name="Google Shape;343;p15">
            <a:extLst>
              <a:ext uri="{FF2B5EF4-FFF2-40B4-BE49-F238E27FC236}">
                <a16:creationId xmlns:a16="http://schemas.microsoft.com/office/drawing/2014/main" id="{6AEA0FE2-5256-45D6-9E40-D261B6C20F44}"/>
              </a:ext>
            </a:extLst>
          </p:cNvPr>
          <p:cNvSpPr txBox="1">
            <a:spLocks/>
          </p:cNvSpPr>
          <p:nvPr/>
        </p:nvSpPr>
        <p:spPr>
          <a:xfrm>
            <a:off x="4884069" y="234364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B9F55E2-31AF-4D22-962C-8470AAF346AA}"/>
                  </a:ext>
                </a:extLst>
              </p:cNvPr>
              <p:cNvSpPr txBox="1"/>
              <p:nvPr/>
            </p:nvSpPr>
            <p:spPr>
              <a:xfrm>
                <a:off x="5127863" y="2356470"/>
                <a:ext cx="35539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B9F55E2-31AF-4D22-962C-8470AAF3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863" y="2356470"/>
                <a:ext cx="355399" cy="786177"/>
              </a:xfrm>
              <a:prstGeom prst="rect">
                <a:avLst/>
              </a:prstGeom>
              <a:blipFill rotWithShape="1">
                <a:blip r:embed="rId9"/>
                <a:stretch>
                  <a:fillRect r="-70690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Google Shape;343;p15">
            <a:extLst>
              <a:ext uri="{FF2B5EF4-FFF2-40B4-BE49-F238E27FC236}">
                <a16:creationId xmlns:a16="http://schemas.microsoft.com/office/drawing/2014/main" id="{BCD1E362-D5A2-4B22-BF2C-5FA060EC86FF}"/>
              </a:ext>
            </a:extLst>
          </p:cNvPr>
          <p:cNvSpPr txBox="1">
            <a:spLocks/>
          </p:cNvSpPr>
          <p:nvPr/>
        </p:nvSpPr>
        <p:spPr>
          <a:xfrm>
            <a:off x="4284876" y="234364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5" name="Google Shape;343;p15">
            <a:extLst>
              <a:ext uri="{FF2B5EF4-FFF2-40B4-BE49-F238E27FC236}">
                <a16:creationId xmlns:a16="http://schemas.microsoft.com/office/drawing/2014/main" id="{41B37EF5-D0D2-4A62-886F-0F4300B389E8}"/>
              </a:ext>
            </a:extLst>
          </p:cNvPr>
          <p:cNvSpPr txBox="1">
            <a:spLocks/>
          </p:cNvSpPr>
          <p:nvPr/>
        </p:nvSpPr>
        <p:spPr>
          <a:xfrm>
            <a:off x="4043779" y="233111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 i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endParaRPr lang="vi-VN" sz="2400" b="1" i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343;p15">
            <a:extLst>
              <a:ext uri="{FF2B5EF4-FFF2-40B4-BE49-F238E27FC236}">
                <a16:creationId xmlns:a16="http://schemas.microsoft.com/office/drawing/2014/main" id="{9E9905E9-0E44-4595-9A90-62CC03D88E40}"/>
              </a:ext>
            </a:extLst>
          </p:cNvPr>
          <p:cNvSpPr txBox="1">
            <a:spLocks/>
          </p:cNvSpPr>
          <p:nvPr/>
        </p:nvSpPr>
        <p:spPr>
          <a:xfrm>
            <a:off x="4284876" y="3183330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7" name="Google Shape;343;p15">
            <a:extLst>
              <a:ext uri="{FF2B5EF4-FFF2-40B4-BE49-F238E27FC236}">
                <a16:creationId xmlns:a16="http://schemas.microsoft.com/office/drawing/2014/main" id="{A7C410A9-AE3E-400B-B51D-1A7C1A654E00}"/>
              </a:ext>
            </a:extLst>
          </p:cNvPr>
          <p:cNvSpPr txBox="1">
            <a:spLocks/>
          </p:cNvSpPr>
          <p:nvPr/>
        </p:nvSpPr>
        <p:spPr>
          <a:xfrm>
            <a:off x="4043779" y="317080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 i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endParaRPr lang="vi-VN" sz="2400" b="1" i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1101B8F-47F9-4CA8-865C-5DE123E4AEEA}"/>
                  </a:ext>
                </a:extLst>
              </p:cNvPr>
              <p:cNvSpPr txBox="1"/>
              <p:nvPr/>
            </p:nvSpPr>
            <p:spPr>
              <a:xfrm>
                <a:off x="4640275" y="3195856"/>
                <a:ext cx="35539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101B8F-47F9-4CA8-865C-5DE123E4A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75" y="3195856"/>
                <a:ext cx="355399" cy="783804"/>
              </a:xfrm>
              <a:prstGeom prst="rect">
                <a:avLst/>
              </a:prstGeom>
              <a:blipFill rotWithShape="1">
                <a:blip r:embed="rId10"/>
                <a:stretch>
                  <a:fillRect r="-6779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Google Shape;343;p15">
            <a:extLst>
              <a:ext uri="{FF2B5EF4-FFF2-40B4-BE49-F238E27FC236}">
                <a16:creationId xmlns:a16="http://schemas.microsoft.com/office/drawing/2014/main" id="{098E51C7-52DA-4387-ACF6-8BD7723F3136}"/>
              </a:ext>
            </a:extLst>
          </p:cNvPr>
          <p:cNvSpPr txBox="1">
            <a:spLocks/>
          </p:cNvSpPr>
          <p:nvPr/>
        </p:nvSpPr>
        <p:spPr>
          <a:xfrm>
            <a:off x="6817885" y="1596108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09FD2-30BB-483D-83F3-4B483CB0288D}"/>
                  </a:ext>
                </a:extLst>
              </p:cNvPr>
              <p:cNvSpPr txBox="1"/>
              <p:nvPr/>
            </p:nvSpPr>
            <p:spPr>
              <a:xfrm>
                <a:off x="7034890" y="1589658"/>
                <a:ext cx="355399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E909FD2-30BB-483D-83F3-4B483CB02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90" y="1589658"/>
                <a:ext cx="355399" cy="781368"/>
              </a:xfrm>
              <a:prstGeom prst="rect">
                <a:avLst/>
              </a:prstGeom>
              <a:blipFill rotWithShape="1">
                <a:blip r:embed="rId11"/>
                <a:stretch>
                  <a:fillRect r="-112069" b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Google Shape;343;p15">
            <a:extLst>
              <a:ext uri="{FF2B5EF4-FFF2-40B4-BE49-F238E27FC236}">
                <a16:creationId xmlns:a16="http://schemas.microsoft.com/office/drawing/2014/main" id="{0FDFF851-9373-4D2A-AB3B-9B282ED600B5}"/>
              </a:ext>
            </a:extLst>
          </p:cNvPr>
          <p:cNvSpPr txBox="1">
            <a:spLocks/>
          </p:cNvSpPr>
          <p:nvPr/>
        </p:nvSpPr>
        <p:spPr>
          <a:xfrm>
            <a:off x="7387451" y="1596108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2" name="Google Shape;343;p15">
            <a:extLst>
              <a:ext uri="{FF2B5EF4-FFF2-40B4-BE49-F238E27FC236}">
                <a16:creationId xmlns:a16="http://schemas.microsoft.com/office/drawing/2014/main" id="{F91D9CBE-2912-42D7-AA69-D3528334F23C}"/>
              </a:ext>
            </a:extLst>
          </p:cNvPr>
          <p:cNvSpPr txBox="1">
            <a:spLocks/>
          </p:cNvSpPr>
          <p:nvPr/>
        </p:nvSpPr>
        <p:spPr>
          <a:xfrm>
            <a:off x="6231399" y="1547862"/>
            <a:ext cx="503181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3" name="Google Shape;343;p15">
            <a:extLst>
              <a:ext uri="{FF2B5EF4-FFF2-40B4-BE49-F238E27FC236}">
                <a16:creationId xmlns:a16="http://schemas.microsoft.com/office/drawing/2014/main" id="{43C167C1-DB47-43EC-9A78-20784EBEC23A}"/>
              </a:ext>
            </a:extLst>
          </p:cNvPr>
          <p:cNvSpPr txBox="1">
            <a:spLocks/>
          </p:cNvSpPr>
          <p:nvPr/>
        </p:nvSpPr>
        <p:spPr>
          <a:xfrm>
            <a:off x="6569881" y="1585721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 i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endParaRPr lang="vi-VN" sz="2400" b="1" i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343;p15">
            <a:extLst>
              <a:ext uri="{FF2B5EF4-FFF2-40B4-BE49-F238E27FC236}">
                <a16:creationId xmlns:a16="http://schemas.microsoft.com/office/drawing/2014/main" id="{CEB3CFA7-C0E2-4212-AFDB-84A34AB5549B}"/>
              </a:ext>
            </a:extLst>
          </p:cNvPr>
          <p:cNvSpPr txBox="1">
            <a:spLocks/>
          </p:cNvSpPr>
          <p:nvPr/>
        </p:nvSpPr>
        <p:spPr>
          <a:xfrm>
            <a:off x="8101845" y="237688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7D97E30-6ED8-4BFF-A00B-FFD893367F18}"/>
                  </a:ext>
                </a:extLst>
              </p:cNvPr>
              <p:cNvSpPr txBox="1"/>
              <p:nvPr/>
            </p:nvSpPr>
            <p:spPr>
              <a:xfrm>
                <a:off x="8316166" y="2389714"/>
                <a:ext cx="355399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D97E30-6ED8-4BFF-A00B-FFD893367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166" y="2389714"/>
                <a:ext cx="355399" cy="781368"/>
              </a:xfrm>
              <a:prstGeom prst="rect">
                <a:avLst/>
              </a:prstGeom>
              <a:blipFill rotWithShape="1">
                <a:blip r:embed="rId12"/>
                <a:stretch>
                  <a:fillRect r="-110169" b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Google Shape;343;p15">
            <a:extLst>
              <a:ext uri="{FF2B5EF4-FFF2-40B4-BE49-F238E27FC236}">
                <a16:creationId xmlns:a16="http://schemas.microsoft.com/office/drawing/2014/main" id="{A50F6A21-8B9B-4EBC-BF29-785C5333C666}"/>
              </a:ext>
            </a:extLst>
          </p:cNvPr>
          <p:cNvSpPr txBox="1">
            <a:spLocks/>
          </p:cNvSpPr>
          <p:nvPr/>
        </p:nvSpPr>
        <p:spPr>
          <a:xfrm>
            <a:off x="7387451" y="237688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7" name="Google Shape;343;p15">
            <a:extLst>
              <a:ext uri="{FF2B5EF4-FFF2-40B4-BE49-F238E27FC236}">
                <a16:creationId xmlns:a16="http://schemas.microsoft.com/office/drawing/2014/main" id="{E8CDE285-9817-4552-8FCE-E04713D11CF2}"/>
              </a:ext>
            </a:extLst>
          </p:cNvPr>
          <p:cNvSpPr txBox="1">
            <a:spLocks/>
          </p:cNvSpPr>
          <p:nvPr/>
        </p:nvSpPr>
        <p:spPr>
          <a:xfrm>
            <a:off x="7146354" y="2364358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 i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endParaRPr lang="vi-VN" sz="2400" b="1" i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343;p15">
            <a:extLst>
              <a:ext uri="{FF2B5EF4-FFF2-40B4-BE49-F238E27FC236}">
                <a16:creationId xmlns:a16="http://schemas.microsoft.com/office/drawing/2014/main" id="{58B5F7AD-3346-45EF-9A29-56E2FAB9BAC1}"/>
              </a:ext>
            </a:extLst>
          </p:cNvPr>
          <p:cNvSpPr txBox="1">
            <a:spLocks/>
          </p:cNvSpPr>
          <p:nvPr/>
        </p:nvSpPr>
        <p:spPr>
          <a:xfrm>
            <a:off x="7387451" y="3216574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vi-VN" sz="2400" b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9" name="Google Shape;343;p15">
            <a:extLst>
              <a:ext uri="{FF2B5EF4-FFF2-40B4-BE49-F238E27FC236}">
                <a16:creationId xmlns:a16="http://schemas.microsoft.com/office/drawing/2014/main" id="{CF108252-6422-4F6B-AE58-133ECCA2AC71}"/>
              </a:ext>
            </a:extLst>
          </p:cNvPr>
          <p:cNvSpPr txBox="1">
            <a:spLocks/>
          </p:cNvSpPr>
          <p:nvPr/>
        </p:nvSpPr>
        <p:spPr>
          <a:xfrm>
            <a:off x="7146354" y="3204048"/>
            <a:ext cx="355399" cy="635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b="1" i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endParaRPr lang="vi-VN" sz="2400" b="1" i="1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9DCDD3D-C9BC-454A-A83A-E65CD0F00F1E}"/>
              </a:ext>
            </a:extLst>
          </p:cNvPr>
          <p:cNvSpPr txBox="1"/>
          <p:nvPr/>
        </p:nvSpPr>
        <p:spPr>
          <a:xfrm>
            <a:off x="7683940" y="3423885"/>
            <a:ext cx="62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2400" b="1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EAE84C8-B214-4C73-95DF-4A232E93916C}"/>
                  </a:ext>
                </a:extLst>
              </p:cNvPr>
              <p:cNvSpPr txBox="1"/>
              <p:nvPr/>
            </p:nvSpPr>
            <p:spPr>
              <a:xfrm>
                <a:off x="4638050" y="1547862"/>
                <a:ext cx="35539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AE84C8-B214-4C73-95DF-4A232E93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50" y="1547862"/>
                <a:ext cx="355399" cy="786177"/>
              </a:xfrm>
              <a:prstGeom prst="rect">
                <a:avLst/>
              </a:prstGeom>
              <a:blipFill rotWithShape="1">
                <a:blip r:embed="rId13"/>
                <a:stretch>
                  <a:fillRect r="-68966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74E20AC-6E04-4E0F-B58E-23905827BEBF}"/>
                  </a:ext>
                </a:extLst>
              </p:cNvPr>
              <p:cNvSpPr txBox="1"/>
              <p:nvPr/>
            </p:nvSpPr>
            <p:spPr>
              <a:xfrm>
                <a:off x="4611010" y="2356470"/>
                <a:ext cx="35539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accent4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4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4E20AC-6E04-4E0F-B58E-23905827B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10" y="2356470"/>
                <a:ext cx="355399" cy="786177"/>
              </a:xfrm>
              <a:prstGeom prst="rect">
                <a:avLst/>
              </a:prstGeom>
              <a:blipFill rotWithShape="1">
                <a:blip r:embed="rId14"/>
                <a:stretch>
                  <a:fillRect r="-67797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>
            <a:extLst>
              <a:ext uri="{FF2B5EF4-FFF2-40B4-BE49-F238E27FC236}">
                <a16:creationId xmlns:a16="http://schemas.microsoft.com/office/drawing/2014/main" id="{39DD2052-2770-470B-8797-28D7F8ACBA61}"/>
              </a:ext>
            </a:extLst>
          </p:cNvPr>
          <p:cNvSpPr txBox="1"/>
          <p:nvPr/>
        </p:nvSpPr>
        <p:spPr>
          <a:xfrm>
            <a:off x="7677778" y="1751456"/>
            <a:ext cx="52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2400" b="1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1DAADD5-3BC3-4B09-BD57-5FEBF8A644CA}"/>
              </a:ext>
            </a:extLst>
          </p:cNvPr>
          <p:cNvSpPr txBox="1"/>
          <p:nvPr/>
        </p:nvSpPr>
        <p:spPr>
          <a:xfrm>
            <a:off x="7647434" y="2528834"/>
            <a:ext cx="61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2400" b="1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7"/>
          <p:cNvSpPr txBox="1">
            <a:spLocks noGrp="1"/>
          </p:cNvSpPr>
          <p:nvPr>
            <p:ph type="title"/>
          </p:nvPr>
        </p:nvSpPr>
        <p:spPr>
          <a:xfrm>
            <a:off x="681476" y="435399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Bài 3: </a:t>
            </a:r>
            <a:r>
              <a:rPr lang="vi-VN" dirty="0">
                <a:solidFill>
                  <a:schemeClr val="lt2"/>
                </a:solidFill>
              </a:rPr>
              <a:t>Tính</a:t>
            </a:r>
            <a:endParaRPr dirty="0"/>
          </a:p>
        </p:txBody>
      </p:sp>
      <p:sp>
        <p:nvSpPr>
          <p:cNvPr id="1414" name="Google Shape;1414;p47"/>
          <p:cNvSpPr/>
          <p:nvPr/>
        </p:nvSpPr>
        <p:spPr>
          <a:xfrm>
            <a:off x="1364323" y="16096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7"/>
          <p:cNvSpPr/>
          <p:nvPr/>
        </p:nvSpPr>
        <p:spPr>
          <a:xfrm>
            <a:off x="1693037" y="18462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7"/>
          <p:cNvSpPr/>
          <p:nvPr/>
        </p:nvSpPr>
        <p:spPr>
          <a:xfrm>
            <a:off x="2129144" y="1721604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7"/>
          <p:cNvSpPr/>
          <p:nvPr/>
        </p:nvSpPr>
        <p:spPr>
          <a:xfrm>
            <a:off x="3234117" y="3169661"/>
            <a:ext cx="151866" cy="203054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7"/>
          <p:cNvSpPr/>
          <p:nvPr/>
        </p:nvSpPr>
        <p:spPr>
          <a:xfrm>
            <a:off x="2954522" y="2217363"/>
            <a:ext cx="151866" cy="203112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7"/>
          <p:cNvSpPr/>
          <p:nvPr/>
        </p:nvSpPr>
        <p:spPr>
          <a:xfrm>
            <a:off x="4021225" y="3372714"/>
            <a:ext cx="98982" cy="129929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7"/>
          <p:cNvSpPr/>
          <p:nvPr/>
        </p:nvSpPr>
        <p:spPr>
          <a:xfrm>
            <a:off x="2238472" y="2431614"/>
            <a:ext cx="98280" cy="130513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7"/>
          <p:cNvSpPr/>
          <p:nvPr/>
        </p:nvSpPr>
        <p:spPr>
          <a:xfrm>
            <a:off x="2118663" y="2581376"/>
            <a:ext cx="98280" cy="130513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47"/>
          <p:cNvSpPr/>
          <p:nvPr/>
        </p:nvSpPr>
        <p:spPr>
          <a:xfrm>
            <a:off x="3616577" y="3522475"/>
            <a:ext cx="98280" cy="129929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47"/>
          <p:cNvSpPr/>
          <p:nvPr/>
        </p:nvSpPr>
        <p:spPr>
          <a:xfrm>
            <a:off x="1286283" y="281182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7"/>
          <p:cNvSpPr/>
          <p:nvPr/>
        </p:nvSpPr>
        <p:spPr>
          <a:xfrm>
            <a:off x="1295826" y="238762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7"/>
          <p:cNvSpPr/>
          <p:nvPr/>
        </p:nvSpPr>
        <p:spPr>
          <a:xfrm>
            <a:off x="2600280" y="3392484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7"/>
          <p:cNvSpPr/>
          <p:nvPr/>
        </p:nvSpPr>
        <p:spPr>
          <a:xfrm>
            <a:off x="2216895" y="15712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501734" y="1573262"/>
            <a:ext cx="442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/>
              <a:t>=</a:t>
            </a:r>
            <a:endParaRPr lang="en-US" altLang="en-US" sz="2400" dirty="0"/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405118"/>
              </p:ext>
            </p:extLst>
          </p:nvPr>
        </p:nvGraphicFramePr>
        <p:xfrm>
          <a:off x="2324925" y="19315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925" y="19315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06984"/>
              </p:ext>
            </p:extLst>
          </p:nvPr>
        </p:nvGraphicFramePr>
        <p:xfrm>
          <a:off x="5268738" y="1366388"/>
          <a:ext cx="6953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6" imgW="342751" imgH="393529" progId="Equation.3">
                  <p:embed/>
                </p:oleObj>
              </mc:Choice>
              <mc:Fallback>
                <p:oleObj name="Equation" r:id="rId6" imgW="342751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738" y="1366388"/>
                        <a:ext cx="695325" cy="79851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248066"/>
              </p:ext>
            </p:extLst>
          </p:nvPr>
        </p:nvGraphicFramePr>
        <p:xfrm>
          <a:off x="773688" y="1385438"/>
          <a:ext cx="7461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8" imgW="368140" imgH="393529" progId="Equation.3">
                  <p:embed/>
                </p:oleObj>
              </mc:Choice>
              <mc:Fallback>
                <p:oleObj name="Equation" r:id="rId8" imgW="368140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88" y="1385438"/>
                        <a:ext cx="746125" cy="796925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49785"/>
              </p:ext>
            </p:extLst>
          </p:nvPr>
        </p:nvGraphicFramePr>
        <p:xfrm>
          <a:off x="1126940" y="2562127"/>
          <a:ext cx="15684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0" imgW="634725" imgH="393529" progId="Equation.3">
                  <p:embed/>
                </p:oleObj>
              </mc:Choice>
              <mc:Fallback>
                <p:oleObj name="Equation" r:id="rId10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940" y="2562127"/>
                        <a:ext cx="1568450" cy="7493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09483"/>
              </p:ext>
            </p:extLst>
          </p:nvPr>
        </p:nvGraphicFramePr>
        <p:xfrm>
          <a:off x="1728151" y="3624182"/>
          <a:ext cx="19605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2" imgW="723586" imgH="393529" progId="Equation.3">
                  <p:embed/>
                </p:oleObj>
              </mc:Choice>
              <mc:Fallback>
                <p:oleObj name="Equation" r:id="rId12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151" y="3624182"/>
                        <a:ext cx="19605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98225" y="1402900"/>
            <a:ext cx="49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a)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481338" y="1479100"/>
            <a:ext cx="49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b)</a:t>
            </a:r>
          </a:p>
        </p:txBody>
      </p:sp>
      <p:graphicFrame>
        <p:nvGraphicFramePr>
          <p:cNvPr id="3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13813"/>
              </p:ext>
            </p:extLst>
          </p:nvPr>
        </p:nvGraphicFramePr>
        <p:xfrm>
          <a:off x="4367488" y="2666550"/>
          <a:ext cx="1492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488" y="2666550"/>
                        <a:ext cx="1492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20363" y="2545925"/>
            <a:ext cx="49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c)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355613" y="3811305"/>
            <a:ext cx="49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1807558" y="1382583"/>
                <a:ext cx="76243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4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7</m:t>
                          </m:r>
                        </m:num>
                        <m:den>
                          <m:r>
                            <a:rPr lang="vi-VN" altLang="en-US" sz="2400" b="0" i="1" smtClean="0">
                              <a:latin typeface="Cambria Math"/>
                            </a:rPr>
                            <m:t>7 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7558" y="1382583"/>
                <a:ext cx="762433" cy="783804"/>
              </a:xfrm>
              <a:prstGeom prst="rect">
                <a:avLst/>
              </a:prstGeom>
              <a:blipFill rotWithShape="1">
                <a:blip r:embed="rId15"/>
                <a:stretch>
                  <a:fillRect r="-31200" b="-7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616065" y="1571903"/>
            <a:ext cx="877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/>
              <a:t>= 1</a:t>
            </a:r>
            <a:endParaRPr lang="en-US" alt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11721" y="1433124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36752" y="1893430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55654" y="1459850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840833" y="1911263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274292" y="1446118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766033" y="1874810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274292" y="1874810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766033" y="1431062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66958" y="2554185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413714" y="4112199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652181" y="2554185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620656" y="3672872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5927757" y="1553283"/>
            <a:ext cx="442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/>
              <a:t>=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5"/>
              <p:cNvSpPr txBox="1">
                <a:spLocks noChangeArrowheads="1"/>
              </p:cNvSpPr>
              <p:nvPr/>
            </p:nvSpPr>
            <p:spPr bwMode="auto">
              <a:xfrm>
                <a:off x="6149042" y="1444473"/>
                <a:ext cx="1060280" cy="702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0" i="1" smtClean="0">
                            <a:latin typeface="Cambria Math"/>
                          </a:rPr>
                          <m:t>3 </m:t>
                        </m:r>
                      </m:num>
                      <m:den>
                        <m:r>
                          <a:rPr lang="vi-VN" altLang="en-US" sz="2800" b="0" i="1" smtClean="0">
                            <a:latin typeface="Cambria Math"/>
                          </a:rPr>
                          <m:t>7 </m:t>
                        </m:r>
                      </m:den>
                    </m:f>
                  </m:oMath>
                </a14:m>
                <a:r>
                  <a:rPr lang="vi-VN" altLang="en-US" sz="2800" dirty="0"/>
                  <a:t> </a:t>
                </a:r>
                <a:r>
                  <a:rPr lang="vi-VN" altLang="en-US" sz="2800" i="1" dirty="0">
                    <a:latin typeface="+mj-lt"/>
                  </a:rPr>
                  <a:t>x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vi-VN" alt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5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9042" y="1444473"/>
                <a:ext cx="1060280" cy="702244"/>
              </a:xfrm>
              <a:prstGeom prst="rect">
                <a:avLst/>
              </a:prstGeom>
              <a:blipFill rotWithShape="1">
                <a:blip r:embed="rId16"/>
                <a:stretch>
                  <a:fillRect r="-5172" b="-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>
                <a:off x="6891692" y="1391788"/>
                <a:ext cx="874341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4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7</m:t>
                          </m:r>
                        </m:num>
                        <m:den>
                          <m:r>
                            <a:rPr lang="vi-VN" altLang="en-US" sz="2400" b="0" i="1" smtClean="0">
                              <a:latin typeface="Cambria Math"/>
                            </a:rPr>
                            <m:t>7 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692" y="1391788"/>
                <a:ext cx="874341" cy="783804"/>
              </a:xfrm>
              <a:prstGeom prst="rect">
                <a:avLst/>
              </a:prstGeom>
              <a:blipFill rotWithShape="1">
                <a:blip r:embed="rId17"/>
                <a:stretch>
                  <a:fillRect r="-503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927254" y="1591593"/>
            <a:ext cx="877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/>
              <a:t>= 1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5"/>
              <p:cNvSpPr txBox="1">
                <a:spLocks noChangeArrowheads="1"/>
              </p:cNvSpPr>
              <p:nvPr/>
            </p:nvSpPr>
            <p:spPr bwMode="auto">
              <a:xfrm>
                <a:off x="2610977" y="2490020"/>
                <a:ext cx="1152489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1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9</m:t>
                          </m:r>
                        </m:num>
                        <m:den>
                          <m:r>
                            <a:rPr lang="vi-VN" altLang="en-US" sz="24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6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11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0977" y="2490020"/>
                <a:ext cx="1152489" cy="783804"/>
              </a:xfrm>
              <a:prstGeom prst="rect">
                <a:avLst/>
              </a:prstGeom>
              <a:blipFill rotWithShape="1">
                <a:blip r:embed="rId18"/>
                <a:stretch>
                  <a:fillRect r="-698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4184224" y="2488175"/>
                <a:ext cx="1152489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1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3</m:t>
                          </m:r>
                        </m:num>
                        <m:den>
                          <m:r>
                            <a:rPr lang="vi-VN" altLang="en-US" sz="24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2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11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4224" y="2488175"/>
                <a:ext cx="1152489" cy="783804"/>
              </a:xfrm>
              <a:prstGeom prst="rect">
                <a:avLst/>
              </a:prstGeom>
              <a:blipFill rotWithShape="1">
                <a:blip r:embed="rId19"/>
                <a:stretch>
                  <a:fillRect r="-1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5525263" y="2976279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070324" y="2545610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070671" y="2983164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91774" y="3662692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586391" y="2983164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"/>
              <p:cNvSpPr txBox="1">
                <a:spLocks noChangeArrowheads="1"/>
              </p:cNvSpPr>
              <p:nvPr/>
            </p:nvSpPr>
            <p:spPr bwMode="auto">
              <a:xfrm>
                <a:off x="6258484" y="2573246"/>
                <a:ext cx="877906" cy="700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altLang="en-US" sz="2800" i="1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6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8484" y="2573246"/>
                <a:ext cx="877906" cy="700705"/>
              </a:xfrm>
              <a:prstGeom prst="rect">
                <a:avLst/>
              </a:prstGeom>
              <a:blipFill rotWithShape="1">
                <a:blip r:embed="rId20"/>
                <a:stretch>
                  <a:fillRect l="-14583" r="-14583" b="-10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5"/>
              <p:cNvSpPr txBox="1">
                <a:spLocks noChangeArrowheads="1"/>
              </p:cNvSpPr>
              <p:nvPr/>
            </p:nvSpPr>
            <p:spPr bwMode="auto">
              <a:xfrm>
                <a:off x="3543345" y="3608670"/>
                <a:ext cx="185237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4</m:t>
                          </m:r>
                        </m:num>
                        <m:den>
                          <m:r>
                            <a:rPr lang="vi-VN" altLang="en-US" sz="24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3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4 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vi-VN" altLang="en-US" sz="2400" b="0" i="1" smtClean="0">
                              <a:latin typeface="Cambria Math"/>
                            </a:rPr>
                            <m:t> 5</m:t>
                          </m:r>
                        </m:den>
                      </m:f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3345" y="3608670"/>
                <a:ext cx="1852373" cy="783804"/>
              </a:xfrm>
              <a:prstGeom prst="rect">
                <a:avLst/>
              </a:prstGeom>
              <a:blipFill rotWithShape="1">
                <a:blip r:embed="rId21"/>
                <a:stretch>
                  <a:fillRect r="-220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H="1">
            <a:off x="3945300" y="4103601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157296" y="3652404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883226" y="4103600"/>
            <a:ext cx="206942" cy="2802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5496388" y="3705631"/>
                <a:ext cx="877906" cy="700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alt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7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6388" y="3705631"/>
                <a:ext cx="877906" cy="700705"/>
              </a:xfrm>
              <a:prstGeom prst="rect">
                <a:avLst/>
              </a:prstGeom>
              <a:blipFill rotWithShape="1">
                <a:blip r:embed="rId22"/>
                <a:stretch>
                  <a:fillRect l="-14583" b="-10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33" grpId="0"/>
      <p:bldP spid="34" grpId="0"/>
      <p:bldP spid="36" grpId="0"/>
      <p:bldP spid="37" grpId="0"/>
      <p:bldP spid="54" grpId="0"/>
      <p:bldP spid="55" grpId="0"/>
      <p:bldP spid="56" grpId="0"/>
      <p:bldP spid="58" grpId="0"/>
      <p:bldP spid="59" grpId="0"/>
      <p:bldP spid="60" grpId="0"/>
      <p:bldP spid="66" grpId="0"/>
      <p:bldP spid="67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7" name="Google Shape;1517;p50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8125" y="194760"/>
                <a:ext cx="7717500" cy="572700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dirty="0"/>
                  <a:t>Bài 4:  </a:t>
                </a:r>
                <a:r>
                  <a:rPr lang="vi-VN" sz="2000" b="0" dirty="0">
                    <a:solidFill>
                      <a:schemeClr val="tx1"/>
                    </a:solidFill>
                    <a:latin typeface="Lexend Medium"/>
                    <a:sym typeface="Lexend Medium"/>
                  </a:rPr>
                  <a:t>Một tờ giấy hình vuông có cạnh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exend Medium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𝟐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dirty="0">
                    <a:solidFill>
                      <a:schemeClr val="tx1"/>
                    </a:solidFill>
                    <a:latin typeface="Lexend Medium"/>
                    <a:ea typeface="Lexend Medium"/>
                    <a:cs typeface="Lexend Medium"/>
                    <a:sym typeface="Lexend Medium"/>
                  </a:rPr>
                  <a:t> </a:t>
                </a:r>
                <a:r>
                  <a:rPr lang="vi-VN" sz="2000" b="0" dirty="0">
                    <a:solidFill>
                      <a:schemeClr val="tx1"/>
                    </a:solidFill>
                    <a:latin typeface="Lexend Medium"/>
                    <a:ea typeface="Lexend Medium"/>
                    <a:cs typeface="Lexend Medium"/>
                    <a:sym typeface="Lexend Medium"/>
                  </a:rPr>
                  <a:t>m.</a:t>
                </a:r>
              </a:p>
            </p:txBody>
          </p:sp>
        </mc:Choice>
        <mc:Fallback xmlns="">
          <p:sp>
            <p:nvSpPr>
              <p:cNvPr id="1517" name="Google Shape;1517;p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125" y="194760"/>
                <a:ext cx="7717500" cy="572700"/>
              </a:xfrm>
              <a:prstGeom prst="rect">
                <a:avLst/>
              </a:prstGeom>
              <a:blipFill rotWithShape="1">
                <a:blip r:embed="rId3"/>
                <a:stretch>
                  <a:fillRect l="-3633" t="-31915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7" name="Google Shape;1547;p50"/>
          <p:cNvGrpSpPr/>
          <p:nvPr/>
        </p:nvGrpSpPr>
        <p:grpSpPr>
          <a:xfrm>
            <a:off x="7269559" y="1523056"/>
            <a:ext cx="312875" cy="380500"/>
            <a:chOff x="4464525" y="3858275"/>
            <a:chExt cx="312875" cy="380500"/>
          </a:xfrm>
        </p:grpSpPr>
        <p:sp>
          <p:nvSpPr>
            <p:cNvPr id="1548" name="Google Shape;1548;p50"/>
            <p:cNvSpPr/>
            <p:nvPr/>
          </p:nvSpPr>
          <p:spPr>
            <a:xfrm>
              <a:off x="4581225" y="3973225"/>
              <a:ext cx="80375" cy="133975"/>
            </a:xfrm>
            <a:custGeom>
              <a:avLst/>
              <a:gdLst/>
              <a:ahLst/>
              <a:cxnLst/>
              <a:rect l="l" t="t" r="r" b="b"/>
              <a:pathLst>
                <a:path w="3215" h="5359" extrusionOk="0">
                  <a:moveTo>
                    <a:pt x="1893" y="1"/>
                  </a:moveTo>
                  <a:lnTo>
                    <a:pt x="0" y="2251"/>
                  </a:lnTo>
                  <a:lnTo>
                    <a:pt x="881" y="2251"/>
                  </a:lnTo>
                  <a:cubicBezTo>
                    <a:pt x="1131" y="2251"/>
                    <a:pt x="1334" y="2442"/>
                    <a:pt x="1334" y="2692"/>
                  </a:cubicBezTo>
                  <a:lnTo>
                    <a:pt x="1334" y="5359"/>
                  </a:lnTo>
                  <a:lnTo>
                    <a:pt x="3215" y="3109"/>
                  </a:lnTo>
                  <a:lnTo>
                    <a:pt x="2358" y="3109"/>
                  </a:lnTo>
                  <a:cubicBezTo>
                    <a:pt x="2108" y="3109"/>
                    <a:pt x="1893" y="2918"/>
                    <a:pt x="1893" y="2668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4464525" y="3858275"/>
              <a:ext cx="312875" cy="380500"/>
            </a:xfrm>
            <a:custGeom>
              <a:avLst/>
              <a:gdLst/>
              <a:ahLst/>
              <a:cxnLst/>
              <a:rect l="l" t="t" r="r" b="b"/>
              <a:pathLst>
                <a:path w="12515" h="15220" extrusionOk="0">
                  <a:moveTo>
                    <a:pt x="7004" y="2907"/>
                  </a:moveTo>
                  <a:cubicBezTo>
                    <a:pt x="7055" y="2907"/>
                    <a:pt x="7106" y="2915"/>
                    <a:pt x="7157" y="2932"/>
                  </a:cubicBezTo>
                  <a:cubicBezTo>
                    <a:pt x="7335" y="2992"/>
                    <a:pt x="7454" y="3170"/>
                    <a:pt x="7454" y="3349"/>
                  </a:cubicBezTo>
                  <a:lnTo>
                    <a:pt x="7454" y="6825"/>
                  </a:lnTo>
                  <a:lnTo>
                    <a:pt x="8823" y="6825"/>
                  </a:lnTo>
                  <a:cubicBezTo>
                    <a:pt x="9002" y="6825"/>
                    <a:pt x="9157" y="6933"/>
                    <a:pt x="9228" y="7087"/>
                  </a:cubicBezTo>
                  <a:cubicBezTo>
                    <a:pt x="9300" y="7230"/>
                    <a:pt x="9276" y="7409"/>
                    <a:pt x="9169" y="7540"/>
                  </a:cubicBezTo>
                  <a:lnTo>
                    <a:pt x="5906" y="11505"/>
                  </a:lnTo>
                  <a:cubicBezTo>
                    <a:pt x="5823" y="11612"/>
                    <a:pt x="5692" y="11671"/>
                    <a:pt x="5561" y="11671"/>
                  </a:cubicBezTo>
                  <a:cubicBezTo>
                    <a:pt x="5478" y="11671"/>
                    <a:pt x="5371" y="11636"/>
                    <a:pt x="5275" y="11576"/>
                  </a:cubicBezTo>
                  <a:cubicBezTo>
                    <a:pt x="5180" y="11493"/>
                    <a:pt x="5121" y="11350"/>
                    <a:pt x="5121" y="11219"/>
                  </a:cubicBezTo>
                  <a:lnTo>
                    <a:pt x="5121" y="7754"/>
                  </a:lnTo>
                  <a:lnTo>
                    <a:pt x="3751" y="7754"/>
                  </a:lnTo>
                  <a:cubicBezTo>
                    <a:pt x="3573" y="7754"/>
                    <a:pt x="3418" y="7647"/>
                    <a:pt x="3347" y="7504"/>
                  </a:cubicBezTo>
                  <a:cubicBezTo>
                    <a:pt x="3275" y="7337"/>
                    <a:pt x="3299" y="7159"/>
                    <a:pt x="3406" y="7028"/>
                  </a:cubicBezTo>
                  <a:lnTo>
                    <a:pt x="6668" y="3063"/>
                  </a:lnTo>
                  <a:cubicBezTo>
                    <a:pt x="6754" y="2961"/>
                    <a:pt x="6876" y="2907"/>
                    <a:pt x="7004" y="2907"/>
                  </a:cubicBezTo>
                  <a:close/>
                  <a:moveTo>
                    <a:pt x="6467" y="1"/>
                  </a:moveTo>
                  <a:cubicBezTo>
                    <a:pt x="6395" y="1"/>
                    <a:pt x="6324" y="2"/>
                    <a:pt x="6252" y="3"/>
                  </a:cubicBezTo>
                  <a:cubicBezTo>
                    <a:pt x="4335" y="39"/>
                    <a:pt x="2311" y="682"/>
                    <a:pt x="227" y="1884"/>
                  </a:cubicBezTo>
                  <a:cubicBezTo>
                    <a:pt x="84" y="1968"/>
                    <a:pt x="1" y="2111"/>
                    <a:pt x="1" y="2277"/>
                  </a:cubicBezTo>
                  <a:lnTo>
                    <a:pt x="1" y="7528"/>
                  </a:lnTo>
                  <a:cubicBezTo>
                    <a:pt x="1" y="8457"/>
                    <a:pt x="132" y="9302"/>
                    <a:pt x="418" y="10016"/>
                  </a:cubicBezTo>
                  <a:cubicBezTo>
                    <a:pt x="727" y="10850"/>
                    <a:pt x="1239" y="11528"/>
                    <a:pt x="1918" y="12052"/>
                  </a:cubicBezTo>
                  <a:lnTo>
                    <a:pt x="6002" y="15136"/>
                  </a:lnTo>
                  <a:cubicBezTo>
                    <a:pt x="6073" y="15196"/>
                    <a:pt x="6180" y="15219"/>
                    <a:pt x="6264" y="15219"/>
                  </a:cubicBezTo>
                  <a:cubicBezTo>
                    <a:pt x="6347" y="15219"/>
                    <a:pt x="6454" y="15196"/>
                    <a:pt x="6537" y="15136"/>
                  </a:cubicBezTo>
                  <a:lnTo>
                    <a:pt x="10597" y="12052"/>
                  </a:lnTo>
                  <a:cubicBezTo>
                    <a:pt x="11264" y="11552"/>
                    <a:pt x="11776" y="10862"/>
                    <a:pt x="12098" y="10016"/>
                  </a:cubicBezTo>
                  <a:cubicBezTo>
                    <a:pt x="12360" y="9302"/>
                    <a:pt x="12514" y="8469"/>
                    <a:pt x="12514" y="7528"/>
                  </a:cubicBezTo>
                  <a:lnTo>
                    <a:pt x="12514" y="2277"/>
                  </a:lnTo>
                  <a:cubicBezTo>
                    <a:pt x="12514" y="2122"/>
                    <a:pt x="12443" y="1980"/>
                    <a:pt x="12324" y="1908"/>
                  </a:cubicBezTo>
                  <a:cubicBezTo>
                    <a:pt x="10450" y="644"/>
                    <a:pt x="8476" y="1"/>
                    <a:pt x="6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50"/>
          <p:cNvGrpSpPr/>
          <p:nvPr/>
        </p:nvGrpSpPr>
        <p:grpSpPr>
          <a:xfrm>
            <a:off x="7234288" y="3183100"/>
            <a:ext cx="426725" cy="365763"/>
            <a:chOff x="4870525" y="3855575"/>
            <a:chExt cx="383125" cy="332300"/>
          </a:xfrm>
        </p:grpSpPr>
        <p:sp>
          <p:nvSpPr>
            <p:cNvPr id="1551" name="Google Shape;1551;p50"/>
            <p:cNvSpPr/>
            <p:nvPr/>
          </p:nvSpPr>
          <p:spPr>
            <a:xfrm>
              <a:off x="5048250" y="3962375"/>
              <a:ext cx="205400" cy="98400"/>
            </a:xfrm>
            <a:custGeom>
              <a:avLst/>
              <a:gdLst/>
              <a:ahLst/>
              <a:cxnLst/>
              <a:rect l="l" t="t" r="r" b="b"/>
              <a:pathLst>
                <a:path w="8216" h="3936" extrusionOk="0">
                  <a:moveTo>
                    <a:pt x="4097" y="0"/>
                  </a:moveTo>
                  <a:cubicBezTo>
                    <a:pt x="4009" y="0"/>
                    <a:pt x="3923" y="30"/>
                    <a:pt x="3858" y="90"/>
                  </a:cubicBezTo>
                  <a:lnTo>
                    <a:pt x="167" y="3257"/>
                  </a:lnTo>
                  <a:cubicBezTo>
                    <a:pt x="48" y="3364"/>
                    <a:pt x="0" y="3531"/>
                    <a:pt x="60" y="3673"/>
                  </a:cubicBezTo>
                  <a:cubicBezTo>
                    <a:pt x="119" y="3828"/>
                    <a:pt x="250" y="3935"/>
                    <a:pt x="417" y="3935"/>
                  </a:cubicBezTo>
                  <a:lnTo>
                    <a:pt x="7799" y="3935"/>
                  </a:lnTo>
                  <a:cubicBezTo>
                    <a:pt x="7930" y="3935"/>
                    <a:pt x="8049" y="3876"/>
                    <a:pt x="8132" y="3769"/>
                  </a:cubicBezTo>
                  <a:cubicBezTo>
                    <a:pt x="8215" y="3602"/>
                    <a:pt x="8192" y="3376"/>
                    <a:pt x="8037" y="3257"/>
                  </a:cubicBezTo>
                  <a:lnTo>
                    <a:pt x="4346" y="90"/>
                  </a:lnTo>
                  <a:cubicBezTo>
                    <a:pt x="4274" y="30"/>
                    <a:pt x="4185" y="0"/>
                    <a:pt x="4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5139925" y="4131300"/>
              <a:ext cx="22350" cy="56575"/>
            </a:xfrm>
            <a:custGeom>
              <a:avLst/>
              <a:gdLst/>
              <a:ahLst/>
              <a:cxnLst/>
              <a:rect l="l" t="t" r="r" b="b"/>
              <a:pathLst>
                <a:path w="894" h="2263" extrusionOk="0">
                  <a:moveTo>
                    <a:pt x="0" y="0"/>
                  </a:moveTo>
                  <a:lnTo>
                    <a:pt x="0" y="2262"/>
                  </a:lnTo>
                  <a:lnTo>
                    <a:pt x="893" y="226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0"/>
            <p:cNvSpPr/>
            <p:nvPr/>
          </p:nvSpPr>
          <p:spPr>
            <a:xfrm>
              <a:off x="5061625" y="4083075"/>
              <a:ext cx="178625" cy="104800"/>
            </a:xfrm>
            <a:custGeom>
              <a:avLst/>
              <a:gdLst/>
              <a:ahLst/>
              <a:cxnLst/>
              <a:rect l="l" t="t" r="r" b="b"/>
              <a:pathLst>
                <a:path w="7145" h="4192" extrusionOk="0">
                  <a:moveTo>
                    <a:pt x="1" y="0"/>
                  </a:moveTo>
                  <a:lnTo>
                    <a:pt x="1" y="3751"/>
                  </a:lnTo>
                  <a:cubicBezTo>
                    <a:pt x="1" y="4001"/>
                    <a:pt x="191" y="4191"/>
                    <a:pt x="453" y="4191"/>
                  </a:cubicBezTo>
                  <a:lnTo>
                    <a:pt x="2239" y="4191"/>
                  </a:lnTo>
                  <a:lnTo>
                    <a:pt x="2239" y="1489"/>
                  </a:lnTo>
                  <a:cubicBezTo>
                    <a:pt x="2239" y="1227"/>
                    <a:pt x="2430" y="1036"/>
                    <a:pt x="2680" y="1036"/>
                  </a:cubicBezTo>
                  <a:lnTo>
                    <a:pt x="4466" y="1036"/>
                  </a:lnTo>
                  <a:cubicBezTo>
                    <a:pt x="4716" y="1036"/>
                    <a:pt x="4918" y="1227"/>
                    <a:pt x="4918" y="1489"/>
                  </a:cubicBezTo>
                  <a:lnTo>
                    <a:pt x="4918" y="4191"/>
                  </a:lnTo>
                  <a:lnTo>
                    <a:pt x="6704" y="4191"/>
                  </a:lnTo>
                  <a:cubicBezTo>
                    <a:pt x="6954" y="4191"/>
                    <a:pt x="7145" y="4001"/>
                    <a:pt x="7145" y="3751"/>
                  </a:cubicBezTo>
                  <a:lnTo>
                    <a:pt x="71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0"/>
            <p:cNvSpPr/>
            <p:nvPr/>
          </p:nvSpPr>
          <p:spPr>
            <a:xfrm>
              <a:off x="4903275" y="3994075"/>
              <a:ext cx="101225" cy="193800"/>
            </a:xfrm>
            <a:custGeom>
              <a:avLst/>
              <a:gdLst/>
              <a:ahLst/>
              <a:cxnLst/>
              <a:rect l="l" t="t" r="r" b="b"/>
              <a:pathLst>
                <a:path w="4049" h="7752" extrusionOk="0">
                  <a:moveTo>
                    <a:pt x="1572" y="0"/>
                  </a:moveTo>
                  <a:lnTo>
                    <a:pt x="1572" y="6858"/>
                  </a:lnTo>
                  <a:lnTo>
                    <a:pt x="489" y="6858"/>
                  </a:lnTo>
                  <a:cubicBezTo>
                    <a:pt x="263" y="6858"/>
                    <a:pt x="48" y="7025"/>
                    <a:pt x="24" y="7263"/>
                  </a:cubicBezTo>
                  <a:cubicBezTo>
                    <a:pt x="1" y="7525"/>
                    <a:pt x="203" y="7751"/>
                    <a:pt x="477" y="7751"/>
                  </a:cubicBezTo>
                  <a:lnTo>
                    <a:pt x="3573" y="7751"/>
                  </a:lnTo>
                  <a:cubicBezTo>
                    <a:pt x="3787" y="7751"/>
                    <a:pt x="4001" y="7585"/>
                    <a:pt x="4025" y="7347"/>
                  </a:cubicBezTo>
                  <a:cubicBezTo>
                    <a:pt x="4049" y="7085"/>
                    <a:pt x="3834" y="6858"/>
                    <a:pt x="3573" y="6858"/>
                  </a:cubicBezTo>
                  <a:lnTo>
                    <a:pt x="2465" y="6858"/>
                  </a:lnTo>
                  <a:lnTo>
                    <a:pt x="2465" y="0"/>
                  </a:lnTo>
                  <a:cubicBezTo>
                    <a:pt x="2310" y="24"/>
                    <a:pt x="2168" y="60"/>
                    <a:pt x="2013" y="60"/>
                  </a:cubicBezTo>
                  <a:cubicBezTo>
                    <a:pt x="1870" y="60"/>
                    <a:pt x="1715" y="48"/>
                    <a:pt x="1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4942575" y="3855575"/>
              <a:ext cx="22350" cy="52200"/>
            </a:xfrm>
            <a:custGeom>
              <a:avLst/>
              <a:gdLst/>
              <a:ahLst/>
              <a:cxnLst/>
              <a:rect l="l" t="t" r="r" b="b"/>
              <a:pathLst>
                <a:path w="894" h="2088" extrusionOk="0">
                  <a:moveTo>
                    <a:pt x="431" y="0"/>
                  </a:moveTo>
                  <a:cubicBezTo>
                    <a:pt x="194" y="0"/>
                    <a:pt x="0" y="202"/>
                    <a:pt x="0" y="445"/>
                  </a:cubicBezTo>
                  <a:lnTo>
                    <a:pt x="0" y="2088"/>
                  </a:lnTo>
                  <a:cubicBezTo>
                    <a:pt x="155" y="2052"/>
                    <a:pt x="298" y="2028"/>
                    <a:pt x="453" y="2028"/>
                  </a:cubicBezTo>
                  <a:cubicBezTo>
                    <a:pt x="596" y="2028"/>
                    <a:pt x="750" y="2052"/>
                    <a:pt x="893" y="2088"/>
                  </a:cubicBezTo>
                  <a:lnTo>
                    <a:pt x="893" y="468"/>
                  </a:lnTo>
                  <a:cubicBezTo>
                    <a:pt x="893" y="242"/>
                    <a:pt x="727" y="28"/>
                    <a:pt x="488" y="4"/>
                  </a:cubicBezTo>
                  <a:cubicBezTo>
                    <a:pt x="469" y="1"/>
                    <a:pt x="450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4870525" y="3960450"/>
              <a:ext cx="50050" cy="39850"/>
            </a:xfrm>
            <a:custGeom>
              <a:avLst/>
              <a:gdLst/>
              <a:ahLst/>
              <a:cxnLst/>
              <a:rect l="l" t="t" r="r" b="b"/>
              <a:pathLst>
                <a:path w="2002" h="1594" extrusionOk="0">
                  <a:moveTo>
                    <a:pt x="1585" y="0"/>
                  </a:moveTo>
                  <a:lnTo>
                    <a:pt x="275" y="762"/>
                  </a:lnTo>
                  <a:cubicBezTo>
                    <a:pt x="72" y="881"/>
                    <a:pt x="1" y="1167"/>
                    <a:pt x="120" y="1369"/>
                  </a:cubicBezTo>
                  <a:cubicBezTo>
                    <a:pt x="200" y="1514"/>
                    <a:pt x="351" y="1593"/>
                    <a:pt x="506" y="1593"/>
                  </a:cubicBezTo>
                  <a:cubicBezTo>
                    <a:pt x="581" y="1593"/>
                    <a:pt x="657" y="1575"/>
                    <a:pt x="727" y="1536"/>
                  </a:cubicBezTo>
                  <a:lnTo>
                    <a:pt x="2001" y="810"/>
                  </a:lnTo>
                  <a:cubicBezTo>
                    <a:pt x="1799" y="583"/>
                    <a:pt x="1644" y="321"/>
                    <a:pt x="1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4988100" y="3959850"/>
              <a:ext cx="51825" cy="40500"/>
            </a:xfrm>
            <a:custGeom>
              <a:avLst/>
              <a:gdLst/>
              <a:ahLst/>
              <a:cxnLst/>
              <a:rect l="l" t="t" r="r" b="b"/>
              <a:pathLst>
                <a:path w="2073" h="1620" extrusionOk="0">
                  <a:moveTo>
                    <a:pt x="382" y="0"/>
                  </a:moveTo>
                  <a:cubicBezTo>
                    <a:pt x="322" y="298"/>
                    <a:pt x="191" y="584"/>
                    <a:pt x="1" y="798"/>
                  </a:cubicBezTo>
                  <a:lnTo>
                    <a:pt x="1382" y="1560"/>
                  </a:lnTo>
                  <a:cubicBezTo>
                    <a:pt x="1454" y="1608"/>
                    <a:pt x="1525" y="1619"/>
                    <a:pt x="1608" y="1619"/>
                  </a:cubicBezTo>
                  <a:cubicBezTo>
                    <a:pt x="1763" y="1619"/>
                    <a:pt x="1918" y="1536"/>
                    <a:pt x="1989" y="1393"/>
                  </a:cubicBezTo>
                  <a:cubicBezTo>
                    <a:pt x="2073" y="1179"/>
                    <a:pt x="2001" y="905"/>
                    <a:pt x="1799" y="78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4931550" y="3928600"/>
              <a:ext cx="44675" cy="44650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894" y="0"/>
                  </a:moveTo>
                  <a:cubicBezTo>
                    <a:pt x="394" y="0"/>
                    <a:pt x="1" y="405"/>
                    <a:pt x="1" y="893"/>
                  </a:cubicBezTo>
                  <a:cubicBezTo>
                    <a:pt x="1" y="1381"/>
                    <a:pt x="394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87" y="405"/>
                    <a:pt x="1382" y="0"/>
                    <a:pt x="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Google Shape;1517;p50"/>
              <p:cNvSpPr txBox="1">
                <a:spLocks/>
              </p:cNvSpPr>
              <p:nvPr/>
            </p:nvSpPr>
            <p:spPr>
              <a:xfrm>
                <a:off x="404252" y="877630"/>
                <a:ext cx="8065978" cy="2038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600"/>
                  <a:buFont typeface="Lexend"/>
                  <a:buNone/>
                  <a:defRPr sz="36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Lexend"/>
                  <a:buNone/>
                  <a:defRPr sz="2800" b="1" i="0" u="none" strike="noStrike" cap="none">
                    <a:solidFill>
                      <a:schemeClr val="dk2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algn="just"/>
                <a:r>
                  <a:rPr lang="vi-VN" sz="2000" b="0" dirty="0">
                    <a:solidFill>
                      <a:schemeClr val="tx1"/>
                    </a:solidFill>
                    <a:latin typeface="Lexend Medium"/>
                    <a:sym typeface="Lexend Medium"/>
                  </a:rPr>
                  <a:t>a) Tính chu vi và diện tích tờ giấy hình vuông đó?</a:t>
                </a:r>
              </a:p>
              <a:p>
                <a:pPr algn="just"/>
                <a:r>
                  <a:rPr lang="vi-VN" sz="2000" b="0" dirty="0">
                    <a:solidFill>
                      <a:schemeClr val="tx1"/>
                    </a:solidFill>
                    <a:latin typeface="Lexend Medium"/>
                    <a:ea typeface="Lexend Medium"/>
                    <a:cs typeface="Lexend Medium"/>
                    <a:sym typeface="Lexend Medium"/>
                  </a:rPr>
                  <a:t>b) Bạn An cắt tờ giấy đó thành các ô vuông, mỗi ô có cạnh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exend Medium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𝟐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𝟐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000" b="0" dirty="0">
                    <a:solidFill>
                      <a:schemeClr val="tx1"/>
                    </a:solidFill>
                    <a:latin typeface="Lexend Medium"/>
                    <a:ea typeface="Lexend Medium"/>
                    <a:cs typeface="Lexend Medium"/>
                    <a:sym typeface="Lexend Medium"/>
                  </a:rPr>
                  <a:t>m thì cắt được tất cả bao nhiêu ô vuông?</a:t>
                </a:r>
              </a:p>
              <a:p>
                <a:pPr algn="just"/>
                <a:r>
                  <a:rPr lang="vi-VN" sz="2000" b="0" dirty="0">
                    <a:solidFill>
                      <a:schemeClr val="tx1"/>
                    </a:solidFill>
                    <a:latin typeface="Lexend Medium"/>
                    <a:ea typeface="Lexend Medium"/>
                    <a:cs typeface="Lexend Medium"/>
                    <a:sym typeface="Lexend Medium"/>
                  </a:rPr>
                  <a:t>c) Một tờ giấy hình chữ nhật có chiều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exend Medium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𝟒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sym typeface="Lexend Medium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2000" b="0" dirty="0">
                    <a:solidFill>
                      <a:schemeClr val="tx1"/>
                    </a:solidFill>
                    <a:latin typeface="Lexend Medium"/>
                    <a:ea typeface="Lexend Medium"/>
                    <a:cs typeface="Lexend Medium"/>
                    <a:sym typeface="Lexend Medium"/>
                  </a:rPr>
                  <a:t>m và có cùng diện tích với tờ giấy hình vuông đó. Tính chiều rộng hình chữ nhật?</a:t>
                </a:r>
              </a:p>
            </p:txBody>
          </p:sp>
        </mc:Choice>
        <mc:Fallback xmlns="">
          <p:sp>
            <p:nvSpPr>
              <p:cNvPr id="53" name="Google Shape;1517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2" y="877630"/>
                <a:ext cx="8065978" cy="2038845"/>
              </a:xfrm>
              <a:prstGeom prst="rect">
                <a:avLst/>
              </a:prstGeom>
              <a:blipFill rotWithShape="1">
                <a:blip r:embed="rId4"/>
                <a:stretch>
                  <a:fillRect l="-1890" t="-8982" r="-1965" b="-7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91030"/>
              </p:ext>
            </p:extLst>
          </p:nvPr>
        </p:nvGraphicFramePr>
        <p:xfrm>
          <a:off x="2400301" y="1838324"/>
          <a:ext cx="1682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1" y="1838324"/>
                        <a:ext cx="16827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62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62422" y="4612481"/>
            <a:ext cx="2962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25 ô </a:t>
            </a:r>
            <a:r>
              <a:rPr lang="en-US" altLang="en-US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; c)  </a:t>
            </a:r>
          </a:p>
        </p:txBody>
      </p:sp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2436813" y="348242"/>
            <a:ext cx="493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Chu vi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35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16878"/>
              </p:ext>
            </p:extLst>
          </p:nvPr>
        </p:nvGraphicFramePr>
        <p:xfrm>
          <a:off x="3597802" y="682772"/>
          <a:ext cx="1342498" cy="53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761991" imgH="327672" progId="Equation.3">
                  <p:embed/>
                </p:oleObj>
              </mc:Choice>
              <mc:Fallback>
                <p:oleObj name="Equation" r:id="rId5" imgW="761991" imgH="3276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802" y="682772"/>
                        <a:ext cx="1342498" cy="535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2589213" y="1111042"/>
            <a:ext cx="5949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35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51468"/>
              </p:ext>
            </p:extLst>
          </p:nvPr>
        </p:nvGraphicFramePr>
        <p:xfrm>
          <a:off x="3597803" y="1459582"/>
          <a:ext cx="1028174" cy="54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7" imgW="632543" imgH="327672" progId="Equation.3">
                  <p:embed/>
                </p:oleObj>
              </mc:Choice>
              <mc:Fallback>
                <p:oleObj name="Equation" r:id="rId7" imgW="632543" imgH="3276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803" y="1459582"/>
                        <a:ext cx="1028174" cy="546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4863375" y="1502907"/>
            <a:ext cx="100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altLang="en-US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2457451" y="1921667"/>
            <a:ext cx="5611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357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24154"/>
              </p:ext>
            </p:extLst>
          </p:nvPr>
        </p:nvGraphicFramePr>
        <p:xfrm>
          <a:off x="3524251" y="2226468"/>
          <a:ext cx="1328156" cy="51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9" imgW="853404" imgH="327672" progId="Equation.3">
                  <p:embed/>
                </p:oleObj>
              </mc:Choice>
              <mc:Fallback>
                <p:oleObj name="Equation" r:id="rId9" imgW="853404" imgH="3276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1" y="2226468"/>
                        <a:ext cx="1328156" cy="513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72" name="Text Box 36"/>
          <p:cNvSpPr txBox="1">
            <a:spLocks noChangeArrowheads="1"/>
          </p:cNvSpPr>
          <p:nvPr/>
        </p:nvSpPr>
        <p:spPr bwMode="auto">
          <a:xfrm>
            <a:off x="5391150" y="2312193"/>
            <a:ext cx="100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altLang="en-US" baseline="30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2303464" y="2624137"/>
            <a:ext cx="4916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357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12761"/>
              </p:ext>
            </p:extLst>
          </p:nvPr>
        </p:nvGraphicFramePr>
        <p:xfrm>
          <a:off x="3559751" y="2969418"/>
          <a:ext cx="1335999" cy="52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1" imgW="800026" imgH="327672" progId="Equation.3">
                  <p:embed/>
                </p:oleObj>
              </mc:Choice>
              <mc:Fallback>
                <p:oleObj name="Equation" r:id="rId11" imgW="800026" imgH="3276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751" y="2969418"/>
                        <a:ext cx="1335999" cy="523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75" name="Text Box 39"/>
          <p:cNvSpPr txBox="1">
            <a:spLocks noChangeArrowheads="1"/>
          </p:cNvSpPr>
          <p:nvPr/>
        </p:nvSpPr>
        <p:spPr bwMode="auto">
          <a:xfrm>
            <a:off x="5314950" y="2969418"/>
            <a:ext cx="1581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(ô vuông)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271613" y="3386137"/>
            <a:ext cx="5248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c)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587750" y="3867149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181350" y="3751659"/>
            <a:ext cx="416452" cy="625078"/>
            <a:chOff x="1829" y="1247"/>
            <a:chExt cx="197" cy="525"/>
          </a:xfrm>
        </p:grpSpPr>
        <p:sp>
          <p:nvSpPr>
            <p:cNvPr id="10285" name="Text Box 59"/>
            <p:cNvSpPr txBox="1">
              <a:spLocks noChangeArrowheads="1"/>
            </p:cNvSpPr>
            <p:nvPr/>
          </p:nvSpPr>
          <p:spPr bwMode="auto">
            <a:xfrm>
              <a:off x="1866" y="1247"/>
              <a:ext cx="14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6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51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Text Box 61"/>
            <p:cNvSpPr txBox="1">
              <a:spLocks noChangeArrowheads="1"/>
            </p:cNvSpPr>
            <p:nvPr/>
          </p:nvSpPr>
          <p:spPr bwMode="auto">
            <a:xfrm>
              <a:off x="1829" y="1462"/>
              <a:ext cx="1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6350" y="3752849"/>
            <a:ext cx="355600" cy="639366"/>
            <a:chOff x="1866" y="1235"/>
            <a:chExt cx="168" cy="537"/>
          </a:xfrm>
        </p:grpSpPr>
        <p:sp>
          <p:nvSpPr>
            <p:cNvPr id="10282" name="Text Box 59"/>
            <p:cNvSpPr txBox="1">
              <a:spLocks noChangeArrowheads="1"/>
            </p:cNvSpPr>
            <p:nvPr/>
          </p:nvSpPr>
          <p:spPr bwMode="auto">
            <a:xfrm>
              <a:off x="1872" y="1235"/>
              <a:ext cx="14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3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Text Box 61"/>
            <p:cNvSpPr txBox="1">
              <a:spLocks noChangeArrowheads="1"/>
            </p:cNvSpPr>
            <p:nvPr/>
          </p:nvSpPr>
          <p:spPr bwMode="auto">
            <a:xfrm>
              <a:off x="1873" y="1462"/>
              <a:ext cx="14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171951" y="3908822"/>
            <a:ext cx="45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552949" y="3767137"/>
            <a:ext cx="312201" cy="625078"/>
            <a:chOff x="1866" y="1247"/>
            <a:chExt cx="147" cy="525"/>
          </a:xfrm>
        </p:grpSpPr>
        <p:sp>
          <p:nvSpPr>
            <p:cNvPr id="10279" name="Text Box 59"/>
            <p:cNvSpPr txBox="1">
              <a:spLocks noChangeArrowheads="1"/>
            </p:cNvSpPr>
            <p:nvPr/>
          </p:nvSpPr>
          <p:spPr bwMode="auto">
            <a:xfrm>
              <a:off x="1866" y="1247"/>
              <a:ext cx="1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0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Text Box 61"/>
            <p:cNvSpPr txBox="1">
              <a:spLocks noChangeArrowheads="1"/>
            </p:cNvSpPr>
            <p:nvPr/>
          </p:nvSpPr>
          <p:spPr bwMode="auto">
            <a:xfrm>
              <a:off x="1872" y="1462"/>
              <a:ext cx="1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4940300" y="3873103"/>
            <a:ext cx="623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endParaRPr lang="en-US" altLang="en-US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1575391" y="4260415"/>
            <a:ext cx="883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dirty="0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1800" dirty="0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800" dirty="0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: a) Chu vi:            ;  </a:t>
            </a:r>
            <a:r>
              <a:rPr lang="en-US" altLang="en-US" sz="1800" dirty="0" err="1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1800" dirty="0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1800" dirty="0">
                <a:solidFill>
                  <a:srgbClr val="4016D8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402891" y="4149325"/>
            <a:ext cx="756988" cy="625078"/>
            <a:chOff x="1000" y="1168"/>
            <a:chExt cx="1017" cy="525"/>
          </a:xfrm>
        </p:grpSpPr>
        <p:sp>
          <p:nvSpPr>
            <p:cNvPr id="10276" name="Text Box 59"/>
            <p:cNvSpPr txBox="1">
              <a:spLocks noChangeArrowheads="1"/>
            </p:cNvSpPr>
            <p:nvPr/>
          </p:nvSpPr>
          <p:spPr bwMode="auto">
            <a:xfrm>
              <a:off x="1000" y="1168"/>
              <a:ext cx="1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vi-VN" alt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7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51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Text Box 61"/>
            <p:cNvSpPr txBox="1">
              <a:spLocks noChangeArrowheads="1"/>
            </p:cNvSpPr>
            <p:nvPr/>
          </p:nvSpPr>
          <p:spPr bwMode="auto">
            <a:xfrm>
              <a:off x="1001" y="1383"/>
              <a:ext cx="1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alt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580929" y="4228586"/>
            <a:ext cx="622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endParaRPr lang="en-US" altLang="en-US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062129" y="4198143"/>
            <a:ext cx="415925" cy="625078"/>
            <a:chOff x="1264" y="1247"/>
            <a:chExt cx="196" cy="525"/>
          </a:xfrm>
        </p:grpSpPr>
        <p:sp>
          <p:nvSpPr>
            <p:cNvPr id="10273" name="Text Box 59"/>
            <p:cNvSpPr txBox="1">
              <a:spLocks noChangeArrowheads="1"/>
            </p:cNvSpPr>
            <p:nvPr/>
          </p:nvSpPr>
          <p:spPr bwMode="auto">
            <a:xfrm>
              <a:off x="1301" y="1247"/>
              <a:ext cx="1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4" name="Line 60"/>
            <p:cNvSpPr>
              <a:spLocks noChangeShapeType="1"/>
            </p:cNvSpPr>
            <p:nvPr/>
          </p:nvSpPr>
          <p:spPr bwMode="auto">
            <a:xfrm>
              <a:off x="1301" y="1492"/>
              <a:ext cx="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Text Box 61"/>
            <p:cNvSpPr txBox="1">
              <a:spLocks noChangeArrowheads="1"/>
            </p:cNvSpPr>
            <p:nvPr/>
          </p:nvSpPr>
          <p:spPr bwMode="auto">
            <a:xfrm>
              <a:off x="1264" y="1462"/>
              <a:ext cx="1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vi-VN" alt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5444638" y="4203583"/>
            <a:ext cx="806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altLang="en-US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195062" y="4518422"/>
            <a:ext cx="312201" cy="625078"/>
            <a:chOff x="1866" y="1247"/>
            <a:chExt cx="147" cy="525"/>
          </a:xfrm>
        </p:grpSpPr>
        <p:sp>
          <p:nvSpPr>
            <p:cNvPr id="10270" name="Text Box 59"/>
            <p:cNvSpPr txBox="1">
              <a:spLocks noChangeArrowheads="1"/>
            </p:cNvSpPr>
            <p:nvPr/>
          </p:nvSpPr>
          <p:spPr bwMode="auto">
            <a:xfrm>
              <a:off x="1866" y="1247"/>
              <a:ext cx="1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1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61"/>
            <p:cNvSpPr txBox="1">
              <a:spLocks noChangeArrowheads="1"/>
            </p:cNvSpPr>
            <p:nvPr/>
          </p:nvSpPr>
          <p:spPr bwMode="auto">
            <a:xfrm>
              <a:off x="1872" y="1462"/>
              <a:ext cx="1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altLang="en-US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4453140" y="4591729"/>
            <a:ext cx="622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endParaRPr lang="en-US" altLang="en-US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9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03464" y="-13346"/>
            <a:ext cx="1811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>
            <a:off x="3356766" y="4457866"/>
            <a:ext cx="32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2" grpId="0"/>
      <p:bldP spid="193563" grpId="0"/>
      <p:bldP spid="193565" grpId="0"/>
      <p:bldP spid="193568" grpId="0"/>
      <p:bldP spid="193569" grpId="0"/>
      <p:bldP spid="193572" grpId="0"/>
      <p:bldP spid="193573" grpId="0"/>
      <p:bldP spid="193575" grpId="0"/>
      <p:bldP spid="19" grpId="0"/>
      <p:bldP spid="21" grpId="0"/>
      <p:bldP spid="30" grpId="0"/>
      <p:bldP spid="35" grpId="0"/>
      <p:bldP spid="36" grpId="0"/>
      <p:bldP spid="41" grpId="0"/>
      <p:bldP spid="46" grpId="0"/>
      <p:bldP spid="51" grpId="0"/>
    </p:bldLst>
  </p:timing>
</p:sld>
</file>

<file path=ppt/theme/theme1.xml><?xml version="1.0" encoding="utf-8"?>
<a:theme xmlns:a="http://schemas.openxmlformats.org/drawingml/2006/main" name="Funny Electricity Class for Kids by Slidesgo">
  <a:themeElements>
    <a:clrScheme name="Simple Light">
      <a:dk1>
        <a:srgbClr val="000000"/>
      </a:dk1>
      <a:lt1>
        <a:srgbClr val="FFFFFF"/>
      </a:lt1>
      <a:dk2>
        <a:srgbClr val="3B6894"/>
      </a:dk2>
      <a:lt2>
        <a:srgbClr val="E670AB"/>
      </a:lt2>
      <a:accent1>
        <a:srgbClr val="FFD460"/>
      </a:accent1>
      <a:accent2>
        <a:srgbClr val="FFE077"/>
      </a:accent2>
      <a:accent3>
        <a:srgbClr val="FFF2CC"/>
      </a:accent3>
      <a:accent4>
        <a:srgbClr val="FFD9EB"/>
      </a:accent4>
      <a:accent5>
        <a:srgbClr val="E6EEF5"/>
      </a:accent5>
      <a:accent6>
        <a:srgbClr val="AECCE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418</Words>
  <Application>Microsoft Office PowerPoint</Application>
  <PresentationFormat>On-screen Show (16:9)</PresentationFormat>
  <Paragraphs>154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.VnTime</vt:lpstr>
      <vt:lpstr>Times New Roman</vt:lpstr>
      <vt:lpstr>Lexend Medium</vt:lpstr>
      <vt:lpstr>Open Sans</vt:lpstr>
      <vt:lpstr>Lexend</vt:lpstr>
      <vt:lpstr>Cambria Math</vt:lpstr>
      <vt:lpstr>Libre Franklin</vt:lpstr>
      <vt:lpstr>Lexend SemiBold</vt:lpstr>
      <vt:lpstr>Anaheim</vt:lpstr>
      <vt:lpstr>Calibri</vt:lpstr>
      <vt:lpstr>Funny Electricity Class for Kids by Slidesgo</vt:lpstr>
      <vt:lpstr>Equation</vt:lpstr>
      <vt:lpstr>Ôn tập về các phép tính với phân số  (Tr.168 )</vt:lpstr>
      <vt:lpstr>PowerPoint Presentation</vt:lpstr>
      <vt:lpstr>KHÁM PHÁ</vt:lpstr>
      <vt:lpstr>Bài 1: Tính</vt:lpstr>
      <vt:lpstr>PowerPoint Presentation</vt:lpstr>
      <vt:lpstr>Bài 2: Tìm x</vt:lpstr>
      <vt:lpstr>Bài 3: Tính</vt:lpstr>
      <vt:lpstr>Bài 4:  Một tờ giấy hình vuông có cạnh dài 2/5 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  về các phép tính với phân số  (Tr.168 )</dc:title>
  <dc:creator>Admin</dc:creator>
  <cp:lastModifiedBy>hoà</cp:lastModifiedBy>
  <cp:revision>20</cp:revision>
  <dcterms:modified xsi:type="dcterms:W3CDTF">2022-05-06T02:54:22Z</dcterms:modified>
</cp:coreProperties>
</file>