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70" r:id="rId2"/>
    <p:sldId id="263" r:id="rId3"/>
    <p:sldId id="256" r:id="rId4"/>
    <p:sldId id="258" r:id="rId5"/>
    <p:sldId id="267" r:id="rId6"/>
    <p:sldId id="268" r:id="rId7"/>
    <p:sldId id="269" r:id="rId8"/>
    <p:sldId id="27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5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9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5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6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6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2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D183-DF5A-45A0-9714-D6DAAB6F853B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67A1-BEA9-45CE-A095-603474487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1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ca04cb79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47800" y="977845"/>
            <a:ext cx="6553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5144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eca04cb798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43000" y="2392363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alt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685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3434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7" descr="COMICBI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828800"/>
            <a:ext cx="15240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3820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Ôn luyện tập đọc và học thuộc lòng</a:t>
            </a:r>
            <a:r>
              <a:rPr lang="vi-VN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1143000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27377"/>
              </p:ext>
            </p:extLst>
          </p:nvPr>
        </p:nvGraphicFramePr>
        <p:xfrm>
          <a:off x="1" y="3048000"/>
          <a:ext cx="9143999" cy="17462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9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5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9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13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0"/>
                        </a:spcAft>
                      </a:pP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3200" b="1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2011" marR="72011" marT="72011" marB="720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745086" y="69578"/>
            <a:ext cx="5314950" cy="762000"/>
          </a:xfrm>
          <a:prstGeom prst="flowChartTerminato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4912708"/>
              </p:ext>
            </p:extLst>
          </p:nvPr>
        </p:nvGraphicFramePr>
        <p:xfrm>
          <a:off x="36513" y="1009650"/>
          <a:ext cx="9106906" cy="55502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74" name="Rectangle 44"/>
          <p:cNvSpPr>
            <a:spLocks noChangeArrowheads="1"/>
          </p:cNvSpPr>
          <p:nvPr/>
        </p:nvSpPr>
        <p:spPr bwMode="auto">
          <a:xfrm>
            <a:off x="1143000" y="-230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6" name="Rectangle 46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8" name="Rectangle 48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582463" y="3522206"/>
            <a:ext cx="877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2825990" y="3306928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Trần</a:t>
            </a:r>
            <a:r>
              <a:rPr lang="en-US" dirty="0"/>
              <a:t> </a:t>
            </a:r>
            <a:r>
              <a:rPr lang="en-US" dirty="0" err="1"/>
              <a:t>Đăng</a:t>
            </a:r>
            <a:r>
              <a:rPr lang="en-US" dirty="0"/>
              <a:t> </a:t>
            </a:r>
            <a:r>
              <a:rPr lang="en-US" dirty="0" err="1"/>
              <a:t>Khoa</a:t>
            </a:r>
            <a:endParaRPr lang="en-US" altLang="en-US" dirty="0"/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4582463" y="4974729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5460171" y="4272399"/>
            <a:ext cx="3810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5464934" y="3321602"/>
            <a:ext cx="34508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2906063" y="4729482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8443" y="2278216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 Pa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830" y="2340002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8830" y="3515459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0194" y="4724400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3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34156" y="2273407"/>
            <a:ext cx="162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Hách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2463" y="2153447"/>
            <a:ext cx="98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171" y="2098932"/>
            <a:ext cx="345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Ca </a:t>
            </a:r>
            <a:r>
              <a:rPr lang="en-US" dirty="0" err="1"/>
              <a:t>ngợi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Sa Pa,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mến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759770" y="335154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 algn="ctr"/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đâu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b="1" dirty="0"/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992736" y="449407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nghìn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đất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3" grpId="0"/>
      <p:bldP spid="26674" grpId="0"/>
      <p:bldP spid="26675" grpId="0"/>
      <p:bldP spid="26676" grpId="0"/>
      <p:bldP spid="26677" grpId="0"/>
      <p:bldP spid="26678" grpId="0"/>
      <p:bldP spid="2" grpId="0"/>
      <p:bldP spid="3" grpId="0"/>
      <p:bldP spid="15" grpId="0"/>
      <p:bldP spid="16" grpId="0"/>
      <p:bldP spid="18" grpId="0"/>
      <p:bldP spid="19" grpId="0"/>
      <p:bldP spid="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875418" y="139144"/>
            <a:ext cx="5314950" cy="762000"/>
          </a:xfrm>
          <a:prstGeom prst="flowChartTerminato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800" b="1" dirty="0"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88705695"/>
              </p:ext>
            </p:extLst>
          </p:nvPr>
        </p:nvGraphicFramePr>
        <p:xfrm>
          <a:off x="36513" y="1009650"/>
          <a:ext cx="9106907" cy="59593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5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8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74" name="Rectangle 44"/>
          <p:cNvSpPr>
            <a:spLocks noChangeArrowheads="1"/>
          </p:cNvSpPr>
          <p:nvPr/>
        </p:nvSpPr>
        <p:spPr bwMode="auto">
          <a:xfrm>
            <a:off x="1143000" y="-230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6" name="Rectangle 46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8" name="Rectangle 48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546190" y="3819684"/>
            <a:ext cx="8777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Văn 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2516243" y="3791450"/>
            <a:ext cx="229094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dirty="0" err="1">
                <a:solidFill>
                  <a:srgbClr val="313131"/>
                </a:solidFill>
                <a:ea typeface="Times New Roman"/>
              </a:rPr>
              <a:t>Sách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Những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kì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quan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thể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giới</a:t>
            </a:r>
            <a:endParaRPr lang="en-US" dirty="0">
              <a:ea typeface="Calibri"/>
            </a:endParaRPr>
          </a:p>
        </p:txBody>
      </p:sp>
      <p:sp>
        <p:nvSpPr>
          <p:cNvPr id="26675" name="Text Box 51"/>
          <p:cNvSpPr txBox="1">
            <a:spLocks noChangeArrowheads="1"/>
          </p:cNvSpPr>
          <p:nvPr/>
        </p:nvSpPr>
        <p:spPr bwMode="auto">
          <a:xfrm>
            <a:off x="4582463" y="545925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6" name="Text Box 52"/>
          <p:cNvSpPr txBox="1">
            <a:spLocks noChangeArrowheads="1"/>
          </p:cNvSpPr>
          <p:nvPr/>
        </p:nvSpPr>
        <p:spPr bwMode="auto">
          <a:xfrm>
            <a:off x="5638800" y="5142432"/>
            <a:ext cx="3810000" cy="13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Miêu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chuồn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chuồn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tình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quê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hương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5464933" y="3774129"/>
            <a:ext cx="3679067" cy="9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ngợi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đền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Ăng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-co-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vát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Cam-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pu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-chia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678" name="Text Box 54"/>
          <p:cNvSpPr txBox="1">
            <a:spLocks noChangeArrowheads="1"/>
          </p:cNvSpPr>
          <p:nvPr/>
        </p:nvSpPr>
        <p:spPr bwMode="auto">
          <a:xfrm>
            <a:off x="2906063" y="5214004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Nguyễn Thế Hội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3702" y="2479695"/>
            <a:ext cx="1572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mặc</a:t>
            </a:r>
            <a:r>
              <a:rPr lang="en-US" dirty="0"/>
              <a:t> </a:t>
            </a:r>
            <a:r>
              <a:rPr lang="en-US" dirty="0" err="1"/>
              <a:t>áo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047" y="2727281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4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26929" y="3976445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5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6929" y="5552558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6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34156" y="2273407"/>
            <a:ext cx="1621128" cy="9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31313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2463" y="2453640"/>
            <a:ext cx="98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0171" y="2083293"/>
            <a:ext cx="3683829" cy="17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dirty="0" err="1">
                <a:solidFill>
                  <a:srgbClr val="313131"/>
                </a:solidFill>
                <a:ea typeface="Times New Roman"/>
              </a:rPr>
              <a:t>Dòng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sông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duyên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dáng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luôn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đổi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màu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-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sáng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,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trưa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,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chiều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,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tối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-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như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mỗi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lúc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lại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khoác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lên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mình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một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chiếc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ảo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 </a:t>
            </a:r>
            <a:r>
              <a:rPr lang="en-US" dirty="0" err="1">
                <a:solidFill>
                  <a:srgbClr val="313131"/>
                </a:solidFill>
                <a:ea typeface="Times New Roman"/>
              </a:rPr>
              <a:t>mới</a:t>
            </a:r>
            <a:r>
              <a:rPr lang="en-US" dirty="0">
                <a:solidFill>
                  <a:srgbClr val="313131"/>
                </a:solidFill>
                <a:ea typeface="Times New Roman"/>
              </a:rPr>
              <a:t>.</a:t>
            </a:r>
            <a:endParaRPr lang="en-US" dirty="0">
              <a:ea typeface="Calibri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927093" y="3920986"/>
            <a:ext cx="1907063" cy="434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vi-VN" sz="2100" dirty="0">
                <a:ea typeface="Calibri"/>
              </a:rPr>
              <a:t>Ăng – co - vát</a:t>
            </a:r>
            <a:endParaRPr lang="en-US" sz="2100" dirty="0">
              <a:ea typeface="Calibri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943702" y="5274584"/>
            <a:ext cx="1523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vi-VN" dirty="0"/>
              <a:t>Con chuồn chuồn nước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322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3" grpId="0"/>
      <p:bldP spid="26674" grpId="0"/>
      <p:bldP spid="26675" grpId="0"/>
      <p:bldP spid="26676" grpId="0"/>
      <p:bldP spid="26677" grpId="0"/>
      <p:bldP spid="26678" grpId="0"/>
      <p:bldP spid="2" grpId="0"/>
      <p:bldP spid="3" grpId="0"/>
      <p:bldP spid="15" grpId="0"/>
      <p:bldP spid="16" grpId="0"/>
      <p:bldP spid="18" grpId="0"/>
      <p:bldP spid="19" grpId="0"/>
      <p:bldP spid="4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875418" y="139144"/>
            <a:ext cx="5314950" cy="762000"/>
          </a:xfrm>
          <a:prstGeom prst="flowChartTerminato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Tình yêu cuộc sống</a:t>
            </a:r>
            <a:endParaRPr lang="en-US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7751456"/>
              </p:ext>
            </p:extLst>
          </p:nvPr>
        </p:nvGraphicFramePr>
        <p:xfrm>
          <a:off x="36513" y="1009650"/>
          <a:ext cx="9106906" cy="58489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Tác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giả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Thể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loại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Nội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dung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chính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4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4" name="Rectangle 44"/>
          <p:cNvSpPr>
            <a:spLocks noChangeArrowheads="1"/>
          </p:cNvSpPr>
          <p:nvPr/>
        </p:nvSpPr>
        <p:spPr bwMode="auto">
          <a:xfrm>
            <a:off x="1143000" y="-230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6" name="Rectangle 46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8" name="Rectangle 48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4595843" y="5347289"/>
            <a:ext cx="8777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2609880" y="537616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vi-VN" dirty="0"/>
              <a:t>Hồ Chí Minh</a:t>
            </a:r>
            <a:endParaRPr lang="en-US" altLang="en-US" dirty="0"/>
          </a:p>
        </p:txBody>
      </p:sp>
      <p:sp>
        <p:nvSpPr>
          <p:cNvPr id="26677" name="Text Box 53"/>
          <p:cNvSpPr txBox="1">
            <a:spLocks noChangeArrowheads="1"/>
          </p:cNvSpPr>
          <p:nvPr/>
        </p:nvSpPr>
        <p:spPr bwMode="auto">
          <a:xfrm>
            <a:off x="5569375" y="4772116"/>
            <a:ext cx="34508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6116" y="2888265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Vương quốc vắng nụ cười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210" y="3106994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2210" y="5340542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2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47536" y="3040399"/>
            <a:ext cx="1621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Trần Đức Tiến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5843" y="2920439"/>
            <a:ext cx="98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60171" y="2153447"/>
            <a:ext cx="3683829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en-US" sz="2300" dirty="0"/>
              <a:t>Ở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vương</a:t>
            </a:r>
            <a:r>
              <a:rPr lang="en-US" sz="2300" dirty="0"/>
              <a:t> </a:t>
            </a:r>
            <a:r>
              <a:rPr lang="en-US" sz="2300" dirty="0" err="1"/>
              <a:t>quốc</a:t>
            </a:r>
            <a:r>
              <a:rPr lang="en-US" sz="2300" dirty="0"/>
              <a:t> </a:t>
            </a:r>
            <a:r>
              <a:rPr lang="en-US" sz="2300" dirty="0" err="1"/>
              <a:t>nọ</a:t>
            </a:r>
            <a:r>
              <a:rPr lang="en-US" sz="2300" dirty="0"/>
              <a:t>, </a:t>
            </a:r>
            <a:r>
              <a:rPr lang="en-US" sz="2300" dirty="0" err="1"/>
              <a:t>cuộc</a:t>
            </a:r>
            <a:r>
              <a:rPr lang="en-US" sz="2300" dirty="0"/>
              <a:t> </a:t>
            </a:r>
            <a:r>
              <a:rPr lang="en-US" sz="2300" dirty="0" err="1"/>
              <a:t>sống</a:t>
            </a:r>
            <a:r>
              <a:rPr lang="en-US" sz="2300" dirty="0"/>
              <a:t> </a:t>
            </a:r>
            <a:r>
              <a:rPr lang="en-US" sz="2300" dirty="0" err="1"/>
              <a:t>rất</a:t>
            </a:r>
            <a:r>
              <a:rPr lang="en-US" sz="2300" dirty="0"/>
              <a:t> </a:t>
            </a:r>
            <a:r>
              <a:rPr lang="en-US" sz="2300" dirty="0" err="1"/>
              <a:t>buồn</a:t>
            </a:r>
            <a:r>
              <a:rPr lang="en-US" sz="2300" dirty="0"/>
              <a:t> </a:t>
            </a:r>
            <a:r>
              <a:rPr lang="en-US" sz="2300" dirty="0" err="1"/>
              <a:t>chán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có</a:t>
            </a:r>
            <a:r>
              <a:rPr lang="en-US" sz="2300" dirty="0"/>
              <a:t> </a:t>
            </a:r>
            <a:r>
              <a:rPr lang="en-US" sz="2300" dirty="0" err="1"/>
              <a:t>nguy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tàn</a:t>
            </a:r>
            <a:r>
              <a:rPr lang="en-US" sz="2300" dirty="0"/>
              <a:t> </a:t>
            </a:r>
            <a:r>
              <a:rPr lang="en-US" sz="2300" dirty="0" err="1"/>
              <a:t>lụi</a:t>
            </a:r>
            <a:r>
              <a:rPr lang="en-US" sz="2300" dirty="0"/>
              <a:t> </a:t>
            </a:r>
            <a:r>
              <a:rPr lang="en-US" sz="2300" dirty="0" err="1"/>
              <a:t>vì</a:t>
            </a:r>
            <a:r>
              <a:rPr lang="en-US" sz="2300" dirty="0"/>
              <a:t> </a:t>
            </a:r>
            <a:r>
              <a:rPr lang="en-US" sz="2300" dirty="0" err="1"/>
              <a:t>vắng</a:t>
            </a:r>
            <a:r>
              <a:rPr lang="en-US" sz="2300" dirty="0"/>
              <a:t> </a:t>
            </a:r>
            <a:r>
              <a:rPr lang="en-US" sz="2300" dirty="0" err="1"/>
              <a:t>tiếng</a:t>
            </a:r>
            <a:r>
              <a:rPr lang="en-US" sz="2300" dirty="0"/>
              <a:t> </a:t>
            </a:r>
            <a:r>
              <a:rPr lang="en-US" sz="2300" dirty="0" err="1"/>
              <a:t>cười</a:t>
            </a:r>
            <a:r>
              <a:rPr lang="en-US" sz="2300" dirty="0"/>
              <a:t> : </a:t>
            </a:r>
            <a:r>
              <a:rPr lang="en-US" sz="2300" dirty="0" err="1"/>
              <a:t>Nhờ</a:t>
            </a:r>
            <a:r>
              <a:rPr lang="en-US" sz="2300" dirty="0"/>
              <a:t> </a:t>
            </a:r>
            <a:r>
              <a:rPr lang="en-US" sz="2300" dirty="0" err="1"/>
              <a:t>một</a:t>
            </a:r>
            <a:r>
              <a:rPr lang="en-US" sz="2300" dirty="0"/>
              <a:t> </a:t>
            </a:r>
            <a:r>
              <a:rPr lang="en-US" sz="2300" dirty="0" err="1"/>
              <a:t>chú</a:t>
            </a:r>
            <a:r>
              <a:rPr lang="en-US" sz="2300" dirty="0"/>
              <a:t> </a:t>
            </a:r>
            <a:r>
              <a:rPr lang="en-US" sz="2300" dirty="0" err="1"/>
              <a:t>bé</a:t>
            </a:r>
            <a:r>
              <a:rPr lang="en-US" sz="2300" dirty="0"/>
              <a:t>, </a:t>
            </a:r>
            <a:r>
              <a:rPr lang="en-US" sz="2300" dirty="0" err="1"/>
              <a:t>nhà</a:t>
            </a:r>
            <a:r>
              <a:rPr lang="en-US" sz="2300" dirty="0"/>
              <a:t> </a:t>
            </a:r>
            <a:r>
              <a:rPr lang="en-US" sz="2300" dirty="0" err="1"/>
              <a:t>vua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cả</a:t>
            </a:r>
            <a:r>
              <a:rPr lang="en-US" sz="2300" dirty="0"/>
              <a:t> </a:t>
            </a:r>
            <a:r>
              <a:rPr lang="en-US" sz="2300" dirty="0" err="1"/>
              <a:t>vương</a:t>
            </a:r>
            <a:r>
              <a:rPr lang="en-US" sz="2300" dirty="0"/>
              <a:t> </a:t>
            </a:r>
            <a:r>
              <a:rPr lang="en-US" sz="2300" dirty="0" err="1"/>
              <a:t>quốc</a:t>
            </a:r>
            <a:r>
              <a:rPr lang="en-US" sz="2300" dirty="0"/>
              <a:t> </a:t>
            </a:r>
            <a:r>
              <a:rPr lang="en-US" sz="2300" dirty="0" err="1"/>
              <a:t>biết</a:t>
            </a:r>
            <a:r>
              <a:rPr lang="en-US" sz="2300" dirty="0"/>
              <a:t> </a:t>
            </a:r>
            <a:r>
              <a:rPr lang="en-US" sz="2300" dirty="0" err="1"/>
              <a:t>cười</a:t>
            </a:r>
            <a:r>
              <a:rPr lang="en-US" sz="2300" dirty="0"/>
              <a:t>, </a:t>
            </a:r>
            <a:r>
              <a:rPr lang="en-US" sz="2300" dirty="0" err="1"/>
              <a:t>thoát</a:t>
            </a:r>
            <a:r>
              <a:rPr lang="en-US" sz="2300" dirty="0"/>
              <a:t> </a:t>
            </a:r>
            <a:r>
              <a:rPr lang="en-US" sz="2300" dirty="0" err="1"/>
              <a:t>khỏi</a:t>
            </a:r>
            <a:r>
              <a:rPr lang="en-US" sz="2300" dirty="0"/>
              <a:t> </a:t>
            </a:r>
            <a:r>
              <a:rPr lang="en-US" sz="2300" dirty="0" err="1"/>
              <a:t>cảnh</a:t>
            </a:r>
            <a:r>
              <a:rPr lang="en-US" sz="2300" dirty="0"/>
              <a:t> </a:t>
            </a:r>
            <a:r>
              <a:rPr lang="en-US" sz="2300" dirty="0" err="1"/>
              <a:t>buồn</a:t>
            </a:r>
            <a:r>
              <a:rPr lang="en-US" sz="2300" dirty="0"/>
              <a:t> </a:t>
            </a:r>
            <a:r>
              <a:rPr lang="en-US" sz="2300" dirty="0" err="1"/>
              <a:t>chán</a:t>
            </a:r>
            <a:r>
              <a:rPr lang="en-US" sz="2300" dirty="0"/>
              <a:t> </a:t>
            </a:r>
            <a:r>
              <a:rPr lang="en-US" sz="2300" dirty="0" err="1"/>
              <a:t>và</a:t>
            </a:r>
            <a:r>
              <a:rPr lang="en-US" sz="2300" dirty="0"/>
              <a:t> </a:t>
            </a:r>
            <a:r>
              <a:rPr lang="en-US" sz="2300" dirty="0" err="1"/>
              <a:t>nguy</a:t>
            </a:r>
            <a:r>
              <a:rPr lang="en-US" sz="2300" dirty="0"/>
              <a:t> </a:t>
            </a:r>
            <a:r>
              <a:rPr lang="en-US" sz="2300" dirty="0" err="1"/>
              <a:t>cơ</a:t>
            </a:r>
            <a:r>
              <a:rPr lang="en-US" sz="2300" dirty="0"/>
              <a:t> </a:t>
            </a:r>
            <a:r>
              <a:rPr lang="en-US" sz="2300" dirty="0" err="1"/>
              <a:t>tàn</a:t>
            </a:r>
            <a:r>
              <a:rPr lang="en-US" sz="2300" dirty="0"/>
              <a:t> </a:t>
            </a:r>
            <a:r>
              <a:rPr lang="en-US" sz="2300" dirty="0" err="1"/>
              <a:t>lụi</a:t>
            </a:r>
            <a:r>
              <a:rPr lang="en-US" sz="2300" dirty="0"/>
              <a:t>..</a:t>
            </a:r>
            <a:endParaRPr lang="en-US" altLang="en-US" sz="2300" b="1" dirty="0">
              <a:solidFill>
                <a:srgbClr val="FF3300"/>
              </a:solidFill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995231" y="5141447"/>
            <a:ext cx="1610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 algn="ctr"/>
            <a:r>
              <a:rPr lang="vi-VN" dirty="0"/>
              <a:t>Ngắm trăng – Không đề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15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3" grpId="0"/>
      <p:bldP spid="26674" grpId="0"/>
      <p:bldP spid="26677" grpId="0"/>
      <p:bldP spid="2" grpId="0"/>
      <p:bldP spid="3" grpId="0"/>
      <p:bldP spid="15" grpId="0"/>
      <p:bldP spid="18" grpId="0"/>
      <p:bldP spid="19" grpId="0"/>
      <p:bldP spid="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875418" y="139144"/>
            <a:ext cx="5314950" cy="762000"/>
          </a:xfrm>
          <a:prstGeom prst="flowChartTerminato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Tình yêu cuộc sống</a:t>
            </a:r>
            <a:endParaRPr lang="en-US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113445"/>
              </p:ext>
            </p:extLst>
          </p:nvPr>
        </p:nvGraphicFramePr>
        <p:xfrm>
          <a:off x="36513" y="1009650"/>
          <a:ext cx="9106906" cy="5315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4" name="Rectangle 44"/>
          <p:cNvSpPr>
            <a:spLocks noChangeArrowheads="1"/>
          </p:cNvSpPr>
          <p:nvPr/>
        </p:nvSpPr>
        <p:spPr bwMode="auto">
          <a:xfrm>
            <a:off x="1143000" y="-230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6" name="Rectangle 46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8" name="Rectangle 48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2969824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3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3413" y="4873644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4</a:t>
            </a:r>
            <a:endParaRPr lang="en-US" sz="2800" b="1" dirty="0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4533599" y="2709855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5530007" y="24421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2703242" y="263127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Báo : Giáo dục và Thời đại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987974" y="2631270"/>
            <a:ext cx="159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vi-VN" dirty="0"/>
              <a:t>Tiếng cười là liều thuốc bổ</a:t>
            </a:r>
            <a:endParaRPr lang="en-US" b="1" dirty="0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5530007" y="4395237"/>
            <a:ext cx="3613993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786807" y="4498303"/>
            <a:ext cx="137082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4591014" y="4719755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1094425" y="4799269"/>
            <a:ext cx="15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vi-VN" dirty="0"/>
              <a:t>Ăn mầm đá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5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20" grpId="0"/>
      <p:bldP spid="22" grpId="0"/>
      <p:bldP spid="23" grpId="0"/>
      <p:bldP spid="26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1875418" y="139144"/>
            <a:ext cx="5314950" cy="762000"/>
          </a:xfrm>
          <a:prstGeom prst="flowChartTerminator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76200" cmpd="tri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2: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Tình yêu cuộc sống</a:t>
            </a:r>
            <a:endParaRPr lang="en-US" altLang="en-US" sz="2800" b="1" dirty="0">
              <a:latin typeface="Times New Roman" pitchFamily="18" charset="0"/>
            </a:endParaRPr>
          </a:p>
        </p:txBody>
      </p:sp>
      <p:graphicFrame>
        <p:nvGraphicFramePr>
          <p:cNvPr id="26663" name="Group 39"/>
          <p:cNvGraphicFramePr>
            <a:graphicFrameLocks noGrp="1"/>
          </p:cNvGraphicFramePr>
          <p:nvPr>
            <p:ph idx="4294967295"/>
          </p:nvPr>
        </p:nvGraphicFramePr>
        <p:xfrm>
          <a:off x="36513" y="1009650"/>
          <a:ext cx="9106906" cy="5315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3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kumimoji="0" lang="en-US" sz="3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74" name="Rectangle 44"/>
          <p:cNvSpPr>
            <a:spLocks noChangeArrowheads="1"/>
          </p:cNvSpPr>
          <p:nvPr/>
        </p:nvSpPr>
        <p:spPr bwMode="auto">
          <a:xfrm>
            <a:off x="1143000" y="-23018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6" name="Rectangle 46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6178" name="Rectangle 48"/>
          <p:cNvSpPr>
            <a:spLocks noChangeArrowheads="1"/>
          </p:cNvSpPr>
          <p:nvPr/>
        </p:nvSpPr>
        <p:spPr bwMode="auto">
          <a:xfrm>
            <a:off x="1143000" y="300355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vi-VN" altLang="en-US">
              <a:latin typeface=".Vn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485" y="2969824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3413" y="4873644"/>
            <a:ext cx="65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</a:t>
            </a: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4533599" y="2709855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52"/>
          <p:cNvSpPr txBox="1">
            <a:spLocks noChangeArrowheads="1"/>
          </p:cNvSpPr>
          <p:nvPr/>
        </p:nvSpPr>
        <p:spPr bwMode="auto">
          <a:xfrm>
            <a:off x="5530007" y="24421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54"/>
          <p:cNvSpPr txBox="1">
            <a:spLocks noChangeArrowheads="1"/>
          </p:cNvSpPr>
          <p:nvPr/>
        </p:nvSpPr>
        <p:spPr bwMode="auto">
          <a:xfrm>
            <a:off x="2703242" y="2631270"/>
            <a:ext cx="1676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Báo : Giáo dục và Thời đại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987974" y="2631270"/>
            <a:ext cx="1598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vi-VN" dirty="0"/>
              <a:t>Tiếng cười là liều thuốc bổ</a:t>
            </a:r>
            <a:endParaRPr lang="en-US" b="1" dirty="0"/>
          </a:p>
        </p:txBody>
      </p:sp>
      <p:sp>
        <p:nvSpPr>
          <p:cNvPr id="25" name="Text Box 52"/>
          <p:cNvSpPr txBox="1">
            <a:spLocks noChangeArrowheads="1"/>
          </p:cNvSpPr>
          <p:nvPr/>
        </p:nvSpPr>
        <p:spPr bwMode="auto">
          <a:xfrm>
            <a:off x="5530007" y="4395237"/>
            <a:ext cx="3613993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" name="Text Box 54"/>
          <p:cNvSpPr txBox="1">
            <a:spLocks noChangeArrowheads="1"/>
          </p:cNvSpPr>
          <p:nvPr/>
        </p:nvSpPr>
        <p:spPr bwMode="auto">
          <a:xfrm>
            <a:off x="2786807" y="4498303"/>
            <a:ext cx="137082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87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4591014" y="4719755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kumimoji="0" lang="vi-V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1094425" y="4799269"/>
            <a:ext cx="1545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fontAlgn="base">
              <a:spcBef>
                <a:spcPct val="20000"/>
              </a:spcBef>
              <a:spcAft>
                <a:spcPct val="0"/>
              </a:spcAft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vi-VN" dirty="0"/>
              <a:t>Ăn mầm đá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361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  <p:bldP spid="20" grpId="0"/>
      <p:bldP spid="22" grpId="0"/>
      <p:bldP spid="23" grpId="0"/>
      <p:bldP spid="26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838200" y="1752600"/>
            <a:ext cx="7924800" cy="266700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spc="-36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8436" name="Picture 6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-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114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2286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438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2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8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5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3276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6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4495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7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18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19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0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1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2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3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438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4" descr="S128x128P_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219</TotalTime>
  <Words>564</Words>
  <Application>Microsoft Office PowerPoint</Application>
  <PresentationFormat>On-screen Show (4:3)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dong tdh</dc:creator>
  <cp:lastModifiedBy>ADMIN</cp:lastModifiedBy>
  <cp:revision>36</cp:revision>
  <dcterms:created xsi:type="dcterms:W3CDTF">2021-05-11T14:33:51Z</dcterms:created>
  <dcterms:modified xsi:type="dcterms:W3CDTF">2023-05-16T02:04:07Z</dcterms:modified>
</cp:coreProperties>
</file>