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5" r:id="rId3"/>
    <p:sldId id="277" r:id="rId4"/>
    <p:sldId id="278" r:id="rId5"/>
    <p:sldId id="280" r:id="rId6"/>
    <p:sldId id="274" r:id="rId7"/>
    <p:sldId id="270" r:id="rId8"/>
    <p:sldId id="257" r:id="rId9"/>
    <p:sldId id="261" r:id="rId10"/>
    <p:sldId id="262" r:id="rId11"/>
    <p:sldId id="263" r:id="rId12"/>
    <p:sldId id="266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CF90C-4AFE-4B40-A83A-6CFAE7F8246E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A89FF-6978-410A-8549-41C668FD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1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9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5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1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9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A8E5F-D865-4C69-95B1-76BFFEB36369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94C24-8253-408C-89F4-E577536AA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27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9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9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8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2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2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8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6"/>
            <a:ext cx="12192000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0800" y="3276600"/>
            <a:ext cx="7823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WordArt 17"/>
          <p:cNvSpPr>
            <a:spLocks noChangeArrowheads="1" noChangeShapeType="1" noTextEdit="1"/>
          </p:cNvSpPr>
          <p:nvPr/>
        </p:nvSpPr>
        <p:spPr bwMode="auto">
          <a:xfrm>
            <a:off x="5080001" y="2209801"/>
            <a:ext cx="5185833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83510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772647" y="1728782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399044" y="2009770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29226" y="1395407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82841" y="1059371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8465" y="2838743"/>
            <a:ext cx="54660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THỰC HÀNH</a:t>
            </a:r>
            <a:endParaRPr lang="en-US" sz="8000" b="1" cap="none" spc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95938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751" y="103767"/>
            <a:ext cx="10534617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err="1"/>
              <a:t>Câu</a:t>
            </a:r>
            <a:r>
              <a:rPr lang="en-US" sz="3600" b="1" u="sng" dirty="0"/>
              <a:t> 1</a:t>
            </a:r>
            <a:r>
              <a:rPr lang="en-US" sz="3600" b="1" dirty="0"/>
              <a:t>: </a:t>
            </a:r>
          </a:p>
          <a:p>
            <a:r>
              <a:rPr lang="en-US" sz="3600" b="1" dirty="0"/>
              <a:t>a)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ước</a:t>
            </a:r>
            <a:r>
              <a:rPr lang="en-US" sz="3600" b="1" dirty="0"/>
              <a:t> </a:t>
            </a:r>
            <a:r>
              <a:rPr lang="en-US" sz="3600" b="1" dirty="0" err="1"/>
              <a:t>lượng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chiều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dài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bảng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lớp</a:t>
            </a:r>
            <a:r>
              <a:rPr lang="en-US" sz="3600" b="1" dirty="0">
                <a:solidFill>
                  <a:schemeClr val="accent5"/>
                </a:solidFill>
              </a:rPr>
              <a:t>, </a:t>
            </a:r>
            <a:r>
              <a:rPr lang="en-US" sz="3600" b="1" dirty="0" err="1">
                <a:solidFill>
                  <a:schemeClr val="accent5"/>
                </a:solidFill>
              </a:rPr>
              <a:t>chiều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rộng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phòng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học</a:t>
            </a:r>
            <a:r>
              <a:rPr lang="en-US" sz="3600" b="1" dirty="0"/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chiều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phòng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r>
              <a:rPr lang="en-US" sz="3600" b="1" dirty="0">
                <a:solidFill>
                  <a:srgbClr val="FF0000"/>
                </a:solidFill>
              </a:rPr>
              <a:t> 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bao</a:t>
            </a:r>
            <a:r>
              <a:rPr lang="en-US" sz="3600" b="1" dirty="0"/>
              <a:t> </a:t>
            </a:r>
            <a:r>
              <a:rPr lang="en-US" sz="3600" b="1" dirty="0" err="1"/>
              <a:t>nhiêu</a:t>
            </a:r>
            <a:r>
              <a:rPr lang="en-US" sz="3600" b="1" dirty="0"/>
              <a:t> ?</a:t>
            </a:r>
          </a:p>
          <a:p>
            <a:r>
              <a:rPr lang="en-US" sz="3600" b="1" dirty="0"/>
              <a:t>b)</a:t>
            </a:r>
            <a:r>
              <a:rPr lang="en-US" sz="3600" b="1" dirty="0" err="1"/>
              <a:t>Đo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độ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dài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bảng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lớp</a:t>
            </a:r>
            <a:r>
              <a:rPr lang="en-US" sz="3600" b="1" dirty="0">
                <a:solidFill>
                  <a:schemeClr val="accent5"/>
                </a:solidFill>
              </a:rPr>
              <a:t>, </a:t>
            </a:r>
            <a:r>
              <a:rPr lang="en-US" sz="3600" b="1" dirty="0" err="1">
                <a:solidFill>
                  <a:schemeClr val="accent5"/>
                </a:solidFill>
              </a:rPr>
              <a:t>chiều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rộng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phòng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học</a:t>
            </a:r>
            <a:r>
              <a:rPr lang="en-US" sz="3600" b="1" dirty="0"/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chiều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phòng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/>
              <a:t>rồi</a:t>
            </a:r>
            <a:r>
              <a:rPr lang="en-US" sz="3600" b="1" dirty="0"/>
              <a:t> </a:t>
            </a:r>
            <a:r>
              <a:rPr lang="en-US" sz="3600" b="1" dirty="0" err="1"/>
              <a:t>ghi</a:t>
            </a:r>
            <a:r>
              <a:rPr lang="en-US" sz="3600" b="1" dirty="0"/>
              <a:t> </a:t>
            </a:r>
            <a:r>
              <a:rPr lang="en-US" sz="3600" b="1" dirty="0" err="1"/>
              <a:t>kết</a:t>
            </a:r>
            <a:r>
              <a:rPr lang="en-US" sz="3600" b="1" dirty="0"/>
              <a:t> </a:t>
            </a:r>
            <a:r>
              <a:rPr lang="en-US" sz="3600" b="1" dirty="0" err="1"/>
              <a:t>quả</a:t>
            </a:r>
            <a:r>
              <a:rPr lang="en-US" sz="3600" b="1" dirty="0"/>
              <a:t> </a:t>
            </a:r>
            <a:r>
              <a:rPr lang="en-US" sz="3600" b="1" dirty="0" err="1"/>
              <a:t>đo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ô </a:t>
            </a:r>
            <a:r>
              <a:rPr lang="en-US" sz="3600" b="1" dirty="0" err="1"/>
              <a:t>trống</a:t>
            </a:r>
            <a:r>
              <a:rPr lang="en-US" sz="3600" b="1" dirty="0"/>
              <a:t>:</a:t>
            </a:r>
          </a:p>
        </p:txBody>
      </p:sp>
      <p:pic>
        <p:nvPicPr>
          <p:cNvPr id="10" name="TiengVoTay-DangCapNhat_49x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5569" y="6226966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605" y="5373666"/>
            <a:ext cx="55114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Thực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hành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theo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nhóm</a:t>
            </a:r>
            <a:r>
              <a:rPr lang="en-US" sz="3600" b="1" dirty="0">
                <a:solidFill>
                  <a:srgbClr val="FF0000"/>
                </a:solidFill>
              </a:rPr>
              <a:t> 6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668063"/>
              </p:ext>
            </p:extLst>
          </p:nvPr>
        </p:nvGraphicFramePr>
        <p:xfrm>
          <a:off x="475989" y="3162241"/>
          <a:ext cx="1098917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4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2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Chiều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</a:rPr>
                        <a:t>dài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</a:rPr>
                        <a:t>bảng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</a:rPr>
                        <a:t>lớp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Chiều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</a:rPr>
                        <a:t>rộng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</a:rPr>
                        <a:t>phòng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</a:rPr>
                        <a:t>học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Chiều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</a:rPr>
                        <a:t>dài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</a:rPr>
                        <a:t>phòng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</a:rPr>
                        <a:t>học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/>
                        <a:t>Ước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lượng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/>
                        <a:t>Đo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thực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tế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8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483" y="1174274"/>
            <a:ext cx="30571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Câu</a:t>
            </a:r>
            <a:r>
              <a:rPr lang="en-US" sz="4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7405" y="2397948"/>
            <a:ext cx="10835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bước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10 </a:t>
            </a:r>
            <a:r>
              <a:rPr lang="en-US" sz="3200" dirty="0" err="1"/>
              <a:t>bước</a:t>
            </a:r>
            <a:r>
              <a:rPr lang="en-US" sz="3200" dirty="0"/>
              <a:t> </a:t>
            </a:r>
            <a:r>
              <a:rPr lang="en-US" sz="3200" dirty="0" err="1"/>
              <a:t>dọc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sân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A </a:t>
            </a:r>
            <a:r>
              <a:rPr lang="en-US" sz="3200" dirty="0" err="1"/>
              <a:t>đến</a:t>
            </a:r>
            <a:r>
              <a:rPr lang="en-US" sz="3200" dirty="0"/>
              <a:t> B.</a:t>
            </a:r>
          </a:p>
          <a:p>
            <a:r>
              <a:rPr lang="en-US" sz="3200" dirty="0"/>
              <a:t>-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ước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AB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mét</a:t>
            </a:r>
            <a:r>
              <a:rPr lang="en-US" sz="3200" dirty="0"/>
              <a:t> ?</a:t>
            </a:r>
          </a:p>
          <a:p>
            <a:r>
              <a:rPr lang="en-US" sz="3200" dirty="0"/>
              <a:t>-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kiểm</a:t>
            </a:r>
            <a:r>
              <a:rPr lang="en-US" sz="3200" dirty="0"/>
              <a:t> </a:t>
            </a:r>
            <a:r>
              <a:rPr lang="en-US" sz="3200" dirty="0" err="1"/>
              <a:t>tra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thước</a:t>
            </a:r>
            <a:r>
              <a:rPr lang="en-US" sz="3200" dirty="0"/>
              <a:t> </a:t>
            </a:r>
            <a:r>
              <a:rPr lang="en-US" sz="3200" dirty="0" err="1"/>
              <a:t>dây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AB </a:t>
            </a:r>
            <a:r>
              <a:rPr lang="en-US" sz="3200" dirty="0" err="1"/>
              <a:t>đó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88164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06680"/>
            <a:ext cx="1320800" cy="144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87682" y="3633898"/>
            <a:ext cx="121920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11200" y="1881753"/>
            <a:ext cx="1076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29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318750" y="5065713"/>
            <a:ext cx="2430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7642" y="2047875"/>
            <a:ext cx="11833225" cy="14097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200. 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3cm.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048958" y="4646402"/>
            <a:ext cx="2576946" cy="936980"/>
          </a:xfrm>
          <a:prstGeom prst="rect">
            <a:avLst/>
          </a:prstGeom>
          <a:solidFill>
            <a:srgbClr val="00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600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alt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81667" y="4646402"/>
            <a:ext cx="2576946" cy="936980"/>
          </a:xfrm>
          <a:prstGeom prst="rect">
            <a:avLst/>
          </a:prstGeom>
          <a:solidFill>
            <a:srgbClr val="00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60 m</a:t>
            </a:r>
          </a:p>
          <a:p>
            <a:pPr algn="ctr">
              <a:defRPr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37873" y="4655195"/>
            <a:ext cx="2576946" cy="936980"/>
          </a:xfrm>
          <a:prstGeom prst="rect">
            <a:avLst/>
          </a:prstGeom>
          <a:solidFill>
            <a:srgbClr val="00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 m</a:t>
            </a:r>
          </a:p>
          <a:p>
            <a:pPr algn="ctr">
              <a:defRPr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548688" y="4776788"/>
            <a:ext cx="630237" cy="676275"/>
          </a:xfrm>
          <a:prstGeom prst="ellipse">
            <a:avLst/>
          </a:prstGeom>
          <a:noFill/>
          <a:ln w="38100">
            <a:solidFill>
              <a:srgbClr val="FF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13853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9140" y="3105835"/>
            <a:ext cx="10346498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490" y="1824602"/>
            <a:ext cx="1040861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06680"/>
            <a:ext cx="1320800" cy="144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00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318750" y="5065713"/>
            <a:ext cx="2430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8368" y="1725069"/>
            <a:ext cx="5950320" cy="225820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5km</a:t>
            </a:r>
          </a:p>
          <a:p>
            <a:pPr>
              <a:defRPr/>
            </a:pP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: 10 000</a:t>
            </a:r>
          </a:p>
          <a:p>
            <a:pPr>
              <a:defRPr/>
            </a:pP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…...?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048958" y="4646402"/>
            <a:ext cx="2576946" cy="936980"/>
          </a:xfrm>
          <a:prstGeom prst="rect">
            <a:avLst/>
          </a:prstGeom>
          <a:solidFill>
            <a:srgbClr val="00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5cm</a:t>
            </a:r>
          </a:p>
          <a:p>
            <a:pPr algn="ctr">
              <a:defRPr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81667" y="4646402"/>
            <a:ext cx="2576946" cy="936980"/>
          </a:xfrm>
          <a:prstGeom prst="rect">
            <a:avLst/>
          </a:prstGeom>
          <a:solidFill>
            <a:srgbClr val="00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5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37873" y="4655195"/>
            <a:ext cx="2576946" cy="936980"/>
          </a:xfrm>
          <a:prstGeom prst="rect">
            <a:avLst/>
          </a:prstGeom>
          <a:solidFill>
            <a:srgbClr val="00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 m</a:t>
            </a:r>
          </a:p>
          <a:p>
            <a:pPr algn="ctr">
              <a:defRPr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43291" y="4776754"/>
            <a:ext cx="630237" cy="676275"/>
          </a:xfrm>
          <a:prstGeom prst="ellipse">
            <a:avLst/>
          </a:prstGeom>
          <a:noFill/>
          <a:ln w="38100">
            <a:solidFill>
              <a:srgbClr val="FF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18605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6"/>
            <a:ext cx="12192000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0800" y="3276600"/>
            <a:ext cx="78232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HÀNH</a:t>
            </a:r>
          </a:p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 158</a:t>
            </a:r>
            <a:endParaRPr lang="vi-VN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WordArt 17"/>
          <p:cNvSpPr>
            <a:spLocks noChangeArrowheads="1" noChangeShapeType="1" noTextEdit="1"/>
          </p:cNvSpPr>
          <p:nvPr/>
        </p:nvSpPr>
        <p:spPr bwMode="auto">
          <a:xfrm>
            <a:off x="5080001" y="2209801"/>
            <a:ext cx="5185833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423580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87" y="2029216"/>
            <a:ext cx="3982689" cy="1903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33" y="2029216"/>
            <a:ext cx="3402752" cy="1903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2478" y="282477"/>
            <a:ext cx="2153716" cy="10387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3112" y="235451"/>
            <a:ext cx="60218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b="1" dirty="0" err="1"/>
              <a:t>Đo</a:t>
            </a:r>
            <a:r>
              <a:rPr lang="en-US" sz="3600" b="1" dirty="0"/>
              <a:t> </a:t>
            </a:r>
            <a:r>
              <a:rPr lang="en-US" sz="3600" b="1" dirty="0" err="1"/>
              <a:t>đoạn</a:t>
            </a:r>
            <a:r>
              <a:rPr lang="en-US" sz="3600" b="1" dirty="0"/>
              <a:t> </a:t>
            </a:r>
            <a:r>
              <a:rPr lang="en-US" sz="3600" b="1" dirty="0" err="1"/>
              <a:t>thẳng</a:t>
            </a:r>
            <a:r>
              <a:rPr lang="en-US" sz="3600" b="1" dirty="0"/>
              <a:t> </a:t>
            </a:r>
            <a:r>
              <a:rPr lang="en-US" sz="3600" b="1" dirty="0" err="1"/>
              <a:t>trên</a:t>
            </a:r>
            <a:r>
              <a:rPr lang="en-US" sz="3600" b="1" dirty="0"/>
              <a:t> </a:t>
            </a:r>
            <a:r>
              <a:rPr lang="en-US" sz="3600" b="1" dirty="0" err="1"/>
              <a:t>mặt</a:t>
            </a:r>
            <a:r>
              <a:rPr lang="en-US" sz="3600" b="1" dirty="0"/>
              <a:t> </a:t>
            </a:r>
            <a:r>
              <a:rPr lang="en-US" sz="3600" b="1" dirty="0" err="1"/>
              <a:t>đất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6219" y="25052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43110" y="893092"/>
            <a:ext cx="8517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Muốn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dài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đoạn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thẳng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dài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 err="1">
                <a:solidFill>
                  <a:srgbClr val="FF0000"/>
                </a:solidFill>
              </a:rPr>
              <a:t>trên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mặt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đất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người</a:t>
            </a:r>
            <a:r>
              <a:rPr lang="en-US" sz="2400" dirty="0">
                <a:solidFill>
                  <a:srgbClr val="FF0000"/>
                </a:solidFill>
              </a:rPr>
              <a:t> ta </a:t>
            </a:r>
            <a:r>
              <a:rPr lang="en-US" sz="2400" dirty="0" err="1">
                <a:solidFill>
                  <a:srgbClr val="FF0000"/>
                </a:solidFill>
              </a:rPr>
              <a:t>dùng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loại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thước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nào</a:t>
            </a:r>
            <a:r>
              <a:rPr lang="en-US" sz="2400" dirty="0">
                <a:solidFill>
                  <a:srgbClr val="FF0000"/>
                </a:solidFill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30" y="2285880"/>
            <a:ext cx="1983643" cy="164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540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911" y="0"/>
            <a:ext cx="108976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độ</a:t>
            </a:r>
            <a:r>
              <a:rPr lang="en-US" sz="2800" b="1" dirty="0"/>
              <a:t> </a:t>
            </a:r>
            <a:r>
              <a:rPr lang="en-US" sz="2800" b="1" dirty="0" err="1"/>
              <a:t>dài</a:t>
            </a:r>
            <a:r>
              <a:rPr lang="en-US" sz="2800" b="1" dirty="0"/>
              <a:t> </a:t>
            </a:r>
            <a:r>
              <a:rPr lang="en-US" sz="2800" b="1" dirty="0" err="1"/>
              <a:t>đoạn</a:t>
            </a:r>
            <a:r>
              <a:rPr lang="en-US" sz="2800" b="1" dirty="0"/>
              <a:t> </a:t>
            </a:r>
            <a:r>
              <a:rPr lang="en-US" sz="2800" b="1" dirty="0" err="1"/>
              <a:t>thẳng</a:t>
            </a:r>
            <a:r>
              <a:rPr lang="en-US" sz="2800" b="1" dirty="0"/>
              <a:t> AB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r>
              <a:rPr lang="en-US" sz="2800" b="1" dirty="0"/>
              <a:t>, ta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như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: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963576" y="2694769"/>
            <a:ext cx="8835897" cy="1132668"/>
            <a:chOff x="963576" y="2694769"/>
            <a:chExt cx="8835897" cy="1132668"/>
          </a:xfrm>
        </p:grpSpPr>
        <p:sp>
          <p:nvSpPr>
            <p:cNvPr id="3" name="Oval 2"/>
            <p:cNvSpPr/>
            <p:nvPr/>
          </p:nvSpPr>
          <p:spPr>
            <a:xfrm>
              <a:off x="988925" y="3279339"/>
              <a:ext cx="397957" cy="5480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9191101" y="3264921"/>
              <a:ext cx="397957" cy="5480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63576" y="2743200"/>
              <a:ext cx="657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73959" y="2694769"/>
              <a:ext cx="625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/>
                <a:t>B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75048" y="3931088"/>
            <a:ext cx="10236544" cy="676205"/>
            <a:chOff x="475048" y="3931088"/>
            <a:chExt cx="10236544" cy="676205"/>
          </a:xfrm>
        </p:grpSpPr>
        <p:grpSp>
          <p:nvGrpSpPr>
            <p:cNvPr id="16" name="Group 15"/>
            <p:cNvGrpSpPr/>
            <p:nvPr/>
          </p:nvGrpSpPr>
          <p:grpSpPr>
            <a:xfrm>
              <a:off x="475048" y="3931088"/>
              <a:ext cx="10236544" cy="562294"/>
              <a:chOff x="2026269" y="3788612"/>
              <a:chExt cx="7091538" cy="3078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507456" y="3800479"/>
                <a:ext cx="6610351" cy="28574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2026269" y="3788612"/>
                <a:ext cx="466726" cy="307809"/>
                <a:chOff x="1219200" y="2055291"/>
                <a:chExt cx="466726" cy="307809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1219200" y="2055291"/>
                  <a:ext cx="466725" cy="30780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457326" y="2074341"/>
                  <a:ext cx="228600" cy="268622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TextBox 17"/>
            <p:cNvSpPr txBox="1"/>
            <p:nvPr/>
          </p:nvSpPr>
          <p:spPr>
            <a:xfrm>
              <a:off x="1121305" y="405323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88771" y="4050056"/>
              <a:ext cx="702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10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507752" y="4040752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20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341676" y="405391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30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815733" y="406717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60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59834" y="4066419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40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987182" y="4069145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50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993578" y="4080739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277870" y="406544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90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457186" y="408407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80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637767" y="4064051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70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81902" y="3964126"/>
              <a:ext cx="0" cy="3257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1303077" y="3962809"/>
              <a:ext cx="652921" cy="325725"/>
              <a:chOff x="2574035" y="3807661"/>
              <a:chExt cx="492267" cy="178307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2126912" y="3963726"/>
              <a:ext cx="652921" cy="325725"/>
              <a:chOff x="2574035" y="3807661"/>
              <a:chExt cx="492267" cy="178307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2950747" y="3964643"/>
              <a:ext cx="652921" cy="325725"/>
              <a:chOff x="2574035" y="3807661"/>
              <a:chExt cx="492267" cy="17830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3774581" y="3965560"/>
              <a:ext cx="652921" cy="325725"/>
              <a:chOff x="2574035" y="3807661"/>
              <a:chExt cx="492267" cy="17830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4598416" y="3966477"/>
              <a:ext cx="652921" cy="325725"/>
              <a:chOff x="2574035" y="3807661"/>
              <a:chExt cx="492267" cy="17830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5422251" y="3967394"/>
              <a:ext cx="652921" cy="325725"/>
              <a:chOff x="2574035" y="3807661"/>
              <a:chExt cx="492267" cy="178307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6246086" y="3968311"/>
              <a:ext cx="652921" cy="325725"/>
              <a:chOff x="2574035" y="3807661"/>
              <a:chExt cx="492267" cy="178307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7069921" y="3969228"/>
              <a:ext cx="652921" cy="325725"/>
              <a:chOff x="2574035" y="3807661"/>
              <a:chExt cx="492267" cy="178307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7893755" y="3970145"/>
              <a:ext cx="652921" cy="325725"/>
              <a:chOff x="2574035" y="3807661"/>
              <a:chExt cx="492267" cy="178307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8717590" y="3971062"/>
              <a:ext cx="652921" cy="325725"/>
              <a:chOff x="2574035" y="3807661"/>
              <a:chExt cx="492267" cy="178307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9541425" y="3983612"/>
              <a:ext cx="498541" cy="151230"/>
              <a:chOff x="2574035" y="3814029"/>
              <a:chExt cx="375873" cy="82786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Straight Connector 16"/>
          <p:cNvCxnSpPr>
            <a:stCxn id="3" idx="6"/>
            <a:endCxn id="4" idx="2"/>
          </p:cNvCxnSpPr>
          <p:nvPr/>
        </p:nvCxnSpPr>
        <p:spPr>
          <a:xfrm flipV="1">
            <a:off x="1386882" y="3538970"/>
            <a:ext cx="7804219" cy="144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11393663">
            <a:off x="1303937" y="3119443"/>
            <a:ext cx="1478121" cy="1861225"/>
            <a:chOff x="2935671" y="4063612"/>
            <a:chExt cx="1014412" cy="971550"/>
          </a:xfrm>
          <a:scene3d>
            <a:camera prst="orthographicFront"/>
            <a:lightRig rig="threePt" dir="t"/>
          </a:scene3d>
        </p:grpSpPr>
        <p:sp>
          <p:nvSpPr>
            <p:cNvPr id="7" name="Oval 6"/>
            <p:cNvSpPr/>
            <p:nvPr/>
          </p:nvSpPr>
          <p:spPr>
            <a:xfrm>
              <a:off x="2935671" y="4063612"/>
              <a:ext cx="1014412" cy="971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83968" y="4209961"/>
              <a:ext cx="706573" cy="7065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64160" y="4377764"/>
              <a:ext cx="300038" cy="30003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7" y="541751"/>
            <a:ext cx="5611858" cy="23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1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72526 0.01574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63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958" y="-146871"/>
            <a:ext cx="99902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b) </a:t>
            </a:r>
            <a:r>
              <a:rPr lang="en-US" sz="4000" b="1" dirty="0" err="1"/>
              <a:t>Gióng</a:t>
            </a:r>
            <a:r>
              <a:rPr lang="en-US" sz="4000" b="1" dirty="0"/>
              <a:t> </a:t>
            </a:r>
            <a:r>
              <a:rPr lang="en-US" sz="4000" b="1" dirty="0" err="1"/>
              <a:t>thẳng</a:t>
            </a:r>
            <a:r>
              <a:rPr lang="en-US" sz="4000" b="1" dirty="0"/>
              <a:t> </a:t>
            </a:r>
            <a:r>
              <a:rPr lang="en-US" sz="4000" b="1" dirty="0" err="1"/>
              <a:t>hàng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/>
              <a:t>cọc</a:t>
            </a:r>
            <a:r>
              <a:rPr lang="en-US" sz="4000" b="1" dirty="0"/>
              <a:t> </a:t>
            </a:r>
            <a:r>
              <a:rPr lang="en-US" sz="4000" b="1" dirty="0" err="1"/>
              <a:t>tiêu</a:t>
            </a:r>
            <a:r>
              <a:rPr lang="en-US" sz="4000" b="1" dirty="0"/>
              <a:t> </a:t>
            </a:r>
            <a:r>
              <a:rPr lang="en-US" sz="4000" b="1" dirty="0" err="1"/>
              <a:t>trên</a:t>
            </a:r>
            <a:r>
              <a:rPr lang="en-US" sz="4000" b="1" dirty="0"/>
              <a:t> </a:t>
            </a:r>
            <a:r>
              <a:rPr lang="en-US" sz="4000" b="1" dirty="0" err="1"/>
              <a:t>mặt</a:t>
            </a:r>
            <a:r>
              <a:rPr lang="en-US" sz="4000" b="1" dirty="0"/>
              <a:t> </a:t>
            </a:r>
            <a:r>
              <a:rPr lang="en-US" sz="4000" b="1" dirty="0" err="1"/>
              <a:t>đất</a:t>
            </a:r>
            <a:r>
              <a:rPr lang="en-US" sz="4000" b="1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0" t="52723" r="2012" b="5528"/>
          <a:stretch/>
        </p:blipFill>
        <p:spPr>
          <a:xfrm>
            <a:off x="0" y="1171576"/>
            <a:ext cx="12192000" cy="568642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428869" y="2486025"/>
            <a:ext cx="2314581" cy="3286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0967" y="58380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4559" y="5343379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7171" y="4876801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4" y="561015"/>
            <a:ext cx="7452987" cy="122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3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377</Words>
  <Application>Microsoft Office PowerPoint</Application>
  <PresentationFormat>Widescreen</PresentationFormat>
  <Paragraphs>60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GVCB Hoàng Hương Duyên</cp:lastModifiedBy>
  <cp:revision>50</cp:revision>
  <dcterms:created xsi:type="dcterms:W3CDTF">2018-04-09T02:25:15Z</dcterms:created>
  <dcterms:modified xsi:type="dcterms:W3CDTF">2023-04-08T03:28:55Z</dcterms:modified>
</cp:coreProperties>
</file>