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10" r:id="rId3"/>
    <p:sldMasterId id="2147483722" r:id="rId4"/>
    <p:sldMasterId id="2147483734" r:id="rId5"/>
    <p:sldMasterId id="2147483746" r:id="rId6"/>
    <p:sldMasterId id="2147483758" r:id="rId7"/>
    <p:sldMasterId id="2147483770" r:id="rId8"/>
    <p:sldMasterId id="2147483782" r:id="rId9"/>
    <p:sldMasterId id="2147483794" r:id="rId10"/>
    <p:sldMasterId id="2147483806" r:id="rId11"/>
    <p:sldMasterId id="2147483818" r:id="rId12"/>
    <p:sldMasterId id="2147483830" r:id="rId13"/>
    <p:sldMasterId id="2147483842" r:id="rId14"/>
    <p:sldMasterId id="2147483854" r:id="rId15"/>
    <p:sldMasterId id="2147483866" r:id="rId16"/>
    <p:sldMasterId id="2147483878" r:id="rId17"/>
  </p:sldMasterIdLst>
  <p:notesMasterIdLst>
    <p:notesMasterId r:id="rId42"/>
  </p:notesMasterIdLst>
  <p:sldIdLst>
    <p:sldId id="266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2" r:id="rId32"/>
    <p:sldId id="281" r:id="rId33"/>
    <p:sldId id="257" r:id="rId34"/>
    <p:sldId id="258" r:id="rId35"/>
    <p:sldId id="259" r:id="rId36"/>
    <p:sldId id="260" r:id="rId37"/>
    <p:sldId id="261" r:id="rId38"/>
    <p:sldId id="262" r:id="rId39"/>
    <p:sldId id="263" r:id="rId40"/>
    <p:sldId id="267" r:id="rId41"/>
  </p:sldIdLst>
  <p:sldSz cx="9144000" cy="5143500" type="screen16x9"/>
  <p:notesSz cx="6858000" cy="9144000"/>
  <p:defaultTextStyle>
    <a:defPPr>
      <a:defRPr lang="en-US"/>
    </a:defPPr>
    <a:lvl1pPr marL="0" algn="l" defTabSz="9117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762" algn="l" defTabSz="9117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700" algn="l" defTabSz="9117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520" algn="l" defTabSz="9117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3399" algn="l" defTabSz="9117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9160" algn="l" defTabSz="9117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4923" algn="l" defTabSz="9117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0826" algn="l" defTabSz="9117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6666" algn="l" defTabSz="9117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4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7E594-B953-466D-B3B4-58E9981D5EE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E149-5D59-48F5-B1BB-2A5B2B457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2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7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762" algn="l" defTabSz="9117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700" algn="l" defTabSz="9117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520" algn="l" defTabSz="9117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399" algn="l" defTabSz="9117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160" algn="l" defTabSz="9117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923" algn="l" defTabSz="9117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0826" algn="l" defTabSz="9117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666" algn="l" defTabSz="9117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itchFamily="34" charset="0"/>
            </a:endParaRPr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CE34401-AF1F-4FFC-9AFB-74A0B56F1625}" type="slidenum">
              <a:rPr lang="zh-CN" altLang="en-US">
                <a:solidFill>
                  <a:srgbClr val="000000"/>
                </a:solidFill>
                <a:latin typeface="Calibri" pitchFamily="34" charset="0"/>
              </a:rPr>
              <a:pPr/>
              <a:t>1</a:t>
            </a:fld>
            <a:endParaRPr lang="zh-CN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39"/>
            <a:ext cx="7772400" cy="1102519"/>
          </a:xfrm>
          <a:prstGeom prst="rect">
            <a:avLst/>
          </a:prstGeom>
        </p:spPr>
        <p:txBody>
          <a:bodyPr lIns="91200" tIns="45600" rIns="91200" bIns="456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200" tIns="45600" rIns="91200" bIns="4560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7A6DD874-7EFD-4A52-9131-3C75A6F6EC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688BDB70-5A80-457A-BEDF-28F6072E1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200" tIns="45600" rIns="91200" bIns="456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200" tIns="45600" rIns="91200" bIns="456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7A6DD874-7EFD-4A52-9131-3C75A6F6EC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688BDB70-5A80-457A-BEDF-28F6072E1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623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3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3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15AC-41B6-48F4-B783-5AAB7AC83954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491538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146" indent="0" algn="ctr">
              <a:buNone/>
              <a:defRPr sz="1500"/>
            </a:lvl2pPr>
            <a:lvl3pPr marL="684372" indent="0" algn="ctr">
              <a:buNone/>
              <a:defRPr sz="1400"/>
            </a:lvl3pPr>
            <a:lvl4pPr marL="1026558" indent="0" algn="ctr">
              <a:buNone/>
              <a:defRPr sz="1200"/>
            </a:lvl4pPr>
            <a:lvl5pPr marL="1368744" indent="0" algn="ctr">
              <a:buNone/>
              <a:defRPr sz="1200"/>
            </a:lvl5pPr>
            <a:lvl6pPr marL="1710971" indent="0" algn="ctr">
              <a:buNone/>
              <a:defRPr sz="1200"/>
            </a:lvl6pPr>
            <a:lvl7pPr marL="2053115" indent="0" algn="ctr">
              <a:buNone/>
              <a:defRPr sz="1200"/>
            </a:lvl7pPr>
            <a:lvl8pPr marL="2395260" indent="0" algn="ctr">
              <a:buNone/>
              <a:defRPr sz="1200"/>
            </a:lvl8pPr>
            <a:lvl9pPr marL="273740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B8A-142B-444E-9303-348A71A6C0F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0148895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30E-C73E-469C-BFC6-067133ACCDF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9494707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8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1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5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7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9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1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4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3AE-5D8B-4514-A467-A6ECC9354D7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59003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4D38-8F8C-4ACC-A302-2F505E77460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2619495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46" indent="0">
              <a:buNone/>
              <a:defRPr sz="1500" b="1"/>
            </a:lvl2pPr>
            <a:lvl3pPr marL="684372" indent="0">
              <a:buNone/>
              <a:defRPr sz="1400" b="1"/>
            </a:lvl3pPr>
            <a:lvl4pPr marL="1026558" indent="0">
              <a:buNone/>
              <a:defRPr sz="1200" b="1"/>
            </a:lvl4pPr>
            <a:lvl5pPr marL="1368744" indent="0">
              <a:buNone/>
              <a:defRPr sz="1200" b="1"/>
            </a:lvl5pPr>
            <a:lvl6pPr marL="1710971" indent="0">
              <a:buNone/>
              <a:defRPr sz="1200" b="1"/>
            </a:lvl6pPr>
            <a:lvl7pPr marL="2053115" indent="0">
              <a:buNone/>
              <a:defRPr sz="1200" b="1"/>
            </a:lvl7pPr>
            <a:lvl8pPr marL="2395260" indent="0">
              <a:buNone/>
              <a:defRPr sz="1200" b="1"/>
            </a:lvl8pPr>
            <a:lvl9pPr marL="273740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46" indent="0">
              <a:buNone/>
              <a:defRPr sz="1500" b="1"/>
            </a:lvl2pPr>
            <a:lvl3pPr marL="684372" indent="0">
              <a:buNone/>
              <a:defRPr sz="1400" b="1"/>
            </a:lvl3pPr>
            <a:lvl4pPr marL="1026558" indent="0">
              <a:buNone/>
              <a:defRPr sz="1200" b="1"/>
            </a:lvl4pPr>
            <a:lvl5pPr marL="1368744" indent="0">
              <a:buNone/>
              <a:defRPr sz="1200" b="1"/>
            </a:lvl5pPr>
            <a:lvl6pPr marL="1710971" indent="0">
              <a:buNone/>
              <a:defRPr sz="1200" b="1"/>
            </a:lvl6pPr>
            <a:lvl7pPr marL="2053115" indent="0">
              <a:buNone/>
              <a:defRPr sz="1200" b="1"/>
            </a:lvl7pPr>
            <a:lvl8pPr marL="2395260" indent="0">
              <a:buNone/>
              <a:defRPr sz="1200" b="1"/>
            </a:lvl8pPr>
            <a:lvl9pPr marL="273740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6BC5-C31A-49D2-B4F2-CFEF8D7E9907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2408928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89C6-64B7-4670-8209-065A8A7BDEC6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0978258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C9A5-AF3E-4A72-A5C4-3DFC554A574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927991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5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46" indent="0">
              <a:buNone/>
              <a:defRPr sz="1100"/>
            </a:lvl2pPr>
            <a:lvl3pPr marL="684372" indent="0">
              <a:buNone/>
              <a:defRPr sz="900"/>
            </a:lvl3pPr>
            <a:lvl4pPr marL="1026558" indent="0">
              <a:buNone/>
              <a:defRPr sz="800"/>
            </a:lvl4pPr>
            <a:lvl5pPr marL="1368744" indent="0">
              <a:buNone/>
              <a:defRPr sz="800"/>
            </a:lvl5pPr>
            <a:lvl6pPr marL="1710971" indent="0">
              <a:buNone/>
              <a:defRPr sz="800"/>
            </a:lvl6pPr>
            <a:lvl7pPr marL="2053115" indent="0">
              <a:buNone/>
              <a:defRPr sz="800"/>
            </a:lvl7pPr>
            <a:lvl8pPr marL="2395260" indent="0">
              <a:buNone/>
              <a:defRPr sz="800"/>
            </a:lvl8pPr>
            <a:lvl9pPr marL="273740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90-6AD6-43CD-B215-17937756D29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241379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5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146" indent="0">
              <a:buNone/>
              <a:defRPr sz="2100"/>
            </a:lvl2pPr>
            <a:lvl3pPr marL="684372" indent="0">
              <a:buNone/>
              <a:defRPr sz="1800"/>
            </a:lvl3pPr>
            <a:lvl4pPr marL="1026558" indent="0">
              <a:buNone/>
              <a:defRPr sz="1500"/>
            </a:lvl4pPr>
            <a:lvl5pPr marL="1368744" indent="0">
              <a:buNone/>
              <a:defRPr sz="1500"/>
            </a:lvl5pPr>
            <a:lvl6pPr marL="1710971" indent="0">
              <a:buNone/>
              <a:defRPr sz="1500"/>
            </a:lvl6pPr>
            <a:lvl7pPr marL="2053115" indent="0">
              <a:buNone/>
              <a:defRPr sz="1500"/>
            </a:lvl7pPr>
            <a:lvl8pPr marL="2395260" indent="0">
              <a:buNone/>
              <a:defRPr sz="1500"/>
            </a:lvl8pPr>
            <a:lvl9pPr marL="2737406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46" indent="0">
              <a:buNone/>
              <a:defRPr sz="1100"/>
            </a:lvl2pPr>
            <a:lvl3pPr marL="684372" indent="0">
              <a:buNone/>
              <a:defRPr sz="900"/>
            </a:lvl3pPr>
            <a:lvl4pPr marL="1026558" indent="0">
              <a:buNone/>
              <a:defRPr sz="800"/>
            </a:lvl4pPr>
            <a:lvl5pPr marL="1368744" indent="0">
              <a:buNone/>
              <a:defRPr sz="800"/>
            </a:lvl5pPr>
            <a:lvl6pPr marL="1710971" indent="0">
              <a:buNone/>
              <a:defRPr sz="800"/>
            </a:lvl6pPr>
            <a:lvl7pPr marL="2053115" indent="0">
              <a:buNone/>
              <a:defRPr sz="800"/>
            </a:lvl7pPr>
            <a:lvl8pPr marL="2395260" indent="0">
              <a:buNone/>
              <a:defRPr sz="800"/>
            </a:lvl8pPr>
            <a:lvl9pPr marL="273740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700-957E-4FAA-ADF8-A7C8D850D3DD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81456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 lIns="91200" tIns="45600" rIns="91200" bIns="456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 lIns="91200" tIns="45600" rIns="91200" bIns="456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7A6DD874-7EFD-4A52-9131-3C75A6F6EC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688BDB70-5A80-457A-BEDF-28F6072E1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372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D8B5-FFD3-475F-B4A5-FBB61D8DE4A2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6501508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2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2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15AC-41B6-48F4-B783-5AAB7AC83954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6601570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27" indent="0" algn="ctr">
              <a:buNone/>
              <a:defRPr sz="1500"/>
            </a:lvl2pPr>
            <a:lvl3pPr marL="684525" indent="0" algn="ctr">
              <a:buNone/>
              <a:defRPr sz="1400"/>
            </a:lvl3pPr>
            <a:lvl4pPr marL="1026788" indent="0" algn="ctr">
              <a:buNone/>
              <a:defRPr sz="1200"/>
            </a:lvl4pPr>
            <a:lvl5pPr marL="1369050" indent="0" algn="ctr">
              <a:buNone/>
              <a:defRPr sz="1200"/>
            </a:lvl5pPr>
            <a:lvl6pPr marL="1711349" indent="0" algn="ctr">
              <a:buNone/>
              <a:defRPr sz="1200"/>
            </a:lvl6pPr>
            <a:lvl7pPr marL="2053574" indent="0" algn="ctr">
              <a:buNone/>
              <a:defRPr sz="1200"/>
            </a:lvl7pPr>
            <a:lvl8pPr marL="2395800" indent="0" algn="ctr">
              <a:buNone/>
              <a:defRPr sz="1200"/>
            </a:lvl8pPr>
            <a:lvl9pPr marL="273802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B8A-142B-444E-9303-348A71A6C0F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6667505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30E-C73E-469C-BFC6-067133ACCDF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7399446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0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5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0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3AE-5D8B-4514-A467-A6ECC9354D7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2825526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4D38-8F8C-4ACC-A302-2F505E77460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328968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27" indent="0">
              <a:buNone/>
              <a:defRPr sz="1500" b="1"/>
            </a:lvl2pPr>
            <a:lvl3pPr marL="684525" indent="0">
              <a:buNone/>
              <a:defRPr sz="1400" b="1"/>
            </a:lvl3pPr>
            <a:lvl4pPr marL="1026788" indent="0">
              <a:buNone/>
              <a:defRPr sz="1200" b="1"/>
            </a:lvl4pPr>
            <a:lvl5pPr marL="1369050" indent="0">
              <a:buNone/>
              <a:defRPr sz="1200" b="1"/>
            </a:lvl5pPr>
            <a:lvl6pPr marL="1711349" indent="0">
              <a:buNone/>
              <a:defRPr sz="1200" b="1"/>
            </a:lvl6pPr>
            <a:lvl7pPr marL="2053574" indent="0">
              <a:buNone/>
              <a:defRPr sz="1200" b="1"/>
            </a:lvl7pPr>
            <a:lvl8pPr marL="2395800" indent="0">
              <a:buNone/>
              <a:defRPr sz="1200" b="1"/>
            </a:lvl8pPr>
            <a:lvl9pPr marL="273802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27" indent="0">
              <a:buNone/>
              <a:defRPr sz="1500" b="1"/>
            </a:lvl2pPr>
            <a:lvl3pPr marL="684525" indent="0">
              <a:buNone/>
              <a:defRPr sz="1400" b="1"/>
            </a:lvl3pPr>
            <a:lvl4pPr marL="1026788" indent="0">
              <a:buNone/>
              <a:defRPr sz="1200" b="1"/>
            </a:lvl4pPr>
            <a:lvl5pPr marL="1369050" indent="0">
              <a:buNone/>
              <a:defRPr sz="1200" b="1"/>
            </a:lvl5pPr>
            <a:lvl6pPr marL="1711349" indent="0">
              <a:buNone/>
              <a:defRPr sz="1200" b="1"/>
            </a:lvl6pPr>
            <a:lvl7pPr marL="2053574" indent="0">
              <a:buNone/>
              <a:defRPr sz="1200" b="1"/>
            </a:lvl7pPr>
            <a:lvl8pPr marL="2395800" indent="0">
              <a:buNone/>
              <a:defRPr sz="1200" b="1"/>
            </a:lvl8pPr>
            <a:lvl9pPr marL="273802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6BC5-C31A-49D2-B4F2-CFEF8D7E9907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423146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89C6-64B7-4670-8209-065A8A7BDEC6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2716288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C9A5-AF3E-4A72-A5C4-3DFC554A574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2058258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27" indent="0">
              <a:buNone/>
              <a:defRPr sz="1100"/>
            </a:lvl2pPr>
            <a:lvl3pPr marL="684525" indent="0">
              <a:buNone/>
              <a:defRPr sz="900"/>
            </a:lvl3pPr>
            <a:lvl4pPr marL="1026788" indent="0">
              <a:buNone/>
              <a:defRPr sz="800"/>
            </a:lvl4pPr>
            <a:lvl5pPr marL="1369050" indent="0">
              <a:buNone/>
              <a:defRPr sz="800"/>
            </a:lvl5pPr>
            <a:lvl6pPr marL="1711349" indent="0">
              <a:buNone/>
              <a:defRPr sz="800"/>
            </a:lvl6pPr>
            <a:lvl7pPr marL="2053574" indent="0">
              <a:buNone/>
              <a:defRPr sz="800"/>
            </a:lvl7pPr>
            <a:lvl8pPr marL="2395800" indent="0">
              <a:buNone/>
              <a:defRPr sz="800"/>
            </a:lvl8pPr>
            <a:lvl9pPr marL="273802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90-6AD6-43CD-B215-17937756D29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643371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822" indent="0" algn="ctr">
              <a:buNone/>
              <a:defRPr sz="1500"/>
            </a:lvl2pPr>
            <a:lvl3pPr marL="683760" indent="0" algn="ctr">
              <a:buNone/>
              <a:defRPr sz="1400"/>
            </a:lvl3pPr>
            <a:lvl4pPr marL="1025640" indent="0" algn="ctr">
              <a:buNone/>
              <a:defRPr sz="1200"/>
            </a:lvl4pPr>
            <a:lvl5pPr marL="1367520" indent="0" algn="ctr">
              <a:buNone/>
              <a:defRPr sz="1200"/>
            </a:lvl5pPr>
            <a:lvl6pPr marL="1709459" indent="0" algn="ctr">
              <a:buNone/>
              <a:defRPr sz="1200"/>
            </a:lvl6pPr>
            <a:lvl7pPr marL="2051279" indent="0" algn="ctr">
              <a:buNone/>
              <a:defRPr sz="1200"/>
            </a:lvl7pPr>
            <a:lvl8pPr marL="2393100" indent="0" algn="ctr">
              <a:buNone/>
              <a:defRPr sz="1200"/>
            </a:lvl8pPr>
            <a:lvl9pPr marL="273492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8B6C9-472B-4C5B-BB9E-52546A4E45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B5B42-5C6A-4149-9EB9-827FA30DBC1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607039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44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227" indent="0">
              <a:buNone/>
              <a:defRPr sz="2100"/>
            </a:lvl2pPr>
            <a:lvl3pPr marL="684525" indent="0">
              <a:buNone/>
              <a:defRPr sz="1800"/>
            </a:lvl3pPr>
            <a:lvl4pPr marL="1026788" indent="0">
              <a:buNone/>
              <a:defRPr sz="1500"/>
            </a:lvl4pPr>
            <a:lvl5pPr marL="1369050" indent="0">
              <a:buNone/>
              <a:defRPr sz="1500"/>
            </a:lvl5pPr>
            <a:lvl6pPr marL="1711349" indent="0">
              <a:buNone/>
              <a:defRPr sz="1500"/>
            </a:lvl6pPr>
            <a:lvl7pPr marL="2053574" indent="0">
              <a:buNone/>
              <a:defRPr sz="1500"/>
            </a:lvl7pPr>
            <a:lvl8pPr marL="2395800" indent="0">
              <a:buNone/>
              <a:defRPr sz="1500"/>
            </a:lvl8pPr>
            <a:lvl9pPr marL="2738027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27" indent="0">
              <a:buNone/>
              <a:defRPr sz="1100"/>
            </a:lvl2pPr>
            <a:lvl3pPr marL="684525" indent="0">
              <a:buNone/>
              <a:defRPr sz="900"/>
            </a:lvl3pPr>
            <a:lvl4pPr marL="1026788" indent="0">
              <a:buNone/>
              <a:defRPr sz="800"/>
            </a:lvl4pPr>
            <a:lvl5pPr marL="1369050" indent="0">
              <a:buNone/>
              <a:defRPr sz="800"/>
            </a:lvl5pPr>
            <a:lvl6pPr marL="1711349" indent="0">
              <a:buNone/>
              <a:defRPr sz="800"/>
            </a:lvl6pPr>
            <a:lvl7pPr marL="2053574" indent="0">
              <a:buNone/>
              <a:defRPr sz="800"/>
            </a:lvl7pPr>
            <a:lvl8pPr marL="2395800" indent="0">
              <a:buNone/>
              <a:defRPr sz="800"/>
            </a:lvl8pPr>
            <a:lvl9pPr marL="273802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700-957E-4FAA-ADF8-A7C8D850D3DD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7610918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D8B5-FFD3-475F-B4A5-FBB61D8DE4A2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1768101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1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15AC-41B6-48F4-B783-5AAB7AC83954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6080257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17" indent="0" algn="ctr">
              <a:buNone/>
              <a:defRPr sz="1500"/>
            </a:lvl2pPr>
            <a:lvl3pPr marL="684695" indent="0" algn="ctr">
              <a:buNone/>
              <a:defRPr sz="1400"/>
            </a:lvl3pPr>
            <a:lvl4pPr marL="1027043" indent="0" algn="ctr">
              <a:buNone/>
              <a:defRPr sz="1200"/>
            </a:lvl4pPr>
            <a:lvl5pPr marL="1369390" indent="0" algn="ctr">
              <a:buNone/>
              <a:defRPr sz="1200"/>
            </a:lvl5pPr>
            <a:lvl6pPr marL="1711769" indent="0" algn="ctr">
              <a:buNone/>
              <a:defRPr sz="1200"/>
            </a:lvl6pPr>
            <a:lvl7pPr marL="2054084" indent="0" algn="ctr">
              <a:buNone/>
              <a:defRPr sz="1200"/>
            </a:lvl7pPr>
            <a:lvl8pPr marL="2396400" indent="0" algn="ctr">
              <a:buNone/>
              <a:defRPr sz="1200"/>
            </a:lvl8pPr>
            <a:lvl9pPr marL="273871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B8A-142B-444E-9303-348A71A6C0F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1040888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30E-C73E-469C-BFC6-067133ACCDF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3250089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6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3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0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7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3AE-5D8B-4514-A467-A6ECC9354D7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1741953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4D38-8F8C-4ACC-A302-2F505E77460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7475120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17" indent="0">
              <a:buNone/>
              <a:defRPr sz="1500" b="1"/>
            </a:lvl2pPr>
            <a:lvl3pPr marL="684695" indent="0">
              <a:buNone/>
              <a:defRPr sz="1400" b="1"/>
            </a:lvl3pPr>
            <a:lvl4pPr marL="1027043" indent="0">
              <a:buNone/>
              <a:defRPr sz="1200" b="1"/>
            </a:lvl4pPr>
            <a:lvl5pPr marL="1369390" indent="0">
              <a:buNone/>
              <a:defRPr sz="1200" b="1"/>
            </a:lvl5pPr>
            <a:lvl6pPr marL="1711769" indent="0">
              <a:buNone/>
              <a:defRPr sz="1200" b="1"/>
            </a:lvl6pPr>
            <a:lvl7pPr marL="2054084" indent="0">
              <a:buNone/>
              <a:defRPr sz="1200" b="1"/>
            </a:lvl7pPr>
            <a:lvl8pPr marL="2396400" indent="0">
              <a:buNone/>
              <a:defRPr sz="1200" b="1"/>
            </a:lvl8pPr>
            <a:lvl9pPr marL="273871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17" indent="0">
              <a:buNone/>
              <a:defRPr sz="1500" b="1"/>
            </a:lvl2pPr>
            <a:lvl3pPr marL="684695" indent="0">
              <a:buNone/>
              <a:defRPr sz="1400" b="1"/>
            </a:lvl3pPr>
            <a:lvl4pPr marL="1027043" indent="0">
              <a:buNone/>
              <a:defRPr sz="1200" b="1"/>
            </a:lvl4pPr>
            <a:lvl5pPr marL="1369390" indent="0">
              <a:buNone/>
              <a:defRPr sz="1200" b="1"/>
            </a:lvl5pPr>
            <a:lvl6pPr marL="1711769" indent="0">
              <a:buNone/>
              <a:defRPr sz="1200" b="1"/>
            </a:lvl6pPr>
            <a:lvl7pPr marL="2054084" indent="0">
              <a:buNone/>
              <a:defRPr sz="1200" b="1"/>
            </a:lvl7pPr>
            <a:lvl8pPr marL="2396400" indent="0">
              <a:buNone/>
              <a:defRPr sz="1200" b="1"/>
            </a:lvl8pPr>
            <a:lvl9pPr marL="273871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6BC5-C31A-49D2-B4F2-CFEF8D7E9907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6654647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89C6-64B7-4670-8209-065A8A7BDEC6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8825823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C9A5-AF3E-4A72-A5C4-3DFC554A574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765133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E8DB5-D611-4FA8-BAF6-DA80B6EC58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58CE4-376E-432A-A03A-6C0AB96E31E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599617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3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17" indent="0">
              <a:buNone/>
              <a:defRPr sz="1100"/>
            </a:lvl2pPr>
            <a:lvl3pPr marL="684695" indent="0">
              <a:buNone/>
              <a:defRPr sz="900"/>
            </a:lvl3pPr>
            <a:lvl4pPr marL="1027043" indent="0">
              <a:buNone/>
              <a:defRPr sz="800"/>
            </a:lvl4pPr>
            <a:lvl5pPr marL="1369390" indent="0">
              <a:buNone/>
              <a:defRPr sz="800"/>
            </a:lvl5pPr>
            <a:lvl6pPr marL="1711769" indent="0">
              <a:buNone/>
              <a:defRPr sz="800"/>
            </a:lvl6pPr>
            <a:lvl7pPr marL="2054084" indent="0">
              <a:buNone/>
              <a:defRPr sz="800"/>
            </a:lvl7pPr>
            <a:lvl8pPr marL="2396400" indent="0">
              <a:buNone/>
              <a:defRPr sz="800"/>
            </a:lvl8pPr>
            <a:lvl9pPr marL="273871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90-6AD6-43CD-B215-17937756D29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6249921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34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317" indent="0">
              <a:buNone/>
              <a:defRPr sz="2100"/>
            </a:lvl2pPr>
            <a:lvl3pPr marL="684695" indent="0">
              <a:buNone/>
              <a:defRPr sz="1800"/>
            </a:lvl3pPr>
            <a:lvl4pPr marL="1027043" indent="0">
              <a:buNone/>
              <a:defRPr sz="1500"/>
            </a:lvl4pPr>
            <a:lvl5pPr marL="1369390" indent="0">
              <a:buNone/>
              <a:defRPr sz="1500"/>
            </a:lvl5pPr>
            <a:lvl6pPr marL="1711769" indent="0">
              <a:buNone/>
              <a:defRPr sz="1500"/>
            </a:lvl6pPr>
            <a:lvl7pPr marL="2054084" indent="0">
              <a:buNone/>
              <a:defRPr sz="1500"/>
            </a:lvl7pPr>
            <a:lvl8pPr marL="2396400" indent="0">
              <a:buNone/>
              <a:defRPr sz="1500"/>
            </a:lvl8pPr>
            <a:lvl9pPr marL="2738717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17" indent="0">
              <a:buNone/>
              <a:defRPr sz="1100"/>
            </a:lvl2pPr>
            <a:lvl3pPr marL="684695" indent="0">
              <a:buNone/>
              <a:defRPr sz="900"/>
            </a:lvl3pPr>
            <a:lvl4pPr marL="1027043" indent="0">
              <a:buNone/>
              <a:defRPr sz="800"/>
            </a:lvl4pPr>
            <a:lvl5pPr marL="1369390" indent="0">
              <a:buNone/>
              <a:defRPr sz="800"/>
            </a:lvl5pPr>
            <a:lvl6pPr marL="1711769" indent="0">
              <a:buNone/>
              <a:defRPr sz="800"/>
            </a:lvl6pPr>
            <a:lvl7pPr marL="2054084" indent="0">
              <a:buNone/>
              <a:defRPr sz="800"/>
            </a:lvl7pPr>
            <a:lvl8pPr marL="2396400" indent="0">
              <a:buNone/>
              <a:defRPr sz="800"/>
            </a:lvl8pPr>
            <a:lvl9pPr marL="273871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700-957E-4FAA-ADF8-A7C8D850D3DD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2649567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D8B5-FFD3-475F-B4A5-FBB61D8DE4A2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6441930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0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0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15AC-41B6-48F4-B783-5AAB7AC83954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8697529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16" indent="0" algn="ctr">
              <a:buNone/>
              <a:defRPr sz="1500"/>
            </a:lvl2pPr>
            <a:lvl3pPr marL="684882" indent="0" algn="ctr">
              <a:buNone/>
              <a:defRPr sz="1400"/>
            </a:lvl3pPr>
            <a:lvl4pPr marL="1027323" indent="0" algn="ctr">
              <a:buNone/>
              <a:defRPr sz="1200"/>
            </a:lvl4pPr>
            <a:lvl5pPr marL="1369764" indent="0" algn="ctr">
              <a:buNone/>
              <a:defRPr sz="1200"/>
            </a:lvl5pPr>
            <a:lvl6pPr marL="1712231" indent="0" algn="ctr">
              <a:buNone/>
              <a:defRPr sz="1200"/>
            </a:lvl6pPr>
            <a:lvl7pPr marL="2054645" indent="0" algn="ctr">
              <a:buNone/>
              <a:defRPr sz="1200"/>
            </a:lvl7pPr>
            <a:lvl8pPr marL="2397060" indent="0" algn="ctr">
              <a:buNone/>
              <a:defRPr sz="1200"/>
            </a:lvl8pPr>
            <a:lvl9pPr marL="273947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B8A-142B-444E-9303-348A71A6C0F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405934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30E-C73E-469C-BFC6-067133ACCDF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8444603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3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7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2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6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4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3AE-5D8B-4514-A467-A6ECC9354D7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8262440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4D38-8F8C-4ACC-A302-2F505E77460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5607677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16" indent="0">
              <a:buNone/>
              <a:defRPr sz="1500" b="1"/>
            </a:lvl2pPr>
            <a:lvl3pPr marL="684882" indent="0">
              <a:buNone/>
              <a:defRPr sz="1400" b="1"/>
            </a:lvl3pPr>
            <a:lvl4pPr marL="1027323" indent="0">
              <a:buNone/>
              <a:defRPr sz="1200" b="1"/>
            </a:lvl4pPr>
            <a:lvl5pPr marL="1369764" indent="0">
              <a:buNone/>
              <a:defRPr sz="1200" b="1"/>
            </a:lvl5pPr>
            <a:lvl6pPr marL="1712231" indent="0">
              <a:buNone/>
              <a:defRPr sz="1200" b="1"/>
            </a:lvl6pPr>
            <a:lvl7pPr marL="2054645" indent="0">
              <a:buNone/>
              <a:defRPr sz="1200" b="1"/>
            </a:lvl7pPr>
            <a:lvl8pPr marL="2397060" indent="0">
              <a:buNone/>
              <a:defRPr sz="1200" b="1"/>
            </a:lvl8pPr>
            <a:lvl9pPr marL="273947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16" indent="0">
              <a:buNone/>
              <a:defRPr sz="1500" b="1"/>
            </a:lvl2pPr>
            <a:lvl3pPr marL="684882" indent="0">
              <a:buNone/>
              <a:defRPr sz="1400" b="1"/>
            </a:lvl3pPr>
            <a:lvl4pPr marL="1027323" indent="0">
              <a:buNone/>
              <a:defRPr sz="1200" b="1"/>
            </a:lvl4pPr>
            <a:lvl5pPr marL="1369764" indent="0">
              <a:buNone/>
              <a:defRPr sz="1200" b="1"/>
            </a:lvl5pPr>
            <a:lvl6pPr marL="1712231" indent="0">
              <a:buNone/>
              <a:defRPr sz="1200" b="1"/>
            </a:lvl6pPr>
            <a:lvl7pPr marL="2054645" indent="0">
              <a:buNone/>
              <a:defRPr sz="1200" b="1"/>
            </a:lvl7pPr>
            <a:lvl8pPr marL="2397060" indent="0">
              <a:buNone/>
              <a:defRPr sz="1200" b="1"/>
            </a:lvl8pPr>
            <a:lvl9pPr marL="273947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6BC5-C31A-49D2-B4F2-CFEF8D7E9907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0255458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89C6-64B7-4670-8209-065A8A7BDEC6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448323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3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4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2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1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49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DF484-704B-47A1-BFA5-D48D531E99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74E5-F198-4D5E-BF8F-FA5F0766EED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1007438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C9A5-AF3E-4A72-A5C4-3DFC554A574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4531700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16" indent="0">
              <a:buNone/>
              <a:defRPr sz="1100"/>
            </a:lvl2pPr>
            <a:lvl3pPr marL="684882" indent="0">
              <a:buNone/>
              <a:defRPr sz="900"/>
            </a:lvl3pPr>
            <a:lvl4pPr marL="1027323" indent="0">
              <a:buNone/>
              <a:defRPr sz="800"/>
            </a:lvl4pPr>
            <a:lvl5pPr marL="1369764" indent="0">
              <a:buNone/>
              <a:defRPr sz="800"/>
            </a:lvl5pPr>
            <a:lvl6pPr marL="1712231" indent="0">
              <a:buNone/>
              <a:defRPr sz="800"/>
            </a:lvl6pPr>
            <a:lvl7pPr marL="2054645" indent="0">
              <a:buNone/>
              <a:defRPr sz="800"/>
            </a:lvl7pPr>
            <a:lvl8pPr marL="2397060" indent="0">
              <a:buNone/>
              <a:defRPr sz="800"/>
            </a:lvl8pPr>
            <a:lvl9pPr marL="273947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90-6AD6-43CD-B215-17937756D29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8807331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416" indent="0">
              <a:buNone/>
              <a:defRPr sz="2100"/>
            </a:lvl2pPr>
            <a:lvl3pPr marL="684882" indent="0">
              <a:buNone/>
              <a:defRPr sz="1800"/>
            </a:lvl3pPr>
            <a:lvl4pPr marL="1027323" indent="0">
              <a:buNone/>
              <a:defRPr sz="1500"/>
            </a:lvl4pPr>
            <a:lvl5pPr marL="1369764" indent="0">
              <a:buNone/>
              <a:defRPr sz="1500"/>
            </a:lvl5pPr>
            <a:lvl6pPr marL="1712231" indent="0">
              <a:buNone/>
              <a:defRPr sz="1500"/>
            </a:lvl6pPr>
            <a:lvl7pPr marL="2054645" indent="0">
              <a:buNone/>
              <a:defRPr sz="1500"/>
            </a:lvl7pPr>
            <a:lvl8pPr marL="2397060" indent="0">
              <a:buNone/>
              <a:defRPr sz="1500"/>
            </a:lvl8pPr>
            <a:lvl9pPr marL="2739476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16" indent="0">
              <a:buNone/>
              <a:defRPr sz="1100"/>
            </a:lvl2pPr>
            <a:lvl3pPr marL="684882" indent="0">
              <a:buNone/>
              <a:defRPr sz="900"/>
            </a:lvl3pPr>
            <a:lvl4pPr marL="1027323" indent="0">
              <a:buNone/>
              <a:defRPr sz="800"/>
            </a:lvl4pPr>
            <a:lvl5pPr marL="1369764" indent="0">
              <a:buNone/>
              <a:defRPr sz="800"/>
            </a:lvl5pPr>
            <a:lvl6pPr marL="1712231" indent="0">
              <a:buNone/>
              <a:defRPr sz="800"/>
            </a:lvl6pPr>
            <a:lvl7pPr marL="2054645" indent="0">
              <a:buNone/>
              <a:defRPr sz="800"/>
            </a:lvl7pPr>
            <a:lvl8pPr marL="2397060" indent="0">
              <a:buNone/>
              <a:defRPr sz="800"/>
            </a:lvl8pPr>
            <a:lvl9pPr marL="273947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700-957E-4FAA-ADF8-A7C8D850D3DD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8451029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D8B5-FFD3-475F-B4A5-FBB61D8DE4A2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2928600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9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15AC-41B6-48F4-B783-5AAB7AC83954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9699226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24" indent="0" algn="ctr">
              <a:buNone/>
              <a:defRPr sz="1500"/>
            </a:lvl2pPr>
            <a:lvl3pPr marL="685086" indent="0" algn="ctr">
              <a:buNone/>
              <a:defRPr sz="1400"/>
            </a:lvl3pPr>
            <a:lvl4pPr marL="1027629" indent="0" algn="ctr">
              <a:buNone/>
              <a:defRPr sz="1200"/>
            </a:lvl4pPr>
            <a:lvl5pPr marL="1370172" indent="0" algn="ctr">
              <a:buNone/>
              <a:defRPr sz="1200"/>
            </a:lvl5pPr>
            <a:lvl6pPr marL="1712735" indent="0" algn="ctr">
              <a:buNone/>
              <a:defRPr sz="1200"/>
            </a:lvl6pPr>
            <a:lvl7pPr marL="2055257" indent="0" algn="ctr">
              <a:buNone/>
              <a:defRPr sz="1200"/>
            </a:lvl7pPr>
            <a:lvl8pPr marL="2397780" indent="0" algn="ctr">
              <a:buNone/>
              <a:defRPr sz="1200"/>
            </a:lvl8pPr>
            <a:lvl9pPr marL="274030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B8A-142B-444E-9303-348A71A6C0F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5673488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30E-C73E-469C-BFC6-067133ACCDF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6636214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6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1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7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7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3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3AE-5D8B-4514-A467-A6ECC9354D7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0222614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4D38-8F8C-4ACC-A302-2F505E77460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0202026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24" indent="0">
              <a:buNone/>
              <a:defRPr sz="1500" b="1"/>
            </a:lvl2pPr>
            <a:lvl3pPr marL="685086" indent="0">
              <a:buNone/>
              <a:defRPr sz="1400" b="1"/>
            </a:lvl3pPr>
            <a:lvl4pPr marL="1027629" indent="0">
              <a:buNone/>
              <a:defRPr sz="1200" b="1"/>
            </a:lvl4pPr>
            <a:lvl5pPr marL="1370172" indent="0">
              <a:buNone/>
              <a:defRPr sz="1200" b="1"/>
            </a:lvl5pPr>
            <a:lvl6pPr marL="1712735" indent="0">
              <a:buNone/>
              <a:defRPr sz="1200" b="1"/>
            </a:lvl6pPr>
            <a:lvl7pPr marL="2055257" indent="0">
              <a:buNone/>
              <a:defRPr sz="1200" b="1"/>
            </a:lvl7pPr>
            <a:lvl8pPr marL="2397780" indent="0">
              <a:buNone/>
              <a:defRPr sz="1200" b="1"/>
            </a:lvl8pPr>
            <a:lvl9pPr marL="274030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6BC5-C31A-49D2-B4F2-CFEF8D7E9907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713021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32DC5-EA54-4038-9BA0-644D3B4581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9A03-CF0F-4A9C-8864-A12ED62BE1A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36611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89C6-64B7-4670-8209-065A8A7BDEC6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1521622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C9A5-AF3E-4A72-A5C4-3DFC554A574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595245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1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90-6AD6-43CD-B215-17937756D29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1702891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11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524" indent="0">
              <a:buNone/>
              <a:defRPr sz="2100"/>
            </a:lvl2pPr>
            <a:lvl3pPr marL="685086" indent="0">
              <a:buNone/>
              <a:defRPr sz="1800"/>
            </a:lvl3pPr>
            <a:lvl4pPr marL="1027629" indent="0">
              <a:buNone/>
              <a:defRPr sz="1500"/>
            </a:lvl4pPr>
            <a:lvl5pPr marL="1370172" indent="0">
              <a:buNone/>
              <a:defRPr sz="1500"/>
            </a:lvl5pPr>
            <a:lvl6pPr marL="1712735" indent="0">
              <a:buNone/>
              <a:defRPr sz="1500"/>
            </a:lvl6pPr>
            <a:lvl7pPr marL="2055257" indent="0">
              <a:buNone/>
              <a:defRPr sz="1500"/>
            </a:lvl7pPr>
            <a:lvl8pPr marL="2397780" indent="0">
              <a:buNone/>
              <a:defRPr sz="1500"/>
            </a:lvl8pPr>
            <a:lvl9pPr marL="2740304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24" indent="0">
              <a:buNone/>
              <a:defRPr sz="1100"/>
            </a:lvl2pPr>
            <a:lvl3pPr marL="685086" indent="0">
              <a:buNone/>
              <a:defRPr sz="900"/>
            </a:lvl3pPr>
            <a:lvl4pPr marL="1027629" indent="0">
              <a:buNone/>
              <a:defRPr sz="800"/>
            </a:lvl4pPr>
            <a:lvl5pPr marL="1370172" indent="0">
              <a:buNone/>
              <a:defRPr sz="800"/>
            </a:lvl5pPr>
            <a:lvl6pPr marL="1712735" indent="0">
              <a:buNone/>
              <a:defRPr sz="800"/>
            </a:lvl6pPr>
            <a:lvl7pPr marL="2055257" indent="0">
              <a:buNone/>
              <a:defRPr sz="800"/>
            </a:lvl7pPr>
            <a:lvl8pPr marL="2397780" indent="0">
              <a:buNone/>
              <a:defRPr sz="800"/>
            </a:lvl8pPr>
            <a:lvl9pPr marL="27403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700-957E-4FAA-ADF8-A7C8D850D3DD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2485684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D8B5-FFD3-475F-B4A5-FBB61D8DE4A2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3007747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8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15AC-41B6-48F4-B783-5AAB7AC83954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5493738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41" indent="0" algn="ctr">
              <a:buNone/>
              <a:defRPr sz="1500"/>
            </a:lvl2pPr>
            <a:lvl3pPr marL="685307" indent="0" algn="ctr">
              <a:buNone/>
              <a:defRPr sz="1400"/>
            </a:lvl3pPr>
            <a:lvl4pPr marL="1027961" indent="0" algn="ctr">
              <a:buNone/>
              <a:defRPr sz="1200"/>
            </a:lvl4pPr>
            <a:lvl5pPr marL="1370614" indent="0" algn="ctr">
              <a:buNone/>
              <a:defRPr sz="1200"/>
            </a:lvl5pPr>
            <a:lvl6pPr marL="1713281" indent="0" algn="ctr">
              <a:buNone/>
              <a:defRPr sz="1200"/>
            </a:lvl6pPr>
            <a:lvl7pPr marL="2055920" indent="0" algn="ctr">
              <a:buNone/>
              <a:defRPr sz="1200"/>
            </a:lvl7pPr>
            <a:lvl8pPr marL="2398560" indent="0" algn="ctr">
              <a:buNone/>
              <a:defRPr sz="1200"/>
            </a:lvl8pPr>
            <a:lvl9pPr marL="274120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B8A-142B-444E-9303-348A71A6C0F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46185490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30E-C73E-469C-BFC6-067133ACCDF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0723180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9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5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3AE-5D8B-4514-A467-A6ECC9354D7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7190536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4D38-8F8C-4ACC-A302-2F505E77460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86051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22" indent="0">
              <a:buNone/>
              <a:defRPr sz="1500" b="1"/>
            </a:lvl2pPr>
            <a:lvl3pPr marL="683760" indent="0">
              <a:buNone/>
              <a:defRPr sz="1400" b="1"/>
            </a:lvl3pPr>
            <a:lvl4pPr marL="1025640" indent="0">
              <a:buNone/>
              <a:defRPr sz="1200" b="1"/>
            </a:lvl4pPr>
            <a:lvl5pPr marL="1367520" indent="0">
              <a:buNone/>
              <a:defRPr sz="1200" b="1"/>
            </a:lvl5pPr>
            <a:lvl6pPr marL="1709459" indent="0">
              <a:buNone/>
              <a:defRPr sz="1200" b="1"/>
            </a:lvl6pPr>
            <a:lvl7pPr marL="2051279" indent="0">
              <a:buNone/>
              <a:defRPr sz="1200" b="1"/>
            </a:lvl7pPr>
            <a:lvl8pPr marL="2393100" indent="0">
              <a:buNone/>
              <a:defRPr sz="1200" b="1"/>
            </a:lvl8pPr>
            <a:lvl9pPr marL="273492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22" indent="0">
              <a:buNone/>
              <a:defRPr sz="1500" b="1"/>
            </a:lvl2pPr>
            <a:lvl3pPr marL="683760" indent="0">
              <a:buNone/>
              <a:defRPr sz="1400" b="1"/>
            </a:lvl3pPr>
            <a:lvl4pPr marL="1025640" indent="0">
              <a:buNone/>
              <a:defRPr sz="1200" b="1"/>
            </a:lvl4pPr>
            <a:lvl5pPr marL="1367520" indent="0">
              <a:buNone/>
              <a:defRPr sz="1200" b="1"/>
            </a:lvl5pPr>
            <a:lvl6pPr marL="1709459" indent="0">
              <a:buNone/>
              <a:defRPr sz="1200" b="1"/>
            </a:lvl6pPr>
            <a:lvl7pPr marL="2051279" indent="0">
              <a:buNone/>
              <a:defRPr sz="1200" b="1"/>
            </a:lvl7pPr>
            <a:lvl8pPr marL="2393100" indent="0">
              <a:buNone/>
              <a:defRPr sz="1200" b="1"/>
            </a:lvl8pPr>
            <a:lvl9pPr marL="273492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832C8-A24E-471C-943E-F86EE087AE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C681A-DD88-4BAD-827E-2E019158B72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3295791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1" indent="0">
              <a:buNone/>
              <a:defRPr sz="1500" b="1"/>
            </a:lvl2pPr>
            <a:lvl3pPr marL="685307" indent="0">
              <a:buNone/>
              <a:defRPr sz="1400" b="1"/>
            </a:lvl3pPr>
            <a:lvl4pPr marL="1027961" indent="0">
              <a:buNone/>
              <a:defRPr sz="1200" b="1"/>
            </a:lvl4pPr>
            <a:lvl5pPr marL="1370614" indent="0">
              <a:buNone/>
              <a:defRPr sz="1200" b="1"/>
            </a:lvl5pPr>
            <a:lvl6pPr marL="1713281" indent="0">
              <a:buNone/>
              <a:defRPr sz="1200" b="1"/>
            </a:lvl6pPr>
            <a:lvl7pPr marL="2055920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0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1" indent="0">
              <a:buNone/>
              <a:defRPr sz="1500" b="1"/>
            </a:lvl2pPr>
            <a:lvl3pPr marL="685307" indent="0">
              <a:buNone/>
              <a:defRPr sz="1400" b="1"/>
            </a:lvl3pPr>
            <a:lvl4pPr marL="1027961" indent="0">
              <a:buNone/>
              <a:defRPr sz="1200" b="1"/>
            </a:lvl4pPr>
            <a:lvl5pPr marL="1370614" indent="0">
              <a:buNone/>
              <a:defRPr sz="1200" b="1"/>
            </a:lvl5pPr>
            <a:lvl6pPr marL="1713281" indent="0">
              <a:buNone/>
              <a:defRPr sz="1200" b="1"/>
            </a:lvl6pPr>
            <a:lvl7pPr marL="2055920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0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6BC5-C31A-49D2-B4F2-CFEF8D7E9907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4612894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89C6-64B7-4670-8209-065A8A7BDEC6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47421241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C9A5-AF3E-4A72-A5C4-3DFC554A574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5695007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41" indent="0">
              <a:buNone/>
              <a:defRPr sz="1100"/>
            </a:lvl2pPr>
            <a:lvl3pPr marL="685307" indent="0">
              <a:buNone/>
              <a:defRPr sz="900"/>
            </a:lvl3pPr>
            <a:lvl4pPr marL="1027961" indent="0">
              <a:buNone/>
              <a:defRPr sz="800"/>
            </a:lvl4pPr>
            <a:lvl5pPr marL="1370614" indent="0">
              <a:buNone/>
              <a:defRPr sz="800"/>
            </a:lvl5pPr>
            <a:lvl6pPr marL="1713281" indent="0">
              <a:buNone/>
              <a:defRPr sz="800"/>
            </a:lvl6pPr>
            <a:lvl7pPr marL="2055920" indent="0">
              <a:buNone/>
              <a:defRPr sz="800"/>
            </a:lvl7pPr>
            <a:lvl8pPr marL="2398560" indent="0">
              <a:buNone/>
              <a:defRPr sz="800"/>
            </a:lvl8pPr>
            <a:lvl9pPr marL="274120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90-6AD6-43CD-B215-17937756D29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0437813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98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641" indent="0">
              <a:buNone/>
              <a:defRPr sz="2100"/>
            </a:lvl2pPr>
            <a:lvl3pPr marL="685307" indent="0">
              <a:buNone/>
              <a:defRPr sz="1800"/>
            </a:lvl3pPr>
            <a:lvl4pPr marL="1027961" indent="0">
              <a:buNone/>
              <a:defRPr sz="1500"/>
            </a:lvl4pPr>
            <a:lvl5pPr marL="1370614" indent="0">
              <a:buNone/>
              <a:defRPr sz="1500"/>
            </a:lvl5pPr>
            <a:lvl6pPr marL="1713281" indent="0">
              <a:buNone/>
              <a:defRPr sz="1500"/>
            </a:lvl6pPr>
            <a:lvl7pPr marL="2055920" indent="0">
              <a:buNone/>
              <a:defRPr sz="1500"/>
            </a:lvl7pPr>
            <a:lvl8pPr marL="2398560" indent="0">
              <a:buNone/>
              <a:defRPr sz="1500"/>
            </a:lvl8pPr>
            <a:lvl9pPr marL="2741201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41" indent="0">
              <a:buNone/>
              <a:defRPr sz="1100"/>
            </a:lvl2pPr>
            <a:lvl3pPr marL="685307" indent="0">
              <a:buNone/>
              <a:defRPr sz="900"/>
            </a:lvl3pPr>
            <a:lvl4pPr marL="1027961" indent="0">
              <a:buNone/>
              <a:defRPr sz="800"/>
            </a:lvl4pPr>
            <a:lvl5pPr marL="1370614" indent="0">
              <a:buNone/>
              <a:defRPr sz="800"/>
            </a:lvl5pPr>
            <a:lvl6pPr marL="1713281" indent="0">
              <a:buNone/>
              <a:defRPr sz="800"/>
            </a:lvl6pPr>
            <a:lvl7pPr marL="2055920" indent="0">
              <a:buNone/>
              <a:defRPr sz="800"/>
            </a:lvl7pPr>
            <a:lvl8pPr marL="2398560" indent="0">
              <a:buNone/>
              <a:defRPr sz="800"/>
            </a:lvl8pPr>
            <a:lvl9pPr marL="274120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700-957E-4FAA-ADF8-A7C8D850D3DD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5075350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D8B5-FFD3-475F-B4A5-FBB61D8DE4A2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1876986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7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15AC-41B6-48F4-B783-5AAB7AC83954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8796439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B8A-142B-444E-9303-348A71A6C0F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5185029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30E-C73E-469C-BFC6-067133ACCDF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045768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3AE-5D8B-4514-A467-A6ECC9354D7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708879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5811D-3B3C-4944-8105-B89026E14D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04966-9258-483E-8531-A05AC677D67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169819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4D38-8F8C-4ACC-A302-2F505E77460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70835260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6BC5-C31A-49D2-B4F2-CFEF8D7E9907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18170356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89C6-64B7-4670-8209-065A8A7BDEC6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08822034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C9A5-AF3E-4A72-A5C4-3DFC554A574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1897447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90-6AD6-43CD-B215-17937756D29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164501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700-957E-4FAA-ADF8-A7C8D850D3DD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6579763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D8B5-FFD3-475F-B4A5-FBB61D8DE4A2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4507654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15AC-41B6-48F4-B783-5AAB7AC83954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31055102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B8A-142B-444E-9303-348A71A6C0F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1698523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30E-C73E-469C-BFC6-067133ACCDF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236736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73204-82E3-431A-83D8-BECA6A67FE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CF548-6FC4-415B-B77A-9D578FC59FF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685267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3AE-5D8B-4514-A467-A6ECC9354D7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738649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4D38-8F8C-4ACC-A302-2F505E77460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94700338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6BC5-C31A-49D2-B4F2-CFEF8D7E9907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07169400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89C6-64B7-4670-8209-065A8A7BDEC6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78945434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C9A5-AF3E-4A72-A5C4-3DFC554A574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07782478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90-6AD6-43CD-B215-17937756D29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6203925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700-957E-4FAA-ADF8-A7C8D850D3DD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6323179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D8B5-FFD3-475F-B4A5-FBB61D8DE4A2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60215622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15AC-41B6-48F4-B783-5AAB7AC83954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135664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9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22" indent="0">
              <a:buNone/>
              <a:defRPr sz="1100"/>
            </a:lvl2pPr>
            <a:lvl3pPr marL="683760" indent="0">
              <a:buNone/>
              <a:defRPr sz="900"/>
            </a:lvl3pPr>
            <a:lvl4pPr marL="1025640" indent="0">
              <a:buNone/>
              <a:defRPr sz="800"/>
            </a:lvl4pPr>
            <a:lvl5pPr marL="1367520" indent="0">
              <a:buNone/>
              <a:defRPr sz="800"/>
            </a:lvl5pPr>
            <a:lvl6pPr marL="1709459" indent="0">
              <a:buNone/>
              <a:defRPr sz="800"/>
            </a:lvl6pPr>
            <a:lvl7pPr marL="2051279" indent="0">
              <a:buNone/>
              <a:defRPr sz="800"/>
            </a:lvl7pPr>
            <a:lvl8pPr marL="2393100" indent="0">
              <a:buNone/>
              <a:defRPr sz="800"/>
            </a:lvl8pPr>
            <a:lvl9pPr marL="273492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22401-CA40-44FF-ADDE-152DF7F20E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B76DF-7F03-43A8-9CB2-AFBB4D6CEA4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93558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200" tIns="45600" rIns="91200" bIns="456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200" tIns="45600" rIns="91200" bIns="456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7A6DD874-7EFD-4A52-9131-3C75A6F6EC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688BDB70-5A80-457A-BEDF-28F6072E1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34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97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1822" indent="0">
              <a:buNone/>
              <a:defRPr sz="2100"/>
            </a:lvl2pPr>
            <a:lvl3pPr marL="683760" indent="0">
              <a:buNone/>
              <a:defRPr sz="1800"/>
            </a:lvl3pPr>
            <a:lvl4pPr marL="1025640" indent="0">
              <a:buNone/>
              <a:defRPr sz="1500"/>
            </a:lvl4pPr>
            <a:lvl5pPr marL="1367520" indent="0">
              <a:buNone/>
              <a:defRPr sz="1500"/>
            </a:lvl5pPr>
            <a:lvl6pPr marL="1709459" indent="0">
              <a:buNone/>
              <a:defRPr sz="1500"/>
            </a:lvl6pPr>
            <a:lvl7pPr marL="2051279" indent="0">
              <a:buNone/>
              <a:defRPr sz="1500"/>
            </a:lvl7pPr>
            <a:lvl8pPr marL="2393100" indent="0">
              <a:buNone/>
              <a:defRPr sz="1500"/>
            </a:lvl8pPr>
            <a:lvl9pPr marL="2734923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22" indent="0">
              <a:buNone/>
              <a:defRPr sz="1100"/>
            </a:lvl2pPr>
            <a:lvl3pPr marL="683760" indent="0">
              <a:buNone/>
              <a:defRPr sz="900"/>
            </a:lvl3pPr>
            <a:lvl4pPr marL="1025640" indent="0">
              <a:buNone/>
              <a:defRPr sz="800"/>
            </a:lvl4pPr>
            <a:lvl5pPr marL="1367520" indent="0">
              <a:buNone/>
              <a:defRPr sz="800"/>
            </a:lvl5pPr>
            <a:lvl6pPr marL="1709459" indent="0">
              <a:buNone/>
              <a:defRPr sz="800"/>
            </a:lvl6pPr>
            <a:lvl7pPr marL="2051279" indent="0">
              <a:buNone/>
              <a:defRPr sz="800"/>
            </a:lvl7pPr>
            <a:lvl8pPr marL="2393100" indent="0">
              <a:buNone/>
              <a:defRPr sz="800"/>
            </a:lvl8pPr>
            <a:lvl9pPr marL="273492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3DABD-04A5-447F-9C75-E5A3617076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66C-3373-44BE-84BD-C91D5EEF742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28595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88A98-4644-4957-BCCB-0FC7CFEE9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D9B11-9E10-4599-B695-4EEEBA39E39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27634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6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6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055E1-ED11-45AB-9A11-4DAA016A36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2AD20-8956-4344-8C17-4F66C6A399B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69236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519332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4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3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5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9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1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3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5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B5500-BB72-4B91-A3C3-81840E003236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36AC1-91A5-4DE5-804B-B89921FE263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51485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74481-B80D-402C-A7F2-45D3A8CBF62C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349F0-43B0-4B35-BD76-F641C15DFDF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45156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37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56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758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0954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138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32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50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C4DD7-3412-4208-8415-FC6560677099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84510-E971-411A-A9CF-2AEA994433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19557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C9704-EBE3-4369-B650-337738B6927A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209D0-B258-4EAE-9821-4F1830F8596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449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40" indent="0">
              <a:buNone/>
              <a:defRPr sz="1500" b="1"/>
            </a:lvl2pPr>
            <a:lvl3pPr marL="683794" indent="0">
              <a:buNone/>
              <a:defRPr sz="1400" b="1"/>
            </a:lvl3pPr>
            <a:lvl4pPr marL="1025691" indent="0">
              <a:buNone/>
              <a:defRPr sz="1200" b="1"/>
            </a:lvl4pPr>
            <a:lvl5pPr marL="1367588" indent="0">
              <a:buNone/>
              <a:defRPr sz="1200" b="1"/>
            </a:lvl5pPr>
            <a:lvl6pPr marL="1709543" indent="0">
              <a:buNone/>
              <a:defRPr sz="1200" b="1"/>
            </a:lvl6pPr>
            <a:lvl7pPr marL="2051381" indent="0">
              <a:buNone/>
              <a:defRPr sz="1200" b="1"/>
            </a:lvl7pPr>
            <a:lvl8pPr marL="2393220" indent="0">
              <a:buNone/>
              <a:defRPr sz="1200" b="1"/>
            </a:lvl8pPr>
            <a:lvl9pPr marL="273506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4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40" indent="0">
              <a:buNone/>
              <a:defRPr sz="1500" b="1"/>
            </a:lvl2pPr>
            <a:lvl3pPr marL="683794" indent="0">
              <a:buNone/>
              <a:defRPr sz="1400" b="1"/>
            </a:lvl3pPr>
            <a:lvl4pPr marL="1025691" indent="0">
              <a:buNone/>
              <a:defRPr sz="1200" b="1"/>
            </a:lvl4pPr>
            <a:lvl5pPr marL="1367588" indent="0">
              <a:buNone/>
              <a:defRPr sz="1200" b="1"/>
            </a:lvl5pPr>
            <a:lvl6pPr marL="1709543" indent="0">
              <a:buNone/>
              <a:defRPr sz="1200" b="1"/>
            </a:lvl6pPr>
            <a:lvl7pPr marL="2051381" indent="0">
              <a:buNone/>
              <a:defRPr sz="1200" b="1"/>
            </a:lvl7pPr>
            <a:lvl8pPr marL="2393220" indent="0">
              <a:buNone/>
              <a:defRPr sz="1200" b="1"/>
            </a:lvl8pPr>
            <a:lvl9pPr marL="273506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4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EA84-3506-41C5-A841-91CD3F3491D4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6C00D-9D9C-4A4B-9B86-986FBBAB85D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29241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5A2A8-C2C3-4EA3-89FD-F1A6AFB70FCF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4FF9A-8625-448E-ACDF-D5FB5312600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5801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200" tIns="45600" rIns="91200" bIns="45600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200" tIns="45600" rIns="91200" bIns="4560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7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7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49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08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66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7A6DD874-7EFD-4A52-9131-3C75A6F6EC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688BDB70-5A80-457A-BEDF-28F6072E1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28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7F123-F415-4E94-8F22-937E8E3DBB13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463CA-9C5B-451A-AA47-54324F43333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2021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1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840" indent="0">
              <a:buNone/>
              <a:defRPr sz="900"/>
            </a:lvl2pPr>
            <a:lvl3pPr marL="683794" indent="0">
              <a:buNone/>
              <a:defRPr sz="800"/>
            </a:lvl3pPr>
            <a:lvl4pPr marL="1025691" indent="0">
              <a:buNone/>
              <a:defRPr sz="700"/>
            </a:lvl4pPr>
            <a:lvl5pPr marL="1367588" indent="0">
              <a:buNone/>
              <a:defRPr sz="700"/>
            </a:lvl5pPr>
            <a:lvl6pPr marL="1709543" indent="0">
              <a:buNone/>
              <a:defRPr sz="700"/>
            </a:lvl6pPr>
            <a:lvl7pPr marL="2051381" indent="0">
              <a:buNone/>
              <a:defRPr sz="700"/>
            </a:lvl7pPr>
            <a:lvl8pPr marL="2393220" indent="0">
              <a:buNone/>
              <a:defRPr sz="700"/>
            </a:lvl8pPr>
            <a:lvl9pPr marL="273506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2A5D-7CB1-406B-83BA-1FD96BA41BBE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A8ABE-6004-483C-B143-DE8126BCDBB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66133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1840" indent="0">
              <a:buNone/>
              <a:defRPr sz="2100"/>
            </a:lvl2pPr>
            <a:lvl3pPr marL="683794" indent="0">
              <a:buNone/>
              <a:defRPr sz="1800"/>
            </a:lvl3pPr>
            <a:lvl4pPr marL="1025691" indent="0">
              <a:buNone/>
              <a:defRPr sz="1500"/>
            </a:lvl4pPr>
            <a:lvl5pPr marL="1367588" indent="0">
              <a:buNone/>
              <a:defRPr sz="1500"/>
            </a:lvl5pPr>
            <a:lvl6pPr marL="1709543" indent="0">
              <a:buNone/>
              <a:defRPr sz="1500"/>
            </a:lvl6pPr>
            <a:lvl7pPr marL="2051381" indent="0">
              <a:buNone/>
              <a:defRPr sz="1500"/>
            </a:lvl7pPr>
            <a:lvl8pPr marL="2393220" indent="0">
              <a:buNone/>
              <a:defRPr sz="1500"/>
            </a:lvl8pPr>
            <a:lvl9pPr marL="273506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2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840" indent="0">
              <a:buNone/>
              <a:defRPr sz="900"/>
            </a:lvl2pPr>
            <a:lvl3pPr marL="683794" indent="0">
              <a:buNone/>
              <a:defRPr sz="800"/>
            </a:lvl3pPr>
            <a:lvl4pPr marL="1025691" indent="0">
              <a:buNone/>
              <a:defRPr sz="700"/>
            </a:lvl4pPr>
            <a:lvl5pPr marL="1367588" indent="0">
              <a:buNone/>
              <a:defRPr sz="700"/>
            </a:lvl5pPr>
            <a:lvl6pPr marL="1709543" indent="0">
              <a:buNone/>
              <a:defRPr sz="700"/>
            </a:lvl6pPr>
            <a:lvl7pPr marL="2051381" indent="0">
              <a:buNone/>
              <a:defRPr sz="700"/>
            </a:lvl7pPr>
            <a:lvl8pPr marL="2393220" indent="0">
              <a:buNone/>
              <a:defRPr sz="700"/>
            </a:lvl8pPr>
            <a:lvl9pPr marL="273506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06809-2012-405D-AEDF-3898970D2D0F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1A97A-042C-4FE2-AA0C-EF5AD1E4EDD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2256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E8A6F-3732-41C1-9198-AFF2881B3A0C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2BACE-6C90-40BC-8A07-F9444A33F32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93665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E9990-1201-45DE-8DE6-8129B9A694CE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8BB0D-8AB2-41B9-BD66-4E98307A652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4082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849" indent="0" algn="ctr">
              <a:buNone/>
              <a:defRPr sz="1500"/>
            </a:lvl2pPr>
            <a:lvl3pPr marL="683811" indent="0" algn="ctr">
              <a:buNone/>
              <a:defRPr sz="1400"/>
            </a:lvl3pPr>
            <a:lvl4pPr marL="1025717" indent="0" algn="ctr">
              <a:buNone/>
              <a:defRPr sz="1200"/>
            </a:lvl4pPr>
            <a:lvl5pPr marL="1367622" indent="0" algn="ctr">
              <a:buNone/>
              <a:defRPr sz="1200"/>
            </a:lvl5pPr>
            <a:lvl6pPr marL="1709585" indent="0" algn="ctr">
              <a:buNone/>
              <a:defRPr sz="1200"/>
            </a:lvl6pPr>
            <a:lvl7pPr marL="2051432" indent="0" algn="ctr">
              <a:buNone/>
              <a:defRPr sz="1200"/>
            </a:lvl7pPr>
            <a:lvl8pPr marL="2393280" indent="0" algn="ctr">
              <a:buNone/>
              <a:defRPr sz="1200"/>
            </a:lvl8pPr>
            <a:lvl9pPr marL="273512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B8A-142B-444E-9303-348A71A6C0F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169512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30E-C73E-469C-BFC6-067133ACCDF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065570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2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8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7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6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5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4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2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3AE-5D8B-4514-A467-A6ECC9354D7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18182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4D38-8F8C-4ACC-A302-2F505E77460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586377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49" indent="0">
              <a:buNone/>
              <a:defRPr sz="1500" b="1"/>
            </a:lvl2pPr>
            <a:lvl3pPr marL="683811" indent="0">
              <a:buNone/>
              <a:defRPr sz="1400" b="1"/>
            </a:lvl3pPr>
            <a:lvl4pPr marL="1025717" indent="0">
              <a:buNone/>
              <a:defRPr sz="1200" b="1"/>
            </a:lvl4pPr>
            <a:lvl5pPr marL="1367622" indent="0">
              <a:buNone/>
              <a:defRPr sz="1200" b="1"/>
            </a:lvl5pPr>
            <a:lvl6pPr marL="1709585" indent="0">
              <a:buNone/>
              <a:defRPr sz="1200" b="1"/>
            </a:lvl6pPr>
            <a:lvl7pPr marL="2051432" indent="0">
              <a:buNone/>
              <a:defRPr sz="1200" b="1"/>
            </a:lvl7pPr>
            <a:lvl8pPr marL="2393280" indent="0">
              <a:buNone/>
              <a:defRPr sz="1200" b="1"/>
            </a:lvl8pPr>
            <a:lvl9pPr marL="273512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49" indent="0">
              <a:buNone/>
              <a:defRPr sz="1500" b="1"/>
            </a:lvl2pPr>
            <a:lvl3pPr marL="683811" indent="0">
              <a:buNone/>
              <a:defRPr sz="1400" b="1"/>
            </a:lvl3pPr>
            <a:lvl4pPr marL="1025717" indent="0">
              <a:buNone/>
              <a:defRPr sz="1200" b="1"/>
            </a:lvl4pPr>
            <a:lvl5pPr marL="1367622" indent="0">
              <a:buNone/>
              <a:defRPr sz="1200" b="1"/>
            </a:lvl5pPr>
            <a:lvl6pPr marL="1709585" indent="0">
              <a:buNone/>
              <a:defRPr sz="1200" b="1"/>
            </a:lvl6pPr>
            <a:lvl7pPr marL="2051432" indent="0">
              <a:buNone/>
              <a:defRPr sz="1200" b="1"/>
            </a:lvl7pPr>
            <a:lvl8pPr marL="2393280" indent="0">
              <a:buNone/>
              <a:defRPr sz="1200" b="1"/>
            </a:lvl8pPr>
            <a:lvl9pPr marL="273512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6BC5-C31A-49D2-B4F2-CFEF8D7E9907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96732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200" tIns="45600" rIns="91200" bIns="456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200" tIns="45600" rIns="91200" bIns="4560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200" tIns="45600" rIns="91200" bIns="4560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7A6DD874-7EFD-4A52-9131-3C75A6F6EC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688BDB70-5A80-457A-BEDF-28F6072E1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74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89C6-64B7-4670-8209-065A8A7BDEC6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1506348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C9A5-AF3E-4A72-A5C4-3DFC554A574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67589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8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49" indent="0">
              <a:buNone/>
              <a:defRPr sz="1100"/>
            </a:lvl2pPr>
            <a:lvl3pPr marL="683811" indent="0">
              <a:buNone/>
              <a:defRPr sz="900"/>
            </a:lvl3pPr>
            <a:lvl4pPr marL="1025717" indent="0">
              <a:buNone/>
              <a:defRPr sz="800"/>
            </a:lvl4pPr>
            <a:lvl5pPr marL="1367622" indent="0">
              <a:buNone/>
              <a:defRPr sz="800"/>
            </a:lvl5pPr>
            <a:lvl6pPr marL="1709585" indent="0">
              <a:buNone/>
              <a:defRPr sz="800"/>
            </a:lvl6pPr>
            <a:lvl7pPr marL="2051432" indent="0">
              <a:buNone/>
              <a:defRPr sz="800"/>
            </a:lvl7pPr>
            <a:lvl8pPr marL="2393280" indent="0">
              <a:buNone/>
              <a:defRPr sz="800"/>
            </a:lvl8pPr>
            <a:lvl9pPr marL="27351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90-6AD6-43CD-B215-17937756D29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177250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86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1849" indent="0">
              <a:buNone/>
              <a:defRPr sz="2100"/>
            </a:lvl2pPr>
            <a:lvl3pPr marL="683811" indent="0">
              <a:buNone/>
              <a:defRPr sz="1800"/>
            </a:lvl3pPr>
            <a:lvl4pPr marL="1025717" indent="0">
              <a:buNone/>
              <a:defRPr sz="1500"/>
            </a:lvl4pPr>
            <a:lvl5pPr marL="1367622" indent="0">
              <a:buNone/>
              <a:defRPr sz="1500"/>
            </a:lvl5pPr>
            <a:lvl6pPr marL="1709585" indent="0">
              <a:buNone/>
              <a:defRPr sz="1500"/>
            </a:lvl6pPr>
            <a:lvl7pPr marL="2051432" indent="0">
              <a:buNone/>
              <a:defRPr sz="1500"/>
            </a:lvl7pPr>
            <a:lvl8pPr marL="2393280" indent="0">
              <a:buNone/>
              <a:defRPr sz="1500"/>
            </a:lvl8pPr>
            <a:lvl9pPr marL="2735129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49" indent="0">
              <a:buNone/>
              <a:defRPr sz="1100"/>
            </a:lvl2pPr>
            <a:lvl3pPr marL="683811" indent="0">
              <a:buNone/>
              <a:defRPr sz="900"/>
            </a:lvl3pPr>
            <a:lvl4pPr marL="1025717" indent="0">
              <a:buNone/>
              <a:defRPr sz="800"/>
            </a:lvl4pPr>
            <a:lvl5pPr marL="1367622" indent="0">
              <a:buNone/>
              <a:defRPr sz="800"/>
            </a:lvl5pPr>
            <a:lvl6pPr marL="1709585" indent="0">
              <a:buNone/>
              <a:defRPr sz="800"/>
            </a:lvl6pPr>
            <a:lvl7pPr marL="2051432" indent="0">
              <a:buNone/>
              <a:defRPr sz="800"/>
            </a:lvl7pPr>
            <a:lvl8pPr marL="2393280" indent="0">
              <a:buNone/>
              <a:defRPr sz="800"/>
            </a:lvl8pPr>
            <a:lvl9pPr marL="27351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700-957E-4FAA-ADF8-A7C8D850D3DD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7285320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D8B5-FFD3-475F-B4A5-FBB61D8DE4A2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614315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6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6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15AC-41B6-48F4-B783-5AAB7AC83954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4645303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876" indent="0" algn="ctr">
              <a:buNone/>
              <a:defRPr sz="1500"/>
            </a:lvl2pPr>
            <a:lvl3pPr marL="683862" indent="0" algn="ctr">
              <a:buNone/>
              <a:defRPr sz="1400"/>
            </a:lvl3pPr>
            <a:lvl4pPr marL="1025793" indent="0" algn="ctr">
              <a:buNone/>
              <a:defRPr sz="1200"/>
            </a:lvl4pPr>
            <a:lvl5pPr marL="1367724" indent="0" algn="ctr">
              <a:buNone/>
              <a:defRPr sz="1200"/>
            </a:lvl5pPr>
            <a:lvl6pPr marL="1709711" indent="0" algn="ctr">
              <a:buNone/>
              <a:defRPr sz="1200"/>
            </a:lvl6pPr>
            <a:lvl7pPr marL="2051585" indent="0" algn="ctr">
              <a:buNone/>
              <a:defRPr sz="1200"/>
            </a:lvl7pPr>
            <a:lvl8pPr marL="2393460" indent="0" algn="ctr">
              <a:buNone/>
              <a:defRPr sz="1200"/>
            </a:lvl8pPr>
            <a:lvl9pPr marL="273533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B8A-142B-444E-9303-348A71A6C0F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847260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30E-C73E-469C-BFC6-067133ACCDF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820296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1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7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7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7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5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3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3AE-5D8B-4514-A467-A6ECC9354D7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646915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4D38-8F8C-4ACC-A302-2F505E77460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176874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200" tIns="45600" rIns="91200" bIns="4560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200" tIns="45600" rIns="91200" bIns="45600" anchor="b"/>
          <a:lstStyle>
            <a:lvl1pPr marL="0" indent="0">
              <a:buNone/>
              <a:defRPr sz="2400" b="1"/>
            </a:lvl1pPr>
            <a:lvl2pPr marL="455762" indent="0">
              <a:buNone/>
              <a:defRPr sz="2000" b="1"/>
            </a:lvl2pPr>
            <a:lvl3pPr marL="911700" indent="0">
              <a:buNone/>
              <a:defRPr sz="1800" b="1"/>
            </a:lvl3pPr>
            <a:lvl4pPr marL="1367520" indent="0">
              <a:buNone/>
              <a:defRPr sz="1600" b="1"/>
            </a:lvl4pPr>
            <a:lvl5pPr marL="1823399" indent="0">
              <a:buNone/>
              <a:defRPr sz="1600" b="1"/>
            </a:lvl5pPr>
            <a:lvl6pPr marL="2279160" indent="0">
              <a:buNone/>
              <a:defRPr sz="1600" b="1"/>
            </a:lvl6pPr>
            <a:lvl7pPr marL="2734923" indent="0">
              <a:buNone/>
              <a:defRPr sz="1600" b="1"/>
            </a:lvl7pPr>
            <a:lvl8pPr marL="3190826" indent="0">
              <a:buNone/>
              <a:defRPr sz="1600" b="1"/>
            </a:lvl8pPr>
            <a:lvl9pPr marL="36466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200" tIns="45600" rIns="91200" bIns="4560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46" y="1151335"/>
            <a:ext cx="4041775" cy="479822"/>
          </a:xfrm>
          <a:prstGeom prst="rect">
            <a:avLst/>
          </a:prstGeom>
        </p:spPr>
        <p:txBody>
          <a:bodyPr lIns="91200" tIns="45600" rIns="91200" bIns="45600" anchor="b"/>
          <a:lstStyle>
            <a:lvl1pPr marL="0" indent="0">
              <a:buNone/>
              <a:defRPr sz="2400" b="1"/>
            </a:lvl1pPr>
            <a:lvl2pPr marL="455762" indent="0">
              <a:buNone/>
              <a:defRPr sz="2000" b="1"/>
            </a:lvl2pPr>
            <a:lvl3pPr marL="911700" indent="0">
              <a:buNone/>
              <a:defRPr sz="1800" b="1"/>
            </a:lvl3pPr>
            <a:lvl4pPr marL="1367520" indent="0">
              <a:buNone/>
              <a:defRPr sz="1600" b="1"/>
            </a:lvl4pPr>
            <a:lvl5pPr marL="1823399" indent="0">
              <a:buNone/>
              <a:defRPr sz="1600" b="1"/>
            </a:lvl5pPr>
            <a:lvl6pPr marL="2279160" indent="0">
              <a:buNone/>
              <a:defRPr sz="1600" b="1"/>
            </a:lvl6pPr>
            <a:lvl7pPr marL="2734923" indent="0">
              <a:buNone/>
              <a:defRPr sz="1600" b="1"/>
            </a:lvl7pPr>
            <a:lvl8pPr marL="3190826" indent="0">
              <a:buNone/>
              <a:defRPr sz="1600" b="1"/>
            </a:lvl8pPr>
            <a:lvl9pPr marL="36466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46" y="1631156"/>
            <a:ext cx="4041775" cy="2963466"/>
          </a:xfrm>
          <a:prstGeom prst="rect">
            <a:avLst/>
          </a:prstGeom>
        </p:spPr>
        <p:txBody>
          <a:bodyPr lIns="91200" tIns="45600" rIns="91200" bIns="4560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7A6DD874-7EFD-4A52-9131-3C75A6F6EC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688BDB70-5A80-457A-BEDF-28F6072E1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271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76" indent="0">
              <a:buNone/>
              <a:defRPr sz="1500" b="1"/>
            </a:lvl2pPr>
            <a:lvl3pPr marL="683862" indent="0">
              <a:buNone/>
              <a:defRPr sz="1400" b="1"/>
            </a:lvl3pPr>
            <a:lvl4pPr marL="1025793" indent="0">
              <a:buNone/>
              <a:defRPr sz="1200" b="1"/>
            </a:lvl4pPr>
            <a:lvl5pPr marL="1367724" indent="0">
              <a:buNone/>
              <a:defRPr sz="1200" b="1"/>
            </a:lvl5pPr>
            <a:lvl6pPr marL="1709711" indent="0">
              <a:buNone/>
              <a:defRPr sz="1200" b="1"/>
            </a:lvl6pPr>
            <a:lvl7pPr marL="2051585" indent="0">
              <a:buNone/>
              <a:defRPr sz="1200" b="1"/>
            </a:lvl7pPr>
            <a:lvl8pPr marL="2393460" indent="0">
              <a:buNone/>
              <a:defRPr sz="1200" b="1"/>
            </a:lvl8pPr>
            <a:lvl9pPr marL="27353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876" indent="0">
              <a:buNone/>
              <a:defRPr sz="1500" b="1"/>
            </a:lvl2pPr>
            <a:lvl3pPr marL="683862" indent="0">
              <a:buNone/>
              <a:defRPr sz="1400" b="1"/>
            </a:lvl3pPr>
            <a:lvl4pPr marL="1025793" indent="0">
              <a:buNone/>
              <a:defRPr sz="1200" b="1"/>
            </a:lvl4pPr>
            <a:lvl5pPr marL="1367724" indent="0">
              <a:buNone/>
              <a:defRPr sz="1200" b="1"/>
            </a:lvl5pPr>
            <a:lvl6pPr marL="1709711" indent="0">
              <a:buNone/>
              <a:defRPr sz="1200" b="1"/>
            </a:lvl6pPr>
            <a:lvl7pPr marL="2051585" indent="0">
              <a:buNone/>
              <a:defRPr sz="1200" b="1"/>
            </a:lvl7pPr>
            <a:lvl8pPr marL="2393460" indent="0">
              <a:buNone/>
              <a:defRPr sz="1200" b="1"/>
            </a:lvl8pPr>
            <a:lvl9pPr marL="27353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6BC5-C31A-49D2-B4F2-CFEF8D7E9907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6357871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89C6-64B7-4670-8209-065A8A7BDEC6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6137504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C9A5-AF3E-4A72-A5C4-3DFC554A574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264088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76" indent="0">
              <a:buNone/>
              <a:defRPr sz="1100"/>
            </a:lvl2pPr>
            <a:lvl3pPr marL="683862" indent="0">
              <a:buNone/>
              <a:defRPr sz="900"/>
            </a:lvl3pPr>
            <a:lvl4pPr marL="1025793" indent="0">
              <a:buNone/>
              <a:defRPr sz="800"/>
            </a:lvl4pPr>
            <a:lvl5pPr marL="1367724" indent="0">
              <a:buNone/>
              <a:defRPr sz="800"/>
            </a:lvl5pPr>
            <a:lvl6pPr marL="1709711" indent="0">
              <a:buNone/>
              <a:defRPr sz="800"/>
            </a:lvl6pPr>
            <a:lvl7pPr marL="2051585" indent="0">
              <a:buNone/>
              <a:defRPr sz="800"/>
            </a:lvl7pPr>
            <a:lvl8pPr marL="2393460" indent="0">
              <a:buNone/>
              <a:defRPr sz="800"/>
            </a:lvl8pPr>
            <a:lvl9pPr marL="27353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90-6AD6-43CD-B215-17937756D29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3096164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8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1876" indent="0">
              <a:buNone/>
              <a:defRPr sz="2100"/>
            </a:lvl2pPr>
            <a:lvl3pPr marL="683862" indent="0">
              <a:buNone/>
              <a:defRPr sz="1800"/>
            </a:lvl3pPr>
            <a:lvl4pPr marL="1025793" indent="0">
              <a:buNone/>
              <a:defRPr sz="1500"/>
            </a:lvl4pPr>
            <a:lvl5pPr marL="1367724" indent="0">
              <a:buNone/>
              <a:defRPr sz="1500"/>
            </a:lvl5pPr>
            <a:lvl6pPr marL="1709711" indent="0">
              <a:buNone/>
              <a:defRPr sz="1500"/>
            </a:lvl6pPr>
            <a:lvl7pPr marL="2051585" indent="0">
              <a:buNone/>
              <a:defRPr sz="1500"/>
            </a:lvl7pPr>
            <a:lvl8pPr marL="2393460" indent="0">
              <a:buNone/>
              <a:defRPr sz="1500"/>
            </a:lvl8pPr>
            <a:lvl9pPr marL="2735336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876" indent="0">
              <a:buNone/>
              <a:defRPr sz="1100"/>
            </a:lvl2pPr>
            <a:lvl3pPr marL="683862" indent="0">
              <a:buNone/>
              <a:defRPr sz="900"/>
            </a:lvl3pPr>
            <a:lvl4pPr marL="1025793" indent="0">
              <a:buNone/>
              <a:defRPr sz="800"/>
            </a:lvl4pPr>
            <a:lvl5pPr marL="1367724" indent="0">
              <a:buNone/>
              <a:defRPr sz="800"/>
            </a:lvl5pPr>
            <a:lvl6pPr marL="1709711" indent="0">
              <a:buNone/>
              <a:defRPr sz="800"/>
            </a:lvl6pPr>
            <a:lvl7pPr marL="2051585" indent="0">
              <a:buNone/>
              <a:defRPr sz="800"/>
            </a:lvl7pPr>
            <a:lvl8pPr marL="2393460" indent="0">
              <a:buNone/>
              <a:defRPr sz="800"/>
            </a:lvl8pPr>
            <a:lvl9pPr marL="27353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700-957E-4FAA-ADF8-A7C8D850D3DD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154489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D8B5-FFD3-475F-B4A5-FBB61D8DE4A2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069049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5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5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15AC-41B6-48F4-B783-5AAB7AC83954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5164958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912" indent="0" algn="ctr">
              <a:buNone/>
              <a:defRPr sz="1500"/>
            </a:lvl2pPr>
            <a:lvl3pPr marL="683930" indent="0" algn="ctr">
              <a:buNone/>
              <a:defRPr sz="1400"/>
            </a:lvl3pPr>
            <a:lvl4pPr marL="1025895" indent="0" algn="ctr">
              <a:buNone/>
              <a:defRPr sz="1200"/>
            </a:lvl4pPr>
            <a:lvl5pPr marL="1367860" indent="0" algn="ctr">
              <a:buNone/>
              <a:defRPr sz="1200"/>
            </a:lvl5pPr>
            <a:lvl6pPr marL="1709879" indent="0" algn="ctr">
              <a:buNone/>
              <a:defRPr sz="1200"/>
            </a:lvl6pPr>
            <a:lvl7pPr marL="2051789" indent="0" algn="ctr">
              <a:buNone/>
              <a:defRPr sz="1200"/>
            </a:lvl7pPr>
            <a:lvl8pPr marL="2393700" indent="0" algn="ctr">
              <a:buNone/>
              <a:defRPr sz="1200"/>
            </a:lvl8pPr>
            <a:lvl9pPr marL="27356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B8A-142B-444E-9303-348A71A6C0F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6320256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30E-C73E-469C-BFC6-067133ACCDF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462718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1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9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8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8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8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6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3AE-5D8B-4514-A467-A6ECC9354D7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72121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200" tIns="45600" rIns="91200" bIns="456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7A6DD874-7EFD-4A52-9131-3C75A6F6EC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688BDB70-5A80-457A-BEDF-28F6072E1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377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4D38-8F8C-4ACC-A302-2F505E77460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459401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12" indent="0">
              <a:buNone/>
              <a:defRPr sz="1500" b="1"/>
            </a:lvl2pPr>
            <a:lvl3pPr marL="683930" indent="0">
              <a:buNone/>
              <a:defRPr sz="1400" b="1"/>
            </a:lvl3pPr>
            <a:lvl4pPr marL="1025895" indent="0">
              <a:buNone/>
              <a:defRPr sz="1200" b="1"/>
            </a:lvl4pPr>
            <a:lvl5pPr marL="1367860" indent="0">
              <a:buNone/>
              <a:defRPr sz="1200" b="1"/>
            </a:lvl5pPr>
            <a:lvl6pPr marL="1709879" indent="0">
              <a:buNone/>
              <a:defRPr sz="1200" b="1"/>
            </a:lvl6pPr>
            <a:lvl7pPr marL="2051789" indent="0">
              <a:buNone/>
              <a:defRPr sz="1200" b="1"/>
            </a:lvl7pPr>
            <a:lvl8pPr marL="2393700" indent="0">
              <a:buNone/>
              <a:defRPr sz="1200" b="1"/>
            </a:lvl8pPr>
            <a:lvl9pPr marL="27356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12" indent="0">
              <a:buNone/>
              <a:defRPr sz="1500" b="1"/>
            </a:lvl2pPr>
            <a:lvl3pPr marL="683930" indent="0">
              <a:buNone/>
              <a:defRPr sz="1400" b="1"/>
            </a:lvl3pPr>
            <a:lvl4pPr marL="1025895" indent="0">
              <a:buNone/>
              <a:defRPr sz="1200" b="1"/>
            </a:lvl4pPr>
            <a:lvl5pPr marL="1367860" indent="0">
              <a:buNone/>
              <a:defRPr sz="1200" b="1"/>
            </a:lvl5pPr>
            <a:lvl6pPr marL="1709879" indent="0">
              <a:buNone/>
              <a:defRPr sz="1200" b="1"/>
            </a:lvl6pPr>
            <a:lvl7pPr marL="2051789" indent="0">
              <a:buNone/>
              <a:defRPr sz="1200" b="1"/>
            </a:lvl7pPr>
            <a:lvl8pPr marL="2393700" indent="0">
              <a:buNone/>
              <a:defRPr sz="1200" b="1"/>
            </a:lvl8pPr>
            <a:lvl9pPr marL="27356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6BC5-C31A-49D2-B4F2-CFEF8D7E9907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791011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89C6-64B7-4670-8209-065A8A7BDEC6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871329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C9A5-AF3E-4A72-A5C4-3DFC554A574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0255876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7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12" indent="0">
              <a:buNone/>
              <a:defRPr sz="1100"/>
            </a:lvl2pPr>
            <a:lvl3pPr marL="683930" indent="0">
              <a:buNone/>
              <a:defRPr sz="900"/>
            </a:lvl3pPr>
            <a:lvl4pPr marL="1025895" indent="0">
              <a:buNone/>
              <a:defRPr sz="800"/>
            </a:lvl4pPr>
            <a:lvl5pPr marL="1367860" indent="0">
              <a:buNone/>
              <a:defRPr sz="800"/>
            </a:lvl5pPr>
            <a:lvl6pPr marL="1709879" indent="0">
              <a:buNone/>
              <a:defRPr sz="800"/>
            </a:lvl6pPr>
            <a:lvl7pPr marL="2051789" indent="0">
              <a:buNone/>
              <a:defRPr sz="800"/>
            </a:lvl7pPr>
            <a:lvl8pPr marL="2393700" indent="0">
              <a:buNone/>
              <a:defRPr sz="800"/>
            </a:lvl8pPr>
            <a:lvl9pPr marL="27356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90-6AD6-43CD-B215-17937756D29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8117341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7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1912" indent="0">
              <a:buNone/>
              <a:defRPr sz="2100"/>
            </a:lvl2pPr>
            <a:lvl3pPr marL="683930" indent="0">
              <a:buNone/>
              <a:defRPr sz="1800"/>
            </a:lvl3pPr>
            <a:lvl4pPr marL="1025895" indent="0">
              <a:buNone/>
              <a:defRPr sz="1500"/>
            </a:lvl4pPr>
            <a:lvl5pPr marL="1367860" indent="0">
              <a:buNone/>
              <a:defRPr sz="1500"/>
            </a:lvl5pPr>
            <a:lvl6pPr marL="1709879" indent="0">
              <a:buNone/>
              <a:defRPr sz="1500"/>
            </a:lvl6pPr>
            <a:lvl7pPr marL="2051789" indent="0">
              <a:buNone/>
              <a:defRPr sz="1500"/>
            </a:lvl7pPr>
            <a:lvl8pPr marL="2393700" indent="0">
              <a:buNone/>
              <a:defRPr sz="1500"/>
            </a:lvl8pPr>
            <a:lvl9pPr marL="2735612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12" indent="0">
              <a:buNone/>
              <a:defRPr sz="1100"/>
            </a:lvl2pPr>
            <a:lvl3pPr marL="683930" indent="0">
              <a:buNone/>
              <a:defRPr sz="900"/>
            </a:lvl3pPr>
            <a:lvl4pPr marL="1025895" indent="0">
              <a:buNone/>
              <a:defRPr sz="800"/>
            </a:lvl4pPr>
            <a:lvl5pPr marL="1367860" indent="0">
              <a:buNone/>
              <a:defRPr sz="800"/>
            </a:lvl5pPr>
            <a:lvl6pPr marL="1709879" indent="0">
              <a:buNone/>
              <a:defRPr sz="800"/>
            </a:lvl6pPr>
            <a:lvl7pPr marL="2051789" indent="0">
              <a:buNone/>
              <a:defRPr sz="800"/>
            </a:lvl7pPr>
            <a:lvl8pPr marL="2393700" indent="0">
              <a:buNone/>
              <a:defRPr sz="800"/>
            </a:lvl8pPr>
            <a:lvl9pPr marL="27356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700-957E-4FAA-ADF8-A7C8D850D3DD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600443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D8B5-FFD3-475F-B4A5-FBB61D8DE4A2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2549846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5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5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15AC-41B6-48F4-B783-5AAB7AC83954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845017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957" indent="0" algn="ctr">
              <a:buNone/>
              <a:defRPr sz="1500"/>
            </a:lvl2pPr>
            <a:lvl3pPr marL="684015" indent="0" algn="ctr">
              <a:buNone/>
              <a:defRPr sz="1400"/>
            </a:lvl3pPr>
            <a:lvl4pPr marL="1026023" indent="0" algn="ctr">
              <a:buNone/>
              <a:defRPr sz="1200"/>
            </a:lvl4pPr>
            <a:lvl5pPr marL="1368030" indent="0" algn="ctr">
              <a:buNone/>
              <a:defRPr sz="1200"/>
            </a:lvl5pPr>
            <a:lvl6pPr marL="1710089" indent="0" algn="ctr">
              <a:buNone/>
              <a:defRPr sz="1200"/>
            </a:lvl6pPr>
            <a:lvl7pPr marL="2052044" indent="0" algn="ctr">
              <a:buNone/>
              <a:defRPr sz="1200"/>
            </a:lvl7pPr>
            <a:lvl8pPr marL="2394000" indent="0" algn="ctr">
              <a:buNone/>
              <a:defRPr sz="1200"/>
            </a:lvl8pPr>
            <a:lvl9pPr marL="27359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B8A-142B-444E-9303-348A71A6C0F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1615092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30E-C73E-469C-BFC6-067133ACCDF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17521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7A6DD874-7EFD-4A52-9131-3C75A6F6EC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688BDB70-5A80-457A-BEDF-28F6072E1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525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9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0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0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0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0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3AE-5D8B-4514-A467-A6ECC9354D7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427651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4D38-8F8C-4ACC-A302-2F505E77460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1822392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57" indent="0">
              <a:buNone/>
              <a:defRPr sz="1500" b="1"/>
            </a:lvl2pPr>
            <a:lvl3pPr marL="684015" indent="0">
              <a:buNone/>
              <a:defRPr sz="1400" b="1"/>
            </a:lvl3pPr>
            <a:lvl4pPr marL="1026023" indent="0">
              <a:buNone/>
              <a:defRPr sz="1200" b="1"/>
            </a:lvl4pPr>
            <a:lvl5pPr marL="1368030" indent="0">
              <a:buNone/>
              <a:defRPr sz="1200" b="1"/>
            </a:lvl5pPr>
            <a:lvl6pPr marL="1710089" indent="0">
              <a:buNone/>
              <a:defRPr sz="1200" b="1"/>
            </a:lvl6pPr>
            <a:lvl7pPr marL="2052044" indent="0">
              <a:buNone/>
              <a:defRPr sz="1200" b="1"/>
            </a:lvl7pPr>
            <a:lvl8pPr marL="2394000" indent="0">
              <a:buNone/>
              <a:defRPr sz="1200" b="1"/>
            </a:lvl8pPr>
            <a:lvl9pPr marL="27359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57" indent="0">
              <a:buNone/>
              <a:defRPr sz="1500" b="1"/>
            </a:lvl2pPr>
            <a:lvl3pPr marL="684015" indent="0">
              <a:buNone/>
              <a:defRPr sz="1400" b="1"/>
            </a:lvl3pPr>
            <a:lvl4pPr marL="1026023" indent="0">
              <a:buNone/>
              <a:defRPr sz="1200" b="1"/>
            </a:lvl4pPr>
            <a:lvl5pPr marL="1368030" indent="0">
              <a:buNone/>
              <a:defRPr sz="1200" b="1"/>
            </a:lvl5pPr>
            <a:lvl6pPr marL="1710089" indent="0">
              <a:buNone/>
              <a:defRPr sz="1200" b="1"/>
            </a:lvl6pPr>
            <a:lvl7pPr marL="2052044" indent="0">
              <a:buNone/>
              <a:defRPr sz="1200" b="1"/>
            </a:lvl7pPr>
            <a:lvl8pPr marL="2394000" indent="0">
              <a:buNone/>
              <a:defRPr sz="1200" b="1"/>
            </a:lvl8pPr>
            <a:lvl9pPr marL="27359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6BC5-C31A-49D2-B4F2-CFEF8D7E9907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3644683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89C6-64B7-4670-8209-065A8A7BDEC6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6111258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C9A5-AF3E-4A72-A5C4-3DFC554A574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0314294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57" indent="0">
              <a:buNone/>
              <a:defRPr sz="1100"/>
            </a:lvl2pPr>
            <a:lvl3pPr marL="684015" indent="0">
              <a:buNone/>
              <a:defRPr sz="900"/>
            </a:lvl3pPr>
            <a:lvl4pPr marL="1026023" indent="0">
              <a:buNone/>
              <a:defRPr sz="800"/>
            </a:lvl4pPr>
            <a:lvl5pPr marL="1368030" indent="0">
              <a:buNone/>
              <a:defRPr sz="800"/>
            </a:lvl5pPr>
            <a:lvl6pPr marL="1710089" indent="0">
              <a:buNone/>
              <a:defRPr sz="800"/>
            </a:lvl6pPr>
            <a:lvl7pPr marL="2052044" indent="0">
              <a:buNone/>
              <a:defRPr sz="800"/>
            </a:lvl7pPr>
            <a:lvl8pPr marL="2394000" indent="0">
              <a:buNone/>
              <a:defRPr sz="800"/>
            </a:lvl8pPr>
            <a:lvl9pPr marL="27359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90-6AD6-43CD-B215-17937756D29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158630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74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1957" indent="0">
              <a:buNone/>
              <a:defRPr sz="2100"/>
            </a:lvl2pPr>
            <a:lvl3pPr marL="684015" indent="0">
              <a:buNone/>
              <a:defRPr sz="1800"/>
            </a:lvl3pPr>
            <a:lvl4pPr marL="1026023" indent="0">
              <a:buNone/>
              <a:defRPr sz="1500"/>
            </a:lvl4pPr>
            <a:lvl5pPr marL="1368030" indent="0">
              <a:buNone/>
              <a:defRPr sz="1500"/>
            </a:lvl5pPr>
            <a:lvl6pPr marL="1710089" indent="0">
              <a:buNone/>
              <a:defRPr sz="1500"/>
            </a:lvl6pPr>
            <a:lvl7pPr marL="2052044" indent="0">
              <a:buNone/>
              <a:defRPr sz="1500"/>
            </a:lvl7pPr>
            <a:lvl8pPr marL="2394000" indent="0">
              <a:buNone/>
              <a:defRPr sz="1500"/>
            </a:lvl8pPr>
            <a:lvl9pPr marL="2735957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57" indent="0">
              <a:buNone/>
              <a:defRPr sz="1100"/>
            </a:lvl2pPr>
            <a:lvl3pPr marL="684015" indent="0">
              <a:buNone/>
              <a:defRPr sz="900"/>
            </a:lvl3pPr>
            <a:lvl4pPr marL="1026023" indent="0">
              <a:buNone/>
              <a:defRPr sz="800"/>
            </a:lvl4pPr>
            <a:lvl5pPr marL="1368030" indent="0">
              <a:buNone/>
              <a:defRPr sz="800"/>
            </a:lvl5pPr>
            <a:lvl6pPr marL="1710089" indent="0">
              <a:buNone/>
              <a:defRPr sz="800"/>
            </a:lvl6pPr>
            <a:lvl7pPr marL="2052044" indent="0">
              <a:buNone/>
              <a:defRPr sz="800"/>
            </a:lvl7pPr>
            <a:lvl8pPr marL="2394000" indent="0">
              <a:buNone/>
              <a:defRPr sz="800"/>
            </a:lvl8pPr>
            <a:lvl9pPr marL="27359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700-957E-4FAA-ADF8-A7C8D850D3DD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913573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D8B5-FFD3-475F-B4A5-FBB61D8DE4A2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3224167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15AC-41B6-48F4-B783-5AAB7AC83954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7386702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011" indent="0" algn="ctr">
              <a:buNone/>
              <a:defRPr sz="1500"/>
            </a:lvl2pPr>
            <a:lvl3pPr marL="684117" indent="0" algn="ctr">
              <a:buNone/>
              <a:defRPr sz="1400"/>
            </a:lvl3pPr>
            <a:lvl4pPr marL="1026176" indent="0" algn="ctr">
              <a:buNone/>
              <a:defRPr sz="1200"/>
            </a:lvl4pPr>
            <a:lvl5pPr marL="1368234" indent="0" algn="ctr">
              <a:buNone/>
              <a:defRPr sz="1200"/>
            </a:lvl5pPr>
            <a:lvl6pPr marL="1710341" indent="0" algn="ctr">
              <a:buNone/>
              <a:defRPr sz="1200"/>
            </a:lvl6pPr>
            <a:lvl7pPr marL="2052350" indent="0" algn="ctr">
              <a:buNone/>
              <a:defRPr sz="1200"/>
            </a:lvl7pPr>
            <a:lvl8pPr marL="2394360" indent="0" algn="ctr">
              <a:buNone/>
              <a:defRPr sz="1200"/>
            </a:lvl8pPr>
            <a:lvl9pPr marL="273637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B8A-142B-444E-9303-348A71A6C0F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74834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lIns="91200" tIns="45600" rIns="91200" bIns="45600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08"/>
            <a:ext cx="5111750" cy="4389835"/>
          </a:xfrm>
          <a:prstGeom prst="rect">
            <a:avLst/>
          </a:prstGeom>
        </p:spPr>
        <p:txBody>
          <a:bodyPr lIns="91200" tIns="45600" rIns="91200" bIns="4560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 lIns="91200" tIns="45600" rIns="91200" bIns="45600"/>
          <a:lstStyle>
            <a:lvl1pPr marL="0" indent="0">
              <a:buNone/>
              <a:defRPr sz="1400"/>
            </a:lvl1pPr>
            <a:lvl2pPr marL="455762" indent="0">
              <a:buNone/>
              <a:defRPr sz="1200"/>
            </a:lvl2pPr>
            <a:lvl3pPr marL="911700" indent="0">
              <a:buNone/>
              <a:defRPr sz="1000"/>
            </a:lvl3pPr>
            <a:lvl4pPr marL="1367520" indent="0">
              <a:buNone/>
              <a:defRPr sz="900"/>
            </a:lvl4pPr>
            <a:lvl5pPr marL="1823399" indent="0">
              <a:buNone/>
              <a:defRPr sz="900"/>
            </a:lvl5pPr>
            <a:lvl6pPr marL="2279160" indent="0">
              <a:buNone/>
              <a:defRPr sz="900"/>
            </a:lvl6pPr>
            <a:lvl7pPr marL="2734923" indent="0">
              <a:buNone/>
              <a:defRPr sz="900"/>
            </a:lvl7pPr>
            <a:lvl8pPr marL="3190826" indent="0">
              <a:buNone/>
              <a:defRPr sz="900"/>
            </a:lvl8pPr>
            <a:lvl9pPr marL="36466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7A6DD874-7EFD-4A52-9131-3C75A6F6EC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688BDB70-5A80-457A-BEDF-28F6072E1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387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30E-C73E-469C-BFC6-067133ACCDF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9125622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0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0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1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3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3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63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3AE-5D8B-4514-A467-A6ECC9354D7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9639428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4D38-8F8C-4ACC-A302-2F505E77460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3177328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11" indent="0">
              <a:buNone/>
              <a:defRPr sz="1500" b="1"/>
            </a:lvl2pPr>
            <a:lvl3pPr marL="684117" indent="0">
              <a:buNone/>
              <a:defRPr sz="1400" b="1"/>
            </a:lvl3pPr>
            <a:lvl4pPr marL="1026176" indent="0">
              <a:buNone/>
              <a:defRPr sz="1200" b="1"/>
            </a:lvl4pPr>
            <a:lvl5pPr marL="1368234" indent="0">
              <a:buNone/>
              <a:defRPr sz="1200" b="1"/>
            </a:lvl5pPr>
            <a:lvl6pPr marL="1710341" indent="0">
              <a:buNone/>
              <a:defRPr sz="1200" b="1"/>
            </a:lvl6pPr>
            <a:lvl7pPr marL="2052350" indent="0">
              <a:buNone/>
              <a:defRPr sz="1200" b="1"/>
            </a:lvl7pPr>
            <a:lvl8pPr marL="2394360" indent="0">
              <a:buNone/>
              <a:defRPr sz="1200" b="1"/>
            </a:lvl8pPr>
            <a:lvl9pPr marL="273637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11" indent="0">
              <a:buNone/>
              <a:defRPr sz="1500" b="1"/>
            </a:lvl2pPr>
            <a:lvl3pPr marL="684117" indent="0">
              <a:buNone/>
              <a:defRPr sz="1400" b="1"/>
            </a:lvl3pPr>
            <a:lvl4pPr marL="1026176" indent="0">
              <a:buNone/>
              <a:defRPr sz="1200" b="1"/>
            </a:lvl4pPr>
            <a:lvl5pPr marL="1368234" indent="0">
              <a:buNone/>
              <a:defRPr sz="1200" b="1"/>
            </a:lvl5pPr>
            <a:lvl6pPr marL="1710341" indent="0">
              <a:buNone/>
              <a:defRPr sz="1200" b="1"/>
            </a:lvl6pPr>
            <a:lvl7pPr marL="2052350" indent="0">
              <a:buNone/>
              <a:defRPr sz="1200" b="1"/>
            </a:lvl7pPr>
            <a:lvl8pPr marL="2394360" indent="0">
              <a:buNone/>
              <a:defRPr sz="1200" b="1"/>
            </a:lvl8pPr>
            <a:lvl9pPr marL="273637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6BC5-C31A-49D2-B4F2-CFEF8D7E9907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3693686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89C6-64B7-4670-8209-065A8A7BDEC6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6370997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C9A5-AF3E-4A72-A5C4-3DFC554A574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8366509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6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11" indent="0">
              <a:buNone/>
              <a:defRPr sz="1100"/>
            </a:lvl2pPr>
            <a:lvl3pPr marL="684117" indent="0">
              <a:buNone/>
              <a:defRPr sz="900"/>
            </a:lvl3pPr>
            <a:lvl4pPr marL="1026176" indent="0">
              <a:buNone/>
              <a:defRPr sz="800"/>
            </a:lvl4pPr>
            <a:lvl5pPr marL="1368234" indent="0">
              <a:buNone/>
              <a:defRPr sz="800"/>
            </a:lvl5pPr>
            <a:lvl6pPr marL="1710341" indent="0">
              <a:buNone/>
              <a:defRPr sz="800"/>
            </a:lvl6pPr>
            <a:lvl7pPr marL="2052350" indent="0">
              <a:buNone/>
              <a:defRPr sz="800"/>
            </a:lvl7pPr>
            <a:lvl8pPr marL="2394360" indent="0">
              <a:buNone/>
              <a:defRPr sz="800"/>
            </a:lvl8pPr>
            <a:lvl9pPr marL="273637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90-6AD6-43CD-B215-17937756D29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6150324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68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011" indent="0">
              <a:buNone/>
              <a:defRPr sz="2100"/>
            </a:lvl2pPr>
            <a:lvl3pPr marL="684117" indent="0">
              <a:buNone/>
              <a:defRPr sz="1800"/>
            </a:lvl3pPr>
            <a:lvl4pPr marL="1026176" indent="0">
              <a:buNone/>
              <a:defRPr sz="1500"/>
            </a:lvl4pPr>
            <a:lvl5pPr marL="1368234" indent="0">
              <a:buNone/>
              <a:defRPr sz="1500"/>
            </a:lvl5pPr>
            <a:lvl6pPr marL="1710341" indent="0">
              <a:buNone/>
              <a:defRPr sz="1500"/>
            </a:lvl6pPr>
            <a:lvl7pPr marL="2052350" indent="0">
              <a:buNone/>
              <a:defRPr sz="1500"/>
            </a:lvl7pPr>
            <a:lvl8pPr marL="2394360" indent="0">
              <a:buNone/>
              <a:defRPr sz="1500"/>
            </a:lvl8pPr>
            <a:lvl9pPr marL="2736371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11" indent="0">
              <a:buNone/>
              <a:defRPr sz="1100"/>
            </a:lvl2pPr>
            <a:lvl3pPr marL="684117" indent="0">
              <a:buNone/>
              <a:defRPr sz="900"/>
            </a:lvl3pPr>
            <a:lvl4pPr marL="1026176" indent="0">
              <a:buNone/>
              <a:defRPr sz="800"/>
            </a:lvl4pPr>
            <a:lvl5pPr marL="1368234" indent="0">
              <a:buNone/>
              <a:defRPr sz="800"/>
            </a:lvl5pPr>
            <a:lvl6pPr marL="1710341" indent="0">
              <a:buNone/>
              <a:defRPr sz="800"/>
            </a:lvl6pPr>
            <a:lvl7pPr marL="2052350" indent="0">
              <a:buNone/>
              <a:defRPr sz="800"/>
            </a:lvl7pPr>
            <a:lvl8pPr marL="2394360" indent="0">
              <a:buNone/>
              <a:defRPr sz="800"/>
            </a:lvl8pPr>
            <a:lvl9pPr marL="273637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700-957E-4FAA-ADF8-A7C8D850D3DD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7958563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D8B5-FFD3-475F-B4A5-FBB61D8DE4A2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9802916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15AC-41B6-48F4-B783-5AAB7AC83954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38245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200" tIns="45600" rIns="91200" bIns="45600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200" tIns="45600" rIns="91200" bIns="45600"/>
          <a:lstStyle>
            <a:lvl1pPr marL="0" indent="0">
              <a:buNone/>
              <a:defRPr sz="3200"/>
            </a:lvl1pPr>
            <a:lvl2pPr marL="455762" indent="0">
              <a:buNone/>
              <a:defRPr sz="2800"/>
            </a:lvl2pPr>
            <a:lvl3pPr marL="911700" indent="0">
              <a:buNone/>
              <a:defRPr sz="2400"/>
            </a:lvl3pPr>
            <a:lvl4pPr marL="1367520" indent="0">
              <a:buNone/>
              <a:defRPr sz="2000"/>
            </a:lvl4pPr>
            <a:lvl5pPr marL="1823399" indent="0">
              <a:buNone/>
              <a:defRPr sz="2000"/>
            </a:lvl5pPr>
            <a:lvl6pPr marL="2279160" indent="0">
              <a:buNone/>
              <a:defRPr sz="2000"/>
            </a:lvl6pPr>
            <a:lvl7pPr marL="2734923" indent="0">
              <a:buNone/>
              <a:defRPr sz="2000"/>
            </a:lvl7pPr>
            <a:lvl8pPr marL="3190826" indent="0">
              <a:buNone/>
              <a:defRPr sz="2000"/>
            </a:lvl8pPr>
            <a:lvl9pPr marL="36466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23"/>
            <a:ext cx="5486400" cy="603647"/>
          </a:xfrm>
          <a:prstGeom prst="rect">
            <a:avLst/>
          </a:prstGeom>
        </p:spPr>
        <p:txBody>
          <a:bodyPr lIns="91200" tIns="45600" rIns="91200" bIns="45600"/>
          <a:lstStyle>
            <a:lvl1pPr marL="0" indent="0">
              <a:buNone/>
              <a:defRPr sz="1400"/>
            </a:lvl1pPr>
            <a:lvl2pPr marL="455762" indent="0">
              <a:buNone/>
              <a:defRPr sz="1200"/>
            </a:lvl2pPr>
            <a:lvl3pPr marL="911700" indent="0">
              <a:buNone/>
              <a:defRPr sz="1000"/>
            </a:lvl3pPr>
            <a:lvl4pPr marL="1367520" indent="0">
              <a:buNone/>
              <a:defRPr sz="900"/>
            </a:lvl4pPr>
            <a:lvl5pPr marL="1823399" indent="0">
              <a:buNone/>
              <a:defRPr sz="900"/>
            </a:lvl5pPr>
            <a:lvl6pPr marL="2279160" indent="0">
              <a:buNone/>
              <a:defRPr sz="900"/>
            </a:lvl6pPr>
            <a:lvl7pPr marL="2734923" indent="0">
              <a:buNone/>
              <a:defRPr sz="900"/>
            </a:lvl7pPr>
            <a:lvl8pPr marL="3190826" indent="0">
              <a:buNone/>
              <a:defRPr sz="900"/>
            </a:lvl8pPr>
            <a:lvl9pPr marL="36466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7A6DD874-7EFD-4A52-9131-3C75A6F6EC5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00" tIns="45600" rIns="91200" bIns="45600"/>
          <a:lstStyle/>
          <a:p>
            <a:fld id="{688BDB70-5A80-457A-BEDF-28F6072E1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769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074" indent="0" algn="ctr">
              <a:buNone/>
              <a:defRPr sz="1500"/>
            </a:lvl2pPr>
            <a:lvl3pPr marL="684236" indent="0" algn="ctr">
              <a:buNone/>
              <a:defRPr sz="1400"/>
            </a:lvl3pPr>
            <a:lvl4pPr marL="1026354" indent="0" algn="ctr">
              <a:buNone/>
              <a:defRPr sz="1200"/>
            </a:lvl4pPr>
            <a:lvl5pPr marL="1368472" indent="0" algn="ctr">
              <a:buNone/>
              <a:defRPr sz="1200"/>
            </a:lvl5pPr>
            <a:lvl6pPr marL="1710635" indent="0" algn="ctr">
              <a:buNone/>
              <a:defRPr sz="1200"/>
            </a:lvl6pPr>
            <a:lvl7pPr marL="2052707" indent="0" algn="ctr">
              <a:buNone/>
              <a:defRPr sz="1200"/>
            </a:lvl7pPr>
            <a:lvl8pPr marL="2394780" indent="0" algn="ctr">
              <a:buNone/>
              <a:defRPr sz="1200"/>
            </a:lvl8pPr>
            <a:lvl9pPr marL="273685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B8A-142B-444E-9303-348A71A6C0FE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9371368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30E-C73E-469C-BFC6-067133ACCDF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1295936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9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3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4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6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7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7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68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3AE-5D8B-4514-A467-A6ECC9354D78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7239375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4D38-8F8C-4ACC-A302-2F505E77460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0199927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74" indent="0">
              <a:buNone/>
              <a:defRPr sz="1500" b="1"/>
            </a:lvl2pPr>
            <a:lvl3pPr marL="684236" indent="0">
              <a:buNone/>
              <a:defRPr sz="1400" b="1"/>
            </a:lvl3pPr>
            <a:lvl4pPr marL="1026354" indent="0">
              <a:buNone/>
              <a:defRPr sz="1200" b="1"/>
            </a:lvl4pPr>
            <a:lvl5pPr marL="1368472" indent="0">
              <a:buNone/>
              <a:defRPr sz="1200" b="1"/>
            </a:lvl5pPr>
            <a:lvl6pPr marL="1710635" indent="0">
              <a:buNone/>
              <a:defRPr sz="1200" b="1"/>
            </a:lvl6pPr>
            <a:lvl7pPr marL="2052707" indent="0">
              <a:buNone/>
              <a:defRPr sz="1200" b="1"/>
            </a:lvl7pPr>
            <a:lvl8pPr marL="2394780" indent="0">
              <a:buNone/>
              <a:defRPr sz="1200" b="1"/>
            </a:lvl8pPr>
            <a:lvl9pPr marL="273685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74" indent="0">
              <a:buNone/>
              <a:defRPr sz="1500" b="1"/>
            </a:lvl2pPr>
            <a:lvl3pPr marL="684236" indent="0">
              <a:buNone/>
              <a:defRPr sz="1400" b="1"/>
            </a:lvl3pPr>
            <a:lvl4pPr marL="1026354" indent="0">
              <a:buNone/>
              <a:defRPr sz="1200" b="1"/>
            </a:lvl4pPr>
            <a:lvl5pPr marL="1368472" indent="0">
              <a:buNone/>
              <a:defRPr sz="1200" b="1"/>
            </a:lvl5pPr>
            <a:lvl6pPr marL="1710635" indent="0">
              <a:buNone/>
              <a:defRPr sz="1200" b="1"/>
            </a:lvl6pPr>
            <a:lvl7pPr marL="2052707" indent="0">
              <a:buNone/>
              <a:defRPr sz="1200" b="1"/>
            </a:lvl7pPr>
            <a:lvl8pPr marL="2394780" indent="0">
              <a:buNone/>
              <a:defRPr sz="1200" b="1"/>
            </a:lvl8pPr>
            <a:lvl9pPr marL="273685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A6BC5-C31A-49D2-B4F2-CFEF8D7E9907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6013512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89C6-64B7-4670-8209-065A8A7BDEC6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9980685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C9A5-AF3E-4A72-A5C4-3DFC554A574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2491243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6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74" indent="0">
              <a:buNone/>
              <a:defRPr sz="1100"/>
            </a:lvl2pPr>
            <a:lvl3pPr marL="684236" indent="0">
              <a:buNone/>
              <a:defRPr sz="900"/>
            </a:lvl3pPr>
            <a:lvl4pPr marL="1026354" indent="0">
              <a:buNone/>
              <a:defRPr sz="800"/>
            </a:lvl4pPr>
            <a:lvl5pPr marL="1368472" indent="0">
              <a:buNone/>
              <a:defRPr sz="800"/>
            </a:lvl5pPr>
            <a:lvl6pPr marL="1710635" indent="0">
              <a:buNone/>
              <a:defRPr sz="800"/>
            </a:lvl6pPr>
            <a:lvl7pPr marL="2052707" indent="0">
              <a:buNone/>
              <a:defRPr sz="800"/>
            </a:lvl7pPr>
            <a:lvl8pPr marL="2394780" indent="0">
              <a:buNone/>
              <a:defRPr sz="800"/>
            </a:lvl8pPr>
            <a:lvl9pPr marL="273685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90-6AD6-43CD-B215-17937756D29C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4442316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61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074" indent="0">
              <a:buNone/>
              <a:defRPr sz="2100"/>
            </a:lvl2pPr>
            <a:lvl3pPr marL="684236" indent="0">
              <a:buNone/>
              <a:defRPr sz="1800"/>
            </a:lvl3pPr>
            <a:lvl4pPr marL="1026354" indent="0">
              <a:buNone/>
              <a:defRPr sz="1500"/>
            </a:lvl4pPr>
            <a:lvl5pPr marL="1368472" indent="0">
              <a:buNone/>
              <a:defRPr sz="1500"/>
            </a:lvl5pPr>
            <a:lvl6pPr marL="1710635" indent="0">
              <a:buNone/>
              <a:defRPr sz="1500"/>
            </a:lvl6pPr>
            <a:lvl7pPr marL="2052707" indent="0">
              <a:buNone/>
              <a:defRPr sz="1500"/>
            </a:lvl7pPr>
            <a:lvl8pPr marL="2394780" indent="0">
              <a:buNone/>
              <a:defRPr sz="1500"/>
            </a:lvl8pPr>
            <a:lvl9pPr marL="2736854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74" indent="0">
              <a:buNone/>
              <a:defRPr sz="1100"/>
            </a:lvl2pPr>
            <a:lvl3pPr marL="684236" indent="0">
              <a:buNone/>
              <a:defRPr sz="900"/>
            </a:lvl3pPr>
            <a:lvl4pPr marL="1026354" indent="0">
              <a:buNone/>
              <a:defRPr sz="800"/>
            </a:lvl4pPr>
            <a:lvl5pPr marL="1368472" indent="0">
              <a:buNone/>
              <a:defRPr sz="800"/>
            </a:lvl5pPr>
            <a:lvl6pPr marL="1710635" indent="0">
              <a:buNone/>
              <a:defRPr sz="800"/>
            </a:lvl6pPr>
            <a:lvl7pPr marL="2052707" indent="0">
              <a:buNone/>
              <a:defRPr sz="800"/>
            </a:lvl7pPr>
            <a:lvl8pPr marL="2394780" indent="0">
              <a:buNone/>
              <a:defRPr sz="800"/>
            </a:lvl8pPr>
            <a:lvl9pPr marL="273685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A700-957E-4FAA-ADF8-A7C8D850D3DD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4118126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D8B5-FFD3-475F-B4A5-FBB61D8DE4A2}" type="slidenum">
              <a:rPr lang="en-US" altLang="id-ID"/>
              <a:pPr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59365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28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17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822" indent="-341822" algn="l" defTabSz="9117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789" indent="-284910" algn="l" defTabSz="9117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81" indent="-227880" algn="l" defTabSz="9117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400" indent="-227880" algn="l" defTabSz="9117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279" indent="-227880" algn="l" defTabSz="9117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40" indent="-227880" algn="l" defTabSz="9117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920" indent="-227880" algn="l" defTabSz="9117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741" indent="-227880" algn="l" defTabSz="9117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562" indent="-227880" algn="l" defTabSz="9117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62" algn="l" defTabSz="911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00" algn="l" defTabSz="911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20" algn="l" defTabSz="911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399" algn="l" defTabSz="911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60" algn="l" defTabSz="911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23" algn="l" defTabSz="911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826" algn="l" defTabSz="911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666" algn="l" defTabSz="911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54" tIns="34289" rIns="68454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54" tIns="34289" rIns="6845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54" tIns="34289" rIns="6845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1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54" tIns="34289" rIns="6845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1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454" tIns="34289" rIns="68454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21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FFD6C4-B952-41A2-BDB2-5DF24E72F3CD}" type="slidenum">
              <a:rPr lang="en-US" altLang="id-ID" smtClean="0"/>
              <a:pPr defTabSz="34214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70055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14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437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6558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6874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114" indent="-171114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1" indent="-17111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485" indent="-17111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630" indent="-17111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776" indent="-17111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002" indent="-171114" algn="l" defTabSz="6843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189" indent="-171114" algn="l" defTabSz="6843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374" indent="-171114" algn="l" defTabSz="6843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601" indent="-171114" algn="l" defTabSz="6843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3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46" algn="l" defTabSz="6843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372" algn="l" defTabSz="6843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558" algn="l" defTabSz="6843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744" algn="l" defTabSz="6843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971" algn="l" defTabSz="6843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115" algn="l" defTabSz="6843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260" algn="l" defTabSz="6843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406" algn="l" defTabSz="6843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68" tIns="34289" rIns="68468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68" tIns="34289" rIns="68468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68" tIns="34289" rIns="6846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68" tIns="34289" rIns="6846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468" tIns="34289" rIns="68468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22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FFD6C4-B952-41A2-BDB2-5DF24E72F3CD}" type="slidenum">
              <a:rPr lang="en-US" altLang="id-ID" smtClean="0"/>
              <a:pPr defTabSz="34222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1674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22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452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6788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6905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150" indent="-1711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49" indent="-1711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74" indent="-1711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900" indent="-1711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127" indent="-1711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425" indent="-171150" algn="l" defTabSz="6845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688" indent="-171150" algn="l" defTabSz="6845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950" indent="-171150" algn="l" defTabSz="6845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249" indent="-171150" algn="l" defTabSz="6845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27" algn="l" defTabSz="6845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25" algn="l" defTabSz="6845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88" algn="l" defTabSz="6845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50" algn="l" defTabSz="6845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349" algn="l" defTabSz="6845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574" algn="l" defTabSz="6845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800" algn="l" defTabSz="6845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027" algn="l" defTabSz="6845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83" tIns="34289" rIns="68483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83" tIns="34289" rIns="68483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83" tIns="34289" rIns="6848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3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83" tIns="34289" rIns="6848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3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483" tIns="34289" rIns="68483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231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FFD6C4-B952-41A2-BDB2-5DF24E72F3CD}" type="slidenum">
              <a:rPr lang="en-US" altLang="id-ID" smtClean="0"/>
              <a:pPr defTabSz="34231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99954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3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469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704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6939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190" indent="-17119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69" indent="-17119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84" indent="-17119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00" indent="-17119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517" indent="-17119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895" indent="-171190" algn="l" defTabSz="684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243" indent="-171190" algn="l" defTabSz="684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590" indent="-171190" algn="l" defTabSz="684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969" indent="-171190" algn="l" defTabSz="684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17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95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43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390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769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084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400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717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99" tIns="34289" rIns="68499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99" tIns="34289" rIns="6849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99" tIns="34289" rIns="6849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4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99" tIns="34289" rIns="6849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4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499" tIns="34289" rIns="68499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24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FFD6C4-B952-41A2-BDB2-5DF24E72F3CD}" type="slidenum">
              <a:rPr lang="en-US" altLang="id-ID" smtClean="0"/>
              <a:pPr defTabSz="34241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77028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41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488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73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6976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234" indent="-171234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01" indent="-17123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15" indent="-17123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30" indent="-17123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946" indent="-17123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412" indent="-171234" algn="l" defTabSz="6848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853" indent="-171234" algn="l" defTabSz="6848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294" indent="-171234" algn="l" defTabSz="6848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761" indent="-171234" algn="l" defTabSz="6848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8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16" algn="l" defTabSz="6848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882" algn="l" defTabSz="6848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323" algn="l" defTabSz="6848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764" algn="l" defTabSz="6848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231" algn="l" defTabSz="6848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645" algn="l" defTabSz="6848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060" algn="l" defTabSz="6848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476" algn="l" defTabSz="6848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17" tIns="34289" rIns="68517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17" tIns="34289" rIns="6851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52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17" tIns="34289" rIns="6851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52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517" tIns="34289" rIns="68517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252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FFD6C4-B952-41A2-BDB2-5DF24E72F3CD}" type="slidenum">
              <a:rPr lang="en-US" altLang="id-ID" smtClean="0"/>
              <a:pPr defTabSz="34252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107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52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08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762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017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282" indent="-171282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45" indent="-1712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367" indent="-1712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890" indent="-1712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14" indent="-1712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976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519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062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625" indent="-171282" algn="l" defTabSz="6850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2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86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29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72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735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257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780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304" algn="l" defTabSz="6850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37" tIns="34289" rIns="68537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37" tIns="34289" rIns="6853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7" tIns="34289" rIns="6853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64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7" tIns="34289" rIns="6853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64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537" tIns="34289" rIns="68537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264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FFD6C4-B952-41A2-BDB2-5DF24E72F3CD}" type="slidenum">
              <a:rPr lang="en-US" altLang="id-ID" smtClean="0"/>
              <a:pPr defTabSz="34264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00006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64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30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796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061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334" indent="-171334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01" indent="-17133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40" indent="-17133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280" indent="-17133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921" indent="-17133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587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41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894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561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41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07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61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14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81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20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560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01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8" tIns="34289" rIns="68558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8" tIns="34289" rIns="68558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6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6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558" tIns="34289" rIns="68558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276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FFD6C4-B952-41A2-BDB2-5DF24E72F3CD}" type="slidenum">
              <a:rPr lang="en-US" altLang="id-ID" smtClean="0"/>
              <a:pPr defTabSz="34276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97988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76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54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318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09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390" indent="-17139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FFD6C4-B952-41A2-BDB2-5DF24E72F3CD}" type="slidenum">
              <a:rPr lang="en-US" altLang="id-ID"/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8475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0" tIns="34289" rIns="68400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0" tIns="34289" rIns="68400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00" tIns="34289" rIns="6840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E48222-9F45-4DEA-BAB4-3AE291F49889}" type="datetimeFigureOut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4/14/2023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00" tIns="34289" rIns="6840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400" tIns="34289" rIns="68400" bIns="34289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9DB5D8-F09F-47AA-B639-DC81B1E56BA9}" type="slidenum">
              <a:rPr lang="en-US" altLang="vi-VN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0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182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376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564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6752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0970" indent="-17097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909" indent="-17097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729" indent="-17097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550" indent="-17097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38372" indent="-17097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0310" indent="-170970" algn="l" defTabSz="683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191" indent="-170970" algn="l" defTabSz="683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070" indent="-170970" algn="l" defTabSz="683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009" indent="-170970" algn="l" defTabSz="683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822" algn="l" defTabSz="683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760" algn="l" defTabSz="683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640" algn="l" defTabSz="683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520" algn="l" defTabSz="683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459" algn="l" defTabSz="683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279" algn="l" defTabSz="683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100" algn="l" defTabSz="683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4923" algn="l" defTabSz="683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3" tIns="34289" rIns="68403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3" tIns="34289" rIns="68403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403" tIns="34289" rIns="68403" bIns="3428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1745">
              <a:defRPr/>
            </a:pPr>
            <a:fld id="{300A5C6E-69CB-4B12-BFEC-5CAA98F2EDE7}" type="datetimeFigureOut">
              <a:rPr lang="en-US" smtClean="0"/>
              <a:pPr defTabSz="911745">
                <a:defRPr/>
              </a:pPr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403" tIns="34289" rIns="68403" bIns="3428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1745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68403" tIns="34289" rIns="68403" bIns="3428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1745" fontAlgn="base">
              <a:spcBef>
                <a:spcPct val="0"/>
              </a:spcBef>
              <a:spcAft>
                <a:spcPct val="0"/>
              </a:spcAft>
              <a:defRPr/>
            </a:pPr>
            <a:fld id="{BA4EFFC1-A56C-47F6-B767-6DF301222E9A}" type="slidenum">
              <a:rPr lang="en-US" altLang="vi-VN" smtClean="0"/>
              <a:pPr defTabSz="91174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00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184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3794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5691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67588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6466" indent="-25646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5561" indent="-21372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4771" indent="-17097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610" indent="-17097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450" indent="-17097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404" indent="-170978" algn="l" defTabSz="68379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302" indent="-170978" algn="l" defTabSz="68379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198" indent="-170978" algn="l" defTabSz="68379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153" indent="-170978" algn="l" defTabSz="68379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840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794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691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588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543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381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220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060" algn="l" defTabSz="6837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5" tIns="34289" rIns="68405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5" tIns="34289" rIns="68405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05" tIns="34289" rIns="6840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84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05" tIns="34289" rIns="6840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84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405" tIns="34289" rIns="68405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184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FFD6C4-B952-41A2-BDB2-5DF24E72F3CD}" type="slidenum">
              <a:rPr lang="en-US" altLang="id-ID" smtClean="0"/>
              <a:pPr defTabSz="34184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65636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184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38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57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6762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0982" indent="-170982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945" indent="-1709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792" indent="-1709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640" indent="-1709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489" indent="-1709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451" indent="-170982" algn="l" defTabSz="683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357" indent="-170982" algn="l" defTabSz="683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262" indent="-170982" algn="l" defTabSz="683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225" indent="-170982" algn="l" defTabSz="683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849" algn="l" defTabSz="683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811" algn="l" defTabSz="683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717" algn="l" defTabSz="683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622" algn="l" defTabSz="683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585" algn="l" defTabSz="683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432" algn="l" defTabSz="683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280" algn="l" defTabSz="683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129" algn="l" defTabSz="683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9" tIns="34289" rIns="68409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9" tIns="34289" rIns="6840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09" tIns="34289" rIns="6840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87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09" tIns="34289" rIns="6840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87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409" tIns="34289" rIns="68409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187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FFD6C4-B952-41A2-BDB2-5DF24E72F3CD}" type="slidenum">
              <a:rPr lang="en-US" altLang="id-ID" smtClean="0"/>
              <a:pPr defTabSz="34187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75101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187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386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579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6772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0994" indent="-170994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981" indent="-17099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855" indent="-17099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730" indent="-17099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606" indent="-17099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592" indent="-170994" algn="l" defTabSz="683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524" indent="-170994" algn="l" defTabSz="683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454" indent="-170994" algn="l" defTabSz="683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441" indent="-170994" algn="l" defTabSz="6838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876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862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793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24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711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585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460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336" algn="l" defTabSz="6838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15" tIns="34289" rIns="68415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15" tIns="34289" rIns="68415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15" tIns="34289" rIns="6841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91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15" tIns="34289" rIns="6841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91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415" tIns="34289" rIns="68415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191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FFD6C4-B952-41A2-BDB2-5DF24E72F3CD}" type="slidenum">
              <a:rPr lang="en-US" altLang="id-ID" smtClean="0"/>
              <a:pPr defTabSz="34191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77203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191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393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589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6786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010" indent="-17101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029" indent="-17101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939" indent="-17101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850" indent="-17101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762" indent="-17101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780" indent="-171010" algn="l" defTabSz="6839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746" indent="-171010" algn="l" defTabSz="6839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710" indent="-171010" algn="l" defTabSz="6839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729" indent="-171010" algn="l" defTabSz="6839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9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12" algn="l" defTabSz="6839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930" algn="l" defTabSz="6839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895" algn="l" defTabSz="6839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860" algn="l" defTabSz="6839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879" algn="l" defTabSz="6839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789" algn="l" defTabSz="6839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700" algn="l" defTabSz="6839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612" algn="l" defTabSz="6839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23" tIns="34289" rIns="68423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23" tIns="34289" rIns="68423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23" tIns="34289" rIns="6842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9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23" tIns="34289" rIns="6842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9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423" tIns="34289" rIns="68423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19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FFD6C4-B952-41A2-BDB2-5DF24E72F3CD}" type="slidenum">
              <a:rPr lang="en-US" altLang="id-ID" smtClean="0"/>
              <a:pPr defTabSz="3419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92192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195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401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60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6803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030" indent="-17103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089" indent="-17103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044" indent="-17103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000" indent="-17103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957" indent="-17103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015" indent="-171030" algn="l" defTabSz="6840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023" indent="-171030" algn="l" defTabSz="6840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030" indent="-171030" algn="l" defTabSz="6840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089" indent="-171030" algn="l" defTabSz="6840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57" algn="l" defTabSz="6840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015" algn="l" defTabSz="6840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23" algn="l" defTabSz="6840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30" algn="l" defTabSz="6840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89" algn="l" defTabSz="6840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044" algn="l" defTabSz="6840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000" algn="l" defTabSz="6840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957" algn="l" defTabSz="6840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32" tIns="34289" rIns="68432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32" tIns="34289" rIns="68432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32" tIns="34289" rIns="6843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0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32" tIns="34289" rIns="6843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0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432" tIns="34289" rIns="68432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201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FFD6C4-B952-41A2-BDB2-5DF24E72F3CD}" type="slidenum">
              <a:rPr lang="en-US" altLang="id-ID" smtClean="0"/>
              <a:pPr defTabSz="3420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31421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0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41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617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6823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054" indent="-171054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161" indent="-17105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170" indent="-17105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180" indent="-17105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191" indent="-17105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297" indent="-171054" algn="l" defTabSz="6841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356" indent="-171054" algn="l" defTabSz="6841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414" indent="-171054" algn="l" defTabSz="6841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521" indent="-171054" algn="l" defTabSz="6841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11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17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176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234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341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350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360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371" algn="l" defTabSz="684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42" tIns="34289" rIns="68442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42" tIns="34289" rIns="68442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42" tIns="34289" rIns="6844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0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42" tIns="34289" rIns="6844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0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442" tIns="34289" rIns="68442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20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FFD6C4-B952-41A2-BDB2-5DF24E72F3CD}" type="slidenum">
              <a:rPr lang="en-US" altLang="id-ID" smtClean="0"/>
              <a:pPr defTabSz="3420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78335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07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423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635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6847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082" indent="-171082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245" indent="-1710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317" indent="-1710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390" indent="-1710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464" indent="-171082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626" indent="-171082" algn="l" defTabSz="6842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745" indent="-171082" algn="l" defTabSz="6842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862" indent="-171082" algn="l" defTabSz="6842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025" indent="-171082" algn="l" defTabSz="6842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74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36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54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72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635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707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80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854" algn="l" defTabSz="6842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9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0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10" Type="http://schemas.openxmlformats.org/officeDocument/2006/relationships/image" Target="../media/image9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1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2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3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10" Type="http://schemas.openxmlformats.org/officeDocument/2006/relationships/image" Target="../media/image10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6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7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8.xml"/><Relationship Id="rId6" Type="http://schemas.openxmlformats.org/officeDocument/2006/relationships/slide" Target="slide6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0" r="22876" b="725"/>
          <a:stretch>
            <a:fillRect/>
          </a:stretch>
        </p:blipFill>
        <p:spPr bwMode="auto">
          <a:xfrm rot="-371895">
            <a:off x="4448296" y="4142187"/>
            <a:ext cx="3738563" cy="100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 bwMode="auto">
          <a:xfrm>
            <a:off x="2191942" y="971552"/>
            <a:ext cx="482322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>
            <a:fillRect/>
          </a:stretch>
        </p:blipFill>
        <p:spPr bwMode="auto">
          <a:xfrm>
            <a:off x="971671" y="3829052"/>
            <a:ext cx="1387079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6"/>
          <p:cNvSpPr txBox="1">
            <a:spLocks noChangeArrowheads="1"/>
          </p:cNvSpPr>
          <p:nvPr/>
        </p:nvSpPr>
        <p:spPr bwMode="auto">
          <a:xfrm>
            <a:off x="2693194" y="1644254"/>
            <a:ext cx="3820716" cy="6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454" tIns="18287" rIns="36454" bIns="18287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700" b="1">
                <a:solidFill>
                  <a:srgbClr val="595959"/>
                </a:solidFill>
                <a:latin typeface="chàArial (Body)"/>
                <a:ea typeface="SimSun" pitchFamily="2" charset="-122"/>
                <a:cs typeface="Arial" pitchFamily="34" charset="0"/>
              </a:rPr>
              <a:t>KHỞI ĐỘNG</a:t>
            </a:r>
            <a:endParaRPr lang="zh-CN" altLang="en-US" sz="3700" b="1">
              <a:solidFill>
                <a:srgbClr val="595959"/>
              </a:solidFill>
              <a:latin typeface="chàArial (Body)"/>
              <a:ea typeface="SimSun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41719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49768" y="4862513"/>
            <a:ext cx="371475" cy="419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1" tIns="34289" rIns="68481" bIns="34289" anchor="ctr"/>
          <a:lstStyle/>
          <a:p>
            <a:pPr defTabSz="342308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403747" y="252479"/>
            <a:ext cx="6761559" cy="4413647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481" tIns="34289" rIns="68481" bIns="34289" anchor="ctr"/>
          <a:lstStyle/>
          <a:p>
            <a:pPr defTabSz="342308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14465" y="962091"/>
            <a:ext cx="6740129" cy="2930129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lIns="68481" tIns="34289" rIns="68481" bIns="34289" anchor="ctr"/>
          <a:lstStyle/>
          <a:p>
            <a:pPr defTabSz="342308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314451" y="1300163"/>
            <a:ext cx="6662738" cy="1915716"/>
          </a:xfrm>
          <a:prstGeom prst="rect">
            <a:avLst/>
          </a:prstGeom>
          <a:noFill/>
          <a:ln w="9525">
            <a:solidFill>
              <a:srgbClr val="FF1D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481" tIns="34289" rIns="68481" bIns="34289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342308" fontAlgn="base">
              <a:spcBef>
                <a:spcPct val="0"/>
              </a:spcBef>
              <a:spcAft>
                <a:spcPct val="0"/>
              </a:spcAft>
            </a:pPr>
            <a:r>
              <a:rPr lang="pt-BR" altLang="id-ID" sz="6000" b="1">
                <a:solidFill>
                  <a:srgbClr val="FFFF00"/>
                </a:solidFill>
                <a:latin typeface="Times New Roman" pitchFamily="18" charset="0"/>
              </a:rPr>
              <a:t>Số chẵn lớn nhất có ba chữ số là số ...</a:t>
            </a:r>
            <a:endParaRPr lang="en-US" altLang="id-ID" sz="4500" b="1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3643315" y="299266"/>
            <a:ext cx="2012156" cy="599969"/>
            <a:chOff x="0" y="-36"/>
            <a:chExt cx="1560" cy="495"/>
          </a:xfrm>
        </p:grpSpPr>
        <p:pic>
          <p:nvPicPr>
            <p:cNvPr id="22548" name="Picture 7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568" name="Text Box 8"/>
            <p:cNvSpPr txBox="1">
              <a:spLocks noChangeArrowheads="1"/>
            </p:cNvSpPr>
            <p:nvPr/>
          </p:nvSpPr>
          <p:spPr bwMode="auto">
            <a:xfrm>
              <a:off x="287" y="-36"/>
              <a:ext cx="981" cy="4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defTabSz="342308">
                <a:spcBef>
                  <a:spcPct val="50000"/>
                </a:spcBef>
                <a:defRPr/>
              </a:pPr>
              <a:r>
                <a:rPr lang="en-US" altLang="id-ID" sz="2600" b="1" dirty="0">
                  <a:solidFill>
                    <a:prstClr val="white"/>
                  </a:solidFill>
                </a:rPr>
                <a:t> </a:t>
              </a:r>
              <a:r>
                <a:rPr lang="en-US" altLang="id-ID" sz="3300" b="1" dirty="0" err="1">
                  <a:solidFill>
                    <a:prstClr val="white"/>
                  </a:solidFill>
                </a:rPr>
                <a:t>Câu</a:t>
              </a:r>
              <a:r>
                <a:rPr lang="en-US" altLang="id-ID" sz="3300" b="1" dirty="0">
                  <a:solidFill>
                    <a:prstClr val="white"/>
                  </a:solidFill>
                </a:rPr>
                <a:t> 8</a:t>
              </a:r>
              <a:endParaRPr lang="en-US" altLang="id-ID" sz="26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94569" name="Picture 9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5" y="3933826"/>
            <a:ext cx="773906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AutoShape 11"/>
          <p:cNvSpPr>
            <a:spLocks noChangeArrowheads="1"/>
          </p:cNvSpPr>
          <p:nvPr/>
        </p:nvSpPr>
        <p:spPr bwMode="gray">
          <a:xfrm>
            <a:off x="2405062" y="3933827"/>
            <a:ext cx="5634038" cy="619125"/>
          </a:xfrm>
          <a:prstGeom prst="roundRect">
            <a:avLst>
              <a:gd name="adj" fmla="val 10889"/>
            </a:avLst>
          </a:prstGeom>
          <a:solidFill>
            <a:srgbClr val="FFFF0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481" tIns="34289" rIns="68481" bIns="34289" anchor="ctr"/>
          <a:lstStyle/>
          <a:p>
            <a:pPr algn="ctr" defTabSz="342308" fontAlgn="base">
              <a:spcBef>
                <a:spcPct val="0"/>
              </a:spcBef>
              <a:spcAft>
                <a:spcPct val="0"/>
              </a:spcAft>
            </a:pPr>
            <a:endParaRPr lang="vi-VN" altLang="id-ID">
              <a:solidFill>
                <a:prstClr val="black"/>
              </a:solidFill>
            </a:endParaRPr>
          </a:p>
        </p:txBody>
      </p:sp>
      <p:sp>
        <p:nvSpPr>
          <p:cNvPr id="194574" name="Oval 14"/>
          <p:cNvSpPr>
            <a:spLocks noChangeArrowheads="1"/>
          </p:cNvSpPr>
          <p:nvPr/>
        </p:nvSpPr>
        <p:spPr bwMode="auto">
          <a:xfrm>
            <a:off x="6647259" y="4970860"/>
            <a:ext cx="681038" cy="278606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lIns="68481" tIns="34289" rIns="68481" bIns="34289" anchor="ctr"/>
          <a:lstStyle/>
          <a:p>
            <a:pPr algn="ctr" defTabSz="342308" eaLnBrk="0" hangingPunct="0">
              <a:defRPr/>
            </a:pP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Kết</a:t>
            </a:r>
            <a:r>
              <a:rPr lang="en-US" altLang="id-ID" sz="1100" b="1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quả</a:t>
            </a:r>
            <a:endParaRPr lang="en-US" altLang="id-ID" sz="1100" b="1" dirty="0">
              <a:solidFill>
                <a:srgbClr val="FF0000"/>
              </a:solidFill>
              <a:latin typeface="VNI-Helve" pitchFamily="2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444354" y="2386013"/>
            <a:ext cx="3962400" cy="1609725"/>
            <a:chOff x="912" y="2592"/>
            <a:chExt cx="3072" cy="960"/>
          </a:xfrm>
        </p:grpSpPr>
        <p:sp>
          <p:nvSpPr>
            <p:cNvPr id="22546" name="Oval 16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342308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2547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34230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9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</a:p>
          </p:txBody>
        </p:sp>
      </p:grpSp>
      <p:sp>
        <p:nvSpPr>
          <p:cNvPr id="194578" name="Rectangle 18"/>
          <p:cNvSpPr>
            <a:spLocks noChangeArrowheads="1"/>
          </p:cNvSpPr>
          <p:nvPr/>
        </p:nvSpPr>
        <p:spPr bwMode="auto">
          <a:xfrm>
            <a:off x="3581400" y="3933827"/>
            <a:ext cx="44577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1" tIns="34289" rIns="68481" bIns="34289" anchor="ctr"/>
          <a:lstStyle/>
          <a:p>
            <a:pPr marL="256778" indent="-256778" algn="ctr" defTabSz="342308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5000" b="1" i="1">
                <a:solidFill>
                  <a:srgbClr val="FF1D1D"/>
                </a:solidFill>
                <a:latin typeface=".VnTime" pitchFamily="34" charset="0"/>
              </a:rPr>
              <a:t>998</a:t>
            </a:r>
            <a:endParaRPr lang="en-US" altLang="id-ID" sz="5000">
              <a:solidFill>
                <a:srgbClr val="FF1D1D"/>
              </a:solidFill>
              <a:latin typeface="Arial" pitchFamily="34" charset="0"/>
            </a:endParaRPr>
          </a:p>
        </p:txBody>
      </p:sp>
      <p:sp>
        <p:nvSpPr>
          <p:cNvPr id="194579" name="AutoShape 19"/>
          <p:cNvSpPr>
            <a:spLocks noChangeArrowheads="1"/>
          </p:cNvSpPr>
          <p:nvPr/>
        </p:nvSpPr>
        <p:spPr bwMode="auto">
          <a:xfrm>
            <a:off x="3906442" y="4610100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81" tIns="34289" rIns="68481" bIns="34289" anchor="ctr"/>
          <a:lstStyle/>
          <a:p>
            <a:pPr algn="ctr" defTabSz="342308">
              <a:defRPr/>
            </a:pPr>
            <a:r>
              <a:rPr lang="en-US" altLang="id-ID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4580" name="AutoShape 20"/>
          <p:cNvSpPr>
            <a:spLocks noChangeArrowheads="1"/>
          </p:cNvSpPr>
          <p:nvPr/>
        </p:nvSpPr>
        <p:spPr bwMode="auto">
          <a:xfrm>
            <a:off x="3908824" y="4614863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81" tIns="34289" rIns="68481" bIns="34289" anchor="ctr"/>
          <a:lstStyle/>
          <a:p>
            <a:pPr algn="ctr" defTabSz="342308">
              <a:defRPr/>
            </a:pPr>
            <a:r>
              <a:rPr lang="en-US" altLang="id-ID" sz="36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94581" name="AutoShape 21"/>
          <p:cNvSpPr>
            <a:spLocks noChangeArrowheads="1"/>
          </p:cNvSpPr>
          <p:nvPr/>
        </p:nvSpPr>
        <p:spPr bwMode="auto">
          <a:xfrm>
            <a:off x="3912394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81" tIns="34289" rIns="68481" bIns="34289" anchor="ctr"/>
          <a:lstStyle/>
          <a:p>
            <a:pPr algn="ctr" defTabSz="34230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94582" name="AutoShape 22"/>
          <p:cNvSpPr>
            <a:spLocks noChangeArrowheads="1"/>
          </p:cNvSpPr>
          <p:nvPr/>
        </p:nvSpPr>
        <p:spPr bwMode="auto">
          <a:xfrm>
            <a:off x="3906442" y="4598194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81" tIns="34289" rIns="68481" bIns="34289" anchor="ctr"/>
          <a:lstStyle/>
          <a:p>
            <a:pPr algn="ctr" defTabSz="34230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94583" name="AutoShape 23"/>
          <p:cNvSpPr>
            <a:spLocks noChangeArrowheads="1"/>
          </p:cNvSpPr>
          <p:nvPr/>
        </p:nvSpPr>
        <p:spPr bwMode="auto">
          <a:xfrm>
            <a:off x="3906442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81" tIns="34289" rIns="68481" bIns="34289" anchor="ctr"/>
          <a:lstStyle/>
          <a:p>
            <a:pPr algn="ctr" defTabSz="34230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94584" name="AutoShape 24"/>
          <p:cNvSpPr>
            <a:spLocks noChangeArrowheads="1"/>
          </p:cNvSpPr>
          <p:nvPr/>
        </p:nvSpPr>
        <p:spPr bwMode="auto">
          <a:xfrm>
            <a:off x="3899299" y="4594622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81" tIns="34289" rIns="68481" bIns="34289" anchor="ctr"/>
          <a:lstStyle/>
          <a:p>
            <a:pPr algn="ctr" defTabSz="34230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1328685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94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4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945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45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945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945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945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74"/>
                  </p:tgtEl>
                </p:cond>
              </p:nextCondLst>
            </p:seq>
          </p:childTnLst>
        </p:cTn>
      </p:par>
    </p:tnLst>
    <p:bldLst>
      <p:bldP spid="194578" grpId="0"/>
      <p:bldP spid="194579" grpId="0" animBg="1"/>
      <p:bldP spid="194580" grpId="0" animBg="1"/>
      <p:bldP spid="194581" grpId="0" animBg="1"/>
      <p:bldP spid="194582" grpId="0" animBg="1"/>
      <p:bldP spid="194583" grpId="0" animBg="1"/>
      <p:bldP spid="1945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49768" y="4862513"/>
            <a:ext cx="371475" cy="419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98" tIns="34289" rIns="68498" bIns="34289" anchor="ctr"/>
          <a:lstStyle/>
          <a:p>
            <a:pPr defTabSz="34240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403747" y="252468"/>
            <a:ext cx="6761559" cy="4413647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498" tIns="34289" rIns="68498" bIns="34289" anchor="ctr"/>
          <a:lstStyle/>
          <a:p>
            <a:pPr defTabSz="34240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376363" y="904930"/>
            <a:ext cx="6649641" cy="2931319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lIns="68498" tIns="34289" rIns="68498" bIns="34289" anchor="ctr"/>
          <a:lstStyle/>
          <a:p>
            <a:pPr defTabSz="34240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403748" y="1147818"/>
            <a:ext cx="6511528" cy="17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98" tIns="34289" rIns="68498" bIns="34289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342407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5400" b="1" i="1">
                <a:solidFill>
                  <a:srgbClr val="FFFF00"/>
                </a:solidFill>
                <a:latin typeface="Times New Roman" pitchFamily="18" charset="0"/>
              </a:rPr>
              <a:t>Số bé nhất có ba chữ số là số nào?</a:t>
            </a:r>
          </a:p>
        </p:txBody>
      </p:sp>
      <p:grpSp>
        <p:nvGrpSpPr>
          <p:cNvPr id="23558" name="Group 6"/>
          <p:cNvGrpSpPr>
            <a:grpSpLocks/>
          </p:cNvGrpSpPr>
          <p:nvPr/>
        </p:nvGrpSpPr>
        <p:grpSpPr bwMode="auto">
          <a:xfrm>
            <a:off x="3489762" y="267342"/>
            <a:ext cx="2257421" cy="646411"/>
            <a:chOff x="0" y="-54"/>
            <a:chExt cx="1560" cy="534"/>
          </a:xfrm>
        </p:grpSpPr>
        <p:pic>
          <p:nvPicPr>
            <p:cNvPr id="23573" name="Picture 7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0" name="Text Box 8"/>
            <p:cNvSpPr txBox="1">
              <a:spLocks noChangeArrowheads="1"/>
            </p:cNvSpPr>
            <p:nvPr/>
          </p:nvSpPr>
          <p:spPr bwMode="auto">
            <a:xfrm>
              <a:off x="407" y="-54"/>
              <a:ext cx="981" cy="53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defTabSz="342407">
                <a:spcBef>
                  <a:spcPct val="50000"/>
                </a:spcBef>
                <a:defRPr/>
              </a:pPr>
              <a:r>
                <a:rPr lang="en-US" altLang="id-ID" sz="2600" b="1" dirty="0">
                  <a:solidFill>
                    <a:prstClr val="white"/>
                  </a:solidFill>
                </a:rPr>
                <a:t> </a:t>
              </a:r>
              <a:r>
                <a:rPr lang="en-US" altLang="id-ID" sz="3600" b="1" dirty="0" err="1">
                  <a:solidFill>
                    <a:prstClr val="white"/>
                  </a:solidFill>
                </a:rPr>
                <a:t>Câu</a:t>
              </a:r>
              <a:r>
                <a:rPr lang="en-US" altLang="id-ID" sz="3600" b="1" dirty="0">
                  <a:solidFill>
                    <a:prstClr val="white"/>
                  </a:solidFill>
                </a:rPr>
                <a:t> 9</a:t>
              </a:r>
              <a:endParaRPr lang="en-US" altLang="id-ID" sz="26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97641" name="Picture 9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3923110"/>
            <a:ext cx="773906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AutoShape 11"/>
          <p:cNvSpPr>
            <a:spLocks noChangeArrowheads="1"/>
          </p:cNvSpPr>
          <p:nvPr/>
        </p:nvSpPr>
        <p:spPr bwMode="gray">
          <a:xfrm>
            <a:off x="2533651" y="3923111"/>
            <a:ext cx="5489972" cy="619125"/>
          </a:xfrm>
          <a:prstGeom prst="roundRect">
            <a:avLst>
              <a:gd name="adj" fmla="val 10889"/>
            </a:avLst>
          </a:prstGeom>
          <a:solidFill>
            <a:srgbClr val="FFFF0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498" tIns="34289" rIns="68498" bIns="34289" anchor="ctr"/>
          <a:lstStyle/>
          <a:p>
            <a:pPr algn="ctr" defTabSz="342407" fontAlgn="base">
              <a:spcBef>
                <a:spcPct val="0"/>
              </a:spcBef>
              <a:spcAft>
                <a:spcPct val="0"/>
              </a:spcAft>
            </a:pPr>
            <a:endParaRPr lang="vi-VN" altLang="id-ID">
              <a:solidFill>
                <a:prstClr val="black"/>
              </a:solidFill>
            </a:endParaRPr>
          </a:p>
        </p:txBody>
      </p:sp>
      <p:sp>
        <p:nvSpPr>
          <p:cNvPr id="197646" name="Oval 14"/>
          <p:cNvSpPr>
            <a:spLocks noChangeArrowheads="1"/>
          </p:cNvSpPr>
          <p:nvPr/>
        </p:nvSpPr>
        <p:spPr bwMode="auto">
          <a:xfrm>
            <a:off x="6647259" y="4970860"/>
            <a:ext cx="681038" cy="278606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lIns="68498" tIns="34289" rIns="68498" bIns="34289" anchor="ctr"/>
          <a:lstStyle/>
          <a:p>
            <a:pPr algn="ctr" defTabSz="342407" eaLnBrk="0" hangingPunct="0">
              <a:defRPr/>
            </a:pP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Kết</a:t>
            </a:r>
            <a:r>
              <a:rPr lang="en-US" altLang="id-ID" sz="1100" b="1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quả</a:t>
            </a:r>
            <a:endParaRPr lang="en-US" altLang="id-ID" sz="1100" b="1" dirty="0">
              <a:solidFill>
                <a:srgbClr val="FF0000"/>
              </a:solidFill>
              <a:latin typeface="VNI-Helve" pitchFamily="2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444354" y="2386013"/>
            <a:ext cx="3962400" cy="1609725"/>
            <a:chOff x="912" y="2592"/>
            <a:chExt cx="3072" cy="960"/>
          </a:xfrm>
        </p:grpSpPr>
        <p:sp>
          <p:nvSpPr>
            <p:cNvPr id="23571" name="Oval 16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342407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3572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34240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9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</a:p>
          </p:txBody>
        </p:sp>
      </p:grpSp>
      <p:sp>
        <p:nvSpPr>
          <p:cNvPr id="197650" name="Rectangle 18"/>
          <p:cNvSpPr>
            <a:spLocks noChangeArrowheads="1"/>
          </p:cNvSpPr>
          <p:nvPr/>
        </p:nvSpPr>
        <p:spPr bwMode="auto">
          <a:xfrm>
            <a:off x="3829050" y="3933827"/>
            <a:ext cx="4210050" cy="6191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498" tIns="34289" rIns="68498" bIns="34289" anchor="ctr"/>
          <a:lstStyle/>
          <a:p>
            <a:pPr algn="ctr" defTabSz="342407">
              <a:defRPr/>
            </a:pPr>
            <a:r>
              <a:rPr lang="en-US" altLang="id-ID" sz="3600" b="1">
                <a:solidFill>
                  <a:srgbClr val="FF1D1D"/>
                </a:solidFill>
                <a:latin typeface=".VnTime" panose="020B7200000000000000" pitchFamily="34" charset="0"/>
              </a:rPr>
              <a:t>100</a:t>
            </a:r>
          </a:p>
        </p:txBody>
      </p:sp>
      <p:graphicFrame>
        <p:nvGraphicFramePr>
          <p:cNvPr id="23564" name="Object 19"/>
          <p:cNvGraphicFramePr>
            <a:graphicFrameLocks noChangeAspect="1"/>
          </p:cNvGraphicFramePr>
          <p:nvPr/>
        </p:nvGraphicFramePr>
        <p:xfrm>
          <a:off x="4525604" y="2483661"/>
          <a:ext cx="92869" cy="17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604" y="2483661"/>
                        <a:ext cx="92869" cy="17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652" name="AutoShape 20"/>
          <p:cNvSpPr>
            <a:spLocks noChangeArrowheads="1"/>
          </p:cNvSpPr>
          <p:nvPr/>
        </p:nvSpPr>
        <p:spPr bwMode="auto">
          <a:xfrm>
            <a:off x="3906442" y="4610100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98" tIns="34289" rIns="68498" bIns="34289" anchor="ctr"/>
          <a:lstStyle/>
          <a:p>
            <a:pPr algn="ctr" defTabSz="342407">
              <a:defRPr/>
            </a:pPr>
            <a:r>
              <a:rPr lang="en-US" altLang="id-ID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7653" name="AutoShape 21"/>
          <p:cNvSpPr>
            <a:spLocks noChangeArrowheads="1"/>
          </p:cNvSpPr>
          <p:nvPr/>
        </p:nvSpPr>
        <p:spPr bwMode="auto">
          <a:xfrm>
            <a:off x="3908824" y="4614863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98" tIns="34289" rIns="68498" bIns="34289" anchor="ctr"/>
          <a:lstStyle/>
          <a:p>
            <a:pPr algn="ctr" defTabSz="342407">
              <a:defRPr/>
            </a:pPr>
            <a:r>
              <a:rPr lang="en-US" altLang="id-ID" sz="36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97654" name="AutoShape 22"/>
          <p:cNvSpPr>
            <a:spLocks noChangeArrowheads="1"/>
          </p:cNvSpPr>
          <p:nvPr/>
        </p:nvSpPr>
        <p:spPr bwMode="auto">
          <a:xfrm>
            <a:off x="3912394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98" tIns="34289" rIns="68498" bIns="34289" anchor="ctr"/>
          <a:lstStyle/>
          <a:p>
            <a:pPr algn="ctr" defTabSz="342407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97655" name="AutoShape 23"/>
          <p:cNvSpPr>
            <a:spLocks noChangeArrowheads="1"/>
          </p:cNvSpPr>
          <p:nvPr/>
        </p:nvSpPr>
        <p:spPr bwMode="auto">
          <a:xfrm>
            <a:off x="3906442" y="4598194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98" tIns="34289" rIns="68498" bIns="34289" anchor="ctr"/>
          <a:lstStyle/>
          <a:p>
            <a:pPr algn="ctr" defTabSz="342407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97656" name="AutoShape 24"/>
          <p:cNvSpPr>
            <a:spLocks noChangeArrowheads="1"/>
          </p:cNvSpPr>
          <p:nvPr/>
        </p:nvSpPr>
        <p:spPr bwMode="auto">
          <a:xfrm>
            <a:off x="3906442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98" tIns="34289" rIns="68498" bIns="34289" anchor="ctr"/>
          <a:lstStyle/>
          <a:p>
            <a:pPr algn="ctr" defTabSz="342407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97657" name="AutoShape 25"/>
          <p:cNvSpPr>
            <a:spLocks noChangeArrowheads="1"/>
          </p:cNvSpPr>
          <p:nvPr/>
        </p:nvSpPr>
        <p:spPr bwMode="auto">
          <a:xfrm>
            <a:off x="3899299" y="4594622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98" tIns="34289" rIns="68498" bIns="34289" anchor="ctr"/>
          <a:lstStyle/>
          <a:p>
            <a:pPr algn="ctr" defTabSz="342407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2161561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9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9765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76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9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9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9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646"/>
                  </p:tgtEl>
                </p:cond>
              </p:nextCondLst>
            </p:seq>
          </p:childTnLst>
        </p:cTn>
      </p:par>
    </p:tnLst>
    <p:bldLst>
      <p:bldP spid="197650" grpId="0"/>
      <p:bldP spid="197652" grpId="0" animBg="1"/>
      <p:bldP spid="197653" grpId="0" animBg="1"/>
      <p:bldP spid="197654" grpId="0" animBg="1"/>
      <p:bldP spid="197655" grpId="0" animBg="1"/>
      <p:bldP spid="197656" grpId="0" animBg="1"/>
      <p:bldP spid="1976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49768" y="4862513"/>
            <a:ext cx="371475" cy="419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16" tIns="34289" rIns="68516" bIns="34289" anchor="ctr"/>
          <a:lstStyle/>
          <a:p>
            <a:pPr defTabSz="342515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403747" y="252456"/>
            <a:ext cx="6761559" cy="4413647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516" tIns="34289" rIns="68516" bIns="34289" anchor="ctr"/>
          <a:lstStyle/>
          <a:p>
            <a:pPr defTabSz="342515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403772" y="962068"/>
            <a:ext cx="6650831" cy="2930129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lIns="68516" tIns="34289" rIns="68516" bIns="34289" anchor="ctr"/>
          <a:lstStyle/>
          <a:p>
            <a:pPr defTabSz="342515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403748" y="1147763"/>
            <a:ext cx="6617494" cy="191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16" tIns="34289" rIns="68516" bIns="34289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342515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6000" b="1" i="1">
                <a:solidFill>
                  <a:srgbClr val="FFFF00"/>
                </a:solidFill>
                <a:latin typeface="Times New Roman" pitchFamily="18" charset="0"/>
              </a:rPr>
              <a:t>Số bé nhất có hai chữ số là số </a:t>
            </a:r>
            <a:r>
              <a:rPr lang="en-US" altLang="id-ID" sz="2900" b="1" i="1">
                <a:solidFill>
                  <a:srgbClr val="FF00FF"/>
                </a:solidFill>
                <a:latin typeface="Times New Roman" pitchFamily="18" charset="0"/>
              </a:rPr>
              <a:t>….</a:t>
            </a:r>
          </a:p>
        </p:txBody>
      </p:sp>
      <p:grpSp>
        <p:nvGrpSpPr>
          <p:cNvPr id="24582" name="Group 6"/>
          <p:cNvGrpSpPr>
            <a:grpSpLocks/>
          </p:cNvGrpSpPr>
          <p:nvPr/>
        </p:nvGrpSpPr>
        <p:grpSpPr bwMode="auto">
          <a:xfrm>
            <a:off x="3643315" y="342900"/>
            <a:ext cx="2012156" cy="521592"/>
            <a:chOff x="0" y="0"/>
            <a:chExt cx="1560" cy="431"/>
          </a:xfrm>
        </p:grpSpPr>
        <p:pic>
          <p:nvPicPr>
            <p:cNvPr id="24596" name="Picture 7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6616" name="Text Box 8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0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defTabSz="342515">
                <a:spcBef>
                  <a:spcPct val="50000"/>
                </a:spcBef>
                <a:defRPr/>
              </a:pPr>
              <a:r>
                <a:rPr lang="en-US" altLang="id-ID" sz="2600" b="1">
                  <a:solidFill>
                    <a:prstClr val="white"/>
                  </a:solidFill>
                </a:rPr>
                <a:t>Câu 10</a:t>
              </a:r>
            </a:p>
          </p:txBody>
        </p:sp>
      </p:grpSp>
      <p:pic>
        <p:nvPicPr>
          <p:cNvPr id="196617" name="Picture 9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494" y="3933826"/>
            <a:ext cx="773906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AutoShape 11"/>
          <p:cNvSpPr>
            <a:spLocks noChangeArrowheads="1"/>
          </p:cNvSpPr>
          <p:nvPr/>
        </p:nvSpPr>
        <p:spPr bwMode="gray">
          <a:xfrm>
            <a:off x="2528888" y="3995738"/>
            <a:ext cx="5572125" cy="619125"/>
          </a:xfrm>
          <a:prstGeom prst="roundRect">
            <a:avLst>
              <a:gd name="adj" fmla="val 10889"/>
            </a:avLst>
          </a:prstGeom>
          <a:solidFill>
            <a:srgbClr val="FFFF0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516" tIns="34289" rIns="68516" bIns="34289" anchor="ctr"/>
          <a:lstStyle/>
          <a:p>
            <a:pPr algn="ctr" defTabSz="342515" fontAlgn="base">
              <a:spcBef>
                <a:spcPct val="0"/>
              </a:spcBef>
              <a:spcAft>
                <a:spcPct val="0"/>
              </a:spcAft>
            </a:pPr>
            <a:endParaRPr lang="vi-VN" altLang="id-ID">
              <a:solidFill>
                <a:prstClr val="black"/>
              </a:solidFill>
            </a:endParaRPr>
          </a:p>
        </p:txBody>
      </p:sp>
      <p:sp>
        <p:nvSpPr>
          <p:cNvPr id="196622" name="Oval 14"/>
          <p:cNvSpPr>
            <a:spLocks noChangeArrowheads="1"/>
          </p:cNvSpPr>
          <p:nvPr/>
        </p:nvSpPr>
        <p:spPr bwMode="auto">
          <a:xfrm>
            <a:off x="6647259" y="4970860"/>
            <a:ext cx="681038" cy="278606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lIns="68516" tIns="34289" rIns="68516" bIns="34289" anchor="ctr"/>
          <a:lstStyle/>
          <a:p>
            <a:pPr algn="ctr" defTabSz="342515" eaLnBrk="0" hangingPunct="0">
              <a:defRPr/>
            </a:pP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Kết</a:t>
            </a:r>
            <a:r>
              <a:rPr lang="en-US" altLang="id-ID" sz="1100" b="1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quả</a:t>
            </a:r>
            <a:endParaRPr lang="en-US" altLang="id-ID" sz="1100" b="1" dirty="0">
              <a:solidFill>
                <a:srgbClr val="FF0000"/>
              </a:solidFill>
              <a:latin typeface="VNI-Helve" pitchFamily="2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444354" y="2386013"/>
            <a:ext cx="3962400" cy="1609725"/>
            <a:chOff x="912" y="2592"/>
            <a:chExt cx="3072" cy="960"/>
          </a:xfrm>
        </p:grpSpPr>
        <p:sp>
          <p:nvSpPr>
            <p:cNvPr id="24594" name="Oval 16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342515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4595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34251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9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</a:p>
          </p:txBody>
        </p:sp>
      </p:grpSp>
      <p:sp>
        <p:nvSpPr>
          <p:cNvPr id="196626" name="Rectangle 18"/>
          <p:cNvSpPr>
            <a:spLocks noChangeArrowheads="1"/>
          </p:cNvSpPr>
          <p:nvPr/>
        </p:nvSpPr>
        <p:spPr bwMode="auto">
          <a:xfrm>
            <a:off x="3643313" y="3995738"/>
            <a:ext cx="44577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16" tIns="34289" rIns="68516" bIns="34289" anchor="ctr"/>
          <a:lstStyle/>
          <a:p>
            <a:pPr algn="ctr" defTabSz="342515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6600" b="1">
                <a:solidFill>
                  <a:srgbClr val="FF1D1D"/>
                </a:solidFill>
                <a:latin typeface=".VnTime" pitchFamily="34" charset="0"/>
              </a:rPr>
              <a:t>10</a:t>
            </a:r>
          </a:p>
        </p:txBody>
      </p:sp>
      <p:sp>
        <p:nvSpPr>
          <p:cNvPr id="196627" name="AutoShape 19"/>
          <p:cNvSpPr>
            <a:spLocks noChangeArrowheads="1"/>
          </p:cNvSpPr>
          <p:nvPr/>
        </p:nvSpPr>
        <p:spPr bwMode="auto">
          <a:xfrm>
            <a:off x="3906442" y="4610100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16" tIns="34289" rIns="68516" bIns="34289" anchor="ctr"/>
          <a:lstStyle/>
          <a:p>
            <a:pPr algn="ctr" defTabSz="342515">
              <a:defRPr/>
            </a:pPr>
            <a:r>
              <a:rPr lang="en-US" altLang="id-ID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6628" name="AutoShape 20"/>
          <p:cNvSpPr>
            <a:spLocks noChangeArrowheads="1"/>
          </p:cNvSpPr>
          <p:nvPr/>
        </p:nvSpPr>
        <p:spPr bwMode="auto">
          <a:xfrm>
            <a:off x="3908824" y="4614863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16" tIns="34289" rIns="68516" bIns="34289" anchor="ctr"/>
          <a:lstStyle/>
          <a:p>
            <a:pPr algn="ctr" defTabSz="342515">
              <a:defRPr/>
            </a:pPr>
            <a:r>
              <a:rPr lang="en-US" altLang="id-ID" sz="36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96629" name="AutoShape 21"/>
          <p:cNvSpPr>
            <a:spLocks noChangeArrowheads="1"/>
          </p:cNvSpPr>
          <p:nvPr/>
        </p:nvSpPr>
        <p:spPr bwMode="auto">
          <a:xfrm>
            <a:off x="3912394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16" tIns="34289" rIns="68516" bIns="34289" anchor="ctr"/>
          <a:lstStyle/>
          <a:p>
            <a:pPr algn="ctr" defTabSz="342515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96630" name="AutoShape 22"/>
          <p:cNvSpPr>
            <a:spLocks noChangeArrowheads="1"/>
          </p:cNvSpPr>
          <p:nvPr/>
        </p:nvSpPr>
        <p:spPr bwMode="auto">
          <a:xfrm>
            <a:off x="3906442" y="4598194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16" tIns="34289" rIns="68516" bIns="34289" anchor="ctr"/>
          <a:lstStyle/>
          <a:p>
            <a:pPr algn="ctr" defTabSz="342515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96631" name="AutoShape 23"/>
          <p:cNvSpPr>
            <a:spLocks noChangeArrowheads="1"/>
          </p:cNvSpPr>
          <p:nvPr/>
        </p:nvSpPr>
        <p:spPr bwMode="auto">
          <a:xfrm>
            <a:off x="3906442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16" tIns="34289" rIns="68516" bIns="34289" anchor="ctr"/>
          <a:lstStyle/>
          <a:p>
            <a:pPr algn="ctr" defTabSz="342515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96632" name="AutoShape 24"/>
          <p:cNvSpPr>
            <a:spLocks noChangeArrowheads="1"/>
          </p:cNvSpPr>
          <p:nvPr/>
        </p:nvSpPr>
        <p:spPr bwMode="auto">
          <a:xfrm>
            <a:off x="3899299" y="4594622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16" tIns="34289" rIns="68516" bIns="34289" anchor="ctr"/>
          <a:lstStyle/>
          <a:p>
            <a:pPr algn="ctr" defTabSz="342515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4959317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9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6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9662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66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96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96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96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622"/>
                  </p:tgtEl>
                </p:cond>
              </p:nextCondLst>
            </p:seq>
          </p:childTnLst>
        </p:cTn>
      </p:par>
    </p:tnLst>
    <p:bldLst>
      <p:bldP spid="196626" grpId="0"/>
      <p:bldP spid="196627" grpId="0" animBg="1"/>
      <p:bldP spid="196628" grpId="0" animBg="1"/>
      <p:bldP spid="196629" grpId="0" animBg="1"/>
      <p:bldP spid="196630" grpId="0" animBg="1"/>
      <p:bldP spid="196631" grpId="0" animBg="1"/>
      <p:bldP spid="1966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49768" y="4862513"/>
            <a:ext cx="371475" cy="419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89" rIns="68535" bIns="34289" anchor="ctr"/>
          <a:lstStyle/>
          <a:p>
            <a:pPr defTabSz="342632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403747" y="252443"/>
            <a:ext cx="6761559" cy="4413647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535" tIns="34289" rIns="68535" bIns="34289" anchor="ctr"/>
          <a:lstStyle/>
          <a:p>
            <a:pPr defTabSz="342632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403772" y="962055"/>
            <a:ext cx="6650831" cy="2930129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lIns="68535" tIns="34289" rIns="68535" bIns="34289" anchor="ctr"/>
          <a:lstStyle/>
          <a:p>
            <a:pPr defTabSz="342632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403778" y="962025"/>
            <a:ext cx="6635353" cy="191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5" tIns="34289" rIns="68535" bIns="34289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342632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6000" b="1">
                <a:solidFill>
                  <a:srgbClr val="FFFF00"/>
                </a:solidFill>
                <a:latin typeface="Times New Roman" pitchFamily="18" charset="0"/>
              </a:rPr>
              <a:t>Số lớn nhất có ba chữ số là số ….</a:t>
            </a:r>
          </a:p>
        </p:txBody>
      </p:sp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3715546" y="371989"/>
            <a:ext cx="2012156" cy="599969"/>
            <a:chOff x="56" y="24"/>
            <a:chExt cx="1560" cy="495"/>
          </a:xfrm>
        </p:grpSpPr>
        <p:pic>
          <p:nvPicPr>
            <p:cNvPr id="25620" name="Picture 7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" y="34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1" name="Text Box 8"/>
            <p:cNvSpPr txBox="1">
              <a:spLocks noChangeArrowheads="1"/>
            </p:cNvSpPr>
            <p:nvPr/>
          </p:nvSpPr>
          <p:spPr bwMode="auto">
            <a:xfrm>
              <a:off x="240" y="24"/>
              <a:ext cx="1290" cy="4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2632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id-ID" sz="3300" b="1" dirty="0" err="1">
                  <a:solidFill>
                    <a:prstClr val="white"/>
                  </a:solidFill>
                </a:rPr>
                <a:t>Câu</a:t>
              </a:r>
              <a:r>
                <a:rPr lang="en-US" altLang="id-ID" sz="3300" b="1" dirty="0">
                  <a:solidFill>
                    <a:prstClr val="white"/>
                  </a:solidFill>
                </a:rPr>
                <a:t> 11</a:t>
              </a:r>
            </a:p>
          </p:txBody>
        </p:sp>
      </p:grpSp>
      <p:pic>
        <p:nvPicPr>
          <p:cNvPr id="195593" name="Picture 9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30" y="3950494"/>
            <a:ext cx="751285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AutoShape 11"/>
          <p:cNvSpPr>
            <a:spLocks noChangeArrowheads="1"/>
          </p:cNvSpPr>
          <p:nvPr/>
        </p:nvSpPr>
        <p:spPr bwMode="gray">
          <a:xfrm>
            <a:off x="2481263" y="3933827"/>
            <a:ext cx="5592366" cy="619125"/>
          </a:xfrm>
          <a:prstGeom prst="roundRect">
            <a:avLst>
              <a:gd name="adj" fmla="val 10889"/>
            </a:avLst>
          </a:prstGeom>
          <a:solidFill>
            <a:srgbClr val="FFFF0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535" tIns="34289" rIns="68535" bIns="34289" anchor="ctr"/>
          <a:lstStyle/>
          <a:p>
            <a:pPr algn="ctr" defTabSz="342632" fontAlgn="base">
              <a:spcBef>
                <a:spcPct val="0"/>
              </a:spcBef>
              <a:spcAft>
                <a:spcPct val="0"/>
              </a:spcAft>
            </a:pPr>
            <a:endParaRPr lang="vi-VN" altLang="id-ID">
              <a:solidFill>
                <a:prstClr val="black"/>
              </a:solidFill>
            </a:endParaRPr>
          </a:p>
        </p:txBody>
      </p:sp>
      <p:sp>
        <p:nvSpPr>
          <p:cNvPr id="195598" name="Oval 14"/>
          <p:cNvSpPr>
            <a:spLocks noChangeArrowheads="1"/>
          </p:cNvSpPr>
          <p:nvPr/>
        </p:nvSpPr>
        <p:spPr bwMode="auto">
          <a:xfrm>
            <a:off x="6647259" y="4970860"/>
            <a:ext cx="681038" cy="278606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lIns="68535" tIns="34289" rIns="68535" bIns="34289" anchor="ctr"/>
          <a:lstStyle/>
          <a:p>
            <a:pPr algn="ctr" defTabSz="342632" eaLnBrk="0" hangingPunct="0">
              <a:defRPr/>
            </a:pPr>
            <a:r>
              <a:rPr lang="en-US" altLang="id-ID" sz="1100" b="1">
                <a:solidFill>
                  <a:srgbClr val="FF0000"/>
                </a:solidFill>
                <a:latin typeface="VNI-Helve" pitchFamily="2" charset="0"/>
              </a:rPr>
              <a:t>Ñaùp aùn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444354" y="2386013"/>
            <a:ext cx="3962400" cy="1609725"/>
            <a:chOff x="912" y="2592"/>
            <a:chExt cx="3072" cy="960"/>
          </a:xfrm>
        </p:grpSpPr>
        <p:sp>
          <p:nvSpPr>
            <p:cNvPr id="25618" name="Oval 16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342632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5619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34263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9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</a:p>
          </p:txBody>
        </p:sp>
      </p:grpSp>
      <p:sp>
        <p:nvSpPr>
          <p:cNvPr id="195602" name="Rectangle 18"/>
          <p:cNvSpPr>
            <a:spLocks noChangeArrowheads="1"/>
          </p:cNvSpPr>
          <p:nvPr/>
        </p:nvSpPr>
        <p:spPr bwMode="auto">
          <a:xfrm>
            <a:off x="3581400" y="3933827"/>
            <a:ext cx="44577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89" rIns="68535" bIns="34289" anchor="ctr"/>
          <a:lstStyle/>
          <a:p>
            <a:pPr algn="ctr" defTabSz="342632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5400" b="1" i="1">
                <a:solidFill>
                  <a:srgbClr val="FF1D1D"/>
                </a:solidFill>
                <a:latin typeface=".VnTime" pitchFamily="34" charset="0"/>
              </a:rPr>
              <a:t>999</a:t>
            </a:r>
          </a:p>
        </p:txBody>
      </p:sp>
      <p:sp>
        <p:nvSpPr>
          <p:cNvPr id="195603" name="AutoShape 19"/>
          <p:cNvSpPr>
            <a:spLocks noChangeArrowheads="1"/>
          </p:cNvSpPr>
          <p:nvPr/>
        </p:nvSpPr>
        <p:spPr bwMode="auto">
          <a:xfrm>
            <a:off x="3906442" y="4610100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35" tIns="34289" rIns="68535" bIns="34289" anchor="ctr"/>
          <a:lstStyle/>
          <a:p>
            <a:pPr algn="ctr" defTabSz="342632">
              <a:defRPr/>
            </a:pPr>
            <a:r>
              <a:rPr lang="en-US" altLang="id-ID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5604" name="AutoShape 20"/>
          <p:cNvSpPr>
            <a:spLocks noChangeArrowheads="1"/>
          </p:cNvSpPr>
          <p:nvPr/>
        </p:nvSpPr>
        <p:spPr bwMode="auto">
          <a:xfrm>
            <a:off x="3908824" y="4614863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35" tIns="34289" rIns="68535" bIns="34289" anchor="ctr"/>
          <a:lstStyle/>
          <a:p>
            <a:pPr algn="ctr" defTabSz="342632">
              <a:defRPr/>
            </a:pPr>
            <a:r>
              <a:rPr lang="en-US" altLang="id-ID" sz="36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95605" name="AutoShape 21"/>
          <p:cNvSpPr>
            <a:spLocks noChangeArrowheads="1"/>
          </p:cNvSpPr>
          <p:nvPr/>
        </p:nvSpPr>
        <p:spPr bwMode="auto">
          <a:xfrm>
            <a:off x="3912394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35" tIns="34289" rIns="68535" bIns="34289" anchor="ctr"/>
          <a:lstStyle/>
          <a:p>
            <a:pPr algn="ctr" defTabSz="342632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95606" name="AutoShape 22"/>
          <p:cNvSpPr>
            <a:spLocks noChangeArrowheads="1"/>
          </p:cNvSpPr>
          <p:nvPr/>
        </p:nvSpPr>
        <p:spPr bwMode="auto">
          <a:xfrm>
            <a:off x="3906442" y="4598194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35" tIns="34289" rIns="68535" bIns="34289" anchor="ctr"/>
          <a:lstStyle/>
          <a:p>
            <a:pPr algn="ctr" defTabSz="342632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95607" name="AutoShape 23"/>
          <p:cNvSpPr>
            <a:spLocks noChangeArrowheads="1"/>
          </p:cNvSpPr>
          <p:nvPr/>
        </p:nvSpPr>
        <p:spPr bwMode="auto">
          <a:xfrm>
            <a:off x="3906442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35" tIns="34289" rIns="68535" bIns="34289" anchor="ctr"/>
          <a:lstStyle/>
          <a:p>
            <a:pPr algn="ctr" defTabSz="342632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95608" name="AutoShape 24"/>
          <p:cNvSpPr>
            <a:spLocks noChangeArrowheads="1"/>
          </p:cNvSpPr>
          <p:nvPr/>
        </p:nvSpPr>
        <p:spPr bwMode="auto">
          <a:xfrm>
            <a:off x="3899299" y="4594622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35" tIns="34289" rIns="68535" bIns="34289" anchor="ctr"/>
          <a:lstStyle/>
          <a:p>
            <a:pPr algn="ctr" defTabSz="342632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8727279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95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9560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5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956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956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956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598"/>
                  </p:tgtEl>
                </p:cond>
              </p:nextCondLst>
            </p:seq>
          </p:childTnLst>
        </p:cTn>
      </p:par>
    </p:tnLst>
    <p:bldLst>
      <p:bldP spid="195602" grpId="0"/>
      <p:bldP spid="195603" grpId="0" animBg="1"/>
      <p:bldP spid="195604" grpId="0" animBg="1"/>
      <p:bldP spid="195605" grpId="0" animBg="1"/>
      <p:bldP spid="195606" grpId="0" animBg="1"/>
      <p:bldP spid="195607" grpId="0" animBg="1"/>
      <p:bldP spid="19560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49768" y="4862513"/>
            <a:ext cx="371475" cy="419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6" tIns="34289" rIns="68556" bIns="34289" anchor="ctr"/>
          <a:lstStyle/>
          <a:p>
            <a:pPr defTabSz="342758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403747" y="252429"/>
            <a:ext cx="6761559" cy="4413647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556" tIns="34289" rIns="68556" bIns="34289" anchor="ctr"/>
          <a:lstStyle/>
          <a:p>
            <a:pPr defTabSz="342758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403764" y="962041"/>
            <a:ext cx="6650831" cy="2930129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lIns="68556" tIns="34289" rIns="68556" bIns="34289" anchor="ctr"/>
          <a:lstStyle/>
          <a:p>
            <a:pPr defTabSz="342758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403747" y="1172783"/>
            <a:ext cx="6438900" cy="191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6" tIns="34289" rIns="68556" bIns="34289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34275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id-ID" sz="2900" b="1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altLang="id-ID" sz="6000" b="1">
                <a:solidFill>
                  <a:srgbClr val="FFFF00"/>
                </a:solidFill>
                <a:latin typeface="Times New Roman" pitchFamily="18" charset="0"/>
              </a:rPr>
              <a:t>Số lớn nhất có hai chữ số là số …</a:t>
            </a:r>
            <a:endParaRPr lang="en-US" altLang="id-ID" sz="2900" b="1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3643315" y="342900"/>
            <a:ext cx="2012156" cy="629058"/>
            <a:chOff x="0" y="0"/>
            <a:chExt cx="1560" cy="519"/>
          </a:xfrm>
        </p:grpSpPr>
        <p:pic>
          <p:nvPicPr>
            <p:cNvPr id="26647" name="Picture 7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8" name="Text Box 8"/>
            <p:cNvSpPr txBox="1">
              <a:spLocks noChangeArrowheads="1"/>
            </p:cNvSpPr>
            <p:nvPr/>
          </p:nvSpPr>
          <p:spPr bwMode="auto">
            <a:xfrm>
              <a:off x="240" y="24"/>
              <a:ext cx="1320" cy="4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2758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id-ID" sz="3300" b="1">
                  <a:solidFill>
                    <a:prstClr val="white"/>
                  </a:solidFill>
                </a:rPr>
                <a:t>Câu 12</a:t>
              </a:r>
            </a:p>
          </p:txBody>
        </p:sp>
      </p:grpSp>
      <p:pic>
        <p:nvPicPr>
          <p:cNvPr id="198665" name="Picture 9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08" y="3950494"/>
            <a:ext cx="773906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AutoShape 11"/>
          <p:cNvSpPr>
            <a:spLocks noChangeArrowheads="1"/>
          </p:cNvSpPr>
          <p:nvPr/>
        </p:nvSpPr>
        <p:spPr bwMode="gray">
          <a:xfrm>
            <a:off x="2312194" y="3926681"/>
            <a:ext cx="5634038" cy="619125"/>
          </a:xfrm>
          <a:prstGeom prst="roundRect">
            <a:avLst>
              <a:gd name="adj" fmla="val 10889"/>
            </a:avLst>
          </a:prstGeom>
          <a:solidFill>
            <a:srgbClr val="FFFF0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556" tIns="34289" rIns="68556" bIns="34289" anchor="ctr"/>
          <a:lstStyle/>
          <a:p>
            <a:pPr algn="ctr" defTabSz="342758" fontAlgn="base">
              <a:spcBef>
                <a:spcPct val="0"/>
              </a:spcBef>
              <a:spcAft>
                <a:spcPct val="0"/>
              </a:spcAft>
            </a:pPr>
            <a:endParaRPr lang="vi-VN" altLang="id-ID">
              <a:solidFill>
                <a:prstClr val="black"/>
              </a:solidFill>
            </a:endParaRPr>
          </a:p>
        </p:txBody>
      </p:sp>
      <p:sp>
        <p:nvSpPr>
          <p:cNvPr id="198670" name="Oval 14"/>
          <p:cNvSpPr>
            <a:spLocks noChangeArrowheads="1"/>
          </p:cNvSpPr>
          <p:nvPr/>
        </p:nvSpPr>
        <p:spPr bwMode="auto">
          <a:xfrm>
            <a:off x="6647259" y="4970860"/>
            <a:ext cx="681038" cy="278606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lIns="68556" tIns="34289" rIns="68556" bIns="34289" anchor="ctr"/>
          <a:lstStyle/>
          <a:p>
            <a:pPr algn="ctr" defTabSz="342758" eaLnBrk="0" hangingPunct="0">
              <a:defRPr/>
            </a:pPr>
            <a:r>
              <a:rPr lang="en-US" altLang="id-ID" sz="1100" b="1">
                <a:solidFill>
                  <a:srgbClr val="FF0000"/>
                </a:solidFill>
                <a:latin typeface="VNI-Helve" pitchFamily="2" charset="0"/>
              </a:rPr>
              <a:t>Ñaùp aùn</a:t>
            </a:r>
          </a:p>
        </p:txBody>
      </p:sp>
      <p:sp>
        <p:nvSpPr>
          <p:cNvPr id="198671" name="Rectangle 15"/>
          <p:cNvSpPr>
            <a:spLocks noChangeArrowheads="1"/>
          </p:cNvSpPr>
          <p:nvPr/>
        </p:nvSpPr>
        <p:spPr bwMode="auto">
          <a:xfrm>
            <a:off x="3581400" y="3933827"/>
            <a:ext cx="4457700" cy="6191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56" tIns="34289" rIns="68556" bIns="34289" anchor="ctr"/>
          <a:lstStyle/>
          <a:p>
            <a:pPr algn="ctr" defTabSz="342758">
              <a:defRPr/>
            </a:pPr>
            <a:endParaRPr lang="vi-VN" altLang="id-ID" sz="3600" b="1">
              <a:solidFill>
                <a:srgbClr val="FF1D1D"/>
              </a:solidFill>
              <a:latin typeface=".VnTime" panose="020B7200000000000000" pitchFamily="34" charset="0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568179" y="2509838"/>
            <a:ext cx="3962400" cy="1609725"/>
            <a:chOff x="912" y="2592"/>
            <a:chExt cx="3072" cy="960"/>
          </a:xfrm>
        </p:grpSpPr>
        <p:sp>
          <p:nvSpPr>
            <p:cNvPr id="26645" name="Oval 1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342758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664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34275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9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HÕt giê</a:t>
              </a:r>
            </a:p>
          </p:txBody>
        </p:sp>
      </p:grpSp>
      <p:sp>
        <p:nvSpPr>
          <p:cNvPr id="198675" name="AutoShape 19"/>
          <p:cNvSpPr>
            <a:spLocks noChangeArrowheads="1"/>
          </p:cNvSpPr>
          <p:nvPr/>
        </p:nvSpPr>
        <p:spPr bwMode="auto">
          <a:xfrm>
            <a:off x="4030267" y="4733925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56" tIns="34289" rIns="68556" bIns="34289" anchor="ctr"/>
          <a:lstStyle/>
          <a:p>
            <a:pPr algn="ctr" defTabSz="342758">
              <a:defRPr/>
            </a:pPr>
            <a:r>
              <a:rPr lang="en-US" altLang="id-ID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8676" name="AutoShape 20"/>
          <p:cNvSpPr>
            <a:spLocks noChangeArrowheads="1"/>
          </p:cNvSpPr>
          <p:nvPr/>
        </p:nvSpPr>
        <p:spPr bwMode="auto">
          <a:xfrm>
            <a:off x="4032649" y="4738688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56" tIns="34289" rIns="68556" bIns="34289" anchor="ctr"/>
          <a:lstStyle/>
          <a:p>
            <a:pPr algn="ctr" defTabSz="342758">
              <a:defRPr/>
            </a:pPr>
            <a:r>
              <a:rPr lang="en-US" altLang="id-ID" sz="36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98677" name="AutoShape 21"/>
          <p:cNvSpPr>
            <a:spLocks noChangeArrowheads="1"/>
          </p:cNvSpPr>
          <p:nvPr/>
        </p:nvSpPr>
        <p:spPr bwMode="auto">
          <a:xfrm>
            <a:off x="4036219" y="4725591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56" tIns="34289" rIns="68556" bIns="34289" anchor="ctr"/>
          <a:lstStyle/>
          <a:p>
            <a:pPr algn="ctr" defTabSz="34275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98678" name="AutoShape 22"/>
          <p:cNvSpPr>
            <a:spLocks noChangeArrowheads="1"/>
          </p:cNvSpPr>
          <p:nvPr/>
        </p:nvSpPr>
        <p:spPr bwMode="auto">
          <a:xfrm>
            <a:off x="4030267" y="4722019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56" tIns="34289" rIns="68556" bIns="34289" anchor="ctr"/>
          <a:lstStyle/>
          <a:p>
            <a:pPr algn="ctr" defTabSz="34275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98679" name="AutoShape 23"/>
          <p:cNvSpPr>
            <a:spLocks noChangeArrowheads="1"/>
          </p:cNvSpPr>
          <p:nvPr/>
        </p:nvSpPr>
        <p:spPr bwMode="auto">
          <a:xfrm>
            <a:off x="4030267" y="4725591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56" tIns="34289" rIns="68556" bIns="34289" anchor="ctr"/>
          <a:lstStyle/>
          <a:p>
            <a:pPr algn="ctr" defTabSz="34275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98680" name="AutoShape 24"/>
          <p:cNvSpPr>
            <a:spLocks noChangeArrowheads="1"/>
          </p:cNvSpPr>
          <p:nvPr/>
        </p:nvSpPr>
        <p:spPr bwMode="auto">
          <a:xfrm>
            <a:off x="4023124" y="4718447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56" tIns="34289" rIns="68556" bIns="34289" anchor="ctr"/>
          <a:lstStyle/>
          <a:p>
            <a:pPr algn="ctr" defTabSz="34275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5</a:t>
            </a:r>
          </a:p>
        </p:txBody>
      </p:sp>
      <p:graphicFrame>
        <p:nvGraphicFramePr>
          <p:cNvPr id="26642" name="Object 25"/>
          <p:cNvGraphicFramePr>
            <a:graphicFrameLocks noChangeAspect="1"/>
          </p:cNvGraphicFramePr>
          <p:nvPr/>
        </p:nvGraphicFramePr>
        <p:xfrm>
          <a:off x="4386263" y="1322786"/>
          <a:ext cx="7429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35285" imgH="677109" progId="Equation.DSMT4">
                  <p:embed/>
                </p:oleObj>
              </mc:Choice>
              <mc:Fallback>
                <p:oleObj name="Equation" r:id="rId9" imgW="435285" imgH="67710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263" y="1322786"/>
                        <a:ext cx="742950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682" name="Rectangle 26"/>
          <p:cNvSpPr>
            <a:spLocks noChangeArrowheads="1"/>
          </p:cNvSpPr>
          <p:nvPr/>
        </p:nvSpPr>
        <p:spPr bwMode="auto">
          <a:xfrm>
            <a:off x="4757737" y="3995738"/>
            <a:ext cx="1671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6" tIns="34289" rIns="68556" bIns="34289" anchor="ctr"/>
          <a:lstStyle/>
          <a:p>
            <a:pPr algn="ctr" defTabSz="342758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6000" b="1">
                <a:solidFill>
                  <a:srgbClr val="FF0000"/>
                </a:solidFill>
                <a:latin typeface=".VnTime" pitchFamily="34" charset="0"/>
              </a:rPr>
              <a:t>99</a:t>
            </a:r>
          </a:p>
        </p:txBody>
      </p:sp>
      <p:sp>
        <p:nvSpPr>
          <p:cNvPr id="198683" name="Rectangle 27"/>
          <p:cNvSpPr>
            <a:spLocks noChangeArrowheads="1"/>
          </p:cNvSpPr>
          <p:nvPr/>
        </p:nvSpPr>
        <p:spPr bwMode="auto">
          <a:xfrm>
            <a:off x="3829050" y="3933827"/>
            <a:ext cx="4210050" cy="6191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56" tIns="34289" rIns="68556" bIns="34289" anchor="ctr"/>
          <a:lstStyle/>
          <a:p>
            <a:pPr algn="ctr" defTabSz="342758">
              <a:defRPr/>
            </a:pPr>
            <a:endParaRPr lang="vi-VN" altLang="id-ID" sz="3600" b="1">
              <a:solidFill>
                <a:srgbClr val="FF1D1D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58205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9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986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8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1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986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986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986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986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67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86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300"/>
                                        <p:tgtEl>
                                          <p:spTgt spid="1986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300"/>
                                        <p:tgtEl>
                                          <p:spTgt spid="1986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300"/>
                                        <p:tgtEl>
                                          <p:spTgt spid="1986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658"/>
                  </p:tgtEl>
                </p:cond>
              </p:nextCondLst>
            </p:seq>
          </p:childTnLst>
        </p:cTn>
      </p:par>
    </p:tnLst>
    <p:bldLst>
      <p:bldP spid="198671" grpId="0"/>
      <p:bldP spid="198675" grpId="0" animBg="1"/>
      <p:bldP spid="198676" grpId="0" animBg="1"/>
      <p:bldP spid="198677" grpId="0" animBg="1"/>
      <p:bldP spid="198678" grpId="0" animBg="1"/>
      <p:bldP spid="198679" grpId="0" animBg="1"/>
      <p:bldP spid="198680" grpId="0" animBg="1"/>
      <p:bldP spid="198682" grpId="0"/>
      <p:bldP spid="1986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19"/>
          <p:cNvSpPr>
            <a:spLocks noChangeArrowheads="1" noChangeShapeType="1" noTextEdit="1"/>
          </p:cNvSpPr>
          <p:nvPr/>
        </p:nvSpPr>
        <p:spPr bwMode="auto">
          <a:xfrm>
            <a:off x="2074070" y="1085850"/>
            <a:ext cx="5419725" cy="800100"/>
          </a:xfrm>
          <a:prstGeom prst="rect">
            <a:avLst/>
          </a:prstGeom>
        </p:spPr>
        <p:txBody>
          <a:bodyPr wrap="none" lIns="68399" tIns="34289" rIns="68399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 - LỚP 4</a:t>
            </a:r>
          </a:p>
        </p:txBody>
      </p:sp>
      <p:sp>
        <p:nvSpPr>
          <p:cNvPr id="2052" name="WordArt 20"/>
          <p:cNvSpPr>
            <a:spLocks noChangeArrowheads="1" noChangeShapeType="1" noTextEdit="1"/>
          </p:cNvSpPr>
          <p:nvPr/>
        </p:nvSpPr>
        <p:spPr bwMode="auto">
          <a:xfrm>
            <a:off x="0" y="2114550"/>
            <a:ext cx="9144000" cy="1257300"/>
          </a:xfrm>
          <a:prstGeom prst="rect">
            <a:avLst/>
          </a:prstGeom>
        </p:spPr>
        <p:txBody>
          <a:bodyPr wrap="none" lIns="68399" tIns="34289" rIns="68399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 TẬP VỀ SỐ TỰ NHIÊN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TRANG 161-162</a:t>
            </a:r>
          </a:p>
        </p:txBody>
      </p:sp>
      <p:pic>
        <p:nvPicPr>
          <p:cNvPr id="10" name="Picture 3" descr="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2347">
            <a:off x="-60722" y="698899"/>
            <a:ext cx="1685926" cy="173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49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6" name="AutoShape 18"/>
          <p:cNvSpPr>
            <a:spLocks noChangeArrowheads="1"/>
          </p:cNvSpPr>
          <p:nvPr/>
        </p:nvSpPr>
        <p:spPr bwMode="auto">
          <a:xfrm>
            <a:off x="857250" y="285750"/>
            <a:ext cx="7429500" cy="3886200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68579" tIns="34289" rIns="68579" bIns="34289" anchor="ctr"/>
          <a:lstStyle/>
          <a:p>
            <a:pPr algn="ctr" defTabSz="342892">
              <a:defRPr/>
            </a:pPr>
            <a:endParaRPr lang="en-US" altLang="id-ID" b="1" dirty="0">
              <a:solidFill>
                <a:srgbClr val="FF0000"/>
              </a:solidFill>
            </a:endParaRPr>
          </a:p>
          <a:p>
            <a:pPr algn="ctr" defTabSz="342892">
              <a:defRPr/>
            </a:pPr>
            <a:endParaRPr lang="en-US" altLang="id-ID" b="1" dirty="0">
              <a:solidFill>
                <a:srgbClr val="FF0000"/>
              </a:solidFill>
            </a:endParaRPr>
          </a:p>
          <a:p>
            <a:pPr algn="ctr" defTabSz="342892">
              <a:defRPr/>
            </a:pPr>
            <a:r>
              <a:rPr lang="en-US" altLang="id-ID" sz="4400" b="1">
                <a:solidFill>
                  <a:srgbClr val="FF0000"/>
                </a:solidFill>
              </a:rPr>
              <a:t> </a:t>
            </a:r>
            <a:r>
              <a:rPr lang="en-US" altLang="id-ID" sz="4400" b="1">
                <a:solidFill>
                  <a:prstClr val="black"/>
                </a:solidFill>
              </a:rPr>
              <a:t>LUYỆN TẬP</a:t>
            </a:r>
            <a:endParaRPr lang="en-US" altLang="id-ID" sz="3900" b="1" dirty="0">
              <a:solidFill>
                <a:prstClr val="black"/>
              </a:solidFill>
            </a:endParaRPr>
          </a:p>
          <a:p>
            <a:pPr algn="ctr" defTabSz="342892" eaLnBrk="0" hangingPunct="0">
              <a:defRPr/>
            </a:pPr>
            <a:endParaRPr lang="en-US" altLang="id-ID" sz="39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5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81000" y="205162"/>
            <a:ext cx="8305800" cy="58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00" tIns="45600" rIns="91200" bIns="4560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HP001 4 hàng" pitchFamily="34" charset="0"/>
              </a:rPr>
              <a:t>1. </a:t>
            </a:r>
            <a:r>
              <a:rPr lang="vi-VN" altLang="en-US" dirty="0">
                <a:solidFill>
                  <a:schemeClr val="bg1"/>
                </a:solidFill>
                <a:latin typeface="HP001 4 hàng" pitchFamily="34" charset="0"/>
              </a:rPr>
              <a:t>D</a:t>
            </a:r>
            <a:r>
              <a:rPr lang="en-US" altLang="en-US" dirty="0" err="1">
                <a:solidFill>
                  <a:schemeClr val="bg1"/>
                </a:solidFill>
                <a:latin typeface="HP001 4 hàng" pitchFamily="34" charset="0"/>
              </a:rPr>
              <a:t>ấu</a:t>
            </a:r>
            <a:r>
              <a:rPr lang="en-US" altLang="en-US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HP001 4 hàng" pitchFamily="34" charset="0"/>
              </a:rPr>
              <a:t>hiệu</a:t>
            </a:r>
            <a:r>
              <a:rPr lang="en-US" altLang="en-US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vi-VN" altLang="en-US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HP001 4 hàng" pitchFamily="34" charset="0"/>
              </a:rPr>
              <a:t>2</a:t>
            </a:r>
            <a:r>
              <a:rPr lang="vi-VN" altLang="en-US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HP001 4 hàng" pitchFamily="34" charset="0"/>
              </a:rPr>
              <a:t>?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81000" y="2190750"/>
            <a:ext cx="830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0" tIns="45600" rIns="91200" bIns="45600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1822" indent="-341822">
              <a:lnSpc>
                <a:spcPct val="80000"/>
              </a:lnSpc>
              <a:spcBef>
                <a:spcPct val="20000"/>
              </a:spcBef>
            </a:pPr>
            <a:r>
              <a:rPr lang="vi-VN" altLang="en-US" dirty="0">
                <a:solidFill>
                  <a:schemeClr val="bg1"/>
                </a:solidFill>
                <a:latin typeface="HP001 4 hàng" pitchFamily="34" charset="0"/>
              </a:rPr>
              <a:t>3. D</a:t>
            </a:r>
            <a:r>
              <a:rPr lang="en-US" altLang="en-US" dirty="0" err="1">
                <a:solidFill>
                  <a:schemeClr val="bg1"/>
                </a:solidFill>
                <a:latin typeface="HP001 4 hàng" pitchFamily="34" charset="0"/>
              </a:rPr>
              <a:t>ấu</a:t>
            </a:r>
            <a:r>
              <a:rPr lang="en-US" altLang="en-US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HP001 4 hàng" pitchFamily="34" charset="0"/>
              </a:rPr>
              <a:t>hiệu</a:t>
            </a:r>
            <a:r>
              <a:rPr lang="en-US" altLang="en-US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dirty="0">
                <a:solidFill>
                  <a:schemeClr val="bg1"/>
                </a:solidFill>
                <a:latin typeface="HP001 4 hàng" pitchFamily="34" charset="0"/>
              </a:rPr>
              <a:t> 3 ?</a:t>
            </a:r>
            <a:r>
              <a:rPr lang="vi-VN" altLang="en-US" dirty="0">
                <a:solidFill>
                  <a:schemeClr val="bg1"/>
                </a:solidFill>
                <a:latin typeface="HP001 4 hàng" pitchFamily="34" charset="0"/>
              </a:rPr>
              <a:t>.</a:t>
            </a:r>
            <a:endParaRPr lang="en-US" altLang="en-US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1" y="1123991"/>
            <a:ext cx="8305800" cy="461665"/>
          </a:xfrm>
          <a:prstGeom prst="rect">
            <a:avLst/>
          </a:prstGeom>
        </p:spPr>
        <p:txBody>
          <a:bodyPr wrap="square" lIns="91200" tIns="45600" rIns="91200" bIns="45600">
            <a:spAutoFit/>
          </a:bodyPr>
          <a:lstStyle/>
          <a:p>
            <a:r>
              <a:rPr lang="vi-VN" altLang="en-US" sz="2400" dirty="0">
                <a:solidFill>
                  <a:prstClr val="white"/>
                </a:solidFill>
                <a:latin typeface="HP001 4 hàng" pitchFamily="34" charset="0"/>
              </a:rPr>
              <a:t>2. </a:t>
            </a:r>
            <a:r>
              <a:rPr lang="en-US" altLang="en-US" sz="2400" dirty="0" err="1">
                <a:solidFill>
                  <a:prstClr val="white"/>
                </a:solidFill>
                <a:latin typeface="HP001 4 hàng" pitchFamily="34" charset="0"/>
              </a:rPr>
              <a:t>Dấu</a:t>
            </a:r>
            <a:r>
              <a:rPr lang="en-US" altLang="en-US" sz="24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HP001 4 hàng" pitchFamily="34" charset="0"/>
              </a:rPr>
              <a:t>hiệu</a:t>
            </a:r>
            <a:r>
              <a:rPr lang="en-US" altLang="en-US" sz="2400" dirty="0">
                <a:solidFill>
                  <a:prstClr val="white"/>
                </a:solidFill>
                <a:latin typeface="HP001 4 hàng" pitchFamily="34" charset="0"/>
              </a:rPr>
              <a:t> chia </a:t>
            </a:r>
            <a:r>
              <a:rPr lang="en-US" altLang="en-US" sz="2400" dirty="0" err="1">
                <a:solidFill>
                  <a:prstClr val="white"/>
                </a:solidFill>
                <a:latin typeface="HP001 4 hàng" pitchFamily="34" charset="0"/>
              </a:rPr>
              <a:t>hết</a:t>
            </a:r>
            <a:r>
              <a:rPr lang="en-US" altLang="en-US" sz="24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HP001 4 hàng" pitchFamily="34" charset="0"/>
              </a:rPr>
              <a:t>cho</a:t>
            </a:r>
            <a:r>
              <a:rPr lang="en-US" altLang="en-US" sz="2400" dirty="0">
                <a:solidFill>
                  <a:prstClr val="white"/>
                </a:solidFill>
                <a:latin typeface="HP001 4 hàng" pitchFamily="34" charset="0"/>
              </a:rPr>
              <a:t> 5?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377805" y="3181470"/>
            <a:ext cx="8305801" cy="461665"/>
          </a:xfrm>
          <a:prstGeom prst="rect">
            <a:avLst/>
          </a:prstGeom>
        </p:spPr>
        <p:txBody>
          <a:bodyPr wrap="square" lIns="91200" tIns="45600" rIns="91200" bIns="45600">
            <a:spAutoFit/>
          </a:bodyPr>
          <a:lstStyle/>
          <a:p>
            <a:r>
              <a:rPr lang="vi-VN" altLang="en-US" sz="2400" dirty="0">
                <a:solidFill>
                  <a:prstClr val="white"/>
                </a:solidFill>
                <a:latin typeface="HP001 4 hàng" pitchFamily="34" charset="0"/>
              </a:rPr>
              <a:t>4. </a:t>
            </a:r>
            <a:r>
              <a:rPr lang="en-US" altLang="en-US" sz="2400" dirty="0" err="1">
                <a:solidFill>
                  <a:prstClr val="white"/>
                </a:solidFill>
                <a:latin typeface="HP001 4 hàng" pitchFamily="34" charset="0"/>
              </a:rPr>
              <a:t>Dấu</a:t>
            </a:r>
            <a:r>
              <a:rPr lang="vi-VN" altLang="en-US" sz="24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HP001 4 hàng" pitchFamily="34" charset="0"/>
              </a:rPr>
              <a:t>hiệu</a:t>
            </a:r>
            <a:r>
              <a:rPr lang="en-US" altLang="en-US" sz="2400" dirty="0">
                <a:solidFill>
                  <a:prstClr val="white"/>
                </a:solidFill>
                <a:latin typeface="HP001 4 hàng" pitchFamily="34" charset="0"/>
              </a:rPr>
              <a:t> chia </a:t>
            </a:r>
            <a:r>
              <a:rPr lang="en-US" altLang="en-US" sz="2400" dirty="0" err="1">
                <a:solidFill>
                  <a:prstClr val="white"/>
                </a:solidFill>
                <a:latin typeface="HP001 4 hàng" pitchFamily="34" charset="0"/>
              </a:rPr>
              <a:t>hết</a:t>
            </a:r>
            <a:r>
              <a:rPr lang="en-US" altLang="en-US" sz="24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HP001 4 hàng" pitchFamily="34" charset="0"/>
              </a:rPr>
              <a:t>cho</a:t>
            </a:r>
            <a:r>
              <a:rPr lang="en-US" altLang="en-US" sz="2400" dirty="0">
                <a:solidFill>
                  <a:prstClr val="white"/>
                </a:solidFill>
                <a:latin typeface="HP001 4 hàng" pitchFamily="34" charset="0"/>
              </a:rPr>
              <a:t> 9?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80999" y="662405"/>
            <a:ext cx="8305800" cy="461665"/>
          </a:xfrm>
          <a:prstGeom prst="rect">
            <a:avLst/>
          </a:prstGeom>
        </p:spPr>
        <p:txBody>
          <a:bodyPr wrap="square" lIns="91200" tIns="45600" rIns="91200" bIns="4560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có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chữ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tận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cùng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0; 2; 4; 6; 8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thì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chia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hết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cho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2.</a:t>
            </a:r>
          </a:p>
        </p:txBody>
      </p:sp>
      <p:sp>
        <p:nvSpPr>
          <p:cNvPr id="9" name="Rectangle 8"/>
          <p:cNvSpPr/>
          <p:nvPr/>
        </p:nvSpPr>
        <p:spPr>
          <a:xfrm>
            <a:off x="364435" y="1657470"/>
            <a:ext cx="8305800" cy="461665"/>
          </a:xfrm>
          <a:prstGeom prst="rect">
            <a:avLst/>
          </a:prstGeom>
        </p:spPr>
        <p:txBody>
          <a:bodyPr wrap="square" lIns="91200" tIns="45600" rIns="91200" bIns="4560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có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chữ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tận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cùng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0</a:t>
            </a:r>
            <a:r>
              <a:rPr lang="vi-VN" sz="2400" dirty="0">
                <a:solidFill>
                  <a:srgbClr val="FFFF00"/>
                </a:solidFill>
                <a:latin typeface="HP001 4 hàng" pitchFamily="34" charset="0"/>
              </a:rPr>
              <a:t> hoặc 5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thì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chia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hết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cho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HP001 4 hàng" pitchFamily="34" charset="0"/>
              </a:rPr>
              <a:t>5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2867" y="2647955"/>
            <a:ext cx="8283934" cy="461665"/>
          </a:xfrm>
          <a:prstGeom prst="rect">
            <a:avLst/>
          </a:prstGeom>
        </p:spPr>
        <p:txBody>
          <a:bodyPr wrap="square" lIns="91200" tIns="45600" rIns="91200" bIns="4560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có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tổng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chữ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chia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hết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cho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3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thì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chia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hết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cho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2867" y="3638669"/>
            <a:ext cx="8283934" cy="461665"/>
          </a:xfrm>
          <a:prstGeom prst="rect">
            <a:avLst/>
          </a:prstGeom>
        </p:spPr>
        <p:txBody>
          <a:bodyPr wrap="square" lIns="91200" tIns="45600" rIns="91200" bIns="4560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có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tổng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chữ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chia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hết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cho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HP001 4 hàng" pitchFamily="34" charset="0"/>
              </a:rPr>
              <a:t>9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thì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chia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hết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cho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HP001 4 hàng" pitchFamily="34" charset="0"/>
              </a:rPr>
              <a:t>9</a:t>
            </a:r>
            <a:endParaRPr lang="en-US" sz="2400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7805" y="4105628"/>
            <a:ext cx="8305801" cy="461665"/>
          </a:xfrm>
          <a:prstGeom prst="rect">
            <a:avLst/>
          </a:prstGeom>
        </p:spPr>
        <p:txBody>
          <a:bodyPr wrap="square" lIns="91200" tIns="45600" rIns="91200" bIns="45600">
            <a:spAutoFit/>
          </a:bodyPr>
          <a:lstStyle/>
          <a:p>
            <a:r>
              <a:rPr lang="vi-VN" altLang="en-US" sz="2400" dirty="0">
                <a:solidFill>
                  <a:prstClr val="white"/>
                </a:solidFill>
                <a:latin typeface="HP001 4 hàng" pitchFamily="34" charset="0"/>
              </a:rPr>
              <a:t>5. </a:t>
            </a:r>
            <a:r>
              <a:rPr lang="en-US" altLang="en-US" sz="2400" dirty="0" err="1">
                <a:solidFill>
                  <a:prstClr val="white"/>
                </a:solidFill>
                <a:latin typeface="HP001 4 hàng" pitchFamily="34" charset="0"/>
              </a:rPr>
              <a:t>Dấu</a:t>
            </a:r>
            <a:r>
              <a:rPr lang="vi-VN" altLang="en-US" sz="24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HP001 4 hàng" pitchFamily="34" charset="0"/>
              </a:rPr>
              <a:t>hiệu</a:t>
            </a:r>
            <a:r>
              <a:rPr lang="en-US" altLang="en-US" sz="2400" dirty="0">
                <a:solidFill>
                  <a:prstClr val="white"/>
                </a:solidFill>
                <a:latin typeface="HP001 4 hàng" pitchFamily="34" charset="0"/>
              </a:rPr>
              <a:t> chia </a:t>
            </a:r>
            <a:r>
              <a:rPr lang="en-US" altLang="en-US" sz="2400" dirty="0" err="1">
                <a:solidFill>
                  <a:prstClr val="white"/>
                </a:solidFill>
                <a:latin typeface="HP001 4 hàng" pitchFamily="34" charset="0"/>
              </a:rPr>
              <a:t>hết</a:t>
            </a:r>
            <a:r>
              <a:rPr lang="en-US" altLang="en-US" sz="24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altLang="en-US" sz="2400" dirty="0" err="1">
                <a:solidFill>
                  <a:prstClr val="white"/>
                </a:solidFill>
                <a:latin typeface="HP001 4 hàng" pitchFamily="34" charset="0"/>
              </a:rPr>
              <a:t>cho</a:t>
            </a:r>
            <a:r>
              <a:rPr lang="en-US" altLang="en-US" sz="24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vi-VN" altLang="en-US" sz="2400" dirty="0">
                <a:solidFill>
                  <a:prstClr val="white"/>
                </a:solidFill>
                <a:latin typeface="HP001 4 hàng" pitchFamily="34" charset="0"/>
              </a:rPr>
              <a:t>cả 2 và 5</a:t>
            </a:r>
            <a:r>
              <a:rPr lang="en-US" altLang="en-US" sz="2400" dirty="0">
                <a:solidFill>
                  <a:prstClr val="white"/>
                </a:solidFill>
                <a:latin typeface="HP001 4 hàng" pitchFamily="34" charset="0"/>
              </a:rPr>
              <a:t>? 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402867" y="4476870"/>
            <a:ext cx="8283934" cy="461665"/>
          </a:xfrm>
          <a:prstGeom prst="rect">
            <a:avLst/>
          </a:prstGeom>
        </p:spPr>
        <p:txBody>
          <a:bodyPr wrap="square" lIns="91200" tIns="45600" rIns="91200" bIns="4560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có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chữ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tận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cùng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0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thì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chia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hết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cho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cả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2 </a:t>
            </a:r>
            <a:r>
              <a:rPr lang="en-US" sz="2400" dirty="0" err="1">
                <a:solidFill>
                  <a:srgbClr val="FFFF00"/>
                </a:solidFill>
                <a:latin typeface="HP001 4 hàng" pitchFamily="34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HP001 4 hàng" pitchFamily="34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42607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52400" y="307130"/>
            <a:ext cx="8534400" cy="107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00" tIns="45600" rIns="91200" bIns="4560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b="1" u="sng" dirty="0">
                <a:solidFill>
                  <a:schemeClr val="bg1"/>
                </a:solidFill>
                <a:latin typeface="HP001 4 hàng" pitchFamily="34" charset="0"/>
              </a:rPr>
              <a:t>Bài 1:</a:t>
            </a:r>
            <a:r>
              <a:rPr lang="vi-VN" altLang="en-US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HP001 4 hàng" pitchFamily="34" charset="0"/>
              </a:rPr>
              <a:t>Trong</a:t>
            </a:r>
            <a:r>
              <a:rPr lang="en-US" altLang="en-US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HP001 4 hàng" pitchFamily="34" charset="0"/>
              </a:rPr>
              <a:t> 605; 7362; 2640; 4136; 1207; 20601: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00372" y="1637617"/>
            <a:ext cx="8751073" cy="52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00" tIns="45600" rIns="91200" bIns="4560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a)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2 ?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5 ?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00372" y="2464093"/>
            <a:ext cx="8636773" cy="52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00" tIns="45600" rIns="91200" bIns="4560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b)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3 ?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9 ?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80109" y="3156674"/>
            <a:ext cx="7128165" cy="52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00" tIns="45600" rIns="91200" bIns="4560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c)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cả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2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5?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80109" y="3791048"/>
            <a:ext cx="8991600" cy="52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00" tIns="45600" rIns="91200" bIns="4560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d)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5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nhưng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không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2 ?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00372" y="4314026"/>
            <a:ext cx="7210823" cy="52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00" tIns="45600" rIns="91200" bIns="4560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e)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không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cả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2 </a:t>
            </a:r>
            <a:r>
              <a:rPr lang="en-US" altLang="en-US" sz="2800" dirty="0" err="1">
                <a:solidFill>
                  <a:schemeClr val="bg1"/>
                </a:solidFill>
                <a:latin typeface="HP001 4 hàng" pitchFamily="34" charset="0"/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  <a:latin typeface="HP001 4 hàng" pitchFamily="34" charset="0"/>
              </a:rPr>
              <a:t> 9 ?</a:t>
            </a:r>
          </a:p>
        </p:txBody>
      </p:sp>
    </p:spTree>
    <p:extLst>
      <p:ext uri="{BB962C8B-B14F-4D97-AF65-F5344CB8AC3E}">
        <p14:creationId xmlns:p14="http://schemas.microsoft.com/office/powerpoint/2010/main" val="2815548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425451" y="636588"/>
            <a:ext cx="4375150" cy="487362"/>
          </a:xfrm>
          <a:prstGeom prst="flowChartAlternateProcess">
            <a:avLst/>
          </a:prstGeom>
          <a:noFill/>
          <a:ln>
            <a:noFill/>
          </a:ln>
          <a:effectLst>
            <a:prstShdw prst="shdw17" dist="17961" dir="2700000">
              <a:srgbClr val="3D99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00" tIns="45600" rIns="91200" bIns="45600" anchor="ctr"/>
          <a:lstStyle/>
          <a:p>
            <a:pPr>
              <a:defRPr/>
            </a:pPr>
            <a:r>
              <a:rPr lang="vi-VN" altLang="en-US" sz="2400" kern="0" dirty="0">
                <a:solidFill>
                  <a:schemeClr val="bg1"/>
                </a:solidFill>
                <a:latin typeface="HP001 4 hàng" pitchFamily="34" charset="0"/>
              </a:rPr>
              <a:t>a)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Những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2 </a:t>
            </a:r>
            <a:r>
              <a:rPr lang="en-US" altLang="en-US" sz="2400" kern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altLang="en-US" sz="2400" kern="0">
                <a:solidFill>
                  <a:schemeClr val="bg1"/>
                </a:solidFill>
                <a:latin typeface="HP001 4 hàng" pitchFamily="34" charset="0"/>
              </a:rPr>
              <a:t>:</a:t>
            </a:r>
            <a:endParaRPr lang="en-US" altLang="en-US" sz="2400" kern="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838200" y="1171577"/>
            <a:ext cx="3810000" cy="485775"/>
          </a:xfrm>
          <a:prstGeom prst="flowChartAlternateProcess">
            <a:avLst/>
          </a:prstGeom>
          <a:noFill/>
          <a:ln>
            <a:noFill/>
          </a:ln>
          <a:effectLst>
            <a:prstShdw prst="shdw17" dist="17961" dir="2700000">
              <a:srgbClr val="3D99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00" tIns="45600" rIns="91200" bIns="45600" anchor="ctr"/>
          <a:lstStyle/>
          <a:p>
            <a:pPr>
              <a:defRPr/>
            </a:pP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Những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5 </a:t>
            </a:r>
            <a:r>
              <a:rPr lang="en-US" altLang="en-US" sz="2400" kern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altLang="en-US" sz="2400" kern="0">
                <a:solidFill>
                  <a:schemeClr val="bg1"/>
                </a:solidFill>
                <a:latin typeface="HP001 4 hàng" pitchFamily="34" charset="0"/>
              </a:rPr>
              <a:t>:</a:t>
            </a:r>
            <a:endParaRPr lang="en-US" altLang="en-US" sz="2400" kern="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492827" y="1885950"/>
            <a:ext cx="4155385" cy="457200"/>
          </a:xfrm>
          <a:prstGeom prst="flowChartAlternateProcess">
            <a:avLst/>
          </a:prstGeom>
          <a:noFill/>
          <a:ln>
            <a:noFill/>
          </a:ln>
          <a:effectLst>
            <a:prstShdw prst="shdw17" dist="17961" dir="2700000">
              <a:srgbClr val="3D99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00" tIns="45600" rIns="91200" bIns="45600" anchor="ctr"/>
          <a:lstStyle/>
          <a:p>
            <a:pPr>
              <a:defRPr/>
            </a:pPr>
            <a:r>
              <a:rPr lang="vi-VN" altLang="en-US" sz="2400" kern="0" dirty="0">
                <a:solidFill>
                  <a:schemeClr val="bg1"/>
                </a:solidFill>
                <a:latin typeface="HP001 4 hàng" pitchFamily="34" charset="0"/>
              </a:rPr>
              <a:t>b)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Những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3 </a:t>
            </a:r>
            <a:r>
              <a:rPr lang="en-US" altLang="en-US" sz="2400" kern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altLang="en-US" sz="2400" kern="0">
                <a:solidFill>
                  <a:schemeClr val="bg1"/>
                </a:solidFill>
                <a:latin typeface="HP001 4 hàng" pitchFamily="34" charset="0"/>
              </a:rPr>
              <a:t>:</a:t>
            </a:r>
            <a:endParaRPr lang="en-US" altLang="en-US" sz="2400" kern="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838200" y="2460678"/>
            <a:ext cx="3962400" cy="568325"/>
          </a:xfrm>
          <a:prstGeom prst="flowChartAlternateProcess">
            <a:avLst/>
          </a:prstGeom>
          <a:noFill/>
          <a:ln>
            <a:noFill/>
          </a:ln>
          <a:effectLst>
            <a:prstShdw prst="shdw17" dist="17961" dir="2700000">
              <a:srgbClr val="3D99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00" tIns="45600" rIns="91200" bIns="45600" anchor="ctr"/>
          <a:lstStyle/>
          <a:p>
            <a:pPr>
              <a:defRPr/>
            </a:pP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Những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9 </a:t>
            </a:r>
            <a:r>
              <a:rPr lang="en-US" altLang="en-US" sz="2400" kern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altLang="en-US" sz="2400" kern="0">
                <a:solidFill>
                  <a:schemeClr val="bg1"/>
                </a:solidFill>
                <a:latin typeface="HP001 4 hàng" pitchFamily="34" charset="0"/>
              </a:rPr>
              <a:t>:</a:t>
            </a:r>
            <a:endParaRPr lang="en-US" altLang="en-US" sz="2400" kern="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533400" y="3103049"/>
            <a:ext cx="4267200" cy="533400"/>
          </a:xfrm>
          <a:prstGeom prst="flowChartAlternateProcess">
            <a:avLst/>
          </a:prstGeom>
          <a:noFill/>
          <a:ln>
            <a:noFill/>
          </a:ln>
          <a:effectLst>
            <a:prstShdw prst="shdw17" dist="17961" dir="2700000">
              <a:srgbClr val="3D99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00" tIns="45600" rIns="91200" bIns="45600" anchor="ctr"/>
          <a:lstStyle/>
          <a:p>
            <a:pPr>
              <a:defRPr/>
            </a:pPr>
            <a:r>
              <a:rPr lang="vi-VN" altLang="en-US" sz="2400" kern="0" dirty="0">
                <a:solidFill>
                  <a:schemeClr val="bg1"/>
                </a:solidFill>
                <a:latin typeface="HP001 4 hàng" pitchFamily="34" charset="0"/>
              </a:rPr>
              <a:t>c)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cả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2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và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5 </a:t>
            </a:r>
            <a:r>
              <a:rPr lang="en-US" altLang="en-US" sz="2400" kern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altLang="en-US" sz="2400" kern="0">
                <a:solidFill>
                  <a:schemeClr val="bg1"/>
                </a:solidFill>
                <a:latin typeface="HP001 4 hàng" pitchFamily="34" charset="0"/>
              </a:rPr>
              <a:t>:</a:t>
            </a:r>
            <a:endParaRPr lang="en-US" altLang="en-US" sz="2400" kern="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22" name="AutoShape 16"/>
          <p:cNvSpPr>
            <a:spLocks noChangeArrowheads="1"/>
          </p:cNvSpPr>
          <p:nvPr/>
        </p:nvSpPr>
        <p:spPr bwMode="auto">
          <a:xfrm>
            <a:off x="533400" y="3714870"/>
            <a:ext cx="7086600" cy="566737"/>
          </a:xfrm>
          <a:prstGeom prst="flowChartAlternateProcess">
            <a:avLst/>
          </a:prstGeom>
          <a:noFill/>
          <a:ln>
            <a:noFill/>
          </a:ln>
          <a:effectLst>
            <a:prstShdw prst="shdw17" dist="17961" dir="2700000">
              <a:srgbClr val="3D99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00" tIns="45600" rIns="91200" bIns="45600" anchor="ctr"/>
          <a:lstStyle/>
          <a:p>
            <a:pPr>
              <a:defRPr/>
            </a:pPr>
            <a:r>
              <a:rPr lang="vi-VN" altLang="en-US" sz="2400" kern="0" dirty="0">
                <a:solidFill>
                  <a:schemeClr val="bg1"/>
                </a:solidFill>
                <a:latin typeface="HP001 4 hàng" pitchFamily="34" charset="0"/>
              </a:rPr>
              <a:t>d)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5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nhưng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không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>
                <a:solidFill>
                  <a:schemeClr val="bg1"/>
                </a:solidFill>
                <a:latin typeface="HP001 4 hàng" pitchFamily="34" charset="0"/>
              </a:rPr>
              <a:t>2 là:</a:t>
            </a:r>
            <a:endParaRPr lang="en-US" altLang="en-US" sz="2400" kern="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23" name="AutoShape 18"/>
          <p:cNvSpPr>
            <a:spLocks noChangeArrowheads="1"/>
          </p:cNvSpPr>
          <p:nvPr/>
        </p:nvSpPr>
        <p:spPr bwMode="auto">
          <a:xfrm>
            <a:off x="584200" y="4235569"/>
            <a:ext cx="4978400" cy="587375"/>
          </a:xfrm>
          <a:prstGeom prst="flowChartAlternateProcess">
            <a:avLst/>
          </a:prstGeom>
          <a:noFill/>
          <a:ln>
            <a:noFill/>
          </a:ln>
          <a:effectLst>
            <a:prstShdw prst="shdw17" dist="17961" dir="2700000">
              <a:srgbClr val="3D99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00" tIns="45600" rIns="91200" bIns="45600" anchor="ctr"/>
          <a:lstStyle/>
          <a:p>
            <a:pPr>
              <a:defRPr/>
            </a:pPr>
            <a:r>
              <a:rPr lang="vi-VN" altLang="en-US" sz="2400" kern="0" dirty="0">
                <a:solidFill>
                  <a:schemeClr val="bg1"/>
                </a:solidFill>
                <a:latin typeface="HP001 4 hàng" pitchFamily="34" charset="0"/>
              </a:rPr>
              <a:t>e)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không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cả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2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và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9 </a:t>
            </a:r>
            <a:r>
              <a:rPr lang="en-US" altLang="en-US" sz="2400" kern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altLang="en-US" sz="2400" kern="0">
                <a:solidFill>
                  <a:schemeClr val="bg1"/>
                </a:solidFill>
                <a:latin typeface="HP001 4 hàng" pitchFamily="34" charset="0"/>
              </a:rPr>
              <a:t>:</a:t>
            </a:r>
            <a:endParaRPr lang="en-US" altLang="en-US" sz="2400" kern="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52400" y="133445"/>
            <a:ext cx="8534400" cy="58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00" tIns="45600" rIns="91200" bIns="4560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400" b="1" u="sng" dirty="0">
                <a:solidFill>
                  <a:schemeClr val="bg1"/>
                </a:solidFill>
                <a:latin typeface="HP001 4 hàng" pitchFamily="34" charset="0"/>
              </a:rPr>
              <a:t>Bài 1:</a:t>
            </a:r>
            <a:r>
              <a:rPr lang="vi-VN" altLang="en-US" sz="2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itchFamily="34" charset="0"/>
              </a:rPr>
              <a:t>Trong</a:t>
            </a:r>
            <a:r>
              <a:rPr lang="en-US" altLang="en-US" sz="2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2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400" b="1" dirty="0">
                <a:solidFill>
                  <a:schemeClr val="bg1"/>
                </a:solidFill>
                <a:latin typeface="HP001 4 hàng" pitchFamily="34" charset="0"/>
              </a:rPr>
              <a:t> 605; 7362; 2640; 4136; 1207; 20601</a:t>
            </a:r>
            <a:r>
              <a:rPr lang="en-US" altLang="en-US" b="1" dirty="0">
                <a:solidFill>
                  <a:schemeClr val="bg1"/>
                </a:solidFill>
                <a:latin typeface="HP001 4 hàng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0" y="662286"/>
            <a:ext cx="914400" cy="830994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HP001 4 hàng" panose="020B0603050302020204" pitchFamily="34" charset="0"/>
              </a:rPr>
              <a:t>7362;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4116" y="666870"/>
            <a:ext cx="1089329" cy="461665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HP001 4 hàng" panose="020B0603050302020204" pitchFamily="34" charset="0"/>
              </a:rPr>
              <a:t>2640</a:t>
            </a:r>
            <a:r>
              <a:rPr lang="en-US" b="1">
                <a:solidFill>
                  <a:schemeClr val="bg1"/>
                </a:solidFill>
                <a:latin typeface="HP001 4 hàng" panose="020B0603050302020204" pitchFamily="34" charset="0"/>
              </a:rPr>
              <a:t>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3328" y="662405"/>
            <a:ext cx="968072" cy="461665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HP001 4 hàng" panose="020B0603050302020204" pitchFamily="34" charset="0"/>
              </a:rPr>
              <a:t>4136;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4400" y="1195691"/>
            <a:ext cx="914400" cy="461665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altLang="en-US" sz="2400" kern="0">
                <a:solidFill>
                  <a:schemeClr val="bg1"/>
                </a:solidFill>
                <a:latin typeface="HP001 4 hàng" pitchFamily="34" charset="0"/>
              </a:rPr>
              <a:t>605; </a:t>
            </a:r>
            <a:endParaRPr lang="en-US" sz="24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0" y="1195691"/>
            <a:ext cx="1028038" cy="461665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HP001 4 hàng" panose="020B0603050302020204" pitchFamily="34" charset="0"/>
              </a:rPr>
              <a:t>2640;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00600" y="1881605"/>
            <a:ext cx="990600" cy="461665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HP001 4 hàng" panose="020B0603050302020204" pitchFamily="34" charset="0"/>
              </a:rPr>
              <a:t>7362;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37528" y="1881605"/>
            <a:ext cx="1371600" cy="461665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HP001 4 hàng" panose="020B0603050302020204" pitchFamily="34" charset="0"/>
              </a:rPr>
              <a:t>20601;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28128" y="1881605"/>
            <a:ext cx="1371600" cy="461665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HP001 4 hàng" panose="020B0603050302020204" pitchFamily="34" charset="0"/>
              </a:rPr>
              <a:t>2640.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00600" y="2491109"/>
            <a:ext cx="990600" cy="461665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HP001 4 hàng" panose="020B0603050302020204" pitchFamily="34" charset="0"/>
              </a:rPr>
              <a:t>7362;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1200" y="2492312"/>
            <a:ext cx="1371600" cy="461665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HP001 4 hàng" panose="020B0603050302020204" pitchFamily="34" charset="0"/>
              </a:rPr>
              <a:t>20601;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0" y="3177005"/>
            <a:ext cx="1371600" cy="461665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HP001 4 hàng" panose="020B0603050302020204" pitchFamily="34" charset="0"/>
              </a:rPr>
              <a:t>2640.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37528" y="4237060"/>
            <a:ext cx="914400" cy="461665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altLang="en-US" sz="2400" kern="0">
                <a:solidFill>
                  <a:schemeClr val="bg1"/>
                </a:solidFill>
                <a:latin typeface="HP001 4 hàng" pitchFamily="34" charset="0"/>
              </a:rPr>
              <a:t>605; </a:t>
            </a:r>
            <a:endParaRPr lang="en-US" sz="24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03835" y="4235569"/>
            <a:ext cx="1371600" cy="461665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HP001 4 hàng" panose="020B0603050302020204" pitchFamily="34" charset="0"/>
              </a:rPr>
              <a:t>1207.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43800" y="3786605"/>
            <a:ext cx="914400" cy="461665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altLang="en-US" sz="2400" kern="0">
                <a:solidFill>
                  <a:schemeClr val="bg1"/>
                </a:solidFill>
                <a:latin typeface="HP001 4 hàng" pitchFamily="34" charset="0"/>
              </a:rPr>
              <a:t>605; </a:t>
            </a:r>
            <a:endParaRPr lang="en-US" sz="24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0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" grpId="0"/>
      <p:bldP spid="11" grpId="0"/>
      <p:bldP spid="12" grpId="0"/>
      <p:bldP spid="13" grpId="0"/>
      <p:bldP spid="14" grpId="0"/>
      <p:bldP spid="16" grpId="0"/>
      <p:bldP spid="24" grpId="0"/>
      <p:bldP spid="25" grpId="0"/>
      <p:bldP spid="27" grpId="0"/>
      <p:bldP spid="28" grpId="0"/>
      <p:bldP spid="29" grpId="0"/>
      <p:bldP spid="30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9" name="AutoShape 5"/>
          <p:cNvSpPr>
            <a:spLocks noChangeArrowheads="1"/>
          </p:cNvSpPr>
          <p:nvPr/>
        </p:nvSpPr>
        <p:spPr bwMode="auto">
          <a:xfrm>
            <a:off x="857250" y="1123951"/>
            <a:ext cx="7429500" cy="2662238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68403" tIns="34289" rIns="68403" bIns="34289" anchor="ctr"/>
          <a:lstStyle/>
          <a:p>
            <a:pPr algn="ctr" defTabSz="341840" eaLnBrk="0" hangingPunct="0">
              <a:defRPr/>
            </a:pPr>
            <a:r>
              <a:rPr lang="en-US" altLang="id-ID" sz="4100" b="1" dirty="0">
                <a:solidFill>
                  <a:srgbClr val="FF0000"/>
                </a:solidFill>
              </a:rPr>
              <a:t>TRÒ CHƠI</a:t>
            </a:r>
          </a:p>
          <a:p>
            <a:pPr algn="ctr" defTabSz="341840" eaLnBrk="0" hangingPunct="0">
              <a:defRPr/>
            </a:pPr>
            <a:r>
              <a:rPr lang="en-US" altLang="id-ID" sz="3700" b="1" dirty="0">
                <a:solidFill>
                  <a:prstClr val="black"/>
                </a:solidFill>
              </a:rPr>
              <a:t>“Ai </a:t>
            </a:r>
            <a:r>
              <a:rPr lang="en-US" altLang="id-ID" sz="3700" b="1" dirty="0" err="1">
                <a:solidFill>
                  <a:prstClr val="black"/>
                </a:solidFill>
              </a:rPr>
              <a:t>nhanh</a:t>
            </a:r>
            <a:r>
              <a:rPr lang="en-US" altLang="id-ID" sz="3700" b="1" dirty="0">
                <a:solidFill>
                  <a:prstClr val="black"/>
                </a:solidFill>
              </a:rPr>
              <a:t>, </a:t>
            </a:r>
            <a:r>
              <a:rPr lang="en-US" altLang="id-ID" sz="3700" b="1" dirty="0" err="1">
                <a:solidFill>
                  <a:prstClr val="black"/>
                </a:solidFill>
              </a:rPr>
              <a:t>ai</a:t>
            </a:r>
            <a:r>
              <a:rPr lang="en-US" altLang="id-ID" sz="3700" b="1" dirty="0">
                <a:solidFill>
                  <a:prstClr val="black"/>
                </a:solidFill>
              </a:rPr>
              <a:t> </a:t>
            </a:r>
            <a:r>
              <a:rPr lang="en-US" altLang="id-ID" sz="3700" b="1" dirty="0" err="1">
                <a:solidFill>
                  <a:prstClr val="black"/>
                </a:solidFill>
              </a:rPr>
              <a:t>đúng</a:t>
            </a:r>
            <a:r>
              <a:rPr lang="en-US" altLang="id-ID" sz="3700" b="1" dirty="0">
                <a:solidFill>
                  <a:prstClr val="black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9259526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93036" y="514350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0" tIns="45600" rIns="91200" bIns="45600"/>
          <a:lstStyle/>
          <a:p>
            <a:pPr marL="341822" indent="-341822">
              <a:spcBef>
                <a:spcPct val="20000"/>
              </a:spcBef>
              <a:defRPr/>
            </a:pPr>
            <a:r>
              <a:rPr lang="en-US" altLang="en-US" sz="2600" b="1" u="sng" kern="0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2600" b="1" u="sng" kern="0" dirty="0">
                <a:solidFill>
                  <a:schemeClr val="bg1"/>
                </a:solidFill>
                <a:latin typeface="HP001 4 hàng" pitchFamily="34" charset="0"/>
              </a:rPr>
              <a:t> 2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.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Viết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chữ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thích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hợp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vào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ô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trống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57209" y="1286530"/>
            <a:ext cx="4191000" cy="523220"/>
            <a:chOff x="1075122" y="1284667"/>
            <a:chExt cx="4419600" cy="523220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075122" y="1284667"/>
              <a:ext cx="44196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  <a:sym typeface="Wingdings 2" pitchFamily="18" charset="2"/>
                </a:rPr>
                <a:t>a.     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52 chia </a:t>
              </a:r>
              <a:r>
                <a:rPr lang="en-US" altLang="en-US" sz="2800" dirty="0" err="1">
                  <a:solidFill>
                    <a:schemeClr val="bg1"/>
                  </a:solidFill>
                  <a:latin typeface="HP001 4 hàng" pitchFamily="34" charset="0"/>
                </a:rPr>
                <a:t>hết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HP001 4 hàng" pitchFamily="34" charset="0"/>
                </a:rPr>
                <a:t>cho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 3</a:t>
              </a: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1459681" y="1292153"/>
              <a:ext cx="381000" cy="381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chemeClr val="bg1"/>
                </a:solidFill>
                <a:latin typeface="HP001 4 hàng" pitchFamily="34" charset="0"/>
              </a:endParaRPr>
            </a:p>
          </p:txBody>
        </p:sp>
      </p:grp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851391" y="1194080"/>
            <a:ext cx="3810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00" tIns="45600" rIns="91200" bIns="45600" anchor="ctr"/>
          <a:lstStyle/>
          <a:p>
            <a:pPr algn="ctr">
              <a:defRPr/>
            </a:pPr>
            <a:r>
              <a:rPr lang="en-US" altLang="en-US" sz="2400" b="1" kern="0" dirty="0">
                <a:solidFill>
                  <a:srgbClr val="FFFF00"/>
                </a:solidFill>
                <a:latin typeface="HP001 4 hàng" pitchFamily="34" charset="0"/>
              </a:rPr>
              <a:t>2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79360" y="3964206"/>
            <a:ext cx="5562600" cy="523220"/>
            <a:chOff x="533400" y="4033837"/>
            <a:chExt cx="5562600" cy="523220"/>
          </a:xfrm>
        </p:grpSpPr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533400" y="4033837"/>
              <a:ext cx="55626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None/>
              </a:pP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  <a:sym typeface="Wingdings 2" pitchFamily="18" charset="2"/>
                </a:rPr>
                <a:t>d. 25     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chia </a:t>
              </a:r>
              <a:r>
                <a:rPr lang="en-US" altLang="en-US" sz="2800" dirty="0" err="1">
                  <a:solidFill>
                    <a:schemeClr val="bg1"/>
                  </a:solidFill>
                  <a:latin typeface="HP001 4 hàng" pitchFamily="34" charset="0"/>
                </a:rPr>
                <a:t>hết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HP001 4 hàng" pitchFamily="34" charset="0"/>
                </a:rPr>
                <a:t>cho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HP001 4 hàng" pitchFamily="34" charset="0"/>
                </a:rPr>
                <a:t>cả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 5 </a:t>
              </a:r>
              <a:r>
                <a:rPr lang="en-US" altLang="en-US" sz="2800" dirty="0" err="1">
                  <a:solidFill>
                    <a:schemeClr val="bg1"/>
                  </a:solidFill>
                  <a:latin typeface="HP001 4 hàng" pitchFamily="34" charset="0"/>
                </a:rPr>
                <a:t>và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 3</a:t>
              </a:r>
            </a:p>
          </p:txBody>
        </p:sp>
        <p:sp>
          <p:nvSpPr>
            <p:cNvPr id="11" name="Rectangle 32"/>
            <p:cNvSpPr>
              <a:spLocks noChangeArrowheads="1"/>
            </p:cNvSpPr>
            <p:nvPr/>
          </p:nvSpPr>
          <p:spPr bwMode="auto">
            <a:xfrm>
              <a:off x="1380394" y="4095305"/>
              <a:ext cx="434670" cy="381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chemeClr val="bg1"/>
                </a:solidFill>
                <a:latin typeface="HP001 4 hàng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57589" y="3046909"/>
            <a:ext cx="5562600" cy="523220"/>
            <a:chOff x="304800" y="2800350"/>
            <a:chExt cx="5562600" cy="523220"/>
          </a:xfrm>
        </p:grpSpPr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304800" y="2800350"/>
              <a:ext cx="55626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HP001 4 hàng" pitchFamily="34" charset="0"/>
                  <a:sym typeface="Wingdings 2" pitchFamily="18" charset="2"/>
                </a:rPr>
                <a:t> 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  <a:sym typeface="Wingdings 2" pitchFamily="18" charset="2"/>
                </a:rPr>
                <a:t>c. 92     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chia </a:t>
              </a:r>
              <a:r>
                <a:rPr lang="en-US" altLang="en-US" sz="2800" dirty="0" err="1">
                  <a:solidFill>
                    <a:schemeClr val="bg1"/>
                  </a:solidFill>
                  <a:latin typeface="HP001 4 hàng" pitchFamily="34" charset="0"/>
                </a:rPr>
                <a:t>hết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HP001 4 hàng" pitchFamily="34" charset="0"/>
                </a:rPr>
                <a:t>cho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HP001 4 hàng" pitchFamily="34" charset="0"/>
                </a:rPr>
                <a:t>cả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 2 </a:t>
              </a:r>
              <a:r>
                <a:rPr lang="en-US" altLang="en-US" sz="2800" dirty="0" err="1">
                  <a:solidFill>
                    <a:schemeClr val="bg1"/>
                  </a:solidFill>
                  <a:latin typeface="HP001 4 hàng" pitchFamily="34" charset="0"/>
                </a:rPr>
                <a:t>và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 5</a:t>
              </a:r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1188060" y="2834597"/>
              <a:ext cx="405681" cy="381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chemeClr val="bg1"/>
                </a:solidFill>
                <a:latin typeface="HP001 4 hàng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257800" y="1304087"/>
            <a:ext cx="3962400" cy="523220"/>
            <a:chOff x="4953000" y="1221580"/>
            <a:chExt cx="3962400" cy="523220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953000" y="1221580"/>
              <a:ext cx="3962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b.</a:t>
              </a:r>
              <a:r>
                <a:rPr lang="vi-VN" altLang="en-US" sz="2800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1     8 chia </a:t>
              </a:r>
              <a:r>
                <a:rPr lang="en-US" altLang="en-US" sz="2800" dirty="0" err="1">
                  <a:solidFill>
                    <a:schemeClr val="bg1"/>
                  </a:solidFill>
                  <a:latin typeface="HP001 4 hàng" pitchFamily="34" charset="0"/>
                </a:rPr>
                <a:t>hết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HP001 4 hàng" pitchFamily="34" charset="0"/>
                </a:rPr>
                <a:t>cho</a:t>
              </a:r>
              <a:r>
                <a:rPr lang="en-US" altLang="en-US" sz="2800" dirty="0">
                  <a:solidFill>
                    <a:schemeClr val="bg1"/>
                  </a:solidFill>
                  <a:latin typeface="HP001 4 hàng" pitchFamily="34" charset="0"/>
                </a:rPr>
                <a:t> 9</a:t>
              </a:r>
            </a:p>
          </p:txBody>
        </p:sp>
        <p:sp>
          <p:nvSpPr>
            <p:cNvPr id="13" name="Rectangle 34"/>
            <p:cNvSpPr>
              <a:spLocks noChangeArrowheads="1"/>
            </p:cNvSpPr>
            <p:nvPr/>
          </p:nvSpPr>
          <p:spPr bwMode="auto">
            <a:xfrm>
              <a:off x="5581650" y="1221580"/>
              <a:ext cx="381000" cy="381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chemeClr val="bg1"/>
                </a:solidFill>
                <a:latin typeface="HP001 4 hàng" pitchFamily="34" charset="0"/>
              </a:endParaRPr>
            </a:p>
          </p:txBody>
        </p:sp>
      </p:grp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1241730" y="2054500"/>
            <a:ext cx="457200" cy="517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91200" tIns="45600" rIns="91200" bIns="45600" anchor="ctr"/>
          <a:lstStyle/>
          <a:p>
            <a:pPr algn="ctr">
              <a:defRPr/>
            </a:pPr>
            <a:r>
              <a:rPr lang="en-US" altLang="en-US" sz="2400" b="1" kern="0" dirty="0">
                <a:solidFill>
                  <a:srgbClr val="FFFF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457209" y="2054500"/>
            <a:ext cx="441629" cy="517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91200" tIns="45600" rIns="91200" bIns="45600" anchor="ctr"/>
          <a:lstStyle/>
          <a:p>
            <a:pPr algn="ctr">
              <a:defRPr/>
            </a:pPr>
            <a:r>
              <a:rPr lang="en-US" altLang="en-US" sz="2400" b="1" kern="0" dirty="0">
                <a:solidFill>
                  <a:srgbClr val="FFFF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1089330" y="3081156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00" tIns="45600" rIns="91200" bIns="45600" anchor="ctr"/>
          <a:lstStyle/>
          <a:p>
            <a:pPr algn="ctr">
              <a:defRPr/>
            </a:pPr>
            <a:r>
              <a:rPr lang="en-US" altLang="en-US" sz="2400" b="1" kern="0" dirty="0">
                <a:solidFill>
                  <a:srgbClr val="FFFF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17" name="Rectangle 40"/>
          <p:cNvSpPr>
            <a:spLocks noChangeArrowheads="1"/>
          </p:cNvSpPr>
          <p:nvPr/>
        </p:nvSpPr>
        <p:spPr bwMode="auto">
          <a:xfrm>
            <a:off x="5877339" y="1347276"/>
            <a:ext cx="304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00" tIns="45600" rIns="91200" bIns="45600" anchor="ctr"/>
          <a:lstStyle/>
          <a:p>
            <a:pPr algn="ctr">
              <a:defRPr/>
            </a:pPr>
            <a:r>
              <a:rPr lang="en-US" altLang="en-US" sz="2400" b="1" kern="0" dirty="0">
                <a:solidFill>
                  <a:srgbClr val="FFFF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18" name="Rectangle 41"/>
          <p:cNvSpPr>
            <a:spLocks noChangeArrowheads="1"/>
          </p:cNvSpPr>
          <p:nvPr/>
        </p:nvSpPr>
        <p:spPr bwMode="auto">
          <a:xfrm>
            <a:off x="5801139" y="2120763"/>
            <a:ext cx="381000" cy="450988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none" lIns="91200" tIns="45600" rIns="91200" bIns="45600" anchor="ctr"/>
          <a:lstStyle/>
          <a:p>
            <a:pPr algn="ctr">
              <a:defRPr/>
            </a:pPr>
            <a:r>
              <a:rPr lang="en-US" altLang="en-US" sz="2400" kern="0">
                <a:solidFill>
                  <a:srgbClr val="FFFF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9" name="Rectangle 42"/>
          <p:cNvSpPr>
            <a:spLocks noChangeArrowheads="1"/>
          </p:cNvSpPr>
          <p:nvPr/>
        </p:nvSpPr>
        <p:spPr bwMode="auto">
          <a:xfrm>
            <a:off x="1140849" y="4025674"/>
            <a:ext cx="304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00" tIns="45600" rIns="91200" bIns="45600" anchor="ctr"/>
          <a:lstStyle/>
          <a:p>
            <a:pPr algn="ctr">
              <a:defRPr/>
            </a:pPr>
            <a:r>
              <a:rPr lang="en-US" altLang="en-US" sz="2400" b="1" kern="0" dirty="0">
                <a:solidFill>
                  <a:srgbClr val="FFFF00"/>
                </a:solidFill>
                <a:latin typeface="HP001 4 hàng" pitchFamily="34" charset="0"/>
              </a:rPr>
              <a:t>5</a:t>
            </a:r>
          </a:p>
        </p:txBody>
      </p:sp>
      <p:cxnSp>
        <p:nvCxnSpPr>
          <p:cNvPr id="22" name="Straight Arrow Connector 21"/>
          <p:cNvCxnSpPr>
            <a:stCxn id="15" idx="0"/>
          </p:cNvCxnSpPr>
          <p:nvPr/>
        </p:nvCxnSpPr>
        <p:spPr>
          <a:xfrm flipV="1">
            <a:off x="678017" y="1809750"/>
            <a:ext cx="350685" cy="244750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0"/>
          </p:cNvCxnSpPr>
          <p:nvPr/>
        </p:nvCxnSpPr>
        <p:spPr>
          <a:xfrm flipH="1" flipV="1">
            <a:off x="1028700" y="1809750"/>
            <a:ext cx="441630" cy="244750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0"/>
            <a:endCxn id="17" idx="2"/>
          </p:cNvCxnSpPr>
          <p:nvPr/>
        </p:nvCxnSpPr>
        <p:spPr>
          <a:xfrm flipV="1">
            <a:off x="5991639" y="1728276"/>
            <a:ext cx="38100" cy="392487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05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4" grpId="0" animBg="1"/>
      <p:bldP spid="15" grpId="0" animBg="1"/>
      <p:bldP spid="16" grpId="0"/>
      <p:bldP spid="17" grpId="0"/>
      <p:bldP spid="18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201" y="438171"/>
            <a:ext cx="90428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00" tIns="45600" rIns="91200" bIns="4560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en-US" sz="2600" b="1" u="sng" kern="0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2600" b="1" u="sng" kern="0" dirty="0">
                <a:solidFill>
                  <a:schemeClr val="bg1"/>
                </a:solidFill>
                <a:latin typeface="HP001 4 hàng" pitchFamily="34" charset="0"/>
              </a:rPr>
              <a:t> 3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.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Tìm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x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biết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23 </a:t>
            </a:r>
            <a:r>
              <a:rPr lang="en-US" altLang="en-US" sz="2600" b="1" kern="0" dirty="0">
                <a:solidFill>
                  <a:schemeClr val="bg1"/>
                </a:solidFill>
              </a:rPr>
              <a:t>&lt;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x </a:t>
            </a:r>
            <a:r>
              <a:rPr lang="en-US" altLang="en-US" sz="2600" b="1" kern="0" dirty="0">
                <a:solidFill>
                  <a:schemeClr val="bg1"/>
                </a:solidFill>
              </a:rPr>
              <a:t>&lt;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31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và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x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lẻ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5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76200" y="2571870"/>
            <a:ext cx="90678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00" tIns="45600" rIns="91200" bIns="4560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 x chia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5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nên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 x 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tận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0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5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 x 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lẻ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nên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 x 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tận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5.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 23 </a:t>
            </a:r>
            <a:r>
              <a:rPr lang="en-US" sz="2800" dirty="0">
                <a:solidFill>
                  <a:schemeClr val="bg1"/>
                </a:solidFill>
              </a:rPr>
              <a:t>&lt;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 x</a:t>
            </a:r>
            <a:r>
              <a:rPr lang="vi-VN" sz="2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&lt; 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31 </a:t>
            </a:r>
            <a:r>
              <a:rPr lang="en-US" sz="2800" dirty="0" err="1">
                <a:solidFill>
                  <a:schemeClr val="bg1"/>
                </a:solidFill>
                <a:latin typeface="HP001 4 hàng" pitchFamily="34" charset="0"/>
              </a:rPr>
              <a:t>nên</a:t>
            </a:r>
            <a:r>
              <a:rPr lang="en-US" sz="2800" dirty="0">
                <a:solidFill>
                  <a:schemeClr val="bg1"/>
                </a:solidFill>
                <a:latin typeface="HP001 4 hàng" pitchFamily="34" charset="0"/>
              </a:rPr>
              <a:t> x = 25.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rgbClr val="FFFF00"/>
                </a:solidFill>
                <a:latin typeface="HP001 4 hàng" pitchFamily="34" charset="0"/>
              </a:rPr>
              <a:t>Vậy</a:t>
            </a:r>
            <a:r>
              <a:rPr lang="en-US" altLang="en-US" sz="2600" b="1" kern="0" dirty="0">
                <a:solidFill>
                  <a:srgbClr val="FFFF00"/>
                </a:solidFill>
                <a:latin typeface="HP001 4 hàng" pitchFamily="34" charset="0"/>
              </a:rPr>
              <a:t> x </a:t>
            </a:r>
            <a:r>
              <a:rPr lang="en-US" altLang="en-US" sz="2600" b="1" kern="0" dirty="0" err="1">
                <a:solidFill>
                  <a:srgbClr val="FFFF00"/>
                </a:solidFill>
                <a:latin typeface="HP001 4 hàng" pitchFamily="34" charset="0"/>
              </a:rPr>
              <a:t>là</a:t>
            </a:r>
            <a:r>
              <a:rPr lang="en-US" altLang="en-US" sz="2600" b="1" kern="0" dirty="0">
                <a:solidFill>
                  <a:srgbClr val="FFFF00"/>
                </a:solidFill>
                <a:latin typeface="HP001 4 hàng" pitchFamily="34" charset="0"/>
              </a:rPr>
              <a:t> 25</a:t>
            </a:r>
          </a:p>
        </p:txBody>
      </p:sp>
      <p:sp>
        <p:nvSpPr>
          <p:cNvPr id="9" name="Subtitle 2"/>
          <p:cNvSpPr txBox="1"/>
          <p:nvPr/>
        </p:nvSpPr>
        <p:spPr>
          <a:xfrm>
            <a:off x="152400" y="1683425"/>
            <a:ext cx="8839200" cy="838200"/>
          </a:xfrm>
          <a:prstGeom prst="rect">
            <a:avLst/>
          </a:prstGeom>
        </p:spPr>
        <p:txBody>
          <a:bodyPr lIns="91200" tIns="45600" rIns="91200" bIns="456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600" dirty="0">
                <a:solidFill>
                  <a:schemeClr val="bg1"/>
                </a:solidFill>
                <a:latin typeface="HP001 4 hàng" panose="020B0603050302020204" pitchFamily="34" charset="0"/>
              </a:rPr>
              <a:t>Các số lớn hơn 23 và nhỏ hơn 31 là: </a:t>
            </a:r>
            <a:r>
              <a:rPr lang="vi-VN" sz="2600" dirty="0">
                <a:solidFill>
                  <a:srgbClr val="FFFF00"/>
                </a:solidFill>
                <a:latin typeface="HP001 4 hàng" panose="020B0603050302020204" pitchFamily="34" charset="0"/>
              </a:rPr>
              <a:t>24, 25, 26, 27, 28, 29, 30</a:t>
            </a:r>
            <a:endParaRPr lang="en-US" sz="2600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Subtitle 2"/>
          <p:cNvSpPr txBox="1"/>
          <p:nvPr/>
        </p:nvSpPr>
        <p:spPr>
          <a:xfrm>
            <a:off x="3581400" y="1150025"/>
            <a:ext cx="1447800" cy="533400"/>
          </a:xfrm>
          <a:prstGeom prst="rect">
            <a:avLst/>
          </a:prstGeom>
        </p:spPr>
        <p:txBody>
          <a:bodyPr lIns="91200" tIns="45600" rIns="91200" bIns="456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600" i="1" u="sng" dirty="0">
                <a:solidFill>
                  <a:srgbClr val="FFFF00"/>
                </a:solidFill>
                <a:latin typeface="HP001 4 hàng" panose="020B0603050302020204" pitchFamily="34" charset="0"/>
              </a:rPr>
              <a:t>Bài giải:</a:t>
            </a:r>
            <a:endParaRPr lang="en-US" sz="2600" i="1" u="sng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7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36195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0" tIns="45600" rIns="91200" bIns="45600"/>
          <a:lstStyle/>
          <a:p>
            <a:pPr algn="just">
              <a:lnSpc>
                <a:spcPct val="150000"/>
              </a:lnSpc>
              <a:defRPr/>
            </a:pPr>
            <a:r>
              <a:rPr lang="en-US" altLang="en-US" sz="2600" b="1" u="sng" kern="0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2600" b="1" u="sng" kern="0" dirty="0">
                <a:solidFill>
                  <a:schemeClr val="bg1"/>
                </a:solidFill>
                <a:latin typeface="HP001 4 hàng" pitchFamily="34" charset="0"/>
              </a:rPr>
              <a:t> 4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.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Với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3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chữ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0, 5, 2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hãy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viết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có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3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chữ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endParaRPr lang="en-US" altLang="en-US" sz="2600" b="1" kern="0" dirty="0">
              <a:solidFill>
                <a:schemeClr val="bg1"/>
              </a:solidFill>
              <a:latin typeface="HP001 4 hàng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(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mỗi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có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cả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ba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chữ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đó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)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vừa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5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và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vừa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endParaRPr lang="vi-VN" altLang="en-US" sz="2600" b="1" kern="0" dirty="0">
              <a:solidFill>
                <a:schemeClr val="bg1"/>
              </a:solidFill>
              <a:latin typeface="HP001 4 hàng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chia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b="1" kern="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600" b="1" kern="0" dirty="0">
                <a:solidFill>
                  <a:schemeClr val="bg1"/>
                </a:solidFill>
                <a:latin typeface="HP001 4 hàng" pitchFamily="34" charset="0"/>
              </a:rPr>
              <a:t> 2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3419475"/>
            <a:ext cx="9144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0" tIns="45600" rIns="91200" bIns="45600"/>
          <a:lstStyle/>
          <a:p>
            <a:pPr marL="341822" indent="-341822">
              <a:spcBef>
                <a:spcPct val="20000"/>
              </a:spcBef>
              <a:defRPr/>
            </a:pP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cả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2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và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5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có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chữ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tận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cùng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0</a:t>
            </a:r>
          </a:p>
          <a:p>
            <a:pPr marL="341822" indent="-341822">
              <a:spcBef>
                <a:spcPct val="20000"/>
              </a:spcBef>
              <a:defRPr/>
            </a:pP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Vậy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kern="0" err="1">
                <a:solidFill>
                  <a:schemeClr val="bg1"/>
                </a:solidFill>
                <a:latin typeface="HP001 4 hàng" pitchFamily="34" charset="0"/>
              </a:rPr>
              <a:t>có</a:t>
            </a:r>
            <a:r>
              <a:rPr lang="en-US" altLang="en-US" sz="2600" kern="0">
                <a:solidFill>
                  <a:schemeClr val="bg1"/>
                </a:solidFill>
                <a:latin typeface="HP001 4 hàng" pitchFamily="34" charset="0"/>
              </a:rPr>
              <a:t> ba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chữ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đó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600" kern="0" dirty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altLang="en-US" sz="2600" kern="0" dirty="0">
                <a:solidFill>
                  <a:schemeClr val="bg1"/>
                </a:solidFill>
                <a:latin typeface="HP001 4 hàng" pitchFamily="34" charset="0"/>
              </a:rPr>
              <a:t>: 250</a:t>
            </a:r>
            <a:r>
              <a:rPr lang="en-US" altLang="en-US" sz="2600" kern="0">
                <a:solidFill>
                  <a:schemeClr val="bg1"/>
                </a:solidFill>
                <a:latin typeface="HP001 4 hàng" pitchFamily="34" charset="0"/>
              </a:rPr>
              <a:t>; 520;</a:t>
            </a:r>
            <a:endParaRPr lang="en-US" altLang="en-US" sz="2600" kern="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3629891" y="2381250"/>
            <a:ext cx="1447800" cy="533400"/>
          </a:xfrm>
          <a:prstGeom prst="rect">
            <a:avLst/>
          </a:prstGeom>
        </p:spPr>
        <p:txBody>
          <a:bodyPr lIns="91200" tIns="45600" rIns="91200" bIns="456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600" i="1" u="sng" dirty="0">
                <a:solidFill>
                  <a:srgbClr val="FFFF00"/>
                </a:solidFill>
                <a:latin typeface="HP001 4 hàng" panose="020B0603050302020204" pitchFamily="34" charset="0"/>
              </a:rPr>
              <a:t>Bài giải:</a:t>
            </a:r>
            <a:endParaRPr lang="en-US" sz="2600" i="1" u="sng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7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8588" y="181554"/>
            <a:ext cx="8839200" cy="170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0" tIns="45600" rIns="91200" bIns="45600"/>
          <a:lstStyle/>
          <a:p>
            <a:pPr lvl="0"/>
            <a:r>
              <a:rPr lang="en-US" altLang="en-US" sz="2400" b="1" u="sng" kern="0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2400" b="1" u="sng" kern="0" dirty="0">
                <a:solidFill>
                  <a:schemeClr val="bg1"/>
                </a:solidFill>
                <a:latin typeface="HP001 4 hàng" pitchFamily="34" charset="0"/>
              </a:rPr>
              <a:t> 5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.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Mẹ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mua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một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cam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rồi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xếp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vào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đĩa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.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Nếu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xếp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mỗi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đĩa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3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quả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thì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vừa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cam,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nếu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xếp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mỗi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đĩa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5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quả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thì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cũng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vừa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cam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đó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.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Biết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rằng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cam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ít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hơn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20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quả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,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hỏi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mẹ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mua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bao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nhiêu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000" b="1" kern="0" dirty="0" err="1">
                <a:solidFill>
                  <a:schemeClr val="bg1"/>
                </a:solidFill>
                <a:latin typeface="HP001 4 hàng" pitchFamily="34" charset="0"/>
              </a:rPr>
              <a:t>quả</a:t>
            </a:r>
            <a:r>
              <a:rPr lang="en-US" altLang="en-US" sz="2000" b="1" kern="0" dirty="0">
                <a:solidFill>
                  <a:schemeClr val="bg1"/>
                </a:solidFill>
                <a:latin typeface="HP001 4 hàng" pitchFamily="34" charset="0"/>
              </a:rPr>
              <a:t> cam ?</a:t>
            </a:r>
          </a:p>
          <a:p>
            <a:endParaRPr lang="en-US" altLang="en-US" sz="2400" b="1" kern="0" dirty="0">
              <a:solidFill>
                <a:schemeClr val="bg1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2400" b="1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42443" y="1581150"/>
            <a:ext cx="8839200" cy="32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0" tIns="45600" rIns="91200" bIns="45600"/>
          <a:lstStyle/>
          <a:p>
            <a:pPr algn="just">
              <a:lnSpc>
                <a:spcPct val="120000"/>
              </a:lnSpc>
              <a:defRPr/>
            </a:pP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-</a:t>
            </a:r>
            <a:r>
              <a:rPr lang="vi-VN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Xếp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mỗi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đĩa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3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quả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hoặc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mỗi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đĩa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5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quả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thì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vừa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cam. </a:t>
            </a:r>
            <a:endParaRPr lang="vi-VN" altLang="en-US" sz="2400" kern="0" dirty="0">
              <a:solidFill>
                <a:schemeClr val="bg1"/>
              </a:solidFill>
              <a:latin typeface="HP001 4 hàng" pitchFamily="3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Nghĩa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cam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mẹ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mua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vừa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3</a:t>
            </a:r>
            <a:r>
              <a:rPr lang="vi-VN" altLang="en-US" sz="2400" kern="0" dirty="0">
                <a:solidFill>
                  <a:schemeClr val="bg1"/>
                </a:solidFill>
                <a:latin typeface="HP001 4 hàng" pitchFamily="34" charset="0"/>
              </a:rPr>
              <a:t> vừa chia hết cho 5.</a:t>
            </a:r>
          </a:p>
          <a:p>
            <a:pPr lvl="0" algn="just">
              <a:lnSpc>
                <a:spcPct val="120000"/>
              </a:lnSpc>
            </a:pPr>
            <a:r>
              <a:rPr lang="vi-VN" sz="2400" dirty="0">
                <a:solidFill>
                  <a:schemeClr val="bg1"/>
                </a:solidFill>
                <a:latin typeface="HP001 4 hàng" pitchFamily="34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HP001 4 hàng" pitchFamily="34" charset="0"/>
              </a:rPr>
              <a:t> </a:t>
            </a:r>
            <a:r>
              <a:rPr lang="en-US" sz="2400" dirty="0" err="1">
                <a:solidFill>
                  <a:schemeClr val="bg1"/>
                </a:solidFill>
                <a:latin typeface="HP001 4 hàng" pitchFamily="34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sz="24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HP001 4 hàng" pitchFamily="34" charset="0"/>
              </a:rPr>
              <a:t> 3 </a:t>
            </a:r>
            <a:r>
              <a:rPr lang="en-US" sz="2400" dirty="0" err="1">
                <a:solidFill>
                  <a:schemeClr val="bg1"/>
                </a:solidFill>
                <a:latin typeface="HP001 4 hàng" pitchFamily="34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HP001 4 hàng" pitchFamily="34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HP001 4 hàng" pitchFamily="34" charset="0"/>
              </a:rPr>
              <a:t>hết</a:t>
            </a:r>
            <a:r>
              <a:rPr lang="en-US" sz="24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àng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HP001 4 hàng" pitchFamily="34" charset="0"/>
              </a:rPr>
              <a:t> 5 </a:t>
            </a:r>
            <a:r>
              <a:rPr lang="en-US" sz="2400" dirty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HP001 4 hàng" pitchFamily="34" charset="0"/>
              </a:rPr>
              <a:t> 0; 15; 30; 45; 60; ...</a:t>
            </a:r>
            <a:endParaRPr lang="vi-VN" sz="2400" dirty="0">
              <a:solidFill>
                <a:schemeClr val="bg1"/>
              </a:solidFill>
              <a:latin typeface="HP001 4 hàng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-</a:t>
            </a:r>
            <a:r>
              <a:rPr lang="vi-VN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cam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mẹ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mua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ít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hơn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20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quả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,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vậy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quả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cam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mẹ</a:t>
            </a:r>
            <a:r>
              <a:rPr lang="vi-VN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mua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là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15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quả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.</a:t>
            </a:r>
          </a:p>
          <a:p>
            <a:pPr algn="just">
              <a:lnSpc>
                <a:spcPct val="120000"/>
              </a:lnSpc>
              <a:defRPr/>
            </a:pPr>
            <a:r>
              <a:rPr lang="en-US" altLang="en-US" sz="2400" kern="0">
                <a:solidFill>
                  <a:schemeClr val="bg1"/>
                </a:solidFill>
                <a:latin typeface="HP001 4 hàng" pitchFamily="34" charset="0"/>
              </a:rPr>
              <a:t>                                                   </a:t>
            </a:r>
            <a:r>
              <a:rPr lang="en-US" altLang="en-US" sz="2400" u="sng" kern="0">
                <a:solidFill>
                  <a:schemeClr val="bg1"/>
                </a:solidFill>
                <a:latin typeface="HP001 4 hàng" pitchFamily="34" charset="0"/>
              </a:rPr>
              <a:t>Đáp </a:t>
            </a:r>
            <a:r>
              <a:rPr lang="en-US" altLang="en-US" sz="2400" u="sng" kern="0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2400" u="sng" kern="0" dirty="0">
                <a:solidFill>
                  <a:schemeClr val="bg1"/>
                </a:solidFill>
                <a:latin typeface="HP001 4 hàng" pitchFamily="34" charset="0"/>
              </a:rPr>
              <a:t>: 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15 </a:t>
            </a:r>
            <a:r>
              <a:rPr lang="en-US" altLang="en-US" sz="2400" kern="0" dirty="0" err="1">
                <a:solidFill>
                  <a:schemeClr val="bg1"/>
                </a:solidFill>
                <a:latin typeface="HP001 4 hàng" pitchFamily="34" charset="0"/>
              </a:rPr>
              <a:t>quả</a:t>
            </a:r>
            <a:r>
              <a:rPr lang="en-US" altLang="en-US" sz="2400" kern="0" dirty="0">
                <a:solidFill>
                  <a:schemeClr val="bg1"/>
                </a:solidFill>
                <a:latin typeface="HP001 4 hàng" pitchFamily="34" charset="0"/>
              </a:rPr>
              <a:t> cam.          </a:t>
            </a:r>
          </a:p>
        </p:txBody>
      </p:sp>
      <p:sp>
        <p:nvSpPr>
          <p:cNvPr id="8" name="Subtitle 2"/>
          <p:cNvSpPr txBox="1"/>
          <p:nvPr/>
        </p:nvSpPr>
        <p:spPr>
          <a:xfrm>
            <a:off x="3824288" y="1123950"/>
            <a:ext cx="1447800" cy="533400"/>
          </a:xfrm>
          <a:prstGeom prst="rect">
            <a:avLst/>
          </a:prstGeom>
        </p:spPr>
        <p:txBody>
          <a:bodyPr lIns="91200" tIns="45600" rIns="91200" bIns="456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600" i="1" u="sng" dirty="0">
                <a:solidFill>
                  <a:srgbClr val="FFFF00"/>
                </a:solidFill>
                <a:latin typeface="HP001 4 hàng" panose="020B0603050302020204" pitchFamily="34" charset="0"/>
              </a:rPr>
              <a:t>Bài giải:</a:t>
            </a:r>
            <a:endParaRPr lang="en-US" sz="2600" i="1" u="sng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25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0" y="1657469"/>
            <a:ext cx="3714750" cy="1445419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030A0"/>
                </a:solidFill>
              </a:rPr>
              <a:t>Cảm ơn </a:t>
            </a:r>
            <a:r>
              <a:rPr lang="en-US" b="1">
                <a:solidFill>
                  <a:srgbClr val="7030A0"/>
                </a:solidFill>
              </a:rPr>
              <a:t>các em bye bye!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7107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200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37D24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464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49768" y="4862513"/>
            <a:ext cx="371475" cy="419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08" tIns="34289" rIns="68408" bIns="34289" anchor="ctr"/>
          <a:lstStyle/>
          <a:p>
            <a:pPr defTabSz="34186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403747" y="252528"/>
            <a:ext cx="6761559" cy="4413647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408" tIns="34289" rIns="68408" bIns="34289" anchor="ctr"/>
          <a:lstStyle/>
          <a:p>
            <a:pPr defTabSz="34186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403772" y="1003697"/>
            <a:ext cx="6650831" cy="3667125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lIns="68408" tIns="34289" rIns="68408" bIns="34289" anchor="ctr"/>
          <a:lstStyle/>
          <a:p>
            <a:pPr defTabSz="34186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403747" y="1023938"/>
            <a:ext cx="676155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08" tIns="34289" rIns="68408" bIns="34289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341867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4500" b="1" i="1">
                <a:solidFill>
                  <a:srgbClr val="FFFF00"/>
                </a:solidFill>
                <a:latin typeface="Times New Roman" pitchFamily="18" charset="0"/>
              </a:rPr>
              <a:t>Số lớn nhất có một chữ số ?</a:t>
            </a:r>
          </a:p>
        </p:txBody>
      </p:sp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3666532" y="266633"/>
            <a:ext cx="2012156" cy="722731"/>
            <a:chOff x="18" y="-63"/>
            <a:chExt cx="1560" cy="597"/>
          </a:xfrm>
        </p:grpSpPr>
        <p:pic>
          <p:nvPicPr>
            <p:cNvPr id="15380" name="Picture 7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" y="28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1" name="Text Box 8"/>
            <p:cNvSpPr txBox="1">
              <a:spLocks noChangeArrowheads="1"/>
            </p:cNvSpPr>
            <p:nvPr/>
          </p:nvSpPr>
          <p:spPr bwMode="auto">
            <a:xfrm>
              <a:off x="208" y="-63"/>
              <a:ext cx="1320" cy="59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1867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id-ID" sz="4100" b="1" dirty="0">
                  <a:solidFill>
                    <a:prstClr val="white"/>
                  </a:solidFill>
                </a:rPr>
                <a:t> </a:t>
              </a:r>
              <a:r>
                <a:rPr lang="en-US" altLang="id-ID" sz="4100" b="1" dirty="0" err="1">
                  <a:solidFill>
                    <a:prstClr val="white"/>
                  </a:solidFill>
                </a:rPr>
                <a:t>Câu</a:t>
              </a:r>
              <a:r>
                <a:rPr lang="en-US" altLang="id-ID" sz="4100" b="1" dirty="0">
                  <a:solidFill>
                    <a:prstClr val="white"/>
                  </a:solidFill>
                </a:rPr>
                <a:t> 1</a:t>
              </a:r>
            </a:p>
          </p:txBody>
        </p:sp>
      </p:grpSp>
      <p:pic>
        <p:nvPicPr>
          <p:cNvPr id="187401" name="Picture 9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34" y="3950494"/>
            <a:ext cx="80486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AutoShape 11"/>
          <p:cNvSpPr>
            <a:spLocks noChangeArrowheads="1"/>
          </p:cNvSpPr>
          <p:nvPr/>
        </p:nvSpPr>
        <p:spPr bwMode="gray">
          <a:xfrm>
            <a:off x="2038351" y="3944543"/>
            <a:ext cx="5634038" cy="619125"/>
          </a:xfrm>
          <a:prstGeom prst="roundRect">
            <a:avLst>
              <a:gd name="adj" fmla="val 10889"/>
            </a:avLst>
          </a:prstGeom>
          <a:solidFill>
            <a:srgbClr val="FFFF0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408" tIns="34289" rIns="68408" bIns="34289" anchor="ctr"/>
          <a:lstStyle/>
          <a:p>
            <a:pPr algn="ctr" defTabSz="341867" fontAlgn="base">
              <a:spcBef>
                <a:spcPct val="0"/>
              </a:spcBef>
              <a:spcAft>
                <a:spcPct val="0"/>
              </a:spcAft>
            </a:pPr>
            <a:endParaRPr lang="vi-VN" altLang="id-ID">
              <a:solidFill>
                <a:prstClr val="black"/>
              </a:solidFill>
            </a:endParaRPr>
          </a:p>
        </p:txBody>
      </p:sp>
      <p:sp>
        <p:nvSpPr>
          <p:cNvPr id="187406" name="Oval 14"/>
          <p:cNvSpPr>
            <a:spLocks noChangeArrowheads="1"/>
          </p:cNvSpPr>
          <p:nvPr/>
        </p:nvSpPr>
        <p:spPr bwMode="auto">
          <a:xfrm>
            <a:off x="6647259" y="4970860"/>
            <a:ext cx="681038" cy="278606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lIns="68408" tIns="34289" rIns="68408" bIns="34289" anchor="ctr"/>
          <a:lstStyle/>
          <a:p>
            <a:pPr algn="ctr" defTabSz="341867" eaLnBrk="0" hangingPunct="0">
              <a:defRPr/>
            </a:pP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Kết</a:t>
            </a:r>
            <a:r>
              <a:rPr lang="en-US" altLang="id-ID" sz="1100" b="1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quả</a:t>
            </a:r>
            <a:endParaRPr lang="en-US" altLang="id-ID" sz="1100" b="1" dirty="0">
              <a:solidFill>
                <a:srgbClr val="FF0000"/>
              </a:solidFill>
              <a:latin typeface="VNI-Helve" pitchFamily="2" charset="0"/>
            </a:endParaRPr>
          </a:p>
        </p:txBody>
      </p:sp>
      <p:sp>
        <p:nvSpPr>
          <p:cNvPr id="187407" name="AutoShape 15"/>
          <p:cNvSpPr>
            <a:spLocks noChangeArrowheads="1"/>
          </p:cNvSpPr>
          <p:nvPr/>
        </p:nvSpPr>
        <p:spPr bwMode="auto">
          <a:xfrm>
            <a:off x="3906442" y="4610100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08" tIns="34289" rIns="68408" bIns="34289" anchor="ctr"/>
          <a:lstStyle/>
          <a:p>
            <a:pPr algn="ctr" defTabSz="341867">
              <a:defRPr/>
            </a:pPr>
            <a:r>
              <a:rPr lang="en-US" altLang="id-ID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7408" name="AutoShape 16"/>
          <p:cNvSpPr>
            <a:spLocks noChangeArrowheads="1"/>
          </p:cNvSpPr>
          <p:nvPr/>
        </p:nvSpPr>
        <p:spPr bwMode="auto">
          <a:xfrm>
            <a:off x="3908824" y="4614863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08" tIns="34289" rIns="68408" bIns="34289" anchor="ctr"/>
          <a:lstStyle/>
          <a:p>
            <a:pPr algn="ctr" defTabSz="341867">
              <a:defRPr/>
            </a:pPr>
            <a:r>
              <a:rPr lang="en-US" altLang="id-ID" sz="36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87409" name="AutoShape 17"/>
          <p:cNvSpPr>
            <a:spLocks noChangeArrowheads="1"/>
          </p:cNvSpPr>
          <p:nvPr/>
        </p:nvSpPr>
        <p:spPr bwMode="auto">
          <a:xfrm>
            <a:off x="3912394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08" tIns="34289" rIns="68408" bIns="34289" anchor="ctr"/>
          <a:lstStyle/>
          <a:p>
            <a:pPr algn="ctr" defTabSz="341867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87410" name="AutoShape 18"/>
          <p:cNvSpPr>
            <a:spLocks noChangeArrowheads="1"/>
          </p:cNvSpPr>
          <p:nvPr/>
        </p:nvSpPr>
        <p:spPr bwMode="auto">
          <a:xfrm>
            <a:off x="3906442" y="4598194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08" tIns="34289" rIns="68408" bIns="34289" anchor="ctr"/>
          <a:lstStyle/>
          <a:p>
            <a:pPr algn="ctr" defTabSz="341867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87411" name="AutoShape 19"/>
          <p:cNvSpPr>
            <a:spLocks noChangeArrowheads="1"/>
          </p:cNvSpPr>
          <p:nvPr/>
        </p:nvSpPr>
        <p:spPr bwMode="auto">
          <a:xfrm>
            <a:off x="3906442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08" tIns="34289" rIns="68408" bIns="34289" anchor="ctr"/>
          <a:lstStyle/>
          <a:p>
            <a:pPr algn="ctr" defTabSz="341867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87412" name="AutoShape 20"/>
          <p:cNvSpPr>
            <a:spLocks noChangeArrowheads="1"/>
          </p:cNvSpPr>
          <p:nvPr/>
        </p:nvSpPr>
        <p:spPr bwMode="auto">
          <a:xfrm>
            <a:off x="3899299" y="4594622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08" tIns="34289" rIns="68408" bIns="34289" anchor="ctr"/>
          <a:lstStyle/>
          <a:p>
            <a:pPr algn="ctr" defTabSz="341867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5</a:t>
            </a: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444354" y="2386013"/>
            <a:ext cx="3962400" cy="1609725"/>
            <a:chOff x="912" y="2592"/>
            <a:chExt cx="3072" cy="960"/>
          </a:xfrm>
        </p:grpSpPr>
        <p:sp>
          <p:nvSpPr>
            <p:cNvPr id="15378" name="Oval 22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341867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5379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34186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9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</a:p>
          </p:txBody>
        </p:sp>
      </p:grpSp>
      <p:sp>
        <p:nvSpPr>
          <p:cNvPr id="187416" name="Rectangle 24"/>
          <p:cNvSpPr>
            <a:spLocks noChangeArrowheads="1"/>
          </p:cNvSpPr>
          <p:nvPr/>
        </p:nvSpPr>
        <p:spPr bwMode="auto">
          <a:xfrm>
            <a:off x="3581401" y="3933827"/>
            <a:ext cx="4431506" cy="6191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408" tIns="34289" rIns="68408" bIns="34289" anchor="ctr"/>
          <a:lstStyle/>
          <a:p>
            <a:pPr algn="ctr" defTabSz="341867">
              <a:defRPr/>
            </a:pPr>
            <a:r>
              <a:rPr lang="en-US" altLang="id-ID" sz="2800" b="1" dirty="0">
                <a:solidFill>
                  <a:srgbClr val="FF1D1D"/>
                </a:solidFill>
                <a:latin typeface=".VnTime" panose="020B7200000000000000" pitchFamily="34" charset="0"/>
              </a:rPr>
              <a:t> </a:t>
            </a:r>
            <a:r>
              <a:rPr lang="en-US" altLang="id-ID" sz="5400" b="1" dirty="0">
                <a:solidFill>
                  <a:srgbClr val="FF1D1D"/>
                </a:solidFill>
                <a:latin typeface=".VnTime" panose="020B7200000000000000" pitchFamily="34" charset="0"/>
              </a:rPr>
              <a:t>9</a:t>
            </a:r>
            <a:endParaRPr lang="en-US" altLang="id-ID" sz="3200" b="1" dirty="0">
              <a:solidFill>
                <a:srgbClr val="FF1D1D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28314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8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7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8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7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8740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7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87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874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874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406"/>
                  </p:tgtEl>
                </p:cond>
              </p:nextCondLst>
            </p:seq>
          </p:childTnLst>
        </p:cTn>
      </p:par>
    </p:tnLst>
    <p:bldLst>
      <p:bldP spid="187407" grpId="0" animBg="1"/>
      <p:bldP spid="187408" grpId="0" animBg="1"/>
      <p:bldP spid="187409" grpId="0" animBg="1"/>
      <p:bldP spid="187410" grpId="0" animBg="1"/>
      <p:bldP spid="187411" grpId="0" animBg="1"/>
      <p:bldP spid="187412" grpId="0" animBg="1"/>
      <p:bldP spid="1874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49768" y="4862513"/>
            <a:ext cx="371475" cy="419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14" tIns="34289" rIns="68414" bIns="34289" anchor="ctr"/>
          <a:lstStyle/>
          <a:p>
            <a:pPr defTabSz="341903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403747" y="252524"/>
            <a:ext cx="6761559" cy="4413647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414" tIns="34289" rIns="68414" bIns="34289" anchor="ctr"/>
          <a:lstStyle/>
          <a:p>
            <a:pPr defTabSz="341903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403772" y="962026"/>
            <a:ext cx="6650831" cy="2909888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lIns="68414" tIns="34289" rIns="68414" bIns="34289" anchor="ctr"/>
          <a:lstStyle/>
          <a:p>
            <a:pPr defTabSz="341903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403849" y="1147765"/>
            <a:ext cx="6635353" cy="161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14" tIns="34289" rIns="68414" bIns="34289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341903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5000" b="1">
                <a:solidFill>
                  <a:srgbClr val="FFFF00"/>
                </a:solidFill>
                <a:latin typeface="Times New Roman" pitchFamily="18" charset="0"/>
              </a:rPr>
              <a:t>Số lẻ bé nhất có ba chữ số là số nào?</a:t>
            </a:r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3639445" y="371990"/>
            <a:ext cx="2016026" cy="646411"/>
            <a:chOff x="-3" y="24"/>
            <a:chExt cx="1563" cy="534"/>
          </a:xfrm>
        </p:grpSpPr>
        <p:pic>
          <p:nvPicPr>
            <p:cNvPr id="16404" name="Picture 7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" y="81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4" name="Text Box 8"/>
            <p:cNvSpPr txBox="1">
              <a:spLocks noChangeArrowheads="1"/>
            </p:cNvSpPr>
            <p:nvPr/>
          </p:nvSpPr>
          <p:spPr bwMode="auto">
            <a:xfrm>
              <a:off x="240" y="24"/>
              <a:ext cx="1320" cy="53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defTabSz="341903">
                <a:spcBef>
                  <a:spcPct val="50000"/>
                </a:spcBef>
                <a:defRPr/>
              </a:pPr>
              <a:r>
                <a:rPr lang="en-US" altLang="id-ID" sz="2600" b="1" dirty="0">
                  <a:solidFill>
                    <a:prstClr val="white"/>
                  </a:solidFill>
                </a:rPr>
                <a:t> </a:t>
              </a:r>
              <a:r>
                <a:rPr lang="en-US" altLang="id-ID" sz="3600" b="1" dirty="0" err="1">
                  <a:solidFill>
                    <a:prstClr val="white"/>
                  </a:solidFill>
                </a:rPr>
                <a:t>Câu</a:t>
              </a:r>
              <a:r>
                <a:rPr lang="en-US" altLang="id-ID" sz="3600" b="1" dirty="0">
                  <a:solidFill>
                    <a:prstClr val="white"/>
                  </a:solidFill>
                </a:rPr>
                <a:t> 2</a:t>
              </a:r>
              <a:endParaRPr lang="en-US" altLang="id-ID" sz="26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88425" name="Picture 9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27" y="3950494"/>
            <a:ext cx="80486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AutoShape 11"/>
          <p:cNvSpPr>
            <a:spLocks noChangeArrowheads="1"/>
          </p:cNvSpPr>
          <p:nvPr/>
        </p:nvSpPr>
        <p:spPr bwMode="gray">
          <a:xfrm>
            <a:off x="2553909" y="3933827"/>
            <a:ext cx="5488781" cy="619125"/>
          </a:xfrm>
          <a:prstGeom prst="roundRect">
            <a:avLst>
              <a:gd name="adj" fmla="val 10889"/>
            </a:avLst>
          </a:prstGeom>
          <a:solidFill>
            <a:srgbClr val="FFFF0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414" tIns="34289" rIns="68414" bIns="34289" anchor="ctr"/>
          <a:lstStyle/>
          <a:p>
            <a:pPr algn="ctr" defTabSz="341903" fontAlgn="base">
              <a:spcBef>
                <a:spcPct val="0"/>
              </a:spcBef>
              <a:spcAft>
                <a:spcPct val="0"/>
              </a:spcAft>
            </a:pPr>
            <a:endParaRPr lang="vi-VN" altLang="id-ID">
              <a:solidFill>
                <a:prstClr val="black"/>
              </a:solidFill>
            </a:endParaRPr>
          </a:p>
        </p:txBody>
      </p:sp>
      <p:sp>
        <p:nvSpPr>
          <p:cNvPr id="188430" name="Oval 14"/>
          <p:cNvSpPr>
            <a:spLocks noChangeArrowheads="1"/>
          </p:cNvSpPr>
          <p:nvPr/>
        </p:nvSpPr>
        <p:spPr bwMode="auto">
          <a:xfrm>
            <a:off x="6647259" y="4970860"/>
            <a:ext cx="681038" cy="278606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lIns="68414" tIns="34289" rIns="68414" bIns="34289" anchor="ctr"/>
          <a:lstStyle/>
          <a:p>
            <a:pPr algn="ctr" defTabSz="341903" eaLnBrk="0" hangingPunct="0">
              <a:defRPr/>
            </a:pP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Kết</a:t>
            </a:r>
            <a:r>
              <a:rPr lang="en-US" altLang="id-ID" sz="1100" b="1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quả</a:t>
            </a:r>
            <a:endParaRPr lang="en-US" altLang="id-ID" sz="1100" b="1" dirty="0">
              <a:solidFill>
                <a:srgbClr val="FF0000"/>
              </a:solidFill>
              <a:latin typeface="VNI-Helve" pitchFamily="2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444354" y="2386013"/>
            <a:ext cx="3962400" cy="1609725"/>
            <a:chOff x="912" y="2592"/>
            <a:chExt cx="3072" cy="960"/>
          </a:xfrm>
        </p:grpSpPr>
        <p:sp>
          <p:nvSpPr>
            <p:cNvPr id="16402" name="Oval 16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341903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6403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34190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9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</a:p>
          </p:txBody>
        </p:sp>
      </p:grpSp>
      <p:sp>
        <p:nvSpPr>
          <p:cNvPr id="188434" name="Rectangle 18"/>
          <p:cNvSpPr>
            <a:spLocks noChangeArrowheads="1"/>
          </p:cNvSpPr>
          <p:nvPr/>
        </p:nvSpPr>
        <p:spPr bwMode="auto">
          <a:xfrm>
            <a:off x="3829050" y="3933827"/>
            <a:ext cx="2971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14" tIns="34289" rIns="68414" bIns="34289" anchor="ctr"/>
          <a:lstStyle/>
          <a:p>
            <a:pPr algn="ctr" defTabSz="341903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5400" b="1" i="1">
                <a:solidFill>
                  <a:srgbClr val="FF1D1D"/>
                </a:solidFill>
                <a:latin typeface=".VnTime" pitchFamily="34" charset="0"/>
              </a:rPr>
              <a:t>101</a:t>
            </a:r>
          </a:p>
        </p:txBody>
      </p:sp>
      <p:sp>
        <p:nvSpPr>
          <p:cNvPr id="188435" name="AutoShape 19"/>
          <p:cNvSpPr>
            <a:spLocks noChangeArrowheads="1"/>
          </p:cNvSpPr>
          <p:nvPr/>
        </p:nvSpPr>
        <p:spPr bwMode="auto">
          <a:xfrm>
            <a:off x="3906442" y="4610100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14" tIns="34289" rIns="68414" bIns="34289" anchor="ctr"/>
          <a:lstStyle/>
          <a:p>
            <a:pPr algn="ctr" defTabSz="341903">
              <a:defRPr/>
            </a:pPr>
            <a:r>
              <a:rPr lang="en-US" altLang="id-ID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8436" name="AutoShape 20"/>
          <p:cNvSpPr>
            <a:spLocks noChangeArrowheads="1"/>
          </p:cNvSpPr>
          <p:nvPr/>
        </p:nvSpPr>
        <p:spPr bwMode="auto">
          <a:xfrm>
            <a:off x="3908824" y="4614863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14" tIns="34289" rIns="68414" bIns="34289" anchor="ctr"/>
          <a:lstStyle/>
          <a:p>
            <a:pPr algn="ctr" defTabSz="341903">
              <a:defRPr/>
            </a:pPr>
            <a:r>
              <a:rPr lang="en-US" altLang="id-ID" sz="36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88437" name="AutoShape 21"/>
          <p:cNvSpPr>
            <a:spLocks noChangeArrowheads="1"/>
          </p:cNvSpPr>
          <p:nvPr/>
        </p:nvSpPr>
        <p:spPr bwMode="auto">
          <a:xfrm>
            <a:off x="3912394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14" tIns="34289" rIns="68414" bIns="34289" anchor="ctr"/>
          <a:lstStyle/>
          <a:p>
            <a:pPr algn="ctr" defTabSz="341903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88438" name="AutoShape 22"/>
          <p:cNvSpPr>
            <a:spLocks noChangeArrowheads="1"/>
          </p:cNvSpPr>
          <p:nvPr/>
        </p:nvSpPr>
        <p:spPr bwMode="auto">
          <a:xfrm>
            <a:off x="3906442" y="4598194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14" tIns="34289" rIns="68414" bIns="34289" anchor="ctr"/>
          <a:lstStyle/>
          <a:p>
            <a:pPr algn="ctr" defTabSz="341903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88439" name="AutoShape 23"/>
          <p:cNvSpPr>
            <a:spLocks noChangeArrowheads="1"/>
          </p:cNvSpPr>
          <p:nvPr/>
        </p:nvSpPr>
        <p:spPr bwMode="auto">
          <a:xfrm>
            <a:off x="3906442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14" tIns="34289" rIns="68414" bIns="34289" anchor="ctr"/>
          <a:lstStyle/>
          <a:p>
            <a:pPr algn="ctr" defTabSz="341903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88440" name="AutoShape 24"/>
          <p:cNvSpPr>
            <a:spLocks noChangeArrowheads="1"/>
          </p:cNvSpPr>
          <p:nvPr/>
        </p:nvSpPr>
        <p:spPr bwMode="auto">
          <a:xfrm>
            <a:off x="3899299" y="4594622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14" tIns="34289" rIns="68414" bIns="34289" anchor="ctr"/>
          <a:lstStyle/>
          <a:p>
            <a:pPr algn="ctr" defTabSz="341903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1949033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8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8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884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8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88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88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88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430"/>
                  </p:tgtEl>
                </p:cond>
              </p:nextCondLst>
            </p:seq>
          </p:childTnLst>
        </p:cTn>
      </p:par>
    </p:tnLst>
    <p:bldLst>
      <p:bldP spid="188434" grpId="0"/>
      <p:bldP spid="188435" grpId="0" animBg="1"/>
      <p:bldP spid="188436" grpId="0" animBg="1"/>
      <p:bldP spid="188437" grpId="0" animBg="1"/>
      <p:bldP spid="188438" grpId="0" animBg="1"/>
      <p:bldP spid="188439" grpId="0" animBg="1"/>
      <p:bldP spid="1884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49768" y="4862513"/>
            <a:ext cx="371475" cy="419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21" tIns="34289" rIns="68421" bIns="34289" anchor="ctr"/>
          <a:lstStyle/>
          <a:p>
            <a:pPr defTabSz="341948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403747" y="252519"/>
            <a:ext cx="6761559" cy="4413647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421" tIns="34289" rIns="68421" bIns="34289" anchor="ctr"/>
          <a:lstStyle/>
          <a:p>
            <a:pPr defTabSz="341948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403772" y="962131"/>
            <a:ext cx="6650831" cy="2930129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lIns="68421" tIns="34289" rIns="68421" bIns="34289" anchor="ctr"/>
          <a:lstStyle/>
          <a:p>
            <a:pPr defTabSz="341948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403804" y="1358610"/>
            <a:ext cx="6883003" cy="16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21" tIns="34289" rIns="68421" bIns="34289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341948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5000" b="1">
                <a:solidFill>
                  <a:srgbClr val="FFFF00"/>
                </a:solidFill>
                <a:latin typeface="Times New Roman" pitchFamily="18" charset="0"/>
              </a:rPr>
              <a:t>Số lẻ bé nhất có một chữ số là số …..</a:t>
            </a:r>
            <a:endParaRPr lang="en-US" altLang="id-ID" sz="5000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17414" name="Group 6"/>
          <p:cNvGrpSpPr>
            <a:grpSpLocks/>
          </p:cNvGrpSpPr>
          <p:nvPr/>
        </p:nvGrpSpPr>
        <p:grpSpPr bwMode="auto">
          <a:xfrm>
            <a:off x="3643314" y="185738"/>
            <a:ext cx="2224085" cy="861342"/>
            <a:chOff x="0" y="-130"/>
            <a:chExt cx="1560" cy="711"/>
          </a:xfrm>
        </p:grpSpPr>
        <p:pic>
          <p:nvPicPr>
            <p:cNvPr id="17430" name="Picture 7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448" name="Text Box 8"/>
            <p:cNvSpPr txBox="1">
              <a:spLocks noChangeArrowheads="1"/>
            </p:cNvSpPr>
            <p:nvPr/>
          </p:nvSpPr>
          <p:spPr bwMode="auto">
            <a:xfrm>
              <a:off x="198" y="-130"/>
              <a:ext cx="1362" cy="71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defTabSz="341948">
                <a:spcBef>
                  <a:spcPct val="50000"/>
                </a:spcBef>
                <a:defRPr/>
              </a:pPr>
              <a:r>
                <a:rPr lang="en-US" altLang="id-ID" sz="2600" b="1" dirty="0">
                  <a:solidFill>
                    <a:prstClr val="white"/>
                  </a:solidFill>
                </a:rPr>
                <a:t> </a:t>
              </a:r>
              <a:r>
                <a:rPr lang="en-US" altLang="id-ID" sz="5000" b="1" dirty="0" err="1">
                  <a:solidFill>
                    <a:prstClr val="white"/>
                  </a:solidFill>
                </a:rPr>
                <a:t>Câu</a:t>
              </a:r>
              <a:r>
                <a:rPr lang="en-US" altLang="id-ID" sz="5000" b="1" dirty="0">
                  <a:solidFill>
                    <a:prstClr val="white"/>
                  </a:solidFill>
                </a:rPr>
                <a:t> 3</a:t>
              </a:r>
              <a:endParaRPr lang="en-US" altLang="id-ID" sz="26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89449" name="Picture 9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5" y="3933826"/>
            <a:ext cx="773906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449116" y="3933827"/>
            <a:ext cx="5589984" cy="619125"/>
            <a:chOff x="960" y="3216"/>
            <a:chExt cx="4800" cy="672"/>
          </a:xfrm>
        </p:grpSpPr>
        <p:sp>
          <p:nvSpPr>
            <p:cNvPr id="17428" name="AutoShape 11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defTabSz="341948" fontAlgn="base">
                <a:spcBef>
                  <a:spcPct val="0"/>
                </a:spcBef>
                <a:spcAft>
                  <a:spcPct val="0"/>
                </a:spcAft>
              </a:pPr>
              <a:endParaRPr lang="vi-VN" altLang="id-ID">
                <a:solidFill>
                  <a:prstClr val="black"/>
                </a:solidFill>
              </a:endParaRPr>
            </a:p>
          </p:txBody>
        </p:sp>
        <p:sp>
          <p:nvSpPr>
            <p:cNvPr id="17429" name="AutoShape 12"/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341948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</a:endParaRPr>
            </a:p>
          </p:txBody>
        </p:sp>
      </p:grpSp>
      <p:sp>
        <p:nvSpPr>
          <p:cNvPr id="189454" name="Oval 14"/>
          <p:cNvSpPr>
            <a:spLocks noChangeArrowheads="1"/>
          </p:cNvSpPr>
          <p:nvPr/>
        </p:nvSpPr>
        <p:spPr bwMode="auto">
          <a:xfrm>
            <a:off x="6647259" y="4970860"/>
            <a:ext cx="681038" cy="278606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lIns="68421" tIns="34289" rIns="68421" bIns="34289" anchor="ctr"/>
          <a:lstStyle/>
          <a:p>
            <a:pPr algn="ctr" defTabSz="341948" eaLnBrk="0" hangingPunct="0">
              <a:defRPr/>
            </a:pP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Kết</a:t>
            </a:r>
            <a:r>
              <a:rPr lang="en-US" altLang="id-ID" sz="1100" b="1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quả</a:t>
            </a:r>
            <a:endParaRPr lang="en-US" altLang="id-ID" sz="1100" b="1" dirty="0">
              <a:solidFill>
                <a:srgbClr val="FF0000"/>
              </a:solidFill>
              <a:latin typeface="VNI-Helve" pitchFamily="2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444354" y="2386013"/>
            <a:ext cx="3962400" cy="1609725"/>
            <a:chOff x="912" y="2592"/>
            <a:chExt cx="3072" cy="960"/>
          </a:xfrm>
        </p:grpSpPr>
        <p:sp>
          <p:nvSpPr>
            <p:cNvPr id="17426" name="Oval 16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341948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7427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34194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9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</a:p>
          </p:txBody>
        </p:sp>
      </p:grpSp>
      <p:sp>
        <p:nvSpPr>
          <p:cNvPr id="189458" name="Rectangle 18"/>
          <p:cNvSpPr>
            <a:spLocks noChangeArrowheads="1"/>
          </p:cNvSpPr>
          <p:nvPr/>
        </p:nvSpPr>
        <p:spPr bwMode="auto">
          <a:xfrm>
            <a:off x="3581400" y="3933827"/>
            <a:ext cx="44577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21" tIns="34289" rIns="68421" bIns="34289" anchor="ctr"/>
          <a:lstStyle/>
          <a:p>
            <a:pPr algn="ctr" defTabSz="341948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6000" b="1" i="1">
                <a:solidFill>
                  <a:srgbClr val="FF1D1D"/>
                </a:solidFill>
                <a:latin typeface=".VnTime" pitchFamily="34" charset="0"/>
              </a:rPr>
              <a:t>1</a:t>
            </a:r>
            <a:endParaRPr lang="en-US" altLang="id-ID" sz="5000" b="1" i="1">
              <a:solidFill>
                <a:srgbClr val="FF1D1D"/>
              </a:solidFill>
              <a:latin typeface=".VnTime" pitchFamily="34" charset="0"/>
            </a:endParaRPr>
          </a:p>
        </p:txBody>
      </p:sp>
      <p:sp>
        <p:nvSpPr>
          <p:cNvPr id="189459" name="AutoShape 19"/>
          <p:cNvSpPr>
            <a:spLocks noChangeArrowheads="1"/>
          </p:cNvSpPr>
          <p:nvPr/>
        </p:nvSpPr>
        <p:spPr bwMode="auto">
          <a:xfrm>
            <a:off x="3906442" y="4610100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21" tIns="34289" rIns="68421" bIns="34289" anchor="ctr"/>
          <a:lstStyle/>
          <a:p>
            <a:pPr algn="ctr" defTabSz="341948">
              <a:defRPr/>
            </a:pPr>
            <a:r>
              <a:rPr lang="en-US" altLang="id-ID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9460" name="AutoShape 20"/>
          <p:cNvSpPr>
            <a:spLocks noChangeArrowheads="1"/>
          </p:cNvSpPr>
          <p:nvPr/>
        </p:nvSpPr>
        <p:spPr bwMode="auto">
          <a:xfrm>
            <a:off x="3908824" y="4614863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21" tIns="34289" rIns="68421" bIns="34289" anchor="ctr"/>
          <a:lstStyle/>
          <a:p>
            <a:pPr algn="ctr" defTabSz="341948">
              <a:defRPr/>
            </a:pPr>
            <a:r>
              <a:rPr lang="en-US" altLang="id-ID" sz="36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89461" name="AutoShape 21"/>
          <p:cNvSpPr>
            <a:spLocks noChangeArrowheads="1"/>
          </p:cNvSpPr>
          <p:nvPr/>
        </p:nvSpPr>
        <p:spPr bwMode="auto">
          <a:xfrm>
            <a:off x="3912394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21" tIns="34289" rIns="68421" bIns="34289" anchor="ctr"/>
          <a:lstStyle/>
          <a:p>
            <a:pPr algn="ctr" defTabSz="34194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89462" name="AutoShape 22"/>
          <p:cNvSpPr>
            <a:spLocks noChangeArrowheads="1"/>
          </p:cNvSpPr>
          <p:nvPr/>
        </p:nvSpPr>
        <p:spPr bwMode="auto">
          <a:xfrm>
            <a:off x="3906442" y="4598194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21" tIns="34289" rIns="68421" bIns="34289" anchor="ctr"/>
          <a:lstStyle/>
          <a:p>
            <a:pPr algn="ctr" defTabSz="34194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89463" name="AutoShape 23"/>
          <p:cNvSpPr>
            <a:spLocks noChangeArrowheads="1"/>
          </p:cNvSpPr>
          <p:nvPr/>
        </p:nvSpPr>
        <p:spPr bwMode="auto">
          <a:xfrm>
            <a:off x="3906442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21" tIns="34289" rIns="68421" bIns="34289" anchor="ctr"/>
          <a:lstStyle/>
          <a:p>
            <a:pPr algn="ctr" defTabSz="34194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89464" name="AutoShape 24"/>
          <p:cNvSpPr>
            <a:spLocks noChangeArrowheads="1"/>
          </p:cNvSpPr>
          <p:nvPr/>
        </p:nvSpPr>
        <p:spPr bwMode="auto">
          <a:xfrm>
            <a:off x="3899299" y="4594622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21" tIns="34289" rIns="68421" bIns="34289" anchor="ctr"/>
          <a:lstStyle/>
          <a:p>
            <a:pPr algn="ctr" defTabSz="34194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5600379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89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9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89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8945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9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300"/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300"/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300"/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454"/>
                  </p:tgtEl>
                </p:cond>
              </p:nextCondLst>
            </p:seq>
          </p:childTnLst>
        </p:cTn>
      </p:par>
    </p:tnLst>
    <p:bldLst>
      <p:bldP spid="189458" grpId="0"/>
      <p:bldP spid="189459" grpId="0" animBg="1"/>
      <p:bldP spid="189460" grpId="0" animBg="1"/>
      <p:bldP spid="189461" grpId="0" animBg="1"/>
      <p:bldP spid="189462" grpId="0" animBg="1"/>
      <p:bldP spid="189463" grpId="0" animBg="1"/>
      <p:bldP spid="1894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49768" y="4862513"/>
            <a:ext cx="371475" cy="419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30" tIns="34289" rIns="68430" bIns="34289" anchor="ctr"/>
          <a:lstStyle/>
          <a:p>
            <a:pPr defTabSz="342002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403747" y="252513"/>
            <a:ext cx="6761559" cy="4413647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430" tIns="34289" rIns="68430" bIns="34289" anchor="ctr"/>
          <a:lstStyle/>
          <a:p>
            <a:pPr defTabSz="342002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403772" y="962125"/>
            <a:ext cx="6650831" cy="2930129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lIns="68430" tIns="34289" rIns="68430" bIns="34289" anchor="ctr"/>
          <a:lstStyle/>
          <a:p>
            <a:pPr defTabSz="342002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403763" y="1234779"/>
            <a:ext cx="6697265" cy="145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30" tIns="34289" rIns="68430" bIns="34289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342002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4500" b="1">
                <a:solidFill>
                  <a:srgbClr val="FFFF00"/>
                </a:solidFill>
                <a:latin typeface="Times New Roman" pitchFamily="18" charset="0"/>
              </a:rPr>
              <a:t>Số chẵn lớn nhất có hai chữ số là số mấy?</a:t>
            </a:r>
          </a:p>
        </p:txBody>
      </p:sp>
      <p:grpSp>
        <p:nvGrpSpPr>
          <p:cNvPr id="18438" name="Group 6"/>
          <p:cNvGrpSpPr>
            <a:grpSpLocks/>
          </p:cNvGrpSpPr>
          <p:nvPr/>
        </p:nvGrpSpPr>
        <p:grpSpPr bwMode="auto">
          <a:xfrm>
            <a:off x="3643315" y="219419"/>
            <a:ext cx="2012156" cy="722730"/>
            <a:chOff x="0" y="-102"/>
            <a:chExt cx="1560" cy="597"/>
          </a:xfrm>
        </p:grpSpPr>
        <p:pic>
          <p:nvPicPr>
            <p:cNvPr id="18452" name="Picture 7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0472" name="Text Box 8"/>
            <p:cNvSpPr txBox="1">
              <a:spLocks noChangeArrowheads="1"/>
            </p:cNvSpPr>
            <p:nvPr/>
          </p:nvSpPr>
          <p:spPr bwMode="auto">
            <a:xfrm>
              <a:off x="176" y="-102"/>
              <a:ext cx="1290" cy="59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defTabSz="342002">
                <a:spcBef>
                  <a:spcPct val="50000"/>
                </a:spcBef>
                <a:defRPr/>
              </a:pPr>
              <a:r>
                <a:rPr lang="en-US" altLang="id-ID" sz="2600" b="1" dirty="0">
                  <a:solidFill>
                    <a:prstClr val="white"/>
                  </a:solidFill>
                </a:rPr>
                <a:t> </a:t>
              </a:r>
              <a:r>
                <a:rPr lang="en-US" altLang="id-ID" sz="4100" b="1" dirty="0" err="1">
                  <a:solidFill>
                    <a:prstClr val="white"/>
                  </a:solidFill>
                </a:rPr>
                <a:t>Câu</a:t>
              </a:r>
              <a:r>
                <a:rPr lang="en-US" altLang="id-ID" sz="4100" b="1" dirty="0">
                  <a:solidFill>
                    <a:prstClr val="white"/>
                  </a:solidFill>
                </a:rPr>
                <a:t> 4</a:t>
              </a:r>
              <a:endParaRPr lang="en-US" altLang="id-ID" sz="26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90473" name="Picture 9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2" y="3933826"/>
            <a:ext cx="7429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AutoShape 11"/>
          <p:cNvSpPr>
            <a:spLocks noChangeArrowheads="1"/>
          </p:cNvSpPr>
          <p:nvPr/>
        </p:nvSpPr>
        <p:spPr bwMode="gray">
          <a:xfrm>
            <a:off x="2168199" y="3944543"/>
            <a:ext cx="5529263" cy="619125"/>
          </a:xfrm>
          <a:prstGeom prst="roundRect">
            <a:avLst>
              <a:gd name="adj" fmla="val 10889"/>
            </a:avLst>
          </a:prstGeom>
          <a:solidFill>
            <a:srgbClr val="FFFF0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430" tIns="34289" rIns="68430" bIns="34289" anchor="ctr"/>
          <a:lstStyle/>
          <a:p>
            <a:pPr algn="ctr" defTabSz="342002" fontAlgn="base">
              <a:spcBef>
                <a:spcPct val="0"/>
              </a:spcBef>
              <a:spcAft>
                <a:spcPct val="0"/>
              </a:spcAft>
            </a:pPr>
            <a:endParaRPr lang="vi-VN" altLang="id-ID">
              <a:solidFill>
                <a:prstClr val="black"/>
              </a:solidFill>
            </a:endParaRPr>
          </a:p>
        </p:txBody>
      </p:sp>
      <p:sp>
        <p:nvSpPr>
          <p:cNvPr id="190478" name="Oval 14"/>
          <p:cNvSpPr>
            <a:spLocks noChangeArrowheads="1"/>
          </p:cNvSpPr>
          <p:nvPr/>
        </p:nvSpPr>
        <p:spPr bwMode="auto">
          <a:xfrm>
            <a:off x="6647259" y="4970860"/>
            <a:ext cx="681038" cy="278606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lIns="68430" tIns="34289" rIns="68430" bIns="34289" anchor="ctr"/>
          <a:lstStyle/>
          <a:p>
            <a:pPr algn="ctr" defTabSz="342002" eaLnBrk="0" hangingPunct="0">
              <a:defRPr/>
            </a:pP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Kết</a:t>
            </a:r>
            <a:r>
              <a:rPr lang="en-US" altLang="id-ID" sz="1100" b="1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quả</a:t>
            </a:r>
            <a:endParaRPr lang="en-US" altLang="id-ID" sz="1100" b="1" dirty="0">
              <a:solidFill>
                <a:srgbClr val="FF0000"/>
              </a:solidFill>
              <a:latin typeface="VNI-Helve" pitchFamily="2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444354" y="2386013"/>
            <a:ext cx="3962400" cy="1609725"/>
            <a:chOff x="912" y="2592"/>
            <a:chExt cx="3072" cy="960"/>
          </a:xfrm>
        </p:grpSpPr>
        <p:sp>
          <p:nvSpPr>
            <p:cNvPr id="18450" name="Oval 16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342002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8451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34200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9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</a:p>
          </p:txBody>
        </p:sp>
      </p:grpSp>
      <p:sp>
        <p:nvSpPr>
          <p:cNvPr id="190482" name="Rectangle 18"/>
          <p:cNvSpPr>
            <a:spLocks noChangeArrowheads="1"/>
          </p:cNvSpPr>
          <p:nvPr/>
        </p:nvSpPr>
        <p:spPr bwMode="auto">
          <a:xfrm>
            <a:off x="3581400" y="3933827"/>
            <a:ext cx="44577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30" tIns="34289" rIns="68430" bIns="34289" anchor="ctr"/>
          <a:lstStyle/>
          <a:p>
            <a:pPr algn="ctr" defTabSz="342002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5400" b="1">
                <a:solidFill>
                  <a:srgbClr val="FF1D1D"/>
                </a:solidFill>
                <a:latin typeface=".VnTime" pitchFamily="34" charset="0"/>
              </a:rPr>
              <a:t>98</a:t>
            </a:r>
          </a:p>
        </p:txBody>
      </p:sp>
      <p:sp>
        <p:nvSpPr>
          <p:cNvPr id="190483" name="AutoShape 19"/>
          <p:cNvSpPr>
            <a:spLocks noChangeArrowheads="1"/>
          </p:cNvSpPr>
          <p:nvPr/>
        </p:nvSpPr>
        <p:spPr bwMode="auto">
          <a:xfrm>
            <a:off x="3906442" y="4610100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30" tIns="34289" rIns="68430" bIns="34289" anchor="ctr"/>
          <a:lstStyle/>
          <a:p>
            <a:pPr algn="ctr" defTabSz="342002">
              <a:defRPr/>
            </a:pPr>
            <a:r>
              <a:rPr lang="en-US" altLang="id-ID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0484" name="AutoShape 20"/>
          <p:cNvSpPr>
            <a:spLocks noChangeArrowheads="1"/>
          </p:cNvSpPr>
          <p:nvPr/>
        </p:nvSpPr>
        <p:spPr bwMode="auto">
          <a:xfrm>
            <a:off x="3908824" y="4614863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30" tIns="34289" rIns="68430" bIns="34289" anchor="ctr"/>
          <a:lstStyle/>
          <a:p>
            <a:pPr algn="ctr" defTabSz="342002">
              <a:defRPr/>
            </a:pPr>
            <a:r>
              <a:rPr lang="en-US" altLang="id-ID" sz="36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90485" name="AutoShape 21"/>
          <p:cNvSpPr>
            <a:spLocks noChangeArrowheads="1"/>
          </p:cNvSpPr>
          <p:nvPr/>
        </p:nvSpPr>
        <p:spPr bwMode="auto">
          <a:xfrm>
            <a:off x="3912394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30" tIns="34289" rIns="68430" bIns="34289" anchor="ctr"/>
          <a:lstStyle/>
          <a:p>
            <a:pPr algn="ctr" defTabSz="342002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90486" name="AutoShape 22"/>
          <p:cNvSpPr>
            <a:spLocks noChangeArrowheads="1"/>
          </p:cNvSpPr>
          <p:nvPr/>
        </p:nvSpPr>
        <p:spPr bwMode="auto">
          <a:xfrm>
            <a:off x="3906442" y="4598194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30" tIns="34289" rIns="68430" bIns="34289" anchor="ctr"/>
          <a:lstStyle/>
          <a:p>
            <a:pPr algn="ctr" defTabSz="342002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90487" name="AutoShape 23"/>
          <p:cNvSpPr>
            <a:spLocks noChangeArrowheads="1"/>
          </p:cNvSpPr>
          <p:nvPr/>
        </p:nvSpPr>
        <p:spPr bwMode="auto">
          <a:xfrm>
            <a:off x="3906442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30" tIns="34289" rIns="68430" bIns="34289" anchor="ctr"/>
          <a:lstStyle/>
          <a:p>
            <a:pPr algn="ctr" defTabSz="342002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90488" name="AutoShape 24"/>
          <p:cNvSpPr>
            <a:spLocks noChangeArrowheads="1"/>
          </p:cNvSpPr>
          <p:nvPr/>
        </p:nvSpPr>
        <p:spPr bwMode="auto">
          <a:xfrm>
            <a:off x="3899299" y="4594622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30" tIns="34289" rIns="68430" bIns="34289" anchor="ctr"/>
          <a:lstStyle/>
          <a:p>
            <a:pPr algn="ctr" defTabSz="342002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7365956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90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0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0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0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9048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0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78"/>
                  </p:tgtEl>
                </p:cond>
              </p:nextCondLst>
            </p:seq>
          </p:childTnLst>
        </p:cTn>
      </p:par>
    </p:tnLst>
    <p:bldLst>
      <p:bldP spid="190482" grpId="0"/>
      <p:bldP spid="190483" grpId="0" animBg="1"/>
      <p:bldP spid="190484" grpId="0" animBg="1"/>
      <p:bldP spid="190485" grpId="0" animBg="1"/>
      <p:bldP spid="190486" grpId="0" animBg="1"/>
      <p:bldP spid="190487" grpId="0" animBg="1"/>
      <p:bldP spid="1904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49768" y="4862513"/>
            <a:ext cx="371475" cy="419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41" tIns="34289" rIns="68441" bIns="34289" anchor="ctr"/>
          <a:lstStyle/>
          <a:p>
            <a:pPr defTabSz="342065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403747" y="252506"/>
            <a:ext cx="6761559" cy="4413647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441" tIns="34289" rIns="68441" bIns="34289" anchor="ctr"/>
          <a:lstStyle/>
          <a:p>
            <a:pPr defTabSz="342065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403772" y="962118"/>
            <a:ext cx="6650831" cy="2930129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lIns="68441" tIns="34289" rIns="68441" bIns="34289" anchor="ctr"/>
          <a:lstStyle/>
          <a:p>
            <a:pPr defTabSz="342065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403772" y="1023938"/>
            <a:ext cx="6650831" cy="191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41" tIns="34289" rIns="68441" bIns="34289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342065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6000" b="1" i="1">
                <a:solidFill>
                  <a:srgbClr val="FFFF00"/>
                </a:solidFill>
                <a:latin typeface="Times New Roman" pitchFamily="18" charset="0"/>
              </a:rPr>
              <a:t>Số bé nhất có một chữ số là ….</a:t>
            </a:r>
            <a:endParaRPr lang="en-US" altLang="id-ID" sz="5400" b="1" i="1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19462" name="Group 6"/>
          <p:cNvGrpSpPr>
            <a:grpSpLocks/>
          </p:cNvGrpSpPr>
          <p:nvPr/>
        </p:nvGrpSpPr>
        <p:grpSpPr bwMode="auto">
          <a:xfrm>
            <a:off x="3723109" y="364100"/>
            <a:ext cx="2012156" cy="599969"/>
            <a:chOff x="0" y="24"/>
            <a:chExt cx="1560" cy="495"/>
          </a:xfrm>
        </p:grpSpPr>
        <p:pic>
          <p:nvPicPr>
            <p:cNvPr id="19476" name="Picture 7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1496" name="Text Box 8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defTabSz="342065">
                <a:spcBef>
                  <a:spcPct val="50000"/>
                </a:spcBef>
                <a:defRPr/>
              </a:pPr>
              <a:r>
                <a:rPr lang="en-US" altLang="id-ID" sz="2600" b="1" dirty="0">
                  <a:solidFill>
                    <a:prstClr val="white"/>
                  </a:solidFill>
                </a:rPr>
                <a:t> </a:t>
              </a:r>
              <a:r>
                <a:rPr lang="en-US" altLang="id-ID" sz="3300" b="1" dirty="0" err="1">
                  <a:solidFill>
                    <a:prstClr val="white"/>
                  </a:solidFill>
                </a:rPr>
                <a:t>Câu</a:t>
              </a:r>
              <a:r>
                <a:rPr lang="en-US" altLang="id-ID" sz="3300" b="1" dirty="0">
                  <a:solidFill>
                    <a:prstClr val="white"/>
                  </a:solidFill>
                </a:rPr>
                <a:t> 5</a:t>
              </a:r>
              <a:endParaRPr lang="en-US" altLang="id-ID" sz="26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91497" name="Picture 9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5" y="3933826"/>
            <a:ext cx="773906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AutoShape 11"/>
          <p:cNvSpPr>
            <a:spLocks noChangeArrowheads="1"/>
          </p:cNvSpPr>
          <p:nvPr/>
        </p:nvSpPr>
        <p:spPr bwMode="gray">
          <a:xfrm>
            <a:off x="2466977" y="3933827"/>
            <a:ext cx="5572125" cy="619125"/>
          </a:xfrm>
          <a:prstGeom prst="roundRect">
            <a:avLst>
              <a:gd name="adj" fmla="val 10889"/>
            </a:avLst>
          </a:prstGeom>
          <a:solidFill>
            <a:srgbClr val="FFFF0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441" tIns="34289" rIns="68441" bIns="34289" anchor="ctr"/>
          <a:lstStyle/>
          <a:p>
            <a:pPr algn="ctr" defTabSz="342065" fontAlgn="base">
              <a:spcBef>
                <a:spcPct val="0"/>
              </a:spcBef>
              <a:spcAft>
                <a:spcPct val="0"/>
              </a:spcAft>
            </a:pPr>
            <a:endParaRPr lang="vi-VN" altLang="id-ID">
              <a:solidFill>
                <a:prstClr val="black"/>
              </a:solidFill>
            </a:endParaRPr>
          </a:p>
        </p:txBody>
      </p:sp>
      <p:sp>
        <p:nvSpPr>
          <p:cNvPr id="191502" name="Oval 14"/>
          <p:cNvSpPr>
            <a:spLocks noChangeArrowheads="1"/>
          </p:cNvSpPr>
          <p:nvPr/>
        </p:nvSpPr>
        <p:spPr bwMode="auto">
          <a:xfrm>
            <a:off x="6647259" y="4970860"/>
            <a:ext cx="681038" cy="278606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lIns="68441" tIns="34289" rIns="68441" bIns="34289" anchor="ctr"/>
          <a:lstStyle/>
          <a:p>
            <a:pPr algn="ctr" defTabSz="342065" eaLnBrk="0" hangingPunct="0">
              <a:defRPr/>
            </a:pP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Kết</a:t>
            </a:r>
            <a:r>
              <a:rPr lang="en-US" altLang="id-ID" sz="1100" b="1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quả</a:t>
            </a:r>
            <a:endParaRPr lang="en-US" altLang="id-ID" sz="1100" b="1" dirty="0">
              <a:solidFill>
                <a:srgbClr val="FF0000"/>
              </a:solidFill>
              <a:latin typeface="VNI-Helve" pitchFamily="2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444354" y="2386013"/>
            <a:ext cx="3962400" cy="1609725"/>
            <a:chOff x="912" y="2592"/>
            <a:chExt cx="3072" cy="960"/>
          </a:xfrm>
        </p:grpSpPr>
        <p:sp>
          <p:nvSpPr>
            <p:cNvPr id="19474" name="Oval 16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342065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9475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34206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9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</a:p>
          </p:txBody>
        </p:sp>
      </p:grpSp>
      <p:sp>
        <p:nvSpPr>
          <p:cNvPr id="191506" name="Rectangle 18"/>
          <p:cNvSpPr>
            <a:spLocks noChangeArrowheads="1"/>
          </p:cNvSpPr>
          <p:nvPr/>
        </p:nvSpPr>
        <p:spPr bwMode="auto">
          <a:xfrm>
            <a:off x="3581400" y="3933827"/>
            <a:ext cx="44577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41" tIns="34289" rIns="68441" bIns="34289" anchor="ctr"/>
          <a:lstStyle/>
          <a:p>
            <a:pPr algn="ctr" defTabSz="342065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5400" b="1" i="1">
                <a:solidFill>
                  <a:srgbClr val="FF1D1D"/>
                </a:solidFill>
                <a:latin typeface=".VnTime" pitchFamily="34" charset="0"/>
              </a:rPr>
              <a:t>0</a:t>
            </a:r>
          </a:p>
        </p:txBody>
      </p:sp>
      <p:sp>
        <p:nvSpPr>
          <p:cNvPr id="191507" name="AutoShape 19"/>
          <p:cNvSpPr>
            <a:spLocks noChangeArrowheads="1"/>
          </p:cNvSpPr>
          <p:nvPr/>
        </p:nvSpPr>
        <p:spPr bwMode="auto">
          <a:xfrm>
            <a:off x="3906442" y="4610100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41" tIns="34289" rIns="68441" bIns="34289" anchor="ctr"/>
          <a:lstStyle/>
          <a:p>
            <a:pPr algn="ctr" defTabSz="342065">
              <a:defRPr/>
            </a:pPr>
            <a:r>
              <a:rPr lang="en-US" altLang="id-ID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1508" name="AutoShape 20"/>
          <p:cNvSpPr>
            <a:spLocks noChangeArrowheads="1"/>
          </p:cNvSpPr>
          <p:nvPr/>
        </p:nvSpPr>
        <p:spPr bwMode="auto">
          <a:xfrm>
            <a:off x="3908824" y="4614863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41" tIns="34289" rIns="68441" bIns="34289" anchor="ctr"/>
          <a:lstStyle/>
          <a:p>
            <a:pPr algn="ctr" defTabSz="342065">
              <a:defRPr/>
            </a:pPr>
            <a:r>
              <a:rPr lang="en-US" altLang="id-ID" sz="36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91509" name="AutoShape 21"/>
          <p:cNvSpPr>
            <a:spLocks noChangeArrowheads="1"/>
          </p:cNvSpPr>
          <p:nvPr/>
        </p:nvSpPr>
        <p:spPr bwMode="auto">
          <a:xfrm>
            <a:off x="3912394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41" tIns="34289" rIns="68441" bIns="34289" anchor="ctr"/>
          <a:lstStyle/>
          <a:p>
            <a:pPr algn="ctr" defTabSz="342065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91510" name="AutoShape 22"/>
          <p:cNvSpPr>
            <a:spLocks noChangeArrowheads="1"/>
          </p:cNvSpPr>
          <p:nvPr/>
        </p:nvSpPr>
        <p:spPr bwMode="auto">
          <a:xfrm>
            <a:off x="3906442" y="4598194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41" tIns="34289" rIns="68441" bIns="34289" anchor="ctr"/>
          <a:lstStyle/>
          <a:p>
            <a:pPr algn="ctr" defTabSz="342065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91511" name="AutoShape 23"/>
          <p:cNvSpPr>
            <a:spLocks noChangeArrowheads="1"/>
          </p:cNvSpPr>
          <p:nvPr/>
        </p:nvSpPr>
        <p:spPr bwMode="auto">
          <a:xfrm>
            <a:off x="3906442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41" tIns="34289" rIns="68441" bIns="34289" anchor="ctr"/>
          <a:lstStyle/>
          <a:p>
            <a:pPr algn="ctr" defTabSz="342065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91512" name="AutoShape 24"/>
          <p:cNvSpPr>
            <a:spLocks noChangeArrowheads="1"/>
          </p:cNvSpPr>
          <p:nvPr/>
        </p:nvSpPr>
        <p:spPr bwMode="auto">
          <a:xfrm>
            <a:off x="3899299" y="4594622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41" tIns="34289" rIns="68441" bIns="34289" anchor="ctr"/>
          <a:lstStyle/>
          <a:p>
            <a:pPr algn="ctr" defTabSz="342065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7140117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91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1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1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1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9150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1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502"/>
                  </p:tgtEl>
                </p:cond>
              </p:nextCondLst>
            </p:seq>
          </p:childTnLst>
        </p:cTn>
      </p:par>
    </p:tnLst>
    <p:bldLst>
      <p:bldP spid="191506" grpId="0"/>
      <p:bldP spid="191507" grpId="0" animBg="1"/>
      <p:bldP spid="191508" grpId="0" animBg="1"/>
      <p:bldP spid="191509" grpId="0" animBg="1"/>
      <p:bldP spid="191510" grpId="0" animBg="1"/>
      <p:bldP spid="191511" grpId="0" animBg="1"/>
      <p:bldP spid="1915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49768" y="4862513"/>
            <a:ext cx="371475" cy="419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53" tIns="34289" rIns="68453" bIns="34289" anchor="ctr"/>
          <a:lstStyle/>
          <a:p>
            <a:pPr defTabSz="34213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403747" y="252498"/>
            <a:ext cx="6761559" cy="4413647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453" tIns="34289" rIns="68453" bIns="34289" anchor="ctr"/>
          <a:lstStyle/>
          <a:p>
            <a:pPr defTabSz="34213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03772" y="962110"/>
            <a:ext cx="6650831" cy="2930129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lIns="68453" tIns="34289" rIns="68453" bIns="34289" anchor="ctr"/>
          <a:lstStyle/>
          <a:p>
            <a:pPr defTabSz="34213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622822" y="1074029"/>
            <a:ext cx="6562725" cy="17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53" tIns="34289" rIns="68453" bIns="34289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342137" fontAlgn="base">
              <a:spcBef>
                <a:spcPct val="0"/>
              </a:spcBef>
              <a:spcAft>
                <a:spcPct val="0"/>
              </a:spcAft>
            </a:pPr>
            <a:r>
              <a:rPr lang="en-US" altLang="id-ID" sz="5400" b="1">
                <a:solidFill>
                  <a:srgbClr val="FFFF00"/>
                </a:solidFill>
                <a:latin typeface="Times New Roman" pitchFamily="18" charset="0"/>
              </a:rPr>
              <a:t>Số lẻ lớn nhất có ba chữ số là số mấy?</a:t>
            </a:r>
          </a:p>
        </p:txBody>
      </p: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3604620" y="371989"/>
            <a:ext cx="2012156" cy="599969"/>
            <a:chOff x="-30" y="24"/>
            <a:chExt cx="1560" cy="495"/>
          </a:xfrm>
        </p:grpSpPr>
        <p:pic>
          <p:nvPicPr>
            <p:cNvPr id="20500" name="Picture 7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" y="33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2520" name="Text Box 8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9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defTabSz="342137">
                <a:spcBef>
                  <a:spcPct val="50000"/>
                </a:spcBef>
                <a:defRPr/>
              </a:pPr>
              <a:r>
                <a:rPr lang="en-US" altLang="id-ID" sz="2600" b="1" dirty="0">
                  <a:solidFill>
                    <a:prstClr val="white"/>
                  </a:solidFill>
                </a:rPr>
                <a:t> </a:t>
              </a:r>
              <a:r>
                <a:rPr lang="en-US" altLang="id-ID" sz="3300" b="1" dirty="0" err="1">
                  <a:solidFill>
                    <a:prstClr val="white"/>
                  </a:solidFill>
                </a:rPr>
                <a:t>Câu</a:t>
              </a:r>
              <a:r>
                <a:rPr lang="en-US" altLang="id-ID" sz="3300" b="1" dirty="0">
                  <a:solidFill>
                    <a:prstClr val="white"/>
                  </a:solidFill>
                </a:rPr>
                <a:t> 6</a:t>
              </a:r>
              <a:endParaRPr lang="en-US" altLang="id-ID" sz="26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92521" name="Picture 9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5" y="3933826"/>
            <a:ext cx="773906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AutoShape 11"/>
          <p:cNvSpPr>
            <a:spLocks noChangeArrowheads="1"/>
          </p:cNvSpPr>
          <p:nvPr/>
        </p:nvSpPr>
        <p:spPr bwMode="gray">
          <a:xfrm>
            <a:off x="2405063" y="3933827"/>
            <a:ext cx="5572125" cy="619125"/>
          </a:xfrm>
          <a:prstGeom prst="roundRect">
            <a:avLst>
              <a:gd name="adj" fmla="val 10889"/>
            </a:avLst>
          </a:prstGeom>
          <a:solidFill>
            <a:srgbClr val="FFFF0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453" tIns="34289" rIns="68453" bIns="34289" anchor="ctr"/>
          <a:lstStyle/>
          <a:p>
            <a:pPr algn="ctr" defTabSz="342137" fontAlgn="base">
              <a:spcBef>
                <a:spcPct val="0"/>
              </a:spcBef>
              <a:spcAft>
                <a:spcPct val="0"/>
              </a:spcAft>
            </a:pPr>
            <a:endParaRPr lang="vi-VN" altLang="id-ID">
              <a:solidFill>
                <a:prstClr val="black"/>
              </a:solidFill>
            </a:endParaRPr>
          </a:p>
        </p:txBody>
      </p:sp>
      <p:sp>
        <p:nvSpPr>
          <p:cNvPr id="192555" name="Oval 43"/>
          <p:cNvSpPr>
            <a:spLocks noChangeArrowheads="1"/>
          </p:cNvSpPr>
          <p:nvPr/>
        </p:nvSpPr>
        <p:spPr bwMode="auto">
          <a:xfrm>
            <a:off x="6647259" y="4970860"/>
            <a:ext cx="681038" cy="278606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lIns="68453" tIns="34289" rIns="68453" bIns="34289" anchor="ctr"/>
          <a:lstStyle/>
          <a:p>
            <a:pPr algn="ctr" defTabSz="342137" eaLnBrk="0" hangingPunct="0">
              <a:defRPr/>
            </a:pP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Kết</a:t>
            </a:r>
            <a:r>
              <a:rPr lang="en-US" altLang="id-ID" sz="1100" b="1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quả</a:t>
            </a:r>
            <a:endParaRPr lang="en-US" altLang="id-ID" sz="1100" b="1" dirty="0">
              <a:solidFill>
                <a:srgbClr val="FF0000"/>
              </a:solidFill>
              <a:latin typeface="VNI-Helve" pitchFamily="2" charset="0"/>
            </a:endParaRP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44354" y="2386013"/>
            <a:ext cx="3962400" cy="1609725"/>
            <a:chOff x="912" y="2592"/>
            <a:chExt cx="3072" cy="960"/>
          </a:xfrm>
        </p:grpSpPr>
        <p:sp>
          <p:nvSpPr>
            <p:cNvPr id="20498" name="Oval 45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342137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0499" name="WordArt 46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34213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9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</a:p>
          </p:txBody>
        </p:sp>
      </p:grpSp>
      <p:sp>
        <p:nvSpPr>
          <p:cNvPr id="192559" name="Rectangle 47"/>
          <p:cNvSpPr>
            <a:spLocks noChangeArrowheads="1"/>
          </p:cNvSpPr>
          <p:nvPr/>
        </p:nvSpPr>
        <p:spPr bwMode="auto">
          <a:xfrm>
            <a:off x="3581400" y="3933827"/>
            <a:ext cx="44577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53" tIns="34289" rIns="68453" bIns="34289" anchor="ctr"/>
          <a:lstStyle/>
          <a:p>
            <a:pPr algn="ctr" defTabSz="342137" fontAlgn="base">
              <a:spcBef>
                <a:spcPct val="0"/>
              </a:spcBef>
              <a:spcAft>
                <a:spcPct val="0"/>
              </a:spcAft>
            </a:pPr>
            <a:r>
              <a:rPr lang="pt-BR" altLang="id-ID" sz="5000" b="1" i="1">
                <a:solidFill>
                  <a:srgbClr val="FF1D1D"/>
                </a:solidFill>
                <a:latin typeface=".VnTime" pitchFamily="34" charset="0"/>
              </a:rPr>
              <a:t>999</a:t>
            </a:r>
            <a:endParaRPr lang="en-US" altLang="id-ID" sz="5000" b="1" i="1">
              <a:solidFill>
                <a:srgbClr val="FF1D1D"/>
              </a:solidFill>
              <a:latin typeface=".VnTime" pitchFamily="34" charset="0"/>
            </a:endParaRPr>
          </a:p>
        </p:txBody>
      </p:sp>
      <p:sp>
        <p:nvSpPr>
          <p:cNvPr id="192560" name="AutoShape 48"/>
          <p:cNvSpPr>
            <a:spLocks noChangeArrowheads="1"/>
          </p:cNvSpPr>
          <p:nvPr/>
        </p:nvSpPr>
        <p:spPr bwMode="auto">
          <a:xfrm>
            <a:off x="3906442" y="4610100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53" tIns="34289" rIns="68453" bIns="34289" anchor="ctr"/>
          <a:lstStyle/>
          <a:p>
            <a:pPr algn="ctr" defTabSz="342137">
              <a:defRPr/>
            </a:pPr>
            <a:r>
              <a:rPr lang="en-US" altLang="id-ID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2561" name="AutoShape 49"/>
          <p:cNvSpPr>
            <a:spLocks noChangeArrowheads="1"/>
          </p:cNvSpPr>
          <p:nvPr/>
        </p:nvSpPr>
        <p:spPr bwMode="auto">
          <a:xfrm>
            <a:off x="3908824" y="4614863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53" tIns="34289" rIns="68453" bIns="34289" anchor="ctr"/>
          <a:lstStyle/>
          <a:p>
            <a:pPr algn="ctr" defTabSz="342137">
              <a:defRPr/>
            </a:pPr>
            <a:r>
              <a:rPr lang="en-US" altLang="id-ID" sz="36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92562" name="AutoShape 50"/>
          <p:cNvSpPr>
            <a:spLocks noChangeArrowheads="1"/>
          </p:cNvSpPr>
          <p:nvPr/>
        </p:nvSpPr>
        <p:spPr bwMode="auto">
          <a:xfrm>
            <a:off x="3912394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53" tIns="34289" rIns="68453" bIns="34289" anchor="ctr"/>
          <a:lstStyle/>
          <a:p>
            <a:pPr algn="ctr" defTabSz="342137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92563" name="AutoShape 51"/>
          <p:cNvSpPr>
            <a:spLocks noChangeArrowheads="1"/>
          </p:cNvSpPr>
          <p:nvPr/>
        </p:nvSpPr>
        <p:spPr bwMode="auto">
          <a:xfrm>
            <a:off x="3906442" y="4598194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53" tIns="34289" rIns="68453" bIns="34289" anchor="ctr"/>
          <a:lstStyle/>
          <a:p>
            <a:pPr algn="ctr" defTabSz="342137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92564" name="AutoShape 52"/>
          <p:cNvSpPr>
            <a:spLocks noChangeArrowheads="1"/>
          </p:cNvSpPr>
          <p:nvPr/>
        </p:nvSpPr>
        <p:spPr bwMode="auto">
          <a:xfrm>
            <a:off x="3906442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53" tIns="34289" rIns="68453" bIns="34289" anchor="ctr"/>
          <a:lstStyle/>
          <a:p>
            <a:pPr algn="ctr" defTabSz="342137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92565" name="AutoShape 53"/>
          <p:cNvSpPr>
            <a:spLocks noChangeArrowheads="1"/>
          </p:cNvSpPr>
          <p:nvPr/>
        </p:nvSpPr>
        <p:spPr bwMode="auto">
          <a:xfrm>
            <a:off x="3899299" y="4594622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53" tIns="34289" rIns="68453" bIns="34289" anchor="ctr"/>
          <a:lstStyle/>
          <a:p>
            <a:pPr algn="ctr" defTabSz="342137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807916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2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2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2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2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92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2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2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2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2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2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2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2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2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2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2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2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2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2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2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2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2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2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2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2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2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925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2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925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925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925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555"/>
                  </p:tgtEl>
                </p:cond>
              </p:nextCondLst>
            </p:seq>
          </p:childTnLst>
        </p:cTn>
      </p:par>
    </p:tnLst>
    <p:bldLst>
      <p:bldP spid="192559" grpId="0"/>
      <p:bldP spid="192560" grpId="0" animBg="1"/>
      <p:bldP spid="192561" grpId="0" animBg="1"/>
      <p:bldP spid="192562" grpId="0" animBg="1"/>
      <p:bldP spid="192563" grpId="0" animBg="1"/>
      <p:bldP spid="192564" grpId="0" animBg="1"/>
      <p:bldP spid="1925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49768" y="4862513"/>
            <a:ext cx="371475" cy="419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66" tIns="34289" rIns="68466" bIns="34289" anchor="ctr"/>
          <a:lstStyle/>
          <a:p>
            <a:pPr defTabSz="342218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403747" y="252489"/>
            <a:ext cx="6761559" cy="4413647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466" tIns="34289" rIns="68466" bIns="34289" anchor="ctr"/>
          <a:lstStyle/>
          <a:p>
            <a:pPr defTabSz="342218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403772" y="962101"/>
            <a:ext cx="6650831" cy="2930129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lIns="68466" tIns="34289" rIns="68466" bIns="34289" anchor="ctr"/>
          <a:lstStyle/>
          <a:p>
            <a:pPr defTabSz="342218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/>
              </a:solidFill>
            </a:endParaRPr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1403748" y="1024014"/>
            <a:ext cx="6617494" cy="1731169"/>
          </a:xfrm>
          <a:prstGeom prst="rect">
            <a:avLst/>
          </a:prstGeom>
          <a:noFill/>
          <a:ln>
            <a:noFill/>
          </a:ln>
          <a:effectLst/>
        </p:spPr>
        <p:txBody>
          <a:bodyPr lIns="68466" tIns="34289" rIns="68466" bIns="34289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218">
              <a:defRPr/>
            </a:pPr>
            <a:r>
              <a:rPr lang="en-US" altLang="id-ID" sz="5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id-ID" sz="5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id-ID" sz="5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chẵn</a:t>
            </a:r>
            <a:r>
              <a:rPr lang="en-US" altLang="id-ID" sz="5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id-ID" sz="5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id-ID" sz="5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id-ID" sz="5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id-ID" sz="5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id-ID" sz="5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id-ID" sz="5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id-ID" sz="5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id-ID" sz="5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id-ID" sz="5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id-ID" sz="5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id-ID" sz="5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id-ID" sz="5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id-ID" sz="5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id-ID" sz="5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id-ID" sz="5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id-ID" sz="5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id-ID" sz="2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…</a:t>
            </a:r>
          </a:p>
        </p:txBody>
      </p:sp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3187510" y="332043"/>
            <a:ext cx="2466096" cy="646411"/>
            <a:chOff x="238" y="-9"/>
            <a:chExt cx="1321" cy="534"/>
          </a:xfrm>
        </p:grpSpPr>
        <p:pic>
          <p:nvPicPr>
            <p:cNvPr id="21524" name="Picture 7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" y="69"/>
              <a:ext cx="1321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3544" name="Text Box 8"/>
            <p:cNvSpPr txBox="1">
              <a:spLocks noChangeArrowheads="1"/>
            </p:cNvSpPr>
            <p:nvPr/>
          </p:nvSpPr>
          <p:spPr bwMode="auto">
            <a:xfrm>
              <a:off x="495" y="-9"/>
              <a:ext cx="981" cy="53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defTabSz="342218">
                <a:spcBef>
                  <a:spcPct val="50000"/>
                </a:spcBef>
                <a:defRPr/>
              </a:pPr>
              <a:r>
                <a:rPr lang="en-US" altLang="id-ID" sz="2600" b="1" dirty="0">
                  <a:solidFill>
                    <a:prstClr val="white"/>
                  </a:solidFill>
                </a:rPr>
                <a:t> </a:t>
              </a:r>
              <a:r>
                <a:rPr lang="en-US" altLang="id-ID" sz="3600" b="1" dirty="0" err="1">
                  <a:solidFill>
                    <a:prstClr val="white"/>
                  </a:solidFill>
                </a:rPr>
                <a:t>Câu</a:t>
              </a:r>
              <a:r>
                <a:rPr lang="en-US" altLang="id-ID" sz="3600" b="1" dirty="0">
                  <a:solidFill>
                    <a:prstClr val="white"/>
                  </a:solidFill>
                </a:rPr>
                <a:t> 7</a:t>
              </a:r>
              <a:endParaRPr lang="en-US" altLang="id-ID" sz="26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93545" name="Picture 9" descr="6282A33D3F464C77A9A4C1352497B7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5" y="3933826"/>
            <a:ext cx="773906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AutoShape 11"/>
          <p:cNvSpPr>
            <a:spLocks noChangeArrowheads="1"/>
          </p:cNvSpPr>
          <p:nvPr/>
        </p:nvSpPr>
        <p:spPr bwMode="gray">
          <a:xfrm>
            <a:off x="2455070" y="3981451"/>
            <a:ext cx="5572125" cy="558404"/>
          </a:xfrm>
          <a:prstGeom prst="roundRect">
            <a:avLst>
              <a:gd name="adj" fmla="val 10889"/>
            </a:avLst>
          </a:prstGeom>
          <a:solidFill>
            <a:srgbClr val="FFFF0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466" tIns="34289" rIns="68466" bIns="34289" anchor="ctr"/>
          <a:lstStyle/>
          <a:p>
            <a:pPr algn="ctr" defTabSz="342218" fontAlgn="base">
              <a:spcBef>
                <a:spcPct val="0"/>
              </a:spcBef>
              <a:spcAft>
                <a:spcPct val="0"/>
              </a:spcAft>
            </a:pPr>
            <a:endParaRPr lang="vi-VN" altLang="id-ID">
              <a:solidFill>
                <a:prstClr val="black"/>
              </a:solidFill>
            </a:endParaRPr>
          </a:p>
        </p:txBody>
      </p:sp>
      <p:sp>
        <p:nvSpPr>
          <p:cNvPr id="193550" name="Oval 14"/>
          <p:cNvSpPr>
            <a:spLocks noChangeArrowheads="1"/>
          </p:cNvSpPr>
          <p:nvPr/>
        </p:nvSpPr>
        <p:spPr bwMode="auto">
          <a:xfrm>
            <a:off x="6647259" y="4970860"/>
            <a:ext cx="681038" cy="278606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lIns="68466" tIns="34289" rIns="68466" bIns="34289" anchor="ctr"/>
          <a:lstStyle/>
          <a:p>
            <a:pPr algn="ctr" defTabSz="342218" eaLnBrk="0" hangingPunct="0">
              <a:defRPr/>
            </a:pP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Kết</a:t>
            </a:r>
            <a:r>
              <a:rPr lang="en-US" altLang="id-ID" sz="1100" b="1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altLang="id-ID" sz="1100" b="1" dirty="0" err="1">
                <a:solidFill>
                  <a:srgbClr val="FF0000"/>
                </a:solidFill>
                <a:latin typeface="VNI-Helve" pitchFamily="2" charset="0"/>
              </a:rPr>
              <a:t>quả</a:t>
            </a:r>
            <a:endParaRPr lang="en-US" altLang="id-ID" sz="1100" b="1" dirty="0">
              <a:solidFill>
                <a:srgbClr val="FF0000"/>
              </a:solidFill>
              <a:latin typeface="VNI-Helve" pitchFamily="2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444354" y="2386013"/>
            <a:ext cx="3962400" cy="1609725"/>
            <a:chOff x="912" y="2592"/>
            <a:chExt cx="3072" cy="960"/>
          </a:xfrm>
        </p:grpSpPr>
        <p:sp>
          <p:nvSpPr>
            <p:cNvPr id="21522" name="Oval 16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342218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1523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34221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9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</a:p>
          </p:txBody>
        </p:sp>
      </p:grpSp>
      <p:sp>
        <p:nvSpPr>
          <p:cNvPr id="193554" name="Rectangle 18"/>
          <p:cNvSpPr>
            <a:spLocks noChangeArrowheads="1"/>
          </p:cNvSpPr>
          <p:nvPr/>
        </p:nvSpPr>
        <p:spPr bwMode="auto">
          <a:xfrm>
            <a:off x="3643313" y="3995738"/>
            <a:ext cx="44577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466" tIns="34289" rIns="68466" bIns="34289" anchor="ctr"/>
          <a:lstStyle/>
          <a:p>
            <a:pPr algn="ctr" defTabSz="342218">
              <a:defRPr/>
            </a:pPr>
            <a:r>
              <a:rPr lang="en-US" altLang="id-ID" sz="3600" b="1">
                <a:solidFill>
                  <a:srgbClr val="FF1D1D"/>
                </a:solidFill>
                <a:latin typeface=".VnTime" panose="020B7200000000000000" pitchFamily="34" charset="0"/>
              </a:rPr>
              <a:t>8</a:t>
            </a:r>
          </a:p>
        </p:txBody>
      </p:sp>
      <p:sp>
        <p:nvSpPr>
          <p:cNvPr id="193555" name="AutoShape 19"/>
          <p:cNvSpPr>
            <a:spLocks noChangeArrowheads="1"/>
          </p:cNvSpPr>
          <p:nvPr/>
        </p:nvSpPr>
        <p:spPr bwMode="auto">
          <a:xfrm>
            <a:off x="3906442" y="4610100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66" tIns="34289" rIns="68466" bIns="34289" anchor="ctr"/>
          <a:lstStyle/>
          <a:p>
            <a:pPr algn="ctr" defTabSz="342218">
              <a:defRPr/>
            </a:pPr>
            <a:r>
              <a:rPr lang="en-US" altLang="id-ID" sz="36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3556" name="AutoShape 20"/>
          <p:cNvSpPr>
            <a:spLocks noChangeArrowheads="1"/>
          </p:cNvSpPr>
          <p:nvPr/>
        </p:nvSpPr>
        <p:spPr bwMode="auto">
          <a:xfrm>
            <a:off x="3908824" y="4614863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66" tIns="34289" rIns="68466" bIns="34289" anchor="ctr"/>
          <a:lstStyle/>
          <a:p>
            <a:pPr algn="ctr" defTabSz="342218">
              <a:defRPr/>
            </a:pPr>
            <a:r>
              <a:rPr lang="en-US" altLang="id-ID" sz="36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93557" name="AutoShape 21"/>
          <p:cNvSpPr>
            <a:spLocks noChangeArrowheads="1"/>
          </p:cNvSpPr>
          <p:nvPr/>
        </p:nvSpPr>
        <p:spPr bwMode="auto">
          <a:xfrm>
            <a:off x="3912394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66" tIns="34289" rIns="68466" bIns="34289" anchor="ctr"/>
          <a:lstStyle/>
          <a:p>
            <a:pPr algn="ctr" defTabSz="34221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93558" name="AutoShape 22"/>
          <p:cNvSpPr>
            <a:spLocks noChangeArrowheads="1"/>
          </p:cNvSpPr>
          <p:nvPr/>
        </p:nvSpPr>
        <p:spPr bwMode="auto">
          <a:xfrm>
            <a:off x="3906442" y="4598194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66" tIns="34289" rIns="68466" bIns="34289" anchor="ctr"/>
          <a:lstStyle/>
          <a:p>
            <a:pPr algn="ctr" defTabSz="34221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93559" name="AutoShape 23"/>
          <p:cNvSpPr>
            <a:spLocks noChangeArrowheads="1"/>
          </p:cNvSpPr>
          <p:nvPr/>
        </p:nvSpPr>
        <p:spPr bwMode="auto">
          <a:xfrm>
            <a:off x="3906442" y="4601766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66" tIns="34289" rIns="68466" bIns="34289" anchor="ctr"/>
          <a:lstStyle/>
          <a:p>
            <a:pPr algn="ctr" defTabSz="34221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93560" name="AutoShape 24"/>
          <p:cNvSpPr>
            <a:spLocks noChangeArrowheads="1"/>
          </p:cNvSpPr>
          <p:nvPr/>
        </p:nvSpPr>
        <p:spPr bwMode="auto">
          <a:xfrm>
            <a:off x="3899299" y="4594622"/>
            <a:ext cx="928688" cy="7429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466" tIns="34289" rIns="68466" bIns="34289" anchor="ctr"/>
          <a:lstStyle/>
          <a:p>
            <a:pPr algn="ctr" defTabSz="342218">
              <a:defRPr/>
            </a:pPr>
            <a:r>
              <a:rPr lang="en-US" altLang="id-ID" sz="3600" b="1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5081893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9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935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16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35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550"/>
                  </p:tgtEl>
                </p:cond>
              </p:nextCondLst>
            </p:seq>
          </p:childTnLst>
        </p:cTn>
      </p:par>
    </p:tnLst>
    <p:bldLst>
      <p:bldP spid="193554" grpId="0"/>
      <p:bldP spid="193555" grpId="0" animBg="1"/>
      <p:bldP spid="193556" grpId="0" animBg="1"/>
      <p:bldP spid="193557" grpId="0" animBg="1"/>
      <p:bldP spid="193558" grpId="0" animBg="1"/>
      <p:bldP spid="193559" grpId="0" animBg="1"/>
      <p:bldP spid="19356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1051</Words>
  <Application>Microsoft Office PowerPoint</Application>
  <PresentationFormat>On-screen Show (16:9)</PresentationFormat>
  <Paragraphs>214</Paragraphs>
  <Slides>24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51" baseType="lpstr">
      <vt:lpstr>.VnTime</vt:lpstr>
      <vt:lpstr>Arial</vt:lpstr>
      <vt:lpstr>Calibri</vt:lpstr>
      <vt:lpstr>Calibri Light</vt:lpstr>
      <vt:lpstr>chàArial (Body)</vt:lpstr>
      <vt:lpstr>HP001 4 hàng</vt:lpstr>
      <vt:lpstr>Times New Roman</vt:lpstr>
      <vt:lpstr>VNI-Helve</vt:lpstr>
      <vt:lpstr>Wingdings</vt:lpstr>
      <vt:lpstr>Office Theme</vt:lpstr>
      <vt:lpstr>1_Office Theme</vt:lpstr>
      <vt:lpstr>2_Office Theme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bye 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hai ngày 28 tháng 2 năm 2022</dc:title>
  <dc:creator>ACER</dc:creator>
  <cp:lastModifiedBy>GVCB Hoàng Hương Duyên</cp:lastModifiedBy>
  <cp:revision>29</cp:revision>
  <dcterms:created xsi:type="dcterms:W3CDTF">2022-02-25T05:47:25Z</dcterms:created>
  <dcterms:modified xsi:type="dcterms:W3CDTF">2023-04-14T08:47:08Z</dcterms:modified>
</cp:coreProperties>
</file>