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746" r:id="rId3"/>
    <p:sldMasterId id="2147484158" r:id="rId4"/>
    <p:sldMasterId id="2147484171" r:id="rId5"/>
    <p:sldMasterId id="2147484184" r:id="rId6"/>
    <p:sldMasterId id="2147484197" r:id="rId7"/>
    <p:sldMasterId id="2147484210" r:id="rId8"/>
    <p:sldMasterId id="2147484223" r:id="rId9"/>
    <p:sldMasterId id="2147484236" r:id="rId10"/>
    <p:sldMasterId id="2147484249" r:id="rId11"/>
    <p:sldMasterId id="2147484261" r:id="rId12"/>
  </p:sldMasterIdLst>
  <p:notesMasterIdLst>
    <p:notesMasterId r:id="rId32"/>
  </p:notesMasterIdLst>
  <p:sldIdLst>
    <p:sldId id="344" r:id="rId13"/>
    <p:sldId id="345" r:id="rId14"/>
    <p:sldId id="325" r:id="rId15"/>
    <p:sldId id="323" r:id="rId16"/>
    <p:sldId id="337" r:id="rId17"/>
    <p:sldId id="347" r:id="rId18"/>
    <p:sldId id="327" r:id="rId19"/>
    <p:sldId id="346" r:id="rId20"/>
    <p:sldId id="338" r:id="rId21"/>
    <p:sldId id="339" r:id="rId22"/>
    <p:sldId id="340" r:id="rId23"/>
    <p:sldId id="341" r:id="rId24"/>
    <p:sldId id="342" r:id="rId25"/>
    <p:sldId id="343" r:id="rId26"/>
    <p:sldId id="348" r:id="rId27"/>
    <p:sldId id="303" r:id="rId28"/>
    <p:sldId id="332" r:id="rId29"/>
    <p:sldId id="336" r:id="rId30"/>
    <p:sldId id="33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E38F6"/>
    <a:srgbClr val="10087A"/>
    <a:srgbClr val="000000"/>
    <a:srgbClr val="FFCC66"/>
    <a:srgbClr val="00FFFF"/>
    <a:srgbClr val="FF0066"/>
    <a:srgbClr val="AFE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999B5-EC87-411B-BB5B-15150BF335A0}" v="3" dt="2022-03-17T09:23:27.187"/>
    <p1510:client id="{76520FF5-A160-428B-975D-FF173461B145}" v="276" dt="2022-03-17T15:45:00.597"/>
    <p1510:client id="{9EAA5F16-35BE-4390-AE26-DB71179B0189}" v="8" dt="2022-03-18T07:44:0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uyền" userId="412fbb95a21decad" providerId="Windows Live" clId="Web-{271999B5-EC87-411B-BB5B-15150BF335A0}"/>
    <pc:docChg chg="modSld">
      <pc:chgData name="Phạm Tuyền" userId="412fbb95a21decad" providerId="Windows Live" clId="Web-{271999B5-EC87-411B-BB5B-15150BF335A0}" dt="2022-03-17T09:23:27.187" v="2"/>
      <pc:docMkLst>
        <pc:docMk/>
      </pc:docMkLst>
      <pc:sldChg chg="delSp mod setBg">
        <pc:chgData name="Phạm Tuyền" userId="412fbb95a21decad" providerId="Windows Live" clId="Web-{271999B5-EC87-411B-BB5B-15150BF335A0}" dt="2022-03-17T09:23:27.187" v="2"/>
        <pc:sldMkLst>
          <pc:docMk/>
          <pc:sldMk cId="0" sldId="326"/>
        </pc:sldMkLst>
        <pc:picChg chg="del">
          <ac:chgData name="Phạm Tuyền" userId="412fbb95a21decad" providerId="Windows Live" clId="Web-{271999B5-EC87-411B-BB5B-15150BF335A0}" dt="2022-03-17T09:23:09.015" v="0"/>
          <ac:picMkLst>
            <pc:docMk/>
            <pc:sldMk cId="0" sldId="326"/>
            <ac:picMk id="9220" creationId="{8A0CAEAA-4C6F-4F94-8BF9-64EB1FF429CF}"/>
          </ac:picMkLst>
        </pc:picChg>
      </pc:sldChg>
    </pc:docChg>
  </pc:docChgLst>
  <pc:docChgLst>
    <pc:chgData name="Phạm Tuyền" userId="412fbb95a21decad" providerId="Windows Live" clId="Web-{76520FF5-A160-428B-975D-FF173461B145}"/>
    <pc:docChg chg="addSld delSld modSld">
      <pc:chgData name="Phạm Tuyền" userId="412fbb95a21decad" providerId="Windows Live" clId="Web-{76520FF5-A160-428B-975D-FF173461B145}" dt="2022-03-17T15:45:00.597" v="185"/>
      <pc:docMkLst>
        <pc:docMk/>
      </pc:docMkLst>
      <pc:sldChg chg="delSp modSp mod setBg">
        <pc:chgData name="Phạm Tuyền" userId="412fbb95a21decad" providerId="Windows Live" clId="Web-{76520FF5-A160-428B-975D-FF173461B145}" dt="2022-03-17T14:50:59.329" v="10" actId="1076"/>
        <pc:sldMkLst>
          <pc:docMk/>
          <pc:sldMk cId="0" sldId="290"/>
        </pc:sldMkLst>
        <pc:spChg chg="del">
          <ac:chgData name="Phạm Tuyền" userId="412fbb95a21decad" providerId="Windows Live" clId="Web-{76520FF5-A160-428B-975D-FF173461B145}" dt="2022-03-17T14:50:23.250" v="4"/>
          <ac:spMkLst>
            <pc:docMk/>
            <pc:sldMk cId="0" sldId="290"/>
            <ac:spMk id="13315" creationId="{F0274932-90BF-471B-93E5-04D53DB0E927}"/>
          </ac:spMkLst>
        </pc:spChg>
        <pc:spChg chg="mod">
          <ac:chgData name="Phạm Tuyền" userId="412fbb95a21decad" providerId="Windows Live" clId="Web-{76520FF5-A160-428B-975D-FF173461B145}" dt="2022-03-17T14:50:53.719" v="9" actId="14100"/>
          <ac:spMkLst>
            <pc:docMk/>
            <pc:sldMk cId="0" sldId="290"/>
            <ac:spMk id="94222" creationId="{221298DB-1DD3-446D-9968-A1194441F7F4}"/>
          </ac:spMkLst>
        </pc:spChg>
        <pc:spChg chg="mod">
          <ac:chgData name="Phạm Tuyền" userId="412fbb95a21decad" providerId="Windows Live" clId="Web-{76520FF5-A160-428B-975D-FF173461B145}" dt="2022-03-17T14:50:59.329" v="10" actId="1076"/>
          <ac:spMkLst>
            <pc:docMk/>
            <pc:sldMk cId="0" sldId="290"/>
            <ac:spMk id="94223" creationId="{0C5EA565-0A98-4DCA-A781-D497AB14DF31}"/>
          </ac:spMkLst>
        </pc:spChg>
        <pc:grpChg chg="del">
          <ac:chgData name="Phạm Tuyền" userId="412fbb95a21decad" providerId="Windows Live" clId="Web-{76520FF5-A160-428B-975D-FF173461B145}" dt="2022-03-17T14:50:39.594" v="7"/>
          <ac:grpSpMkLst>
            <pc:docMk/>
            <pc:sldMk cId="0" sldId="290"/>
            <ac:grpSpMk id="13316" creationId="{F007373B-9273-445C-AE1F-F82699CABCAD}"/>
          </ac:grpSpMkLst>
        </pc:grpChg>
        <pc:picChg chg="del">
          <ac:chgData name="Phạm Tuyền" userId="412fbb95a21decad" providerId="Windows Live" clId="Web-{76520FF5-A160-428B-975D-FF173461B145}" dt="2022-03-17T14:50:04.859" v="2"/>
          <ac:picMkLst>
            <pc:docMk/>
            <pc:sldMk cId="0" sldId="290"/>
            <ac:picMk id="13314" creationId="{08B98BD8-EC8B-4E2B-96E2-B0A7A33FC7FD}"/>
          </ac:picMkLst>
        </pc:picChg>
      </pc:sldChg>
      <pc:sldChg chg="del">
        <pc:chgData name="Phạm Tuyền" userId="412fbb95a21decad" providerId="Windows Live" clId="Web-{76520FF5-A160-428B-975D-FF173461B145}" dt="2022-03-17T14:49:39.499" v="1"/>
        <pc:sldMkLst>
          <pc:docMk/>
          <pc:sldMk cId="0" sldId="296"/>
        </pc:sldMkLst>
      </pc:sldChg>
      <pc:sldChg chg="modSp">
        <pc:chgData name="Phạm Tuyền" userId="412fbb95a21decad" providerId="Windows Live" clId="Web-{76520FF5-A160-428B-975D-FF173461B145}" dt="2022-03-17T15:22:48.070" v="73" actId="20577"/>
        <pc:sldMkLst>
          <pc:docMk/>
          <pc:sldMk cId="0" sldId="299"/>
        </pc:sldMkLst>
        <pc:spChg chg="mod">
          <ac:chgData name="Phạm Tuyền" userId="412fbb95a21decad" providerId="Windows Live" clId="Web-{76520FF5-A160-428B-975D-FF173461B145}" dt="2022-03-17T15:22:48.070" v="73" actId="20577"/>
          <ac:spMkLst>
            <pc:docMk/>
            <pc:sldMk cId="0" sldId="299"/>
            <ac:spMk id="103429" creationId="{A494D0D8-A3D0-40D0-A21E-D0CB51CCB151}"/>
          </ac:spMkLst>
        </pc:spChg>
      </pc:sldChg>
      <pc:sldChg chg="addSp">
        <pc:chgData name="Phạm Tuyền" userId="412fbb95a21decad" providerId="Windows Live" clId="Web-{76520FF5-A160-428B-975D-FF173461B145}" dt="2022-03-17T14:53:14.675" v="29"/>
        <pc:sldMkLst>
          <pc:docMk/>
          <pc:sldMk cId="0" sldId="301"/>
        </pc:sldMkLst>
        <pc:spChg chg="add">
          <ac:chgData name="Phạm Tuyền" userId="412fbb95a21decad" providerId="Windows Live" clId="Web-{76520FF5-A160-428B-975D-FF173461B145}" dt="2022-03-17T14:53:14.675" v="29"/>
          <ac:spMkLst>
            <pc:docMk/>
            <pc:sldMk cId="0" sldId="301"/>
            <ac:spMk id="3" creationId="{13BAFAAE-9A39-4D06-B344-3E28D72EB9C3}"/>
          </ac:spMkLst>
        </pc:spChg>
      </pc:sldChg>
      <pc:sldChg chg="delSp modSp">
        <pc:chgData name="Phạm Tuyền" userId="412fbb95a21decad" providerId="Windows Live" clId="Web-{76520FF5-A160-428B-975D-FF173461B145}" dt="2022-03-17T15:25:13.198" v="116" actId="1076"/>
        <pc:sldMkLst>
          <pc:docMk/>
          <pc:sldMk cId="0" sldId="303"/>
        </pc:sldMkLst>
        <pc:spChg chg="mod">
          <ac:chgData name="Phạm Tuyền" userId="412fbb95a21decad" providerId="Windows Live" clId="Web-{76520FF5-A160-428B-975D-FF173461B145}" dt="2022-03-17T15:23:43.415" v="102" actId="20577"/>
          <ac:spMkLst>
            <pc:docMk/>
            <pc:sldMk cId="0" sldId="303"/>
            <ac:spMk id="22530" creationId="{1550F131-3583-4AA9-A426-7201E1C4982A}"/>
          </ac:spMkLst>
        </pc:spChg>
        <pc:spChg chg="del">
          <ac:chgData name="Phạm Tuyền" userId="412fbb95a21decad" providerId="Windows Live" clId="Web-{76520FF5-A160-428B-975D-FF173461B145}" dt="2022-03-17T15:22:54.023" v="74"/>
          <ac:spMkLst>
            <pc:docMk/>
            <pc:sldMk cId="0" sldId="303"/>
            <ac:spMk id="22557" creationId="{040F1F51-CFA9-4943-84D4-D232F9CB3444}"/>
          </ac:spMkLst>
        </pc:spChg>
        <pc:spChg chg="del mod">
          <ac:chgData name="Phạm Tuyền" userId="412fbb95a21decad" providerId="Windows Live" clId="Web-{76520FF5-A160-428B-975D-FF173461B145}" dt="2022-03-17T15:22:58.898" v="78"/>
          <ac:spMkLst>
            <pc:docMk/>
            <pc:sldMk cId="0" sldId="303"/>
            <ac:spMk id="22558" creationId="{4E0D93F4-9D49-4A7B-84CB-1621B3DCE0D5}"/>
          </ac:spMkLst>
        </pc:spChg>
        <pc:spChg chg="mod">
          <ac:chgData name="Phạm Tuyền" userId="412fbb95a21decad" providerId="Windows Live" clId="Web-{76520FF5-A160-428B-975D-FF173461B145}" dt="2022-03-17T15:24:26.885" v="114" actId="1076"/>
          <ac:spMkLst>
            <pc:docMk/>
            <pc:sldMk cId="0" sldId="303"/>
            <ac:spMk id="24603" creationId="{C677382D-A68F-46B9-9F80-48F1F13766E9}"/>
          </ac:spMkLst>
        </pc:spChg>
        <pc:spChg chg="mod">
          <ac:chgData name="Phạm Tuyền" userId="412fbb95a21decad" providerId="Windows Live" clId="Web-{76520FF5-A160-428B-975D-FF173461B145}" dt="2022-03-17T15:25:13.198" v="116" actId="1076"/>
          <ac:spMkLst>
            <pc:docMk/>
            <pc:sldMk cId="0" sldId="303"/>
            <ac:spMk id="109596" creationId="{E445E3DF-C668-4F5C-B746-F39D548D83A9}"/>
          </ac:spMkLst>
        </pc:spChg>
        <pc:spChg chg="mod">
          <ac:chgData name="Phạm Tuyền" userId="412fbb95a21decad" providerId="Windows Live" clId="Web-{76520FF5-A160-428B-975D-FF173461B145}" dt="2022-03-17T15:24:58.792" v="115" actId="1076"/>
          <ac:spMkLst>
            <pc:docMk/>
            <pc:sldMk cId="0" sldId="303"/>
            <ac:spMk id="109597" creationId="{FD2B81B4-1547-45D3-8DE9-662047EC7222}"/>
          </ac:spMkLst>
        </pc:spChg>
        <pc:graphicFrameChg chg="mod modGraphic">
          <ac:chgData name="Phạm Tuyền" userId="412fbb95a21decad" providerId="Windows Live" clId="Web-{76520FF5-A160-428B-975D-FF173461B145}" dt="2022-03-17T15:24:20.478" v="113"/>
          <ac:graphicFrameMkLst>
            <pc:docMk/>
            <pc:sldMk cId="0" sldId="303"/>
            <ac:graphicFrameMk id="109573" creationId="{17297C49-09D9-4698-8282-A907A53DCC56}"/>
          </ac:graphicFrameMkLst>
        </pc:graphicFrameChg>
      </pc:sldChg>
      <pc:sldChg chg="del">
        <pc:chgData name="Phạm Tuyền" userId="412fbb95a21decad" providerId="Windows Live" clId="Web-{76520FF5-A160-428B-975D-FF173461B145}" dt="2022-03-17T15:44:11.502" v="173"/>
        <pc:sldMkLst>
          <pc:docMk/>
          <pc:sldMk cId="0" sldId="311"/>
        </pc:sldMkLst>
      </pc:sldChg>
      <pc:sldChg chg="modSp del">
        <pc:chgData name="Phạm Tuyền" userId="412fbb95a21decad" providerId="Windows Live" clId="Web-{76520FF5-A160-428B-975D-FF173461B145}" dt="2022-03-17T15:44:14.049" v="174"/>
        <pc:sldMkLst>
          <pc:docMk/>
          <pc:sldMk cId="0" sldId="314"/>
        </pc:sldMkLst>
        <pc:spChg chg="mod">
          <ac:chgData name="Phạm Tuyền" userId="412fbb95a21decad" providerId="Windows Live" clId="Web-{76520FF5-A160-428B-975D-FF173461B145}" dt="2022-03-17T15:43:01.594" v="172" actId="20577"/>
          <ac:spMkLst>
            <pc:docMk/>
            <pc:sldMk cId="0" sldId="314"/>
            <ac:spMk id="26626" creationId="{B98F1027-C09B-4235-BB68-29651DADA8E2}"/>
          </ac:spMkLst>
        </pc:spChg>
      </pc:sldChg>
      <pc:sldChg chg="del">
        <pc:chgData name="Phạm Tuyền" userId="412fbb95a21decad" providerId="Windows Live" clId="Web-{76520FF5-A160-428B-975D-FF173461B145}" dt="2022-03-17T15:44:16.346" v="175"/>
        <pc:sldMkLst>
          <pc:docMk/>
          <pc:sldMk cId="0" sldId="316"/>
        </pc:sldMkLst>
      </pc:sldChg>
      <pc:sldChg chg="del">
        <pc:chgData name="Phạm Tuyền" userId="412fbb95a21decad" providerId="Windows Live" clId="Web-{76520FF5-A160-428B-975D-FF173461B145}" dt="2022-03-17T14:49:34.515" v="0"/>
        <pc:sldMkLst>
          <pc:docMk/>
          <pc:sldMk cId="0" sldId="326"/>
        </pc:sldMkLst>
      </pc:sldChg>
      <pc:sldChg chg="modSp mod setBg">
        <pc:chgData name="Phạm Tuyền" userId="412fbb95a21decad" providerId="Windows Live" clId="Web-{76520FF5-A160-428B-975D-FF173461B145}" dt="2022-03-17T14:52:53.612" v="28"/>
        <pc:sldMkLst>
          <pc:docMk/>
          <pc:sldMk cId="0" sldId="327"/>
        </pc:sldMkLst>
        <pc:spChg chg="mod">
          <ac:chgData name="Phạm Tuyền" userId="412fbb95a21decad" providerId="Windows Live" clId="Web-{76520FF5-A160-428B-975D-FF173461B145}" dt="2022-03-17T14:51:48.095" v="22" actId="1076"/>
          <ac:spMkLst>
            <pc:docMk/>
            <pc:sldMk cId="0" sldId="327"/>
            <ac:spMk id="29" creationId="{E204D104-5D6E-41B2-B10E-623C1868B85A}"/>
          </ac:spMkLst>
        </pc:spChg>
        <pc:spChg chg="mod">
          <ac:chgData name="Phạm Tuyền" userId="412fbb95a21decad" providerId="Windows Live" clId="Web-{76520FF5-A160-428B-975D-FF173461B145}" dt="2022-03-17T14:51:50.767" v="23" actId="1076"/>
          <ac:spMkLst>
            <pc:docMk/>
            <pc:sldMk cId="0" sldId="327"/>
            <ac:spMk id="14338" creationId="{D365F0E7-89A1-4C38-9E36-9D6C439E93EE}"/>
          </ac:spMkLst>
        </pc:spChg>
        <pc:spChg chg="mod">
          <ac:chgData name="Phạm Tuyền" userId="412fbb95a21decad" providerId="Windows Live" clId="Web-{76520FF5-A160-428B-975D-FF173461B145}" dt="2022-03-17T14:51:59.080" v="25" actId="1076"/>
          <ac:spMkLst>
            <pc:docMk/>
            <pc:sldMk cId="0" sldId="327"/>
            <ac:spMk id="14339" creationId="{247F40F2-3446-492C-B40D-87623C13E763}"/>
          </ac:spMkLst>
        </pc:spChg>
      </pc:sldChg>
      <pc:sldChg chg="modSp">
        <pc:chgData name="Phạm Tuyền" userId="412fbb95a21decad" providerId="Windows Live" clId="Web-{76520FF5-A160-428B-975D-FF173461B145}" dt="2022-03-17T14:58:54.901" v="40" actId="20577"/>
        <pc:sldMkLst>
          <pc:docMk/>
          <pc:sldMk cId="0" sldId="328"/>
        </pc:sldMkLst>
        <pc:spChg chg="mod">
          <ac:chgData name="Phạm Tuyền" userId="412fbb95a21decad" providerId="Windows Live" clId="Web-{76520FF5-A160-428B-975D-FF173461B145}" dt="2022-03-17T14:58:54.901" v="40" actId="20577"/>
          <ac:spMkLst>
            <pc:docMk/>
            <pc:sldMk cId="0" sldId="328"/>
            <ac:spMk id="17413" creationId="{0B20CE7D-6BAB-484D-A114-5EFDE2060FF4}"/>
          </ac:spMkLst>
        </pc:spChg>
      </pc:sldChg>
      <pc:sldChg chg="delSp modSp">
        <pc:chgData name="Phạm Tuyền" userId="412fbb95a21decad" providerId="Windows Live" clId="Web-{76520FF5-A160-428B-975D-FF173461B145}" dt="2022-03-17T15:14:46.154" v="50"/>
        <pc:sldMkLst>
          <pc:docMk/>
          <pc:sldMk cId="0" sldId="331"/>
        </pc:sldMkLst>
        <pc:spChg chg="del">
          <ac:chgData name="Phạm Tuyền" userId="412fbb95a21decad" providerId="Windows Live" clId="Web-{76520FF5-A160-428B-975D-FF173461B145}" dt="2022-03-17T15:14:34.404" v="46"/>
          <ac:spMkLst>
            <pc:docMk/>
            <pc:sldMk cId="0" sldId="331"/>
            <ac:spMk id="3" creationId="{60A81070-2774-4C02-A0D8-C1446343E769}"/>
          </ac:spMkLst>
        </pc:spChg>
        <pc:spChg chg="mod">
          <ac:chgData name="Phạm Tuyền" userId="412fbb95a21decad" providerId="Windows Live" clId="Web-{76520FF5-A160-428B-975D-FF173461B145}" dt="2022-03-17T15:14:46.154" v="50"/>
          <ac:spMkLst>
            <pc:docMk/>
            <pc:sldMk cId="0" sldId="331"/>
            <ac:spMk id="20482" creationId="{58354AF9-F33A-422D-AF73-E515575843DE}"/>
          </ac:spMkLst>
        </pc:spChg>
        <pc:spChg chg="del mod">
          <ac:chgData name="Phạm Tuyền" userId="412fbb95a21decad" providerId="Windows Live" clId="Web-{76520FF5-A160-428B-975D-FF173461B145}" dt="2022-03-17T15:14:37.935" v="49"/>
          <ac:spMkLst>
            <pc:docMk/>
            <pc:sldMk cId="0" sldId="331"/>
            <ac:spMk id="20486" creationId="{7E2F0DB1-DBC5-43DA-AF9B-981378C2FF62}"/>
          </ac:spMkLst>
        </pc:spChg>
        <pc:spChg chg="del">
          <ac:chgData name="Phạm Tuyền" userId="412fbb95a21decad" providerId="Windows Live" clId="Web-{76520FF5-A160-428B-975D-FF173461B145}" dt="2022-03-17T15:14:29.513" v="41"/>
          <ac:spMkLst>
            <pc:docMk/>
            <pc:sldMk cId="0" sldId="331"/>
            <ac:spMk id="20487" creationId="{133F22C7-808D-45FB-9301-700CB7562C0A}"/>
          </ac:spMkLst>
        </pc:spChg>
      </pc:sldChg>
      <pc:sldChg chg="delSp modSp">
        <pc:chgData name="Phạm Tuyền" userId="412fbb95a21decad" providerId="Windows Live" clId="Web-{76520FF5-A160-428B-975D-FF173461B145}" dt="2022-03-17T15:32:28.722" v="123" actId="20577"/>
        <pc:sldMkLst>
          <pc:docMk/>
          <pc:sldMk cId="0" sldId="332"/>
        </pc:sldMkLst>
        <pc:spChg chg="mod">
          <ac:chgData name="Phạm Tuyền" userId="412fbb95a21decad" providerId="Windows Live" clId="Web-{76520FF5-A160-428B-975D-FF173461B145}" dt="2022-03-17T15:32:28.722" v="123" actId="20577"/>
          <ac:spMkLst>
            <pc:docMk/>
            <pc:sldMk cId="0" sldId="332"/>
            <ac:spMk id="9" creationId="{D98C7351-529F-4E91-8EA6-A3F0B146EB7F}"/>
          </ac:spMkLst>
        </pc:spChg>
        <pc:spChg chg="del">
          <ac:chgData name="Phạm Tuyền" userId="412fbb95a21decad" providerId="Windows Live" clId="Web-{76520FF5-A160-428B-975D-FF173461B145}" dt="2022-03-17T15:31:58.941" v="118"/>
          <ac:spMkLst>
            <pc:docMk/>
            <pc:sldMk cId="0" sldId="332"/>
            <ac:spMk id="23554" creationId="{69F5B915-D363-48DF-967C-A663C42A7C73}"/>
          </ac:spMkLst>
        </pc:spChg>
        <pc:spChg chg="del">
          <ac:chgData name="Phạm Tuyền" userId="412fbb95a21decad" providerId="Windows Live" clId="Web-{76520FF5-A160-428B-975D-FF173461B145}" dt="2022-03-17T15:31:56.659" v="117"/>
          <ac:spMkLst>
            <pc:docMk/>
            <pc:sldMk cId="0" sldId="332"/>
            <ac:spMk id="23555" creationId="{F46183C9-8A63-4700-908A-833314F9A5C5}"/>
          </ac:spMkLst>
        </pc:spChg>
      </pc:sldChg>
      <pc:sldChg chg="addSp delSp modSp add del addAnim delAnim">
        <pc:chgData name="Phạm Tuyền" userId="412fbb95a21decad" providerId="Windows Live" clId="Web-{76520FF5-A160-428B-975D-FF173461B145}" dt="2022-03-17T15:45:00.597" v="185"/>
        <pc:sldMkLst>
          <pc:docMk/>
          <pc:sldMk cId="0" sldId="335"/>
        </pc:sldMkLst>
        <pc:spChg chg="del">
          <ac:chgData name="Phạm Tuyền" userId="412fbb95a21decad" providerId="Windows Live" clId="Web-{76520FF5-A160-428B-975D-FF173461B145}" dt="2022-03-17T15:44:53.456" v="182"/>
          <ac:spMkLst>
            <pc:docMk/>
            <pc:sldMk cId="0" sldId="335"/>
            <ac:spMk id="8" creationId="{63BF5E48-384D-4016-9C53-63DCAC3EAF79}"/>
          </ac:spMkLst>
        </pc:spChg>
        <pc:spChg chg="add del mod">
          <ac:chgData name="Phạm Tuyền" userId="412fbb95a21decad" providerId="Windows Live" clId="Web-{76520FF5-A160-428B-975D-FF173461B145}" dt="2022-03-17T15:44:56.878" v="183" actId="1076"/>
          <ac:spMkLst>
            <pc:docMk/>
            <pc:sldMk cId="0" sldId="335"/>
            <ac:spMk id="9" creationId="{1E693C3E-4BEB-4DB3-91F1-5272A20635A0}"/>
          </ac:spMkLst>
        </pc:spChg>
        <pc:spChg chg="del">
          <ac:chgData name="Phạm Tuyền" userId="412fbb95a21decad" providerId="Windows Live" clId="Web-{76520FF5-A160-428B-975D-FF173461B145}" dt="2022-03-17T15:45:00.597" v="185"/>
          <ac:spMkLst>
            <pc:docMk/>
            <pc:sldMk cId="0" sldId="335"/>
            <ac:spMk id="28678" creationId="{C358FBC0-303F-4EAB-88F7-1A4498C5F945}"/>
          </ac:spMkLst>
        </pc:spChg>
        <pc:spChg chg="del">
          <ac:chgData name="Phạm Tuyền" userId="412fbb95a21decad" providerId="Windows Live" clId="Web-{76520FF5-A160-428B-975D-FF173461B145}" dt="2022-03-17T15:44:59.097" v="184"/>
          <ac:spMkLst>
            <pc:docMk/>
            <pc:sldMk cId="0" sldId="335"/>
            <ac:spMk id="28679" creationId="{E59337F9-A526-45F1-AF6E-6449D81645D0}"/>
          </ac:spMkLst>
        </pc:spChg>
      </pc:sldChg>
      <pc:sldChg chg="delSp modSp">
        <pc:chgData name="Phạm Tuyền" userId="412fbb95a21decad" providerId="Windows Live" clId="Web-{76520FF5-A160-428B-975D-FF173461B145}" dt="2022-03-17T15:34:05.240" v="133"/>
        <pc:sldMkLst>
          <pc:docMk/>
          <pc:sldMk cId="0" sldId="336"/>
        </pc:sldMkLst>
        <pc:spChg chg="mod">
          <ac:chgData name="Phạm Tuyền" userId="412fbb95a21decad" providerId="Windows Live" clId="Web-{76520FF5-A160-428B-975D-FF173461B145}" dt="2022-03-17T15:33:43.443" v="129" actId="1076"/>
          <ac:spMkLst>
            <pc:docMk/>
            <pc:sldMk cId="0" sldId="336"/>
            <ac:spMk id="9" creationId="{F15CB3F7-9859-426C-AF60-D0C3FCF45DFF}"/>
          </ac:spMkLst>
        </pc:spChg>
        <pc:spChg chg="mod">
          <ac:chgData name="Phạm Tuyền" userId="412fbb95a21decad" providerId="Windows Live" clId="Web-{76520FF5-A160-428B-975D-FF173461B145}" dt="2022-03-17T15:33:51.224" v="131" actId="20577"/>
          <ac:spMkLst>
            <pc:docMk/>
            <pc:sldMk cId="0" sldId="336"/>
            <ac:spMk id="10" creationId="{1580A6EB-B612-40C1-9BFF-D276142ACE0C}"/>
          </ac:spMkLst>
        </pc:spChg>
        <pc:spChg chg="mod">
          <ac:chgData name="Phạm Tuyền" userId="412fbb95a21decad" providerId="Windows Live" clId="Web-{76520FF5-A160-428B-975D-FF173461B145}" dt="2022-03-17T15:33:59.240" v="132" actId="1076"/>
          <ac:spMkLst>
            <pc:docMk/>
            <pc:sldMk cId="0" sldId="336"/>
            <ac:spMk id="11" creationId="{6ED82ECE-0885-4314-A1DB-7E353EEE0B98}"/>
          </ac:spMkLst>
        </pc:spChg>
        <pc:spChg chg="del">
          <ac:chgData name="Phạm Tuyền" userId="412fbb95a21decad" providerId="Windows Live" clId="Web-{76520FF5-A160-428B-975D-FF173461B145}" dt="2022-03-17T15:33:26.677" v="124"/>
          <ac:spMkLst>
            <pc:docMk/>
            <pc:sldMk cId="0" sldId="336"/>
            <ac:spMk id="24578" creationId="{F340B36B-0F12-4137-BE5E-67EB372274DC}"/>
          </ac:spMkLst>
        </pc:spChg>
        <pc:spChg chg="del">
          <ac:chgData name="Phạm Tuyền" userId="412fbb95a21decad" providerId="Windows Live" clId="Web-{76520FF5-A160-428B-975D-FF173461B145}" dt="2022-03-17T15:33:27.864" v="125"/>
          <ac:spMkLst>
            <pc:docMk/>
            <pc:sldMk cId="0" sldId="336"/>
            <ac:spMk id="24579" creationId="{BABBA876-65D7-4249-983C-A2FC4F583674}"/>
          </ac:spMkLst>
        </pc:spChg>
        <pc:grpChg chg="del">
          <ac:chgData name="Phạm Tuyền" userId="412fbb95a21decad" providerId="Windows Live" clId="Web-{76520FF5-A160-428B-975D-FF173461B145}" dt="2022-03-17T15:34:05.240" v="133"/>
          <ac:grpSpMkLst>
            <pc:docMk/>
            <pc:sldMk cId="0" sldId="336"/>
            <ac:grpSpMk id="24583" creationId="{8A3CD07E-E320-4648-B05C-556D77A645C7}"/>
          </ac:grpSpMkLst>
        </pc:grpChg>
      </pc:sldChg>
    </pc:docChg>
  </pc:docChgLst>
  <pc:docChgLst>
    <pc:chgData name="Phạm Tuyền" userId="412fbb95a21decad" providerId="Windows Live" clId="Web-{9EAA5F16-35BE-4390-AE26-DB71179B0189}"/>
    <pc:docChg chg="modSld">
      <pc:chgData name="Phạm Tuyền" userId="412fbb95a21decad" providerId="Windows Live" clId="Web-{9EAA5F16-35BE-4390-AE26-DB71179B0189}" dt="2022-03-18T07:44:01.010" v="2" actId="20577"/>
      <pc:docMkLst>
        <pc:docMk/>
      </pc:docMkLst>
      <pc:sldChg chg="modSp">
        <pc:chgData name="Phạm Tuyền" userId="412fbb95a21decad" providerId="Windows Live" clId="Web-{9EAA5F16-35BE-4390-AE26-DB71179B0189}" dt="2022-03-18T07:44:01.010" v="2" actId="20577"/>
        <pc:sldMkLst>
          <pc:docMk/>
          <pc:sldMk cId="0" sldId="332"/>
        </pc:sldMkLst>
        <pc:spChg chg="mod">
          <ac:chgData name="Phạm Tuyền" userId="412fbb95a21decad" providerId="Windows Live" clId="Web-{9EAA5F16-35BE-4390-AE26-DB71179B0189}" dt="2022-03-18T07:43:52.509" v="1" actId="20577"/>
          <ac:spMkLst>
            <pc:docMk/>
            <pc:sldMk cId="0" sldId="332"/>
            <ac:spMk id="9" creationId="{D98C7351-529F-4E91-8EA6-A3F0B146EB7F}"/>
          </ac:spMkLst>
        </pc:spChg>
        <pc:spChg chg="mod">
          <ac:chgData name="Phạm Tuyền" userId="412fbb95a21decad" providerId="Windows Live" clId="Web-{9EAA5F16-35BE-4390-AE26-DB71179B0189}" dt="2022-03-18T07:44:01.010" v="2" actId="20577"/>
          <ac:spMkLst>
            <pc:docMk/>
            <pc:sldMk cId="0" sldId="332"/>
            <ac:spMk id="10" creationId="{C6A1045C-3F4B-4F2A-97D8-D07DB4D7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8A0DC7F-392D-4EC0-BD11-5404B03A8D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EB34366-73EE-4403-BB50-DE245DBB3F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296F8F6-DDE1-49C8-9518-6FFFD5AE9A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A164624-C2BD-420A-8E35-D153134573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EF00C78-6EA1-46BB-8319-C79E273B1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002D05E6-D5F6-4012-88CF-7DD92DCD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661334-3E54-470D-A20C-24DC33D8B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2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53A7D5-92B8-40E0-9A80-5E4C4120FCC5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FC498-6128-4BF1-AE98-A5B82BCA9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BF72C2-819C-458D-A81B-CD14FCF97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E2132-631B-4FBA-AA02-75E1A8A8F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93C-EA41-47C6-8FF4-8C0C0B208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8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5107-99FE-4453-BBCD-466253394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2FE959-A2C3-47F6-AAB9-07B99D281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AA3BA-A445-4AB8-BEEC-6F3EF66BE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BACB-CE9F-4E0F-A20B-92AFF47AA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852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44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686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325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757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7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26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15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24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32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6EE68-3E55-4DA4-9D06-233B8AB03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77A3C-A332-4596-B321-D7CB9FC0A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6AC31-F2A3-429C-A15C-F568D4825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DE3A-F9E9-4FCC-9334-0E5B8EFA6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966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80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12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04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393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36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2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179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20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8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CCEE09-F22E-4F83-A6E0-6EC5E24FF913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BDFE7-8E02-4950-AF65-B6918F5A8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D9155-5D5F-4B46-92D1-54252445C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BBE6D-297D-4FE8-869F-5F3FB49C9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45D68-8944-4288-86FB-0BE7E9E03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F23C-1A1E-40BB-A5E9-28F11E296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027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F3F1D-674E-4F41-8BE5-FB1D27E705F7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C080C1-FFC3-4D26-AEDA-433A91D21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81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7FE49-DFB1-4623-940C-BB8E2E66AB23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E76BC-0F39-45F3-BC54-2FC6DEB4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2641DF-B837-4D2E-8FE7-AB2FE774E745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2B2F18-C3E6-4F9F-82C8-9CA47CA7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11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63A53C-0894-414A-901C-AE14AF1C67FB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0D14B-C60D-406D-9DF1-E9DE7729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11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8B8F57-6278-4457-AE99-5FD959392749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5CD57-CA34-4B26-8426-081326C4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9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DC185-802E-408D-8914-4F8D087A15E3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B1E90-AFA0-4F25-93A8-D6C67D466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68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30049C-603E-4996-93FD-7FB67962B7D1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E4734-ECCD-435E-8D9D-991176B8C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D2FC5-8C56-4D74-8927-C2ADC74AAC32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0C01C-72EE-43F2-90F0-20602A8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24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C2BEF-024A-4C84-B515-A36D05DEB330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9F42E-ECCC-4F3B-9FCD-09506902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1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F1ACA7-9718-4202-9C86-63A3545EA084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5AFB67-43EC-4DCA-8742-C05851A9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28D310-5A84-4955-AA51-68338B114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0A61C-874C-4DD1-81F0-5838D31F2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9A269-B337-4471-AF65-69B0312D5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F40B-76C8-429F-8048-AE8A4EB8E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65778"/>
      </p:ext>
    </p:extLst>
  </p:cSld>
  <p:clrMapOvr>
    <a:masterClrMapping/>
  </p:clrMapOvr>
  <p:transition spd="slow">
    <p:blinds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9CDC20-775D-4F80-ACCD-CB6DB6B36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681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226B3B-F327-4031-A32B-020F1E33C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7345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D4BE508-D97D-4429-9B10-083E02E6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324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26DBB8-A0D2-45F5-8F57-87D27EEC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504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4E51FE-F934-4A16-98CC-546AB5906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445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7726B5-38E5-42F6-916B-A18743CBB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591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C149417-4D71-448E-AF6A-9095D857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764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C22FE1F-F68A-4FDE-85C6-C4AB342FA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29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F26A626-422B-4757-987B-390993729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630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61A9FFE-5EA4-4947-9A20-EEE51D8A4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5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B35CF2-9470-4626-A6B4-555C58449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6FC93-16D8-4F27-BA20-B683438B8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FE941-36D7-47F8-B1E1-FD2B09C2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6CBE-1E40-489A-818E-2E8BF5678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02362"/>
      </p:ext>
    </p:extLst>
  </p:cSld>
  <p:clrMapOvr>
    <a:masterClrMapping/>
  </p:clrMapOvr>
  <p:transition spd="slow">
    <p:blinds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5D15D7-2FFE-4BA5-8337-8808A5723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7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D110B-A455-4CA0-AF2A-9D2748B6D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9623E-E56C-46D8-B038-2A8C025E3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E9357-AC77-4190-9FA3-3FA30141D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C33C-B382-49ED-9662-D469D037F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05911"/>
      </p:ext>
    </p:extLst>
  </p:cSld>
  <p:clrMapOvr>
    <a:masterClrMapping/>
  </p:clrMapOvr>
  <p:transition spd="slow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BCB40-5DF5-4FFC-833D-405476276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5659E-866C-443E-87D1-440923CD3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88C13-1D11-476F-9DE5-6C45D657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1B53-2C80-4ACC-98B8-A03AA7A14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21435"/>
      </p:ext>
    </p:extLst>
  </p:cSld>
  <p:clrMapOvr>
    <a:masterClrMapping/>
  </p:clrMapOvr>
  <p:transition spd="slow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1C9257-1D16-4A55-A925-42EAE4508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7CDFA2-00F1-4FF9-AA12-1A33EB0E1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79705-0EEE-4843-BB60-E3B3B2B6F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2327E-2C8E-40C2-AC5E-E108776C8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37380"/>
      </p:ext>
    </p:extLst>
  </p:cSld>
  <p:clrMapOvr>
    <a:masterClrMapping/>
  </p:clrMapOvr>
  <p:transition spd="slow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FB3D41-961D-477F-9C29-DFE0BCBC7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B6F61C-7C61-4F8E-976C-D2BED430B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19951A-B0DC-4228-A8E4-3D6907E45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782F-6A46-4D8D-AAFA-54525BCB2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51740"/>
      </p:ext>
    </p:extLst>
  </p:cSld>
  <p:clrMapOvr>
    <a:masterClrMapping/>
  </p:clrMapOvr>
  <p:transition spd="slow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127B2F-5268-4C55-86A4-5B7A8B4D0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E3BADA-5663-41B1-A482-F666678FE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EEACE7-E92F-415B-8759-91819DC47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C787-7C79-4B3C-BF28-FD7FB8C6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38804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BB827-87A9-4B27-A761-381E73A07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92871-1961-4A13-860D-071EA4FFE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2C0726-66C3-4B46-81CD-95357F3F7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07EE-C36C-4538-A5CF-4D167687E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3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19DCB-18DB-406A-BFD8-244621BB3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CCE24-D706-42D9-ADF7-0EA32460C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7C0FD-9E1D-4E3B-856B-16CFFD58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0F81-F282-4972-BA12-BE473906E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54541"/>
      </p:ext>
    </p:extLst>
  </p:cSld>
  <p:clrMapOvr>
    <a:masterClrMapping/>
  </p:clrMapOvr>
  <p:transition spd="slow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F6626-2FF2-44AD-8E43-945C010E0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9BEFD-3FC5-4551-8326-F8B25B7E8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200D4-E5EA-4A14-B8CC-705CD4279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8FE2-5A7F-42EB-9CCE-1AC488F0B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07396"/>
      </p:ext>
    </p:extLst>
  </p:cSld>
  <p:clrMapOvr>
    <a:masterClrMapping/>
  </p:clrMapOvr>
  <p:transition spd="slow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815512-B4AB-47FB-8958-57DEA66A6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13058-B55F-4F89-A267-54513946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68101-EDC9-46D0-85C7-C2376D335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D235-D4D9-482E-B33E-C42CF68F8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09977"/>
      </p:ext>
    </p:extLst>
  </p:cSld>
  <p:clrMapOvr>
    <a:masterClrMapping/>
  </p:clrMapOvr>
  <p:transition spd="slow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41B3C-1538-48D4-92A6-250CDA3F5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117E4-FC4B-4AF5-B22C-16DC4959A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461BC-ED9E-4023-A039-54FBFB945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82BF-C686-462E-A6F7-A2269F334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08284"/>
      </p:ext>
    </p:extLst>
  </p:cSld>
  <p:clrMapOvr>
    <a:masterClrMapping/>
  </p:clrMapOvr>
  <p:transition spd="slow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16FC569-7962-405A-956A-DF00B375907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28B9E2-5F3B-4A4A-9747-49D87690896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56A35E8-1F9F-445E-BDD7-5D29004B5AF0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7E88289-5388-49C4-90FF-86816B4FA45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144DA1-B345-428D-A9C3-520062EF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FFF308-ADF3-456B-9872-8D530EB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A59643-942D-4295-8277-8511B0F4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9B5DE-103A-4820-8215-DBDD55985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82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F8677-811C-4FAF-92A6-D79D517DCC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3C88-303E-4AAB-86AD-251CF2CF7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4FFE-827F-4249-BA2D-FADBEB237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01F8-5AA8-440D-8AFF-84694D162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73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A099CD3E-8890-4248-8F89-25F1D8F0C76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DB33B9-5057-4505-AB89-665BFD00B715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4FF102C-06B8-4FCA-BEA1-A4526A30E376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81D3530-CBE0-434F-97FE-A80505B845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4DEAC-8344-4A2D-A978-646E5177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90878A-7146-417B-89AB-28F29B5F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2B6926-1E5F-4803-BBC9-78EF26C2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8C119-1111-4983-982C-0F5B8F0F8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77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28F457-66B3-4074-B558-C88F098418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36F21-365B-4ECF-9107-8764DB81E8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9F9D5-F3DC-4A45-B0B8-D245D07DCA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4669-D09F-4553-A628-BD0D3BD5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32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C2BAC7-B64D-41B8-9C5B-25A43D5C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8E4685-756D-4808-831D-579CBFEE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AC8BDB-1113-4F63-96B8-B7DE729B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3519-2501-46BD-AC3F-C76B7A699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4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19CBCF-5177-472C-86F5-62464BD9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2D01E-474F-4883-A576-1875145D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71EE4-2061-4253-9344-172387D5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DAC4-A75D-44B2-A299-52DA43D21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61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E176D-1411-41D6-8546-C6BF152A1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7FE4E-3109-44E0-BF77-709501B51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1C3A8-BAC6-40B3-955C-E9DBA3404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6AC6D-0FDE-4E4D-883A-A88E49926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1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AF0D91-5E1A-42A0-B5EB-B592DF9E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4499C-674E-425A-B29F-63AB9018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E6293C-3DA6-4C33-AAC7-AB90E6E4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8DE4-75BF-4808-9EB8-B2E6FD417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1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3F08C-4EBB-4FD1-AFF2-6DC787D4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BA90D2-9AF4-4C63-BC66-BE2AF19E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47D54E-D5FF-464D-B253-04C5B638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64EE-03F2-4FFE-83CD-8AD7D6C2F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7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6C51242-33E0-4603-B692-C34499C18E3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F9751A-53F4-479A-9901-74E02B0BC05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E1056CB-F207-4A08-A554-4AB3F4EC9D4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A4683EF0-D0F8-4D11-87D9-78C9F40B82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7C3623-B596-41D7-8F7C-9348C1F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FC06BF-DAB8-42AC-9EF8-D7B95159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F7E6785-7600-4869-BB43-C404EA7A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D8EE9-B374-40FF-9B23-E9C314165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1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F5A2F-30DA-423D-87C8-6E44C05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DD32-BBB5-4446-9317-4D6EB266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B4D7-B3EE-496A-8720-4C4634B2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4165-5DE1-4513-B202-4163E6DA1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177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D5D3-011D-4ED6-9E98-4BC71850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5C25-63A9-49A3-BD38-64482109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BA56-045F-401E-A184-16D958C0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2CC6-3E29-4154-A4C2-4881795A9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096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1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3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8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A9CF6-8E8D-4618-8C14-2645184B7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80F16-97E1-4FA2-B2A8-D52C14E7C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317FF-F1F4-4287-ABD0-7F3CFE29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2021-C5A6-4550-B28C-E89CBE46D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2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1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0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27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7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43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95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6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9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0B657E-DF45-4F9D-9DAA-806BFEB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747C13-9AF3-4E99-ABC3-DA95C3244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C725E2-FD40-496F-8552-40B1E41B3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4FDF-B5FA-4981-9A7B-4CA41DAC7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49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56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1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3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4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1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2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97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8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2BCEF2-215F-4483-A442-326285722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95254-72DF-4FF7-A16B-8216F0BC7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5CD423-E196-47CE-93BD-BEACFFF17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F1C9-509B-4B8F-8383-413F49592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16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9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1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0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6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7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5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9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EF2488-8502-43E0-8FD6-BD03B5040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45EF49-28B5-4570-8EB7-89F57164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49EB00-4EAB-492C-AE56-26703A189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6685-040D-4E5C-857D-FEA23D51E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288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6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3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07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67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22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48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429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152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0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3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03709-1319-4EBF-A497-A46B5625D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6EF37-BF20-405F-BDCA-5EAF1BE0A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1A74A-34AD-4FF8-83B1-FE6682D59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0992-EA43-4A96-AEF8-B477C9E25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467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18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59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4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4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82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4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2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9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7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B88B-BC56-4E12-BB87-6F4B62D8F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9000A-6ADE-455D-9BC7-98AB8FF3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81ABC-AF1E-4CDD-915E-15A91640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A57F-22C6-4B89-AFC4-460C9C1A3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66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55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51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1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6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3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15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85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05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5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6EC102-25A0-4248-B954-7AF712C27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640DA6-E67D-46AE-9764-CCFBEB27E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115CA7B0-744B-49D6-9729-52AC7B66D5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2BC76C55-38F9-4F4D-81B7-F1435CB7F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A2ADA980-605B-4C75-8C63-2EEA88F20F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B04EC8-90CE-4C47-AE55-3695DBC51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C4A1DDB-C988-47F2-B150-9B7529E617FE}" type="datetimeFigureOut">
              <a:rPr lang="en-US"/>
              <a:pPr>
                <a:defRPr/>
              </a:pPr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6005FF2-C64B-414F-8A8D-4FCF7257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5EAAB2-64D5-4E2B-8B38-9B9732F95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566404-F96B-48B0-9D24-0D5F906FC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6303791-AF01-4207-B022-7ED0EEF5A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88CB5A-AF60-4FE2-9E20-CD94BF744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127A9B-1A95-4948-9BAF-5BC829C42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958E8F-5167-4DF8-919D-2E095BA70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FE002F-3FCF-4320-9FFA-18426157A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0D06CA-C92D-49BC-AD86-DD6F3D5AD265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A41B1-C263-4085-9645-D217E7FE709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899C6-888C-40FE-B342-7863076DA7FB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F95AF8-BF9F-43B3-BCEA-2F3CE31F5432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39126-A072-4914-9F67-4E8901A8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id="{3804C24C-220F-45D7-8114-930F7D0FE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B1D4-875D-440A-A1A8-82185761F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8F87-3146-4E98-9E39-52617E4A4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A5E8-360E-4484-A992-1150E7F4C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A4D47E1-009F-4CCA-A1EF-049497FD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7" r:id="rId2"/>
    <p:sldLayoutId id="2147484156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7" r:id="rId9"/>
    <p:sldLayoutId id="2147484153" r:id="rId10"/>
    <p:sldLayoutId id="214748415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du%20gio%20ltvc\ai%20nhanh%20hon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613" y="3695700"/>
            <a:ext cx="2409825" cy="36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817" y="2141795"/>
            <a:ext cx="90471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CHÀO MỪNG CÁC CON ĐẾN VỚI TIẾT HỌC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 dirty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5106988"/>
            <a:ext cx="105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778375"/>
            <a:ext cx="1096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681663"/>
            <a:ext cx="10366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585" y="53438"/>
            <a:ext cx="16859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063"/>
            <a:ext cx="34480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143986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447800" y="143986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Tỉ lệ 1 : 300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029200" y="271463"/>
            <a:ext cx="3962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Trên bản đồ , độ dài của cổng trường thu nhỏ là mấy xăng-ti-mét?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0" y="3116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Bản đồ Trường mầm non xã Thắng Lợi vẽ theo tỉ lệ nào?</a:t>
            </a:r>
            <a:endParaRPr lang="en-US" alt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0" y="3573463"/>
            <a:ext cx="419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Tỉ lệ 1 : 300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981450" y="1804988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Trên bản đồ, độ của cổng trường thu nhỏ là 2 cm.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0" y="410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1 cm trên bản đồ ứng với độ dài thật là bao nhiêu xăng-ti-mét?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-77788" y="4640263"/>
            <a:ext cx="944880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cm trên bản đồ  ứng với độ dài thật trên bản đồ  là 300cm.</a:t>
            </a:r>
            <a:endParaRPr lang="en-US" altLang="en-US" sz="2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-19050" y="5318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- 2 cm trên bản đồ ứng với độ dài thật là bao nhiêu xăng-ti-mét?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03188" y="5943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cm trên bản đồ ứng với 2 x 300 = 600 (cm).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5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2784475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90800" y="354647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Chiều rộng thật của cổng trường là:        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2555875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762000" y="346075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FF3399"/>
              </a:solidFill>
              <a:latin typeface="Times New Roman" pitchFamily="18" charset="0"/>
            </a:endParaRPr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304800" y="498475"/>
            <a:ext cx="4876800" cy="2730500"/>
            <a:chOff x="96" y="768"/>
            <a:chExt cx="3072" cy="1720"/>
          </a:xfrm>
        </p:grpSpPr>
        <p:pic>
          <p:nvPicPr>
            <p:cNvPr id="717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172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2256" y="144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2cm</a:t>
              </a:r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2256" y="9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Tỉ lệ 1 : 300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79925" y="53213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6 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429000" y="4681538"/>
            <a:ext cx="3657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Đổi 600 cm  =  6 m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81400" y="407987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x 300  =  600 (cm)</a:t>
            </a:r>
          </a:p>
        </p:txBody>
      </p:sp>
    </p:spTree>
    <p:extLst>
      <p:ext uri="{BB962C8B-B14F-4D97-AF65-F5344CB8AC3E}">
        <p14:creationId xmlns:p14="http://schemas.microsoft.com/office/powerpoint/2010/main" val="18757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21" grpId="0"/>
      <p:bldP spid="21522" grpId="0"/>
      <p:bldP spid="215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" y="242888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>
                <a:solidFill>
                  <a:srgbClr val="333399"/>
                </a:solidFill>
                <a:latin typeface="Times New Roman" pitchFamily="18" charset="0"/>
              </a:rPr>
              <a:t>Vậy từ độ dài thu nhỏ trên bản đồ, muốn tính độ dài thật trên mặt đất ta làm thế nào?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0" y="2276475"/>
            <a:ext cx="8991600" cy="2133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Symbol" panose="05050102010706020507" pitchFamily="18" charset="2"/>
              <a:buChar char="Þ"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3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913" y="152400"/>
            <a:ext cx="89709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762000" y="3571875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0" y="52165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0" y="14573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Độ dài thu nhỏ trên bản đồ của quãng đường Hà Nội – Hải Phòng dài bao nhiêu mi-li-mét?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0" y="2300288"/>
            <a:ext cx="903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Độ dài thu nhỏ trên bản đồ của quãng đường Hà Nội – Hải Phòng dài 102 mm.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0" y="402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mm trên bản đồ ứng với độ dài thật là bao nhiêu mi-li-mét?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0" y="460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1mm trên bản đồ ứng với độ dài thật là 1 000 000 mm.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0" y="520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 mm trên bản đồ ứng với độ dài thật là bao nhiêu mi-li-mét?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1913" y="5816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102 mm trên bản đồ ứng với độ dài thật là:</a:t>
            </a:r>
          </a:p>
          <a:p>
            <a:pPr algn="ctr" eaLnBrk="1" hangingPunct="1"/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102 x 1 000 000 = 102 000 000 (mm).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0" y="319087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Bản đồ được vẽ với tỉ lệ nào?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0" y="3648075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Tỉ lệ 1 : 1 000 000.</a:t>
            </a:r>
          </a:p>
        </p:txBody>
      </p:sp>
    </p:spTree>
    <p:extLst>
      <p:ext uri="{BB962C8B-B14F-4D97-AF65-F5344CB8AC3E}">
        <p14:creationId xmlns:p14="http://schemas.microsoft.com/office/powerpoint/2010/main" val="3237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/>
      <p:bldP spid="10273" grpId="0"/>
      <p:bldP spid="10274" grpId="0"/>
      <p:bldP spid="10275" grpId="0"/>
      <p:bldP spid="10276" grpId="0"/>
      <p:bldP spid="10277" grpId="0"/>
      <p:bldP spid="10278" grpId="0"/>
      <p:bldP spid="102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76600" y="16906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29393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Quãng đường Hà Nội – Hải Phòng dài là:        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09600" y="19827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762000" y="1539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53641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Muốn tính độ dài thực tế trên mặt đất ta lấy độ dài thu nhỏ nhân với số lần theo tỉ lệ bản đồ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0" y="206375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0" y="46196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Muốn tính độ dài thực tế trên mặt đất ta làm thế nào?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91000" y="389413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102 km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066800" y="336073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102 000 000 mm  =  102 km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90600" y="282733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x 1000 000  =  102 000 000 (mm )</a:t>
            </a:r>
          </a:p>
        </p:txBody>
      </p:sp>
    </p:spTree>
    <p:extLst>
      <p:ext uri="{BB962C8B-B14F-4D97-AF65-F5344CB8AC3E}">
        <p14:creationId xmlns:p14="http://schemas.microsoft.com/office/powerpoint/2010/main" val="6341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8" grpId="0"/>
      <p:bldP spid="22543" grpId="0"/>
      <p:bldP spid="22544" grpId="0"/>
      <p:bldP spid="22545" grpId="0"/>
      <p:bldP spid="225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114800" y="2971800"/>
            <a:ext cx="35052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endParaRPr lang="vi-VN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4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550F131-3583-4AA9-A426-7201E1C4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54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300" i="1" dirty="0">
                <a:solidFill>
                  <a:srgbClr val="FFFF00"/>
                </a:solidFill>
                <a:latin typeface="Times New Roman"/>
                <a:cs typeface="Times New Roman"/>
              </a:rPr>
              <a:t>*</a:t>
            </a:r>
            <a:endParaRPr lang="en-US" altLang="en-US" sz="33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None/>
            </a:pPr>
            <a:endParaRPr lang="en-US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  <a:r>
              <a:rPr lang="en-US" altLang="en-US"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Viết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số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thích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hợp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vào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chỗ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 smtClean="0">
                <a:latin typeface="Times New Roman"/>
                <a:cs typeface="Times New Roman"/>
              </a:rPr>
              <a:t>chấm</a:t>
            </a:r>
            <a:r>
              <a:rPr lang="en-US" altLang="en-US" sz="3300" b="1" dirty="0" smtClean="0">
                <a:latin typeface="Times New Roman"/>
                <a:cs typeface="Times New Roman"/>
              </a:rPr>
              <a:t>:</a:t>
            </a:r>
            <a:endParaRPr lang="en-US" altLang="en-US" sz="3300" b="1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3" name="Group 5">
            <a:extLst>
              <a:ext uri="{FF2B5EF4-FFF2-40B4-BE49-F238E27FC236}">
                <a16:creationId xmlns:a16="http://schemas.microsoft.com/office/drawing/2014/main" id="{17297C49-09D9-4698-8282-A907A53DC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33557"/>
              </p:ext>
            </p:extLst>
          </p:nvPr>
        </p:nvGraphicFramePr>
        <p:xfrm>
          <a:off x="201357" y="1599015"/>
          <a:ext cx="8851455" cy="4703789"/>
        </p:xfrm>
        <a:graphic>
          <a:graphicData uri="http://schemas.openxmlformats.org/drawingml/2006/table">
            <a:tbl>
              <a:tblPr/>
              <a:tblGrid>
                <a:gridCol w="229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lệ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500 000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nhỏ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 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789"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thật</a:t>
                      </a: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 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..cm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3" name="Rectangle 27">
            <a:extLst>
              <a:ext uri="{FF2B5EF4-FFF2-40B4-BE49-F238E27FC236}">
                <a16:creationId xmlns:a16="http://schemas.microsoft.com/office/drawing/2014/main" id="{C677382D-A68F-46B9-9F80-48F1F137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63" y="5181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1 000 000</a:t>
            </a:r>
          </a:p>
        </p:txBody>
      </p:sp>
      <p:sp>
        <p:nvSpPr>
          <p:cNvPr id="109596" name="Rectangle 28">
            <a:extLst>
              <a:ext uri="{FF2B5EF4-FFF2-40B4-BE49-F238E27FC236}">
                <a16:creationId xmlns:a16="http://schemas.microsoft.com/office/drawing/2014/main" id="{E445E3DF-C668-4F5C-B746-F39D548D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156" y="5102471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09597" name="Rectangle 29">
            <a:extLst>
              <a:ext uri="{FF2B5EF4-FFF2-40B4-BE49-F238E27FC236}">
                <a16:creationId xmlns:a16="http://schemas.microsoft.com/office/drawing/2014/main" id="{FD2B81B4-1547-45D3-8DE9-662047EC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803" y="517708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45 000</a:t>
            </a:r>
          </a:p>
        </p:txBody>
      </p:sp>
      <p:pic>
        <p:nvPicPr>
          <p:cNvPr id="109601" name="ai nhanh hon.MP3">
            <a:hlinkClick r:id="" action="ppaction://media"/>
            <a:extLst>
              <a:ext uri="{FF2B5EF4-FFF2-40B4-BE49-F238E27FC236}">
                <a16:creationId xmlns:a16="http://schemas.microsoft.com/office/drawing/2014/main" id="{93A07B35-680F-43AB-9D32-C7E4D5F3B6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9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585" fill="hold"/>
                                        <p:tgtEl>
                                          <p:spTgt spid="1096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0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601"/>
                </p:tgtEl>
              </p:cMediaNode>
            </p:audio>
          </p:childTnLst>
        </p:cTn>
      </p:par>
    </p:tnLst>
    <p:bldLst>
      <p:bldP spid="24603" grpId="0"/>
      <p:bldP spid="109596" grpId="0"/>
      <p:bldP spid="1095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D98C7351-529F-4E91-8EA6-A3F0B146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" y="481456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   </a:t>
            </a:r>
            <a:r>
              <a:rPr lang="en-US" alt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2: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1:200,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lớp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em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4cm.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đó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mấy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mét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?</a:t>
            </a:r>
            <a:endParaRPr lang="vi-VN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6A1045C-3F4B-4F2A-97D8-D07DB4D7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EEA328E-5862-426E-A06E-3A488F24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248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4 x 200  =  800 ( cm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</a:rPr>
              <a:t> 800 cm  =  8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: 8 m</a:t>
            </a:r>
          </a:p>
        </p:txBody>
      </p:sp>
      <p:grpSp>
        <p:nvGrpSpPr>
          <p:cNvPr id="23559" name="Group 5">
            <a:extLst>
              <a:ext uri="{FF2B5EF4-FFF2-40B4-BE49-F238E27FC236}">
                <a16:creationId xmlns:a16="http://schemas.microsoft.com/office/drawing/2014/main" id="{230B6C3C-DB63-4D4E-A1B4-A8EB7983CB23}"/>
              </a:ext>
            </a:extLst>
          </p:cNvPr>
          <p:cNvGrpSpPr>
            <a:grpSpLocks/>
          </p:cNvGrpSpPr>
          <p:nvPr/>
        </p:nvGrpSpPr>
        <p:grpSpPr bwMode="auto">
          <a:xfrm rot="-3642003">
            <a:off x="7676356" y="5836444"/>
            <a:ext cx="1630363" cy="815975"/>
            <a:chOff x="0" y="3360"/>
            <a:chExt cx="1344" cy="960"/>
          </a:xfrm>
        </p:grpSpPr>
        <p:pic>
          <p:nvPicPr>
            <p:cNvPr id="23560" name="Picture 6" descr="Margarite">
              <a:extLst>
                <a:ext uri="{FF2B5EF4-FFF2-40B4-BE49-F238E27FC236}">
                  <a16:creationId xmlns:a16="http://schemas.microsoft.com/office/drawing/2014/main" id="{5D7A43CA-85EA-4FEC-ADEE-720C9D1C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Margarite">
              <a:extLst>
                <a:ext uri="{FF2B5EF4-FFF2-40B4-BE49-F238E27FC236}">
                  <a16:creationId xmlns:a16="http://schemas.microsoft.com/office/drawing/2014/main" id="{77BDB7C8-852C-4C0D-B4A0-F2F553D83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 descr="Margarite">
              <a:extLst>
                <a:ext uri="{FF2B5EF4-FFF2-40B4-BE49-F238E27FC236}">
                  <a16:creationId xmlns:a16="http://schemas.microsoft.com/office/drawing/2014/main" id="{E7AD266A-641D-4532-ABE0-B1AF4B1AB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F15CB3F7-9859-426C-AF60-D0C3FCF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1" y="593412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  </a:t>
            </a:r>
            <a:r>
              <a:rPr lang="en-US" altLang="en-US" sz="2800" b="1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3: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1: 2 500 000,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27 cm.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580A6EB-B612-40C1-9BFF-D276142A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644" y="2584483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ED82ECE-0885-4314-A1DB-7E353EEE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4" y="3276995"/>
            <a:ext cx="8524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quãng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anose="02020603050405020304" pitchFamily="18" charset="0"/>
              </a:rPr>
              <a:t> Minh – </a:t>
            </a:r>
            <a:r>
              <a:rPr lang="en-US" altLang="en-US" b="1" dirty="0" err="1"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27 x 2 500 000  =  67 500 000 ( cm 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</a:rPr>
              <a:t> 67 500 000cm  = 675 km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: 675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E693C3E-4BEB-4DB3-91F1-5272A20635A0}"/>
              </a:ext>
            </a:extLst>
          </p:cNvPr>
          <p:cNvSpPr/>
          <p:nvPr/>
        </p:nvSpPr>
        <p:spPr>
          <a:xfrm>
            <a:off x="1219200" y="1676400"/>
            <a:ext cx="7411540" cy="2133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dò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28680" name="Group 5">
            <a:extLst>
              <a:ext uri="{FF2B5EF4-FFF2-40B4-BE49-F238E27FC236}">
                <a16:creationId xmlns:a16="http://schemas.microsoft.com/office/drawing/2014/main" id="{AE1CAC58-D72C-4FE4-B604-828577D6961D}"/>
              </a:ext>
            </a:extLst>
          </p:cNvPr>
          <p:cNvGrpSpPr>
            <a:grpSpLocks/>
          </p:cNvGrpSpPr>
          <p:nvPr/>
        </p:nvGrpSpPr>
        <p:grpSpPr bwMode="auto">
          <a:xfrm rot="7364801">
            <a:off x="-334962" y="269875"/>
            <a:ext cx="1628775" cy="815975"/>
            <a:chOff x="0" y="3360"/>
            <a:chExt cx="1344" cy="960"/>
          </a:xfrm>
        </p:grpSpPr>
        <p:pic>
          <p:nvPicPr>
            <p:cNvPr id="28681" name="Picture 6" descr="Margarite">
              <a:extLst>
                <a:ext uri="{FF2B5EF4-FFF2-40B4-BE49-F238E27FC236}">
                  <a16:creationId xmlns:a16="http://schemas.microsoft.com/office/drawing/2014/main" id="{2CC7C63F-5937-428A-B71A-774074B5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 descr="Margarite">
              <a:extLst>
                <a:ext uri="{FF2B5EF4-FFF2-40B4-BE49-F238E27FC236}">
                  <a16:creationId xmlns:a16="http://schemas.microsoft.com/office/drawing/2014/main" id="{2FFA7BDA-6EDD-4814-8759-F6CF8B87C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8" descr="Margarite">
              <a:extLst>
                <a:ext uri="{FF2B5EF4-FFF2-40B4-BE49-F238E27FC236}">
                  <a16:creationId xmlns:a16="http://schemas.microsoft.com/office/drawing/2014/main" id="{8FA7153A-C04A-484A-9AAD-7AB3254B8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4074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p-VN_00">
            <a:extLst>
              <a:ext uri="{FF2B5EF4-FFF2-40B4-BE49-F238E27FC236}">
                <a16:creationId xmlns:a16="http://schemas.microsoft.com/office/drawing/2014/main" id="{7E74D0D3-3220-4B5A-A720-4010E20C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3"/>
          <a:stretch>
            <a:fillRect/>
          </a:stretch>
        </p:blipFill>
        <p:spPr bwMode="auto">
          <a:xfrm>
            <a:off x="381000" y="152400"/>
            <a:ext cx="4608513" cy="647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C5034787-EB48-418E-98C5-B829EF37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25" y="6217536"/>
            <a:ext cx="2362200" cy="385763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CC3300"/>
                </a:solidFill>
              </a:rPr>
              <a:t>Tỉ lệ 1 : 1 000 000</a:t>
            </a:r>
          </a:p>
        </p:txBody>
      </p:sp>
      <p:sp>
        <p:nvSpPr>
          <p:cNvPr id="110598" name="AutoShape 6">
            <a:extLst>
              <a:ext uri="{FF2B5EF4-FFF2-40B4-BE49-F238E27FC236}">
                <a16:creationId xmlns:a16="http://schemas.microsoft.com/office/drawing/2014/main" id="{5440D4CC-73E7-4FC9-8BA3-B5994478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447800"/>
            <a:ext cx="2057400" cy="2667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/>
              <a:t>Đọc tỉ lệ bản đồ.</a:t>
            </a:r>
          </a:p>
        </p:txBody>
      </p:sp>
      <p:pic>
        <p:nvPicPr>
          <p:cNvPr id="110599" name="Picture 7" descr="Cartoon_Mouse">
            <a:extLst>
              <a:ext uri="{FF2B5EF4-FFF2-40B4-BE49-F238E27FC236}">
                <a16:creationId xmlns:a16="http://schemas.microsoft.com/office/drawing/2014/main" id="{CA22C461-5285-421F-A2ED-A73D9DF67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3628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an_do_viet_nam">
            <a:extLst>
              <a:ext uri="{FF2B5EF4-FFF2-40B4-BE49-F238E27FC236}">
                <a16:creationId xmlns:a16="http://schemas.microsoft.com/office/drawing/2014/main" id="{74EE0366-6882-4041-9A28-72A2AAFA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1">
            <a:extLst>
              <a:ext uri="{FF2B5EF4-FFF2-40B4-BE49-F238E27FC236}">
                <a16:creationId xmlns:a16="http://schemas.microsoft.com/office/drawing/2014/main" id="{75A3A0F3-F92C-4A66-8B01-597D94E1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05513"/>
            <a:ext cx="3124200" cy="471487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Tỉ lệ 1 : 10 000 000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655E3572-536D-44B5-84FC-89A0D91DE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-152400"/>
            <a:ext cx="4953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83" tIns="34541" rIns="69083" bIns="34541">
            <a:spAutoFit/>
          </a:bodyPr>
          <a:lstStyle>
            <a:lvl1pPr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</a:rPr>
              <a:t>Bản đồ Việt Nam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" y="1963738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Viết số thích hợp vào chỗ chấm:</a:t>
            </a:r>
          </a:p>
        </p:txBody>
      </p:sp>
      <p:graphicFrame>
        <p:nvGraphicFramePr>
          <p:cNvPr id="4141" name="Group 45"/>
          <p:cNvGraphicFramePr>
            <a:graphicFrameLocks noGrp="1"/>
          </p:cNvGraphicFramePr>
          <p:nvPr>
            <p:ph/>
          </p:nvPr>
        </p:nvGraphicFramePr>
        <p:xfrm>
          <a:off x="304800" y="3048000"/>
          <a:ext cx="8382000" cy="2057400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…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57200" y="3200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Tỉ lệ bản đồ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57200" y="3810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 dài thu nhỏ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57200" y="4495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 dài thật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048000" y="3124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1 000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9718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cm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029200" y="3124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300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953000" y="3810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dm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6858000" y="31242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10 000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9342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mm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2971800" y="4495800"/>
            <a:ext cx="17526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1 000 cm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953000" y="4495800"/>
            <a:ext cx="16764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 300 dm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6781800" y="4495800"/>
            <a:ext cx="18288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10 000mm</a:t>
            </a:r>
          </a:p>
        </p:txBody>
      </p:sp>
      <p:pic>
        <p:nvPicPr>
          <p:cNvPr id="3110" name="Picture 68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990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34" grpId="0"/>
      <p:bldP spid="4136" grpId="0"/>
      <p:bldP spid="4138" grpId="0"/>
      <p:bldP spid="4142" grpId="0"/>
      <p:bldP spid="4143" grpId="0"/>
      <p:bldP spid="4145" grpId="0"/>
      <p:bldP spid="4146" grpId="0"/>
      <p:bldP spid="4153" grpId="0"/>
      <p:bldP spid="4154" grpId="0"/>
      <p:bldP spid="4158" grpId="0" animBg="1"/>
      <p:bldP spid="4159" grpId="0" animBg="1"/>
      <p:bldP spid="4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810000" y="320040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Khám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phá</a:t>
            </a:r>
            <a:endParaRPr lang="vi-VN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D365F0E7-89A1-4C38-9E36-9D6C439E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517" y="1390140"/>
            <a:ext cx="1388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latin typeface="Times New Roman"/>
                <a:cs typeface="Times New Roman"/>
              </a:rPr>
              <a:t>Toán</a:t>
            </a:r>
            <a:endParaRPr lang="en-US" altLang="en-US" sz="4400" b="1" dirty="0">
              <a:latin typeface="Times New Roman"/>
              <a:cs typeface="Times New 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4D104-5D6E-41B2-B10E-623C1868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" y="2146849"/>
            <a:ext cx="7229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Ứng</a:t>
            </a:r>
            <a:r>
              <a:rPr lang="en-US" alt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lang="en-US" alt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endParaRPr lang="en-US" altLang="en-US" sz="4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B73F-44B7-4E27-8A41-312232BA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42BB1-3953-4106-9AA3-110DE80286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2346960"/>
            <a:ext cx="8763000" cy="2164080"/>
          </a:xfrm>
        </p:spPr>
        <p:txBody>
          <a:bodyPr/>
          <a:lstStyle/>
          <a:p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độ dài thật trên mặt đất từ độ dài thu nhỏ và tỉ lệ bản đồ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tỉ lệ bản đồ viết được độ dài thật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9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28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0000"/>
                </a:solidFill>
                <a:latin typeface="Times New Roman" pitchFamily="18" charset="0"/>
              </a:rPr>
              <a:t>Bài toán 1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00200" y="304800"/>
            <a:ext cx="7543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 b="1">
                <a:solidFill>
                  <a:srgbClr val="0000CC"/>
                </a:solidFill>
                <a:latin typeface="Times New Roman" pitchFamily="18" charset="0"/>
              </a:rPr>
              <a:t>Bản đồ trường Mầm non xã Thắng Lợi vẽ theo tỉ lệ  </a:t>
            </a:r>
            <a:r>
              <a:rPr lang="en-US" altLang="en-US" sz="2300" b="1">
                <a:solidFill>
                  <a:srgbClr val="CC3300"/>
                </a:solidFill>
                <a:latin typeface="Times New Roman" pitchFamily="18" charset="0"/>
              </a:rPr>
              <a:t>1 : 300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9650"/>
            <a:ext cx="52768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05765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Tỉ lệ 1 : 300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86600" y="26098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5065713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Trên bản đồ cổng trường rộng </a:t>
            </a: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2cm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(khoảng cách từ A đến B). Hỏi chiều rộng thật của cổng trường là mấy mét?</a:t>
            </a:r>
          </a:p>
        </p:txBody>
      </p:sp>
    </p:spTree>
    <p:extLst>
      <p:ext uri="{BB962C8B-B14F-4D97-AF65-F5344CB8AC3E}">
        <p14:creationId xmlns:p14="http://schemas.microsoft.com/office/powerpoint/2010/main" val="27769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7" grpId="0"/>
      <p:bldP spid="6158" grpId="0"/>
      <p:bldP spid="6159" grpId="0"/>
    </p:bld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816</Words>
  <Application>Microsoft Office PowerPoint</Application>
  <PresentationFormat>On-screen Show (4:3)</PresentationFormat>
  <Paragraphs>109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Symbol</vt:lpstr>
      <vt:lpstr>Times New Roman</vt:lpstr>
      <vt:lpstr>Trebuchet MS</vt:lpstr>
      <vt:lpstr>Wingdings</vt:lpstr>
      <vt:lpstr>3_Default Design</vt:lpstr>
      <vt:lpstr>5_Default Design</vt:lpstr>
      <vt:lpstr>Slipstream</vt:lpstr>
      <vt:lpstr>Default Design</vt:lpstr>
      <vt:lpstr>1_Default Design</vt:lpstr>
      <vt:lpstr>2_Default Design</vt:lpstr>
      <vt:lpstr>4_Default Design</vt:lpstr>
      <vt:lpstr>6_Default Design</vt:lpstr>
      <vt:lpstr>7_Default Design</vt:lpstr>
      <vt:lpstr>8_Default Design</vt:lpstr>
      <vt:lpstr>6_Office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 Hoa</dc:creator>
  <cp:lastModifiedBy>Admin</cp:lastModifiedBy>
  <cp:revision>204</cp:revision>
  <cp:lastPrinted>2018-03-31T05:51:33Z</cp:lastPrinted>
  <dcterms:created xsi:type="dcterms:W3CDTF">2009-04-07T07:17:21Z</dcterms:created>
  <dcterms:modified xsi:type="dcterms:W3CDTF">2023-04-07T08:57:21Z</dcterms:modified>
</cp:coreProperties>
</file>