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31"/>
  </p:notesMasterIdLst>
  <p:sldIdLst>
    <p:sldId id="320" r:id="rId7"/>
    <p:sldId id="324" r:id="rId8"/>
    <p:sldId id="338" r:id="rId9"/>
    <p:sldId id="340" r:id="rId10"/>
    <p:sldId id="364" r:id="rId11"/>
    <p:sldId id="358" r:id="rId12"/>
    <p:sldId id="362" r:id="rId13"/>
    <p:sldId id="359" r:id="rId14"/>
    <p:sldId id="363" r:id="rId15"/>
    <p:sldId id="344" r:id="rId16"/>
    <p:sldId id="347" r:id="rId17"/>
    <p:sldId id="349" r:id="rId18"/>
    <p:sldId id="348" r:id="rId19"/>
    <p:sldId id="350" r:id="rId20"/>
    <p:sldId id="288" r:id="rId21"/>
    <p:sldId id="351" r:id="rId22"/>
    <p:sldId id="368" r:id="rId23"/>
    <p:sldId id="352" r:id="rId24"/>
    <p:sldId id="366" r:id="rId25"/>
    <p:sldId id="369" r:id="rId26"/>
    <p:sldId id="370" r:id="rId27"/>
    <p:sldId id="314" r:id="rId28"/>
    <p:sldId id="315" r:id="rId29"/>
    <p:sldId id="365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20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7"/>
            <p14:sldId id="349"/>
            <p14:sldId id="348"/>
            <p14:sldId id="350"/>
            <p14:sldId id="288"/>
            <p14:sldId id="351"/>
            <p14:sldId id="368"/>
            <p14:sldId id="352"/>
            <p14:sldId id="366"/>
            <p14:sldId id="369"/>
            <p14:sldId id="370"/>
          </p14:sldIdLst>
        </p14:section>
        <p14:section name="Untitled Section" id="{E5E36B1C-C306-47FB-84C1-D94AB3014E11}">
          <p14:sldIdLst>
            <p14:sldId id="314"/>
            <p14:sldId id="315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1529E9"/>
    <a:srgbClr val="E010D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 varScale="1">
        <p:scale>
          <a:sx n="69" d="100"/>
          <a:sy n="69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4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5CD8-EAAE-40AA-9D60-F8CC9A0BF7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5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8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5CD8-EAAE-40AA-9D60-F8CC9A0BF76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1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5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8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8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58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6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26/3/2023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848" r:id="rId8"/>
    <p:sldLayoutId id="2147483847" r:id="rId9"/>
    <p:sldLayoutId id="2147483846" r:id="rId10"/>
    <p:sldLayoutId id="2147483845" r:id="rId11"/>
    <p:sldLayoutId id="2147483843" r:id="rId12"/>
    <p:sldLayoutId id="2147483842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802" r:id="rId19"/>
    <p:sldLayoutId id="2147483844" r:id="rId20"/>
    <p:sldLayoutId id="2147483773" r:id="rId21"/>
    <p:sldLayoutId id="2147483775" r:id="rId22"/>
    <p:sldLayoutId id="2147483776" r:id="rId23"/>
    <p:sldLayoutId id="2147483777" r:id="rId24"/>
    <p:sldLayoutId id="2147483778" r:id="rId25"/>
    <p:sldLayoutId id="2147483780" r:id="rId26"/>
    <p:sldLayoutId id="2147483781" r:id="rId27"/>
    <p:sldLayoutId id="2147483782" r:id="rId28"/>
    <p:sldLayoutId id="21474837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26/3/2023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6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5" Type="http://schemas.openxmlformats.org/officeDocument/2006/relationships/image" Target="../media/image29.gif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microsoft.com/office/2007/relationships/hdphoto" Target="../media/hdphoto13.wdp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0.png"/><Relationship Id="rId5" Type="http://schemas.microsoft.com/office/2007/relationships/hdphoto" Target="../media/hdphoto15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microsoft.com/office/2007/relationships/hdphoto" Target="../media/hdphoto16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microsoft.com/office/2007/relationships/hdphoto" Target="../media/hdphoto14.wdp"/><Relationship Id="rId9" Type="http://schemas.microsoft.com/office/2007/relationships/hdphoto" Target="../media/hdphoto1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6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330.png"/><Relationship Id="rId17" Type="http://schemas.openxmlformats.org/officeDocument/2006/relationships/image" Target="../media/image23.jpe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8.wdp"/><Relationship Id="rId5" Type="http://schemas.microsoft.com/office/2007/relationships/media" Target="../media/media3.mp3"/><Relationship Id="rId15" Type="http://schemas.openxmlformats.org/officeDocument/2006/relationships/image" Target="../media/image36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7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3.png"/><Relationship Id="rId18" Type="http://schemas.openxmlformats.org/officeDocument/2006/relationships/image" Target="../media/image23.jpeg"/><Relationship Id="rId3" Type="http://schemas.microsoft.com/office/2007/relationships/media" Target="../media/media2.mp3"/><Relationship Id="rId7" Type="http://schemas.openxmlformats.org/officeDocument/2006/relationships/slideLayout" Target="../slideLayouts/slideLayout66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" Type="http://schemas.openxmlformats.org/officeDocument/2006/relationships/audio" Target="../media/media1.wav"/><Relationship Id="rId16" Type="http://schemas.openxmlformats.org/officeDocument/2006/relationships/image" Target="../media/image4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45.png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jp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7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47.png"/><Relationship Id="rId5" Type="http://schemas.microsoft.com/office/2007/relationships/media" Target="../media/media3.mp3"/><Relationship Id="rId15" Type="http://schemas.openxmlformats.org/officeDocument/2006/relationships/image" Target="../media/image23.jpeg"/><Relationship Id="rId10" Type="http://schemas.microsoft.com/office/2007/relationships/hdphoto" Target="../media/hdphoto8.wdp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7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85" y="21342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27" y="11078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24760" y="677973"/>
            <a:ext cx="109097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lang="en-US" sz="8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6" b="96748" l="9744" r="89776">
                        <a14:foregroundMark x1="42812" y1="26558" x2="42812" y2="26558"/>
                        <a14:foregroundMark x1="59744" y1="26152" x2="59744" y2="26152"/>
                        <a14:foregroundMark x1="42332" y1="24797" x2="42332" y2="24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692" y="2505844"/>
            <a:ext cx="4226353" cy="45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64" y="4494402"/>
            <a:ext cx="2877136" cy="25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4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-0.18295 0.04005 C -0.16901 0.04908 -0.14805 0.05394 -0.12605 0.05394 C -0.10105 0.05394 -0.08099 0.04908 -0.06706 0.04005 L 4.375E-6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037E-7 L -0.18294 0.04005 C -0.16901 0.04907 -0.14804 0.05394 -0.12604 0.05394 C -0.10104 0.05394 -0.08098 0.04907 -0.06705 0.04005 L -4.58333E-6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kern="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KHI BIẾT TỔNG VÀ TỈ SỐ CỦA HAI SỐ ĐÓ</a:t>
            </a:r>
            <a:endParaRPr lang="en-US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4" y="-1114657"/>
            <a:ext cx="4480230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096815" y="357397"/>
            <a:ext cx="5464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Yêu</a:t>
            </a:r>
            <a:r>
              <a:rPr lang="en-US" sz="6000" b="1" dirty="0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cầu</a:t>
            </a:r>
            <a:r>
              <a:rPr lang="en-US" sz="6000" b="1" dirty="0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cần</a:t>
            </a:r>
            <a:r>
              <a:rPr lang="en-US" sz="6000" b="1" dirty="0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đạt</a:t>
            </a:r>
            <a:endParaRPr lang="en-US" sz="6000" b="1" dirty="0">
              <a:solidFill>
                <a:srgbClr val="2D8B2F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flipH="1">
            <a:off x="399530" y="1439938"/>
            <a:ext cx="9829163" cy="2672490"/>
            <a:chOff x="1304128" y="1180652"/>
            <a:chExt cx="10228563" cy="2672490"/>
          </a:xfrm>
        </p:grpSpPr>
        <p:sp>
          <p:nvSpPr>
            <p:cNvPr id="3" name="Freeform 2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368555" y="1918636"/>
            <a:ext cx="82049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3142995" y="4266492"/>
            <a:ext cx="7597906" cy="2196167"/>
            <a:chOff x="635889" y="4125432"/>
            <a:chExt cx="7597906" cy="2196167"/>
          </a:xfrm>
        </p:grpSpPr>
        <p:sp>
          <p:nvSpPr>
            <p:cNvPr id="4" name="Freeform 3"/>
            <p:cNvSpPr/>
            <p:nvPr/>
          </p:nvSpPr>
          <p:spPr>
            <a:xfrm flipH="1">
              <a:off x="1435396" y="4125432"/>
              <a:ext cx="6798399" cy="2025879"/>
            </a:xfrm>
            <a:custGeom>
              <a:avLst/>
              <a:gdLst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704185"/>
                <a:gd name="connsiteY0" fmla="*/ 1006475 h 1006475"/>
                <a:gd name="connsiteX1" fmla="*/ 2200275 w 2704185"/>
                <a:gd name="connsiteY1" fmla="*/ 1006475 h 1006475"/>
                <a:gd name="connsiteX2" fmla="*/ 2679700 w 2704185"/>
                <a:gd name="connsiteY2" fmla="*/ 806450 h 1006475"/>
                <a:gd name="connsiteX3" fmla="*/ 2501900 w 2704185"/>
                <a:gd name="connsiteY3" fmla="*/ 396875 h 1006475"/>
                <a:gd name="connsiteX4" fmla="*/ 1666875 w 2704185"/>
                <a:gd name="connsiteY4" fmla="*/ 0 h 1006475"/>
                <a:gd name="connsiteX5" fmla="*/ 600075 w 2704185"/>
                <a:gd name="connsiteY5" fmla="*/ 25400 h 1006475"/>
                <a:gd name="connsiteX6" fmla="*/ 0 w 2704185"/>
                <a:gd name="connsiteY6" fmla="*/ 615950 h 1006475"/>
                <a:gd name="connsiteX7" fmla="*/ 123825 w 2704185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101363 h 1101363"/>
                <a:gd name="connsiteX1" fmla="*/ 2200275 w 2710992"/>
                <a:gd name="connsiteY1" fmla="*/ 1101363 h 1101363"/>
                <a:gd name="connsiteX2" fmla="*/ 2679700 w 2710992"/>
                <a:gd name="connsiteY2" fmla="*/ 901338 h 1101363"/>
                <a:gd name="connsiteX3" fmla="*/ 2501900 w 2710992"/>
                <a:gd name="connsiteY3" fmla="*/ 491763 h 1101363"/>
                <a:gd name="connsiteX4" fmla="*/ 1666875 w 2710992"/>
                <a:gd name="connsiteY4" fmla="*/ 94888 h 1101363"/>
                <a:gd name="connsiteX5" fmla="*/ 600075 w 2710992"/>
                <a:gd name="connsiteY5" fmla="*/ 120288 h 1101363"/>
                <a:gd name="connsiteX6" fmla="*/ 0 w 2710992"/>
                <a:gd name="connsiteY6" fmla="*/ 710838 h 1101363"/>
                <a:gd name="connsiteX7" fmla="*/ 123825 w 2710992"/>
                <a:gd name="connsiteY7" fmla="*/ 1101363 h 1101363"/>
                <a:gd name="connsiteX0" fmla="*/ 123825 w 2710992"/>
                <a:gd name="connsiteY0" fmla="*/ 1173121 h 1173121"/>
                <a:gd name="connsiteX1" fmla="*/ 2200275 w 2710992"/>
                <a:gd name="connsiteY1" fmla="*/ 1173121 h 1173121"/>
                <a:gd name="connsiteX2" fmla="*/ 2679700 w 2710992"/>
                <a:gd name="connsiteY2" fmla="*/ 973096 h 1173121"/>
                <a:gd name="connsiteX3" fmla="*/ 2501900 w 2710992"/>
                <a:gd name="connsiteY3" fmla="*/ 563521 h 1173121"/>
                <a:gd name="connsiteX4" fmla="*/ 1666875 w 2710992"/>
                <a:gd name="connsiteY4" fmla="*/ 166646 h 1173121"/>
                <a:gd name="connsiteX5" fmla="*/ 600075 w 2710992"/>
                <a:gd name="connsiteY5" fmla="*/ 192046 h 1173121"/>
                <a:gd name="connsiteX6" fmla="*/ 0 w 2710992"/>
                <a:gd name="connsiteY6" fmla="*/ 782596 h 1173121"/>
                <a:gd name="connsiteX7" fmla="*/ 123825 w 2710992"/>
                <a:gd name="connsiteY7" fmla="*/ 1173121 h 1173121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216585 w 2803752"/>
                <a:gd name="connsiteY0" fmla="*/ 1285704 h 1285704"/>
                <a:gd name="connsiteX1" fmla="*/ 2293035 w 2803752"/>
                <a:gd name="connsiteY1" fmla="*/ 1285704 h 1285704"/>
                <a:gd name="connsiteX2" fmla="*/ 2772460 w 2803752"/>
                <a:gd name="connsiteY2" fmla="*/ 1085679 h 1285704"/>
                <a:gd name="connsiteX3" fmla="*/ 2594660 w 2803752"/>
                <a:gd name="connsiteY3" fmla="*/ 676104 h 1285704"/>
                <a:gd name="connsiteX4" fmla="*/ 1759635 w 2803752"/>
                <a:gd name="connsiteY4" fmla="*/ 279229 h 1285704"/>
                <a:gd name="connsiteX5" fmla="*/ 692835 w 2803752"/>
                <a:gd name="connsiteY5" fmla="*/ 304629 h 1285704"/>
                <a:gd name="connsiteX6" fmla="*/ 92760 w 2803752"/>
                <a:gd name="connsiteY6" fmla="*/ 895179 h 1285704"/>
                <a:gd name="connsiteX7" fmla="*/ 216585 w 2803752"/>
                <a:gd name="connsiteY7" fmla="*/ 1285704 h 1285704"/>
                <a:gd name="connsiteX0" fmla="*/ 319131 w 2906298"/>
                <a:gd name="connsiteY0" fmla="*/ 1285704 h 1285704"/>
                <a:gd name="connsiteX1" fmla="*/ 2395581 w 2906298"/>
                <a:gd name="connsiteY1" fmla="*/ 1285704 h 1285704"/>
                <a:gd name="connsiteX2" fmla="*/ 2875006 w 2906298"/>
                <a:gd name="connsiteY2" fmla="*/ 1085679 h 1285704"/>
                <a:gd name="connsiteX3" fmla="*/ 2697206 w 2906298"/>
                <a:gd name="connsiteY3" fmla="*/ 676104 h 1285704"/>
                <a:gd name="connsiteX4" fmla="*/ 1862181 w 2906298"/>
                <a:gd name="connsiteY4" fmla="*/ 279229 h 1285704"/>
                <a:gd name="connsiteX5" fmla="*/ 795381 w 2906298"/>
                <a:gd name="connsiteY5" fmla="*/ 304629 h 1285704"/>
                <a:gd name="connsiteX6" fmla="*/ 195306 w 2906298"/>
                <a:gd name="connsiteY6" fmla="*/ 895179 h 1285704"/>
                <a:gd name="connsiteX7" fmla="*/ 319131 w 2906298"/>
                <a:gd name="connsiteY7" fmla="*/ 1285704 h 1285704"/>
                <a:gd name="connsiteX0" fmla="*/ 420994 w 3008161"/>
                <a:gd name="connsiteY0" fmla="*/ 1285704 h 1285704"/>
                <a:gd name="connsiteX1" fmla="*/ 2497444 w 3008161"/>
                <a:gd name="connsiteY1" fmla="*/ 1285704 h 1285704"/>
                <a:gd name="connsiteX2" fmla="*/ 2976869 w 3008161"/>
                <a:gd name="connsiteY2" fmla="*/ 1085679 h 1285704"/>
                <a:gd name="connsiteX3" fmla="*/ 2799069 w 3008161"/>
                <a:gd name="connsiteY3" fmla="*/ 676104 h 1285704"/>
                <a:gd name="connsiteX4" fmla="*/ 1964044 w 3008161"/>
                <a:gd name="connsiteY4" fmla="*/ 279229 h 1285704"/>
                <a:gd name="connsiteX5" fmla="*/ 897244 w 3008161"/>
                <a:gd name="connsiteY5" fmla="*/ 304629 h 1285704"/>
                <a:gd name="connsiteX6" fmla="*/ 297169 w 3008161"/>
                <a:gd name="connsiteY6" fmla="*/ 895179 h 1285704"/>
                <a:gd name="connsiteX7" fmla="*/ 420994 w 3008161"/>
                <a:gd name="connsiteY7" fmla="*/ 1285704 h 128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8161" h="1285704">
                  <a:moveTo>
                    <a:pt x="420994" y="1285704"/>
                  </a:moveTo>
                  <a:lnTo>
                    <a:pt x="2497444" y="1285704"/>
                  </a:lnTo>
                  <a:cubicBezTo>
                    <a:pt x="2800127" y="1269829"/>
                    <a:pt x="2934536" y="1209504"/>
                    <a:pt x="2976869" y="1085679"/>
                  </a:cubicBezTo>
                  <a:cubicBezTo>
                    <a:pt x="3073177" y="872954"/>
                    <a:pt x="2928186" y="730079"/>
                    <a:pt x="2799069" y="676104"/>
                  </a:cubicBezTo>
                  <a:cubicBezTo>
                    <a:pt x="2787427" y="258062"/>
                    <a:pt x="2299536" y="49571"/>
                    <a:pt x="1964044" y="279229"/>
                  </a:cubicBezTo>
                  <a:cubicBezTo>
                    <a:pt x="1792594" y="-106004"/>
                    <a:pt x="1087744" y="-88013"/>
                    <a:pt x="897244" y="304629"/>
                  </a:cubicBezTo>
                  <a:cubicBezTo>
                    <a:pt x="468619" y="101429"/>
                    <a:pt x="1894" y="488779"/>
                    <a:pt x="297169" y="895179"/>
                  </a:cubicBezTo>
                  <a:cubicBezTo>
                    <a:pt x="-188606" y="965029"/>
                    <a:pt x="-29856" y="1266654"/>
                    <a:pt x="420994" y="1285704"/>
                  </a:cubicBezTo>
                  <a:close/>
                </a:path>
              </a:pathLst>
            </a:custGeom>
            <a:solidFill>
              <a:srgbClr val="E66C7D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979552" flipH="1">
              <a:off x="635889" y="4926731"/>
              <a:ext cx="925815" cy="1394868"/>
              <a:chOff x="2057400" y="2332412"/>
              <a:chExt cx="324766" cy="568896"/>
            </a:xfrm>
            <a:solidFill>
              <a:srgbClr val="E66C7D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4084119" y="5075227"/>
            <a:ext cx="69766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151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50 : 5 x 2 =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64" y="243956"/>
            <a:ext cx="194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0421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AutoShape 37"/>
          <p:cNvSpPr>
            <a:spLocks/>
          </p:cNvSpPr>
          <p:nvPr/>
        </p:nvSpPr>
        <p:spPr bwMode="auto">
          <a:xfrm>
            <a:off x="7679204" y="1688126"/>
            <a:ext cx="108957" cy="1040190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8135992" y="184510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6005994" y="1138643"/>
            <a:ext cx="361881" cy="50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439762" y="2451579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3228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7699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6970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22600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600" y="114305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974743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9457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8869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77756" y="1820947"/>
            <a:ext cx="0" cy="27432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1347" y="1814840"/>
            <a:ext cx="0" cy="27432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2 + 3 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: 5 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x 2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–20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</a:rPr>
              <a:t>: 20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latin typeface="Times New Roman" panose="02020603050405020304" pitchFamily="18" charset="0"/>
              </a:rPr>
              <a:t>: 30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5 ( </a:t>
            </a:r>
            <a:r>
              <a:rPr lang="en-US" altLang="en-US" sz="26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3" name="AutoShape 62">
            <a:extLst>
              <a:ext uri="{FF2B5EF4-FFF2-40B4-BE49-F238E27FC236}">
                <a16:creationId xmlns:a16="http://schemas.microsoft.com/office/drawing/2014/main" id="{691F0934-7807-45C1-BDA0-34AD76EDA007}"/>
              </a:ext>
            </a:extLst>
          </p:cNvPr>
          <p:cNvSpPr>
            <a:spLocks/>
          </p:cNvSpPr>
          <p:nvPr/>
        </p:nvSpPr>
        <p:spPr bwMode="auto">
          <a:xfrm rot="16200000">
            <a:off x="5903816" y="809118"/>
            <a:ext cx="312735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E46473-1B5A-448A-94E4-42672B7AC35A}"/>
              </a:ext>
            </a:extLst>
          </p:cNvPr>
          <p:cNvGrpSpPr/>
          <p:nvPr/>
        </p:nvGrpSpPr>
        <p:grpSpPr>
          <a:xfrm>
            <a:off x="5357848" y="1578840"/>
            <a:ext cx="1423499" cy="272967"/>
            <a:chOff x="1989728" y="3812826"/>
            <a:chExt cx="1423499" cy="164442"/>
          </a:xfrm>
        </p:grpSpPr>
        <p:sp>
          <p:nvSpPr>
            <p:cNvPr id="70" name="Line 58">
              <a:extLst>
                <a:ext uri="{FF2B5EF4-FFF2-40B4-BE49-F238E27FC236}">
                  <a16:creationId xmlns:a16="http://schemas.microsoft.com/office/drawing/2014/main" id="{3285AAA4-6185-4001-A9A8-4F55E68BB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id="{31592938-D032-4E25-BF50-F48061F19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60">
              <a:extLst>
                <a:ext uri="{FF2B5EF4-FFF2-40B4-BE49-F238E27FC236}">
                  <a16:creationId xmlns:a16="http://schemas.microsoft.com/office/drawing/2014/main" id="{24FB1C9F-5063-4295-AF06-3E593665F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Line 60">
              <a:extLst>
                <a:ext uri="{FF2B5EF4-FFF2-40B4-BE49-F238E27FC236}">
                  <a16:creationId xmlns:a16="http://schemas.microsoft.com/office/drawing/2014/main" id="{54FEE1A1-EAEF-4233-B472-C6DC9C2EB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49EF0E-889C-4943-8D5D-20EE36C66CA3}"/>
              </a:ext>
            </a:extLst>
          </p:cNvPr>
          <p:cNvGrpSpPr/>
          <p:nvPr/>
        </p:nvGrpSpPr>
        <p:grpSpPr>
          <a:xfrm>
            <a:off x="5372600" y="2137787"/>
            <a:ext cx="2102930" cy="449701"/>
            <a:chOff x="1989728" y="4227026"/>
            <a:chExt cx="2086763" cy="154968"/>
          </a:xfrm>
        </p:grpSpPr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D4E922AA-342E-4F4A-9A93-3111262B6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DE137D30-8BFD-4B8B-BF70-F62BF7ED6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03F6F63C-B33D-45E3-B953-EBCB61A16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id="{7D454CE5-1AB1-460F-884D-AAD0CC5C8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id="{DF524CB9-0464-41E8-9BBF-24125AA8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AutoShape 62">
            <a:extLst>
              <a:ext uri="{FF2B5EF4-FFF2-40B4-BE49-F238E27FC236}">
                <a16:creationId xmlns:a16="http://schemas.microsoft.com/office/drawing/2014/main" id="{7A72D863-F68C-41F6-8B43-8C85E14AB7A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209238" y="1473422"/>
            <a:ext cx="395377" cy="2081240"/>
          </a:xfrm>
          <a:prstGeom prst="rightBrace">
            <a:avLst>
              <a:gd name="adj1" fmla="val 29444"/>
              <a:gd name="adj2" fmla="val 51122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7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7" grpId="0"/>
      <p:bldP spid="29" grpId="0"/>
      <p:bldP spid="29" grpId="1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  <p:bldP spid="63" grpId="0" animBg="1"/>
      <p:bldP spid="63" grpId="1" animBg="1"/>
      <p:bldP spid="63" grpId="2" animBg="1"/>
      <p:bldP spid="50" grpId="0" animBg="1"/>
      <p:bldP spid="50" grpId="1" animBg="1"/>
      <p:bldP spid="5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00" y="194347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2 + 3 = 5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50 : 5 x 2 = 20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50 – 20 = 30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2827317" y="257871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3372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>
            <a:spLocks/>
          </p:cNvSpPr>
          <p:nvPr/>
        </p:nvSpPr>
        <p:spPr bwMode="auto">
          <a:xfrm>
            <a:off x="4319498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743606" y="1687027"/>
            <a:ext cx="10922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71957" y="1652594"/>
            <a:ext cx="70242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37167" y="2681212"/>
            <a:ext cx="459748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71407" y="5286321"/>
            <a:ext cx="474083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28090" y="1382153"/>
            <a:ext cx="0" cy="494323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71407" y="3070841"/>
            <a:ext cx="365760" cy="0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306197" y="1936802"/>
            <a:ext cx="365760" cy="0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FF09B0-7CD0-4682-B943-C7242EE3F329}"/>
              </a:ext>
            </a:extLst>
          </p:cNvPr>
          <p:cNvGrpSpPr/>
          <p:nvPr/>
        </p:nvGrpSpPr>
        <p:grpSpPr>
          <a:xfrm>
            <a:off x="1777018" y="1542662"/>
            <a:ext cx="1423499" cy="272967"/>
            <a:chOff x="1989728" y="3812826"/>
            <a:chExt cx="1423499" cy="164442"/>
          </a:xfrm>
        </p:grpSpPr>
        <p:sp>
          <p:nvSpPr>
            <p:cNvPr id="47" name="Line 58">
              <a:extLst>
                <a:ext uri="{FF2B5EF4-FFF2-40B4-BE49-F238E27FC236}">
                  <a16:creationId xmlns:a16="http://schemas.microsoft.com/office/drawing/2014/main" id="{00ACDA01-CF4A-463E-8820-8197455EE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60">
              <a:extLst>
                <a:ext uri="{FF2B5EF4-FFF2-40B4-BE49-F238E27FC236}">
                  <a16:creationId xmlns:a16="http://schemas.microsoft.com/office/drawing/2014/main" id="{0D642AB9-82DD-4545-B739-0A1625C53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60">
              <a:extLst>
                <a:ext uri="{FF2B5EF4-FFF2-40B4-BE49-F238E27FC236}">
                  <a16:creationId xmlns:a16="http://schemas.microsoft.com/office/drawing/2014/main" id="{FA41DB13-9B2D-4423-BDB9-A35F2FF2E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60">
              <a:extLst>
                <a:ext uri="{FF2B5EF4-FFF2-40B4-BE49-F238E27FC236}">
                  <a16:creationId xmlns:a16="http://schemas.microsoft.com/office/drawing/2014/main" id="{01BDD4A4-8A7B-47A9-9DE6-3968FAB5E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303B02-2E0F-472D-9ACF-0FECAC034C97}"/>
              </a:ext>
            </a:extLst>
          </p:cNvPr>
          <p:cNvGrpSpPr/>
          <p:nvPr/>
        </p:nvGrpSpPr>
        <p:grpSpPr>
          <a:xfrm>
            <a:off x="1747413" y="2218548"/>
            <a:ext cx="2150026" cy="449701"/>
            <a:chOff x="1989728" y="4227026"/>
            <a:chExt cx="2086763" cy="154968"/>
          </a:xfrm>
        </p:grpSpPr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CA3DB5E6-6559-46E3-A282-EC3A43115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61">
              <a:extLst>
                <a:ext uri="{FF2B5EF4-FFF2-40B4-BE49-F238E27FC236}">
                  <a16:creationId xmlns:a16="http://schemas.microsoft.com/office/drawing/2014/main" id="{DD9B3BC1-E925-4E82-92F4-54424C505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58CFAC20-83DF-46E3-8C94-1B4627D7A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61">
              <a:extLst>
                <a:ext uri="{FF2B5EF4-FFF2-40B4-BE49-F238E27FC236}">
                  <a16:creationId xmlns:a16="http://schemas.microsoft.com/office/drawing/2014/main" id="{EE5BBDCB-AF49-4A39-8247-8DC0EAAC2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61">
              <a:extLst>
                <a:ext uri="{FF2B5EF4-FFF2-40B4-BE49-F238E27FC236}">
                  <a16:creationId xmlns:a16="http://schemas.microsoft.com/office/drawing/2014/main" id="{82FEC4FE-3AA5-4C72-9B95-04FCB5CFA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87C661-1CAE-4D69-842C-3B914871D261}"/>
              </a:ext>
            </a:extLst>
          </p:cNvPr>
          <p:cNvCxnSpPr/>
          <p:nvPr/>
        </p:nvCxnSpPr>
        <p:spPr>
          <a:xfrm flipH="1">
            <a:off x="1753073" y="1935831"/>
            <a:ext cx="0" cy="27432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DF36C8-6507-4594-A26A-4C88910FE686}"/>
              </a:ext>
            </a:extLst>
          </p:cNvPr>
          <p:cNvCxnSpPr/>
          <p:nvPr/>
        </p:nvCxnSpPr>
        <p:spPr>
          <a:xfrm flipH="1">
            <a:off x="3194627" y="1878371"/>
            <a:ext cx="0" cy="27432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961AEB-9142-4E2C-BEC5-B58C92329BA4}"/>
              </a:ext>
            </a:extLst>
          </p:cNvPr>
          <p:cNvCxnSpPr/>
          <p:nvPr/>
        </p:nvCxnSpPr>
        <p:spPr>
          <a:xfrm>
            <a:off x="7218791" y="4295657"/>
            <a:ext cx="365760" cy="0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4B76876-48C2-452D-9FC5-3CC833343A55}"/>
              </a:ext>
            </a:extLst>
          </p:cNvPr>
          <p:cNvSpPr txBox="1"/>
          <p:nvPr/>
        </p:nvSpPr>
        <p:spPr>
          <a:xfrm>
            <a:off x="7588055" y="3824795"/>
            <a:ext cx="45974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AutoShape 62">
            <a:extLst>
              <a:ext uri="{FF2B5EF4-FFF2-40B4-BE49-F238E27FC236}">
                <a16:creationId xmlns:a16="http://schemas.microsoft.com/office/drawing/2014/main" id="{95FD97F5-3B0A-40E5-80E2-B1064011511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615694" y="1605061"/>
            <a:ext cx="423247" cy="2096842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62">
            <a:extLst>
              <a:ext uri="{FF2B5EF4-FFF2-40B4-BE49-F238E27FC236}">
                <a16:creationId xmlns:a16="http://schemas.microsoft.com/office/drawing/2014/main" id="{8A2820F4-B758-4B0F-AC09-67E66630AFFE}"/>
              </a:ext>
            </a:extLst>
          </p:cNvPr>
          <p:cNvSpPr>
            <a:spLocks/>
          </p:cNvSpPr>
          <p:nvPr/>
        </p:nvSpPr>
        <p:spPr bwMode="auto">
          <a:xfrm rot="16200000">
            <a:off x="2322985" y="789072"/>
            <a:ext cx="312735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02B4DA-ACB2-49F3-84FA-F8CCF10D4E7C}"/>
              </a:ext>
            </a:extLst>
          </p:cNvPr>
          <p:cNvCxnSpPr/>
          <p:nvPr/>
        </p:nvCxnSpPr>
        <p:spPr>
          <a:xfrm>
            <a:off x="7188884" y="5038440"/>
            <a:ext cx="365760" cy="0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0ADEA4-51B2-494E-954A-3216FB988E18}"/>
              </a:ext>
            </a:extLst>
          </p:cNvPr>
          <p:cNvSpPr txBox="1"/>
          <p:nvPr/>
        </p:nvSpPr>
        <p:spPr>
          <a:xfrm>
            <a:off x="7548944" y="4682186"/>
            <a:ext cx="42487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60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97" y="815989"/>
            <a:ext cx="3919595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7"/>
          <p:cNvSpPr>
            <a:spLocks/>
          </p:cNvSpPr>
          <p:nvPr/>
        </p:nvSpPr>
        <p:spPr bwMode="auto">
          <a:xfrm>
            <a:off x="4158584" y="1744719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484772" y="2073172"/>
            <a:ext cx="230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25 </a:t>
            </a:r>
            <a:r>
              <a:rPr lang="en-US" altLang="en-US" sz="260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vở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55055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8788" y="163850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407124-B022-41C1-8F84-359E6F58232C}"/>
              </a:ext>
            </a:extLst>
          </p:cNvPr>
          <p:cNvGrpSpPr/>
          <p:nvPr/>
        </p:nvGrpSpPr>
        <p:grpSpPr>
          <a:xfrm>
            <a:off x="1637263" y="2569908"/>
            <a:ext cx="3147752" cy="946117"/>
            <a:chOff x="4058463" y="2397370"/>
            <a:chExt cx="3147752" cy="946117"/>
          </a:xfrm>
        </p:grpSpPr>
        <p:sp>
          <p:nvSpPr>
            <p:cNvPr id="20" name="AutoShape 28"/>
            <p:cNvSpPr>
              <a:spLocks/>
            </p:cNvSpPr>
            <p:nvPr/>
          </p:nvSpPr>
          <p:spPr bwMode="auto">
            <a:xfrm rot="5400000">
              <a:off x="4983693" y="1649449"/>
              <a:ext cx="435538" cy="2285998"/>
            </a:xfrm>
            <a:prstGeom prst="rightBrace">
              <a:avLst>
                <a:gd name="adj1" fmla="val 68438"/>
                <a:gd name="adj2" fmla="val 50000"/>
              </a:avLst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5068392" y="2851362"/>
              <a:ext cx="2137823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>
                  <a:latin typeface="Times New Roman" panose="02020603050405020304" pitchFamily="18" charset="0"/>
                </a:rPr>
                <a:t>? </a:t>
              </a:r>
              <a:r>
                <a:rPr lang="en-US" altLang="en-US" sz="2600" b="1" dirty="0" err="1">
                  <a:latin typeface="Times New Roman" panose="02020603050405020304" pitchFamily="18" charset="0"/>
                </a:rPr>
                <a:t>quyển</a:t>
              </a:r>
              <a:endParaRPr lang="en-US" altLang="en-US" sz="26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4F87D306-9528-4488-8223-C1B002924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2148" y="2397370"/>
              <a:ext cx="2286000" cy="390333"/>
              <a:chOff x="1206" y="1852"/>
              <a:chExt cx="1680" cy="96"/>
            </a:xfrm>
          </p:grpSpPr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032F2A63-F4A0-467D-A362-DA38F0CD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6" y="1900"/>
                <a:ext cx="1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id="{0D2AA2B2-1510-4221-8850-C03442B42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6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882C7F8B-510E-4F5E-8D85-6B2C1055E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7">
                <a:extLst>
                  <a:ext uri="{FF2B5EF4-FFF2-40B4-BE49-F238E27FC236}">
                    <a16:creationId xmlns:a16="http://schemas.microsoft.com/office/drawing/2014/main" id="{25F5077F-DF67-44E0-B170-924F695B2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8">
                <a:extLst>
                  <a:ext uri="{FF2B5EF4-FFF2-40B4-BE49-F238E27FC236}">
                    <a16:creationId xmlns:a16="http://schemas.microsoft.com/office/drawing/2014/main" id="{C9B60311-F043-45FB-9CE8-6C84DBB87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F6CD21D-E79D-48CD-B5FD-0202625C47CC}"/>
              </a:ext>
            </a:extLst>
          </p:cNvPr>
          <p:cNvSpPr txBox="1"/>
          <p:nvPr/>
        </p:nvSpPr>
        <p:spPr>
          <a:xfrm>
            <a:off x="1967181" y="221108"/>
            <a:ext cx="275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9E695E-E1B7-4921-B3F5-29004D702705}"/>
              </a:ext>
            </a:extLst>
          </p:cNvPr>
          <p:cNvSpPr txBox="1"/>
          <p:nvPr/>
        </p:nvSpPr>
        <p:spPr>
          <a:xfrm>
            <a:off x="4364094" y="221107"/>
            <a:ext cx="1975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C35EB6-6F91-4F0F-903B-242EEBE7F7DD}"/>
              </a:ext>
            </a:extLst>
          </p:cNvPr>
          <p:cNvSpPr txBox="1"/>
          <p:nvPr/>
        </p:nvSpPr>
        <p:spPr>
          <a:xfrm>
            <a:off x="6186578" y="238339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74F855-4C6C-427B-8A49-B02E28C17837}"/>
              </a:ext>
            </a:extLst>
          </p:cNvPr>
          <p:cNvSpPr txBox="1"/>
          <p:nvPr/>
        </p:nvSpPr>
        <p:spPr>
          <a:xfrm>
            <a:off x="9726923" y="238339"/>
            <a:ext cx="2353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3F7A4B-592C-4EE3-8878-3382B326C9BE}"/>
              </a:ext>
            </a:extLst>
          </p:cNvPr>
          <p:cNvSpPr txBox="1"/>
          <p:nvPr/>
        </p:nvSpPr>
        <p:spPr>
          <a:xfrm>
            <a:off x="337984" y="761128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F8DD47-8DAF-42D4-9F44-4042C1610090}"/>
              </a:ext>
            </a:extLst>
          </p:cNvPr>
          <p:cNvGrpSpPr/>
          <p:nvPr/>
        </p:nvGrpSpPr>
        <p:grpSpPr>
          <a:xfrm>
            <a:off x="1637263" y="1370337"/>
            <a:ext cx="2219754" cy="877596"/>
            <a:chOff x="1554133" y="1370337"/>
            <a:chExt cx="2219754" cy="87759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411BB3-C7E6-45F2-A2C2-B9AE827C4EDD}"/>
                </a:ext>
              </a:extLst>
            </p:cNvPr>
            <p:cNvGrpSpPr/>
            <p:nvPr/>
          </p:nvGrpSpPr>
          <p:grpSpPr>
            <a:xfrm>
              <a:off x="1554133" y="1370337"/>
              <a:ext cx="2219754" cy="877596"/>
              <a:chOff x="4058460" y="1183811"/>
              <a:chExt cx="2219754" cy="877596"/>
            </a:xfrm>
          </p:grpSpPr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4058460" y="1768838"/>
                <a:ext cx="0" cy="2925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>
                <a:off x="4847755" y="1738241"/>
                <a:ext cx="0" cy="2925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5593427" y="1738240"/>
                <a:ext cx="0" cy="2925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27"/>
              <p:cNvSpPr>
                <a:spLocks/>
              </p:cNvSpPr>
              <p:nvPr/>
            </p:nvSpPr>
            <p:spPr bwMode="auto">
              <a:xfrm rot="16200000">
                <a:off x="4653481" y="971353"/>
                <a:ext cx="328365" cy="1453789"/>
              </a:xfrm>
              <a:prstGeom prst="rightBrace">
                <a:avLst>
                  <a:gd name="adj1" fmla="val 52373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4571983" y="1183811"/>
                <a:ext cx="1706231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600" b="1" dirty="0">
                    <a:latin typeface="Times New Roman" panose="02020603050405020304" pitchFamily="18" charset="0"/>
                  </a:rPr>
                  <a:t>? </a:t>
                </a:r>
                <a:r>
                  <a:rPr lang="en-US" altLang="en-US" sz="2600" b="1" dirty="0" err="1">
                    <a:latin typeface="Times New Roman" panose="02020603050405020304" pitchFamily="18" charset="0"/>
                  </a:rPr>
                  <a:t>quyển</a:t>
                </a:r>
                <a:endParaRPr lang="en-US" altLang="en-US" sz="2600" b="1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AE6ADF-CA80-49EE-8FC9-1D64366E8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6571" y="2081645"/>
              <a:ext cx="1551526" cy="71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09AD90-524C-478B-955D-A9C0BA060F8A}"/>
                  </a:ext>
                </a:extLst>
              </p:cNvPr>
              <p:cNvSpPr txBox="1"/>
              <p:nvPr/>
            </p:nvSpPr>
            <p:spPr>
              <a:xfrm>
                <a:off x="9347713" y="163850"/>
                <a:ext cx="53014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09AD90-524C-478B-955D-A9C0BA060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713" y="163850"/>
                <a:ext cx="53014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556B1F-384F-4F8B-9BA9-30343104308A}"/>
              </a:ext>
            </a:extLst>
          </p:cNvPr>
          <p:cNvSpPr txBox="1"/>
          <p:nvPr/>
        </p:nvSpPr>
        <p:spPr>
          <a:xfrm>
            <a:off x="556096" y="3846786"/>
            <a:ext cx="159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465FA-24E8-49D6-BECD-B74EC5FDA443}"/>
              </a:ext>
            </a:extLst>
          </p:cNvPr>
          <p:cNvSpPr txBox="1"/>
          <p:nvPr/>
        </p:nvSpPr>
        <p:spPr>
          <a:xfrm>
            <a:off x="120880" y="3580503"/>
            <a:ext cx="77349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2 + 3 = 5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25: 5 x 2 = 10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25 -10 = 15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FA53A4-4239-4C88-A446-3EBD4F0A694A}"/>
              </a:ext>
            </a:extLst>
          </p:cNvPr>
          <p:cNvSpPr txBox="1"/>
          <p:nvPr/>
        </p:nvSpPr>
        <p:spPr>
          <a:xfrm>
            <a:off x="7321317" y="1762615"/>
            <a:ext cx="36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2A98E-DF30-475E-9E40-8F855F598087}"/>
              </a:ext>
            </a:extLst>
          </p:cNvPr>
          <p:cNvSpPr txBox="1"/>
          <p:nvPr/>
        </p:nvSpPr>
        <p:spPr>
          <a:xfrm>
            <a:off x="7501101" y="3314528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FDA375-456C-48C1-8A7A-38385E30794E}"/>
              </a:ext>
            </a:extLst>
          </p:cNvPr>
          <p:cNvSpPr txBox="1"/>
          <p:nvPr/>
        </p:nvSpPr>
        <p:spPr>
          <a:xfrm>
            <a:off x="7440037" y="5627643"/>
            <a:ext cx="47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1A675B-D39D-412B-9542-6C917F724170}"/>
              </a:ext>
            </a:extLst>
          </p:cNvPr>
          <p:cNvCxnSpPr/>
          <p:nvPr/>
        </p:nvCxnSpPr>
        <p:spPr>
          <a:xfrm>
            <a:off x="7211220" y="1382153"/>
            <a:ext cx="0" cy="4943233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0F6D3C1-CCC9-473C-8A81-4E15822161AF}"/>
              </a:ext>
            </a:extLst>
          </p:cNvPr>
          <p:cNvSpPr txBox="1"/>
          <p:nvPr/>
        </p:nvSpPr>
        <p:spPr>
          <a:xfrm>
            <a:off x="7566195" y="4498877"/>
            <a:ext cx="459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3E6D97-936D-43CE-9DA6-F29BE4AA668B}"/>
              </a:ext>
            </a:extLst>
          </p:cNvPr>
          <p:cNvSpPr txBox="1"/>
          <p:nvPr/>
        </p:nvSpPr>
        <p:spPr>
          <a:xfrm>
            <a:off x="7566195" y="5167160"/>
            <a:ext cx="424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/>
      <p:bldP spid="31" grpId="0"/>
      <p:bldP spid="49" grpId="0"/>
      <p:bldP spid="50" grpId="0"/>
      <p:bldP spid="51" grpId="0"/>
      <p:bldP spid="53" grpId="0"/>
      <p:bldP spid="54" grpId="0"/>
      <p:bldP spid="16" grpId="0"/>
      <p:bldP spid="25" grpId="0"/>
      <p:bldP spid="32" grpId="0"/>
      <p:bldP spid="33" grpId="0"/>
      <p:bldP spid="34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730" y="1906992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730" y="2592356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730" y="3216053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730" y="3901417"/>
            <a:ext cx="11268432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44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9145" y="2125815"/>
            <a:ext cx="4946677" cy="1015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6000" b="1" i="0" u="none" strike="noStrike" kern="0" cap="none" spc="0" normalizeH="0" baseline="0" noProof="0" dirty="0">
              <a:ln/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1D750CD-C982-4D17-A478-BCAD46B6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629" y="3176236"/>
            <a:ext cx="609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 + 7 = 9 (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333 : 9 x 2 = 74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333 – 74 = 259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259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8">
            <a:extLst>
              <a:ext uri="{FF2B5EF4-FFF2-40B4-BE49-F238E27FC236}">
                <a16:creationId xmlns:a16="http://schemas.microsoft.com/office/drawing/2014/main" id="{2DF42D62-7625-4CC5-9526-5DCB786B7CFB}"/>
              </a:ext>
            </a:extLst>
          </p:cNvPr>
          <p:cNvGrpSpPr>
            <a:grpSpLocks/>
          </p:cNvGrpSpPr>
          <p:nvPr/>
        </p:nvGrpSpPr>
        <p:grpSpPr bwMode="auto">
          <a:xfrm>
            <a:off x="945931" y="1601267"/>
            <a:ext cx="7943850" cy="1222375"/>
            <a:chOff x="432" y="1680"/>
            <a:chExt cx="5004" cy="866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2C3413C3-262A-4FF3-9824-2CAEAA2E4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.VnTime" panose="020B7200000000000000" pitchFamily="34" charset="0"/>
                </a:rPr>
                <a:t>?</a:t>
              </a:r>
            </a:p>
          </p:txBody>
        </p:sp>
        <p:grpSp>
          <p:nvGrpSpPr>
            <p:cNvPr id="7" name="Group 57">
              <a:extLst>
                <a:ext uri="{FF2B5EF4-FFF2-40B4-BE49-F238E27FC236}">
                  <a16:creationId xmlns:a16="http://schemas.microsoft.com/office/drawing/2014/main" id="{6C7CE17D-3334-48A6-BB00-589F493FA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776"/>
              <a:ext cx="5004" cy="770"/>
              <a:chOff x="420" y="1776"/>
              <a:chExt cx="5004" cy="770"/>
            </a:xfrm>
          </p:grpSpPr>
          <p:sp>
            <p:nvSpPr>
              <p:cNvPr id="8" name="AutoShape 33">
                <a:extLst>
                  <a:ext uri="{FF2B5EF4-FFF2-40B4-BE49-F238E27FC236}">
                    <a16:creationId xmlns:a16="http://schemas.microsoft.com/office/drawing/2014/main" id="{B91ED8C3-2487-48C3-B057-702DD7E38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1932"/>
                <a:ext cx="144" cy="614"/>
              </a:xfrm>
              <a:prstGeom prst="rightBrace">
                <a:avLst>
                  <a:gd name="adj1" fmla="val 3553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33C6DA0-0182-449E-8A0D-CC301FB6C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2" y="1920"/>
                <a:ext cx="7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latin typeface=".VnTime" panose="020B7200000000000000" pitchFamily="34" charset="0"/>
                  </a:rPr>
                  <a:t>Sè bÐ:</a:t>
                </a:r>
              </a:p>
            </p:txBody>
          </p: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02A16B4-8002-4A33-B78B-71A3BE2B0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" y="2263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latin typeface=".VnTime" panose="020B7200000000000000" pitchFamily="34" charset="0"/>
                  </a:rPr>
                  <a:t>Sè lín:</a:t>
                </a:r>
              </a:p>
            </p:txBody>
          </p:sp>
          <p:sp>
            <p:nvSpPr>
              <p:cNvPr id="11" name="Line 15">
                <a:extLst>
                  <a:ext uri="{FF2B5EF4-FFF2-40B4-BE49-F238E27FC236}">
                    <a16:creationId xmlns:a16="http://schemas.microsoft.com/office/drawing/2014/main" id="{1D2F6827-3B18-49C9-A419-453C2F4CB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30A7E349-589E-4FA3-B262-75D183AA0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7A7DB461-BC89-4F19-B026-021D70559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5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703F8EC4-46EC-4888-8EFA-C4F103CC7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921"/>
                <a:ext cx="620" cy="163"/>
                <a:chOff x="5184" y="1261"/>
                <a:chExt cx="620" cy="165"/>
              </a:xfrm>
            </p:grpSpPr>
            <p:sp>
              <p:nvSpPr>
                <p:cNvPr id="29" name="Line 19">
                  <a:extLst>
                    <a:ext uri="{FF2B5EF4-FFF2-40B4-BE49-F238E27FC236}">
                      <a16:creationId xmlns:a16="http://schemas.microsoft.com/office/drawing/2014/main" id="{56BA1426-F7E7-4210-8D12-3CC61E986F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426"/>
                  <a:ext cx="6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0" name="AutoShape 20">
                  <a:extLst>
                    <a:ext uri="{FF2B5EF4-FFF2-40B4-BE49-F238E27FC236}">
                      <a16:creationId xmlns:a16="http://schemas.microsoft.com/office/drawing/2014/main" id="{07244C88-81F1-4BF2-AED7-5B576F95B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5414" y="1035"/>
                  <a:ext cx="163" cy="616"/>
                </a:xfrm>
                <a:prstGeom prst="rightBrace">
                  <a:avLst>
                    <a:gd name="adj1" fmla="val 3149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21">
                <a:extLst>
                  <a:ext uri="{FF2B5EF4-FFF2-40B4-BE49-F238E27FC236}">
                    <a16:creationId xmlns:a16="http://schemas.microsoft.com/office/drawing/2014/main" id="{EC4832F0-DCC5-4915-B6F2-15F77883D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16" y="2216"/>
                <a:ext cx="2304" cy="267"/>
                <a:chOff x="5184" y="1680"/>
                <a:chExt cx="2304" cy="272"/>
              </a:xfrm>
            </p:grpSpPr>
            <p:sp>
              <p:nvSpPr>
                <p:cNvPr id="19" name="Line 22">
                  <a:extLst>
                    <a:ext uri="{FF2B5EF4-FFF2-40B4-BE49-F238E27FC236}">
                      <a16:creationId xmlns:a16="http://schemas.microsoft.com/office/drawing/2014/main" id="{58C63517-72FF-4868-B3DF-18AF02E91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762"/>
                  <a:ext cx="229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992B4FD3-829D-4A27-9F7F-DE511D8BF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" name="Line 24">
                  <a:extLst>
                    <a:ext uri="{FF2B5EF4-FFF2-40B4-BE49-F238E27FC236}">
                      <a16:creationId xmlns:a16="http://schemas.microsoft.com/office/drawing/2014/main" id="{A172D642-51F5-452B-A77E-0077DE3BD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0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" name="Line 25">
                  <a:extLst>
                    <a:ext uri="{FF2B5EF4-FFF2-40B4-BE49-F238E27FC236}">
                      <a16:creationId xmlns:a16="http://schemas.microsoft.com/office/drawing/2014/main" id="{99AFCC15-5B82-475C-A96C-84E5E906C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3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3" name="Line 26">
                  <a:extLst>
                    <a:ext uri="{FF2B5EF4-FFF2-40B4-BE49-F238E27FC236}">
                      <a16:creationId xmlns:a16="http://schemas.microsoft.com/office/drawing/2014/main" id="{A4043DF4-EBF2-47BF-B86B-7E6FDF375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9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" name="Line 27">
                  <a:extLst>
                    <a:ext uri="{FF2B5EF4-FFF2-40B4-BE49-F238E27FC236}">
                      <a16:creationId xmlns:a16="http://schemas.microsoft.com/office/drawing/2014/main" id="{5DE08196-BD88-4542-8248-75511DDC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5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5" name="Line 28">
                  <a:extLst>
                    <a:ext uri="{FF2B5EF4-FFF2-40B4-BE49-F238E27FC236}">
                      <a16:creationId xmlns:a16="http://schemas.microsoft.com/office/drawing/2014/main" id="{23A11B9D-AFE1-4078-8F05-D8695354A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5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" name="Line 29">
                  <a:extLst>
                    <a:ext uri="{FF2B5EF4-FFF2-40B4-BE49-F238E27FC236}">
                      <a16:creationId xmlns:a16="http://schemas.microsoft.com/office/drawing/2014/main" id="{1049B5CC-B688-4AEC-B0B5-156A14775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39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7" name="Line 30">
                  <a:extLst>
                    <a:ext uri="{FF2B5EF4-FFF2-40B4-BE49-F238E27FC236}">
                      <a16:creationId xmlns:a16="http://schemas.microsoft.com/office/drawing/2014/main" id="{DD73C940-E43D-4DBC-AAE9-43E01E0BC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8" name="AutoShape 31">
                  <a:extLst>
                    <a:ext uri="{FF2B5EF4-FFF2-40B4-BE49-F238E27FC236}">
                      <a16:creationId xmlns:a16="http://schemas.microsoft.com/office/drawing/2014/main" id="{E51704F1-64B9-4737-A526-B1A57F1F2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6248" y="727"/>
                  <a:ext cx="164" cy="2286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Rectangle 32">
                <a:extLst>
                  <a:ext uri="{FF2B5EF4-FFF2-40B4-BE49-F238E27FC236}">
                    <a16:creationId xmlns:a16="http://schemas.microsoft.com/office/drawing/2014/main" id="{BF88A85C-C9A2-4E5C-BE07-6940A0501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2038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.VnTime" panose="020B7200000000000000" pitchFamily="34" charset="0"/>
                  </a:rPr>
                  <a:t>?</a:t>
                </a:r>
              </a:p>
            </p:txBody>
          </p:sp>
          <p:sp>
            <p:nvSpPr>
              <p:cNvPr id="17" name="Rectangle 34">
                <a:extLst>
                  <a:ext uri="{FF2B5EF4-FFF2-40B4-BE49-F238E27FC236}">
                    <a16:creationId xmlns:a16="http://schemas.microsoft.com/office/drawing/2014/main" id="{22907F50-AC8C-4DBA-81AD-93C41184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145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333</a:t>
                </a:r>
              </a:p>
            </p:txBody>
          </p:sp>
          <p:sp>
            <p:nvSpPr>
              <p:cNvPr id="18" name="Rectangle 35">
                <a:extLst>
                  <a:ext uri="{FF2B5EF4-FFF2-40B4-BE49-F238E27FC236}">
                    <a16:creationId xmlns:a16="http://schemas.microsoft.com/office/drawing/2014/main" id="{D2CE8555-EB30-4324-BF6E-3321845A4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" y="1776"/>
                <a:ext cx="150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200" b="1">
                    <a:latin typeface=".VnTime" panose="020B7200000000000000" pitchFamily="34" charset="0"/>
                  </a:rPr>
                  <a:t>Ta cã s¬ ®å:</a:t>
                </a:r>
              </a:p>
            </p:txBody>
          </p:sp>
        </p:grpSp>
      </p:grpSp>
      <p:sp>
        <p:nvSpPr>
          <p:cNvPr id="31" name="Text Box 37">
            <a:extLst>
              <a:ext uri="{FF2B5EF4-FFF2-40B4-BE49-F238E27FC236}">
                <a16:creationId xmlns:a16="http://schemas.microsoft.com/office/drawing/2014/main" id="{A0ED2CFA-16CE-46B6-B7AB-BD4C8F62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96" y="453490"/>
            <a:ext cx="11133322" cy="127419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8FA3266F-DF78-4672-966F-04B157C1E5CD}"/>
              </a:ext>
            </a:extLst>
          </p:cNvPr>
          <p:cNvGrpSpPr>
            <a:grpSpLocks/>
          </p:cNvGrpSpPr>
          <p:nvPr/>
        </p:nvGrpSpPr>
        <p:grpSpPr bwMode="auto">
          <a:xfrm>
            <a:off x="9536836" y="359217"/>
            <a:ext cx="423863" cy="1122364"/>
            <a:chOff x="2822" y="1427"/>
            <a:chExt cx="267" cy="707"/>
          </a:xfrm>
        </p:grpSpPr>
        <p:sp>
          <p:nvSpPr>
            <p:cNvPr id="33" name="Text Box 39">
              <a:extLst>
                <a:ext uri="{FF2B5EF4-FFF2-40B4-BE49-F238E27FC236}">
                  <a16:creationId xmlns:a16="http://schemas.microsoft.com/office/drawing/2014/main" id="{36233ACA-BECF-4656-87FE-05A9FC5C5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9" y="1427"/>
              <a:ext cx="2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34" name="Text Box 40">
              <a:extLst>
                <a:ext uri="{FF2B5EF4-FFF2-40B4-BE49-F238E27FC236}">
                  <a16:creationId xmlns:a16="http://schemas.microsoft.com/office/drawing/2014/main" id="{1AD1D369-2B3F-4B8D-A446-04F53CD4E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804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74ED02EA-6C78-4427-906A-42C2DC3A8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17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38" name="Hộp_Văn_Bản 39">
            <a:extLst>
              <a:ext uri="{FF2B5EF4-FFF2-40B4-BE49-F238E27FC236}">
                <a16:creationId xmlns:a16="http://schemas.microsoft.com/office/drawing/2014/main" id="{27F72877-C288-486F-B007-9F28A5D7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490" y="1323167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651171" y="0"/>
            <a:ext cx="1069570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Bài</a:t>
            </a:r>
            <a:r>
              <a:rPr lang="en-US" altLang="en-US" sz="3200" b="1" dirty="0">
                <a:latin typeface="Times New Roman" panose="02020603050405020304" pitchFamily="18" charset="0"/>
              </a:rPr>
              <a:t> 2: Hai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latin typeface="Times New Roman" panose="02020603050405020304" pitchFamily="18" charset="0"/>
              </a:rPr>
              <a:t> 125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tấn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200" b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200" b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tấn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thóc</a:t>
            </a:r>
            <a:r>
              <a:rPr lang="en-US" altLang="en-US" sz="32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03225" y="1804987"/>
            <a:ext cx="1404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20202" y="2144713"/>
            <a:ext cx="21240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7184" y="2676525"/>
            <a:ext cx="25161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thứ nhất: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02109" y="3209925"/>
            <a:ext cx="23288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thứ hai :</a:t>
            </a: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4137321" y="3262313"/>
            <a:ext cx="1995488" cy="228600"/>
            <a:chOff x="1632" y="1764"/>
            <a:chExt cx="1257" cy="144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632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632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265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56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889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130971" y="2778125"/>
            <a:ext cx="3013075" cy="228600"/>
            <a:chOff x="1619" y="2187"/>
            <a:chExt cx="1898" cy="144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62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256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89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619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243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80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517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223171" y="2244725"/>
            <a:ext cx="904875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?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491709" y="2860675"/>
            <a:ext cx="1143000" cy="415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130971" y="29305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132809" y="29305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51609" y="2625725"/>
            <a:ext cx="2951162" cy="158750"/>
          </a:xfrm>
          <a:custGeom>
            <a:avLst/>
            <a:gdLst>
              <a:gd name="T0" fmla="*/ 0 w 1248"/>
              <a:gd name="T1" fmla="*/ 2147483647 h 144"/>
              <a:gd name="T2" fmla="*/ 2147483647 w 1248"/>
              <a:gd name="T3" fmla="*/ 0 h 144"/>
              <a:gd name="T4" fmla="*/ 2147483647 w 1248"/>
              <a:gd name="T5" fmla="*/ 2147483647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837409" y="3575050"/>
            <a:ext cx="962025" cy="349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130971" y="3505200"/>
            <a:ext cx="1976438" cy="111125"/>
          </a:xfrm>
          <a:custGeom>
            <a:avLst/>
            <a:gdLst>
              <a:gd name="T0" fmla="*/ 0 w 1872"/>
              <a:gd name="T1" fmla="*/ 0 h 96"/>
              <a:gd name="T2" fmla="*/ 2147483647 w 1872"/>
              <a:gd name="T3" fmla="*/ 2147483647 h 96"/>
              <a:gd name="T4" fmla="*/ 2147483647 w 1872"/>
              <a:gd name="T5" fmla="*/ 0 h 96"/>
              <a:gd name="T6" fmla="*/ 0 60000 65536"/>
              <a:gd name="T7" fmla="*/ 0 60000 65536"/>
              <a:gd name="T8" fmla="*/ 0 60000 65536"/>
              <a:gd name="T9" fmla="*/ 0 w 1872"/>
              <a:gd name="T10" fmla="*/ 0 h 96"/>
              <a:gd name="T11" fmla="*/ 1872 w 187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96">
                <a:moveTo>
                  <a:pt x="0" y="0"/>
                </a:moveTo>
                <a:cubicBezTo>
                  <a:pt x="324" y="48"/>
                  <a:pt x="648" y="96"/>
                  <a:pt x="960" y="96"/>
                </a:cubicBezTo>
                <a:cubicBezTo>
                  <a:pt x="1272" y="96"/>
                  <a:pt x="1572" y="48"/>
                  <a:pt x="1872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32"/>
          <p:cNvSpPr>
            <a:spLocks/>
          </p:cNvSpPr>
          <p:nvPr/>
        </p:nvSpPr>
        <p:spPr bwMode="auto">
          <a:xfrm>
            <a:off x="7383759" y="2536825"/>
            <a:ext cx="144462" cy="1054100"/>
          </a:xfrm>
          <a:prstGeom prst="rightBrace">
            <a:avLst>
              <a:gd name="adj1" fmla="val 60806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3246734" y="418767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 + 2  =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(phần)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1895706" y="3879699"/>
            <a:ext cx="684542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ổng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202284" y="4946503"/>
            <a:ext cx="32369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125 : 5 x 3  =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75 (tấn)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552996" y="4565503"/>
            <a:ext cx="4038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Số thóc ở kho thứ nhất là: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3043534" y="5666503"/>
            <a:ext cx="30845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125 - 75 = 50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2400596" y="5327503"/>
            <a:ext cx="41148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Số thóc ở kho thứ hai là: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4220961" y="5995686"/>
            <a:ext cx="5580062" cy="8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: Kho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thư</a:t>
            </a:r>
            <a:r>
              <a:rPr lang="en-US" altLang="en-US" sz="2400" b="1" dirty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nhất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Times New Roman" panose="02020603050405020304" pitchFamily="18" charset="0"/>
              </a:rPr>
              <a:t>75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tấn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thư</a:t>
            </a:r>
            <a:r>
              <a:rPr lang="en-US" altLang="en-US" sz="2400" b="1" dirty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Times New Roman" panose="02020603050405020304" pitchFamily="18" charset="0"/>
              </a:rPr>
              <a:t>50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tấn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A3266F-DF78-4672-966F-04B157C1E5CD}"/>
              </a:ext>
            </a:extLst>
          </p:cNvPr>
          <p:cNvGrpSpPr>
            <a:grpSpLocks/>
          </p:cNvGrpSpPr>
          <p:nvPr/>
        </p:nvGrpSpPr>
        <p:grpSpPr bwMode="auto">
          <a:xfrm>
            <a:off x="2601414" y="763010"/>
            <a:ext cx="423863" cy="1122364"/>
            <a:chOff x="2822" y="1427"/>
            <a:chExt cx="267" cy="707"/>
          </a:xfrm>
        </p:grpSpPr>
        <p:sp>
          <p:nvSpPr>
            <p:cNvPr id="40" name="Text Box 39">
              <a:extLst>
                <a:ext uri="{FF2B5EF4-FFF2-40B4-BE49-F238E27FC236}">
                  <a16:creationId xmlns:a16="http://schemas.microsoft.com/office/drawing/2014/main" id="{36233ACA-BECF-4656-87FE-05A9FC5C5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9" y="1427"/>
              <a:ext cx="2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41" name="Text Box 40">
              <a:extLst>
                <a:ext uri="{FF2B5EF4-FFF2-40B4-BE49-F238E27FC236}">
                  <a16:creationId xmlns:a16="http://schemas.microsoft.com/office/drawing/2014/main" id="{1AD1D369-2B3F-4B8D-A446-04F53CD4E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804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74ED02EA-6C78-4427-906A-42C2DC3A8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17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8440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  <p:bldP spid="8" grpId="0"/>
      <p:bldP spid="9" grpId="0"/>
      <p:bldP spid="24" grpId="0"/>
      <p:bldP spid="25" grpId="0"/>
      <p:bldP spid="29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15636" y="154662"/>
            <a:ext cx="109866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548947" y="527227"/>
            <a:ext cx="506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48948" y="1032052"/>
            <a:ext cx="4571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548948" y="1032052"/>
            <a:ext cx="469578" cy="635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1D750CD-C982-4D17-A478-BCAD46B6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629" y="3481042"/>
            <a:ext cx="609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 (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x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58">
            <a:extLst>
              <a:ext uri="{FF2B5EF4-FFF2-40B4-BE49-F238E27FC236}">
                <a16:creationId xmlns:a16="http://schemas.microsoft.com/office/drawing/2014/main" id="{2DF42D62-7625-4CC5-9526-5DCB786B7CFB}"/>
              </a:ext>
            </a:extLst>
          </p:cNvPr>
          <p:cNvGrpSpPr>
            <a:grpSpLocks/>
          </p:cNvGrpSpPr>
          <p:nvPr/>
        </p:nvGrpSpPr>
        <p:grpSpPr bwMode="auto">
          <a:xfrm>
            <a:off x="945931" y="1948418"/>
            <a:ext cx="7067550" cy="1133449"/>
            <a:chOff x="432" y="1710"/>
            <a:chExt cx="4452" cy="803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2C3413C3-262A-4FF3-9824-2CAEAA2E4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71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.VnTime" panose="020B7200000000000000" pitchFamily="34" charset="0"/>
                </a:rPr>
                <a:t>?</a:t>
              </a:r>
            </a:p>
          </p:txBody>
        </p:sp>
        <p:grpSp>
          <p:nvGrpSpPr>
            <p:cNvPr id="9" name="Group 57">
              <a:extLst>
                <a:ext uri="{FF2B5EF4-FFF2-40B4-BE49-F238E27FC236}">
                  <a16:creationId xmlns:a16="http://schemas.microsoft.com/office/drawing/2014/main" id="{6C7CE17D-3334-48A6-BB00-589F493FA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776"/>
              <a:ext cx="4452" cy="737"/>
              <a:chOff x="420" y="1776"/>
              <a:chExt cx="4452" cy="737"/>
            </a:xfrm>
          </p:grpSpPr>
          <p:sp>
            <p:nvSpPr>
              <p:cNvPr id="10" name="AutoShape 33">
                <a:extLst>
                  <a:ext uri="{FF2B5EF4-FFF2-40B4-BE49-F238E27FC236}">
                    <a16:creationId xmlns:a16="http://schemas.microsoft.com/office/drawing/2014/main" id="{B91ED8C3-2487-48C3-B057-702DD7E38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849"/>
                <a:ext cx="144" cy="614"/>
              </a:xfrm>
              <a:prstGeom prst="rightBrace">
                <a:avLst>
                  <a:gd name="adj1" fmla="val 3553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2">
                <a:extLst>
                  <a:ext uri="{FF2B5EF4-FFF2-40B4-BE49-F238E27FC236}">
                    <a16:creationId xmlns:a16="http://schemas.microsoft.com/office/drawing/2014/main" id="{433C6DA0-0182-449E-8A0D-CC301FB6C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2" y="1920"/>
                <a:ext cx="7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latin typeface=".VnTime" panose="020B7200000000000000" pitchFamily="34" charset="0"/>
                  </a:rPr>
                  <a:t>Sè bÐ:</a:t>
                </a:r>
              </a:p>
            </p:txBody>
          </p: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902A16B4-8002-4A33-B78B-71A3BE2B0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" y="2263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latin typeface=".VnTime" panose="020B7200000000000000" pitchFamily="34" charset="0"/>
                  </a:rPr>
                  <a:t>Sè lín:</a:t>
                </a:r>
              </a:p>
            </p:txBody>
          </p:sp>
          <p:sp>
            <p:nvSpPr>
              <p:cNvPr id="13" name="Line 15">
                <a:extLst>
                  <a:ext uri="{FF2B5EF4-FFF2-40B4-BE49-F238E27FC236}">
                    <a16:creationId xmlns:a16="http://schemas.microsoft.com/office/drawing/2014/main" id="{1D2F6827-3B18-49C9-A419-453C2F4CB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" name="Line 16">
                <a:extLst>
                  <a:ext uri="{FF2B5EF4-FFF2-40B4-BE49-F238E27FC236}">
                    <a16:creationId xmlns:a16="http://schemas.microsoft.com/office/drawing/2014/main" id="{30A7E349-589E-4FA3-B262-75D183AA0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" name="Line 17">
                <a:extLst>
                  <a:ext uri="{FF2B5EF4-FFF2-40B4-BE49-F238E27FC236}">
                    <a16:creationId xmlns:a16="http://schemas.microsoft.com/office/drawing/2014/main" id="{7A7DB461-BC89-4F19-B026-021D70559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5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703F8EC4-46EC-4888-8EFA-C4F103CC7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924"/>
                <a:ext cx="1264" cy="186"/>
                <a:chOff x="5184" y="1262"/>
                <a:chExt cx="1264" cy="188"/>
              </a:xfrm>
            </p:grpSpPr>
            <p:sp>
              <p:nvSpPr>
                <p:cNvPr id="31" name="Line 19">
                  <a:extLst>
                    <a:ext uri="{FF2B5EF4-FFF2-40B4-BE49-F238E27FC236}">
                      <a16:creationId xmlns:a16="http://schemas.microsoft.com/office/drawing/2014/main" id="{56BA1426-F7E7-4210-8D12-3CC61E986F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426"/>
                  <a:ext cx="6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2" name="AutoShape 20">
                  <a:extLst>
                    <a:ext uri="{FF2B5EF4-FFF2-40B4-BE49-F238E27FC236}">
                      <a16:creationId xmlns:a16="http://schemas.microsoft.com/office/drawing/2014/main" id="{07244C88-81F1-4BF2-AED7-5B576F95B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724" y="725"/>
                  <a:ext cx="188" cy="1261"/>
                </a:xfrm>
                <a:prstGeom prst="rightBrace">
                  <a:avLst>
                    <a:gd name="adj1" fmla="val 3149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21">
                <a:extLst>
                  <a:ext uri="{FF2B5EF4-FFF2-40B4-BE49-F238E27FC236}">
                    <a16:creationId xmlns:a16="http://schemas.microsoft.com/office/drawing/2014/main" id="{EC4832F0-DCC5-4915-B6F2-15F77883D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16" y="2035"/>
                <a:ext cx="1601" cy="456"/>
                <a:chOff x="5184" y="1686"/>
                <a:chExt cx="1601" cy="468"/>
              </a:xfrm>
            </p:grpSpPr>
            <p:sp>
              <p:nvSpPr>
                <p:cNvPr id="21" name="Line 22">
                  <a:extLst>
                    <a:ext uri="{FF2B5EF4-FFF2-40B4-BE49-F238E27FC236}">
                      <a16:creationId xmlns:a16="http://schemas.microsoft.com/office/drawing/2014/main" id="{58C63517-72FF-4868-B3DF-18AF02E91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4" y="1750"/>
                  <a:ext cx="1601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" name="Line 23">
                  <a:extLst>
                    <a:ext uri="{FF2B5EF4-FFF2-40B4-BE49-F238E27FC236}">
                      <a16:creationId xmlns:a16="http://schemas.microsoft.com/office/drawing/2014/main" id="{992B4FD3-829D-4A27-9F7F-DE511D8BF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3" name="Line 24">
                  <a:extLst>
                    <a:ext uri="{FF2B5EF4-FFF2-40B4-BE49-F238E27FC236}">
                      <a16:creationId xmlns:a16="http://schemas.microsoft.com/office/drawing/2014/main" id="{A172D642-51F5-452B-A77E-0077DE3BD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0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" name="Line 25">
                  <a:extLst>
                    <a:ext uri="{FF2B5EF4-FFF2-40B4-BE49-F238E27FC236}">
                      <a16:creationId xmlns:a16="http://schemas.microsoft.com/office/drawing/2014/main" id="{99AFCC15-5B82-475C-A96C-84E5E906C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3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5" name="Line 26">
                  <a:extLst>
                    <a:ext uri="{FF2B5EF4-FFF2-40B4-BE49-F238E27FC236}">
                      <a16:creationId xmlns:a16="http://schemas.microsoft.com/office/drawing/2014/main" id="{A4043DF4-EBF2-47BF-B86B-7E6FDF375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9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" name="Line 27">
                  <a:extLst>
                    <a:ext uri="{FF2B5EF4-FFF2-40B4-BE49-F238E27FC236}">
                      <a16:creationId xmlns:a16="http://schemas.microsoft.com/office/drawing/2014/main" id="{5DE08196-BD88-4542-8248-75511DDC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5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7" name="Line 28">
                  <a:extLst>
                    <a:ext uri="{FF2B5EF4-FFF2-40B4-BE49-F238E27FC236}">
                      <a16:creationId xmlns:a16="http://schemas.microsoft.com/office/drawing/2014/main" id="{23A11B9D-AFE1-4078-8F05-D8695354A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5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8" name="Line 29">
                  <a:extLst>
                    <a:ext uri="{FF2B5EF4-FFF2-40B4-BE49-F238E27FC236}">
                      <a16:creationId xmlns:a16="http://schemas.microsoft.com/office/drawing/2014/main" id="{1049B5CC-B688-4AEC-B0B5-156A14775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72" y="201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9" name="Line 30">
                  <a:extLst>
                    <a:ext uri="{FF2B5EF4-FFF2-40B4-BE49-F238E27FC236}">
                      <a16:creationId xmlns:a16="http://schemas.microsoft.com/office/drawing/2014/main" id="{DD73C940-E43D-4DBC-AAE9-43E01E0BC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4" y="199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0" name="AutoShape 31">
                  <a:extLst>
                    <a:ext uri="{FF2B5EF4-FFF2-40B4-BE49-F238E27FC236}">
                      <a16:creationId xmlns:a16="http://schemas.microsoft.com/office/drawing/2014/main" id="{E51704F1-64B9-4737-A526-B1A57F1F2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5907" y="1074"/>
                  <a:ext cx="158" cy="1598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Rectangle 32">
                <a:extLst>
                  <a:ext uri="{FF2B5EF4-FFF2-40B4-BE49-F238E27FC236}">
                    <a16:creationId xmlns:a16="http://schemas.microsoft.com/office/drawing/2014/main" id="{BF88A85C-C9A2-4E5C-BE07-6940A0501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" y="2077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latin typeface=".VnTime" panose="020B7200000000000000" pitchFamily="34" charset="0"/>
                  </a:rPr>
                  <a:t>?</a:t>
                </a:r>
              </a:p>
            </p:txBody>
          </p:sp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22907F50-AC8C-4DBA-81AD-93C41184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054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35">
                <a:extLst>
                  <a:ext uri="{FF2B5EF4-FFF2-40B4-BE49-F238E27FC236}">
                    <a16:creationId xmlns:a16="http://schemas.microsoft.com/office/drawing/2014/main" id="{D2CE8555-EB30-4324-BF6E-3321845A4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" y="1776"/>
                <a:ext cx="150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6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" name="Line 19">
            <a:extLst>
              <a:ext uri="{FF2B5EF4-FFF2-40B4-BE49-F238E27FC236}">
                <a16:creationId xmlns:a16="http://schemas.microsoft.com/office/drawing/2014/main" id="{56BA1426-F7E7-4210-8D12-3CC61E986F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2680" y="2474234"/>
            <a:ext cx="1083470" cy="3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1126886" y="1471694"/>
            <a:ext cx="8575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  <a:endParaRPr lang="en-US" sz="2800" dirty="0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915110" y="1138485"/>
            <a:ext cx="1404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33" grpId="0"/>
      <p:bldP spid="35" grpId="0" animBg="1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730" y="1906992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730" y="2592356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730" y="3216053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730" y="3863076"/>
            <a:ext cx="11268432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2D8B2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148 -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71" y="4528640"/>
            <a:ext cx="2409028" cy="24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1336532" y="1970114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zh-CN" altLang="en-US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2" y="4963506"/>
            <a:ext cx="1358628" cy="153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30289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272" l="4306" r="99583">
                        <a14:foregroundMark x1="92083" y1="19266" x2="92083" y2="19266"/>
                        <a14:foregroundMark x1="92917" y1="20031" x2="92917" y2="20031"/>
                        <a14:foregroundMark x1="93889" y1="23547" x2="93889" y2="23547"/>
                        <a14:foregroundMark x1="5139" y1="41131" x2="5139" y2="41131"/>
                        <a14:foregroundMark x1="63056" y1="9480" x2="63056" y2="9480"/>
                        <a14:foregroundMark x1="65694" y1="9174" x2="65694" y2="9174"/>
                        <a14:foregroundMark x1="63889" y1="8410" x2="65556" y2="7645"/>
                        <a14:foregroundMark x1="88472" y1="27676" x2="94861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55" y="81038"/>
            <a:ext cx="3399945" cy="29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CON </a:t>
            </a:r>
          </a:p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6.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>
                <a:blip r:embed="rId12"/>
                <a:stretch>
                  <a:fillRect l="-1945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>
                <a:blip r:embed="rId13"/>
                <a:stretch>
                  <a:fillRect l="-1925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>
                <a:blip r:embed="rId14"/>
                <a:stretch>
                  <a:fillRect l="-13158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>
                <a:blip r:embed="rId15"/>
                <a:stretch>
                  <a:fillRect l="-1440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41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41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41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>
                <a:blip r:embed="rId13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>
                <a:blip r:embed="rId14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>
                <a:blip r:embed="rId15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>
                <a:blip r:embed="rId16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41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41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41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74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41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>
                <a:blip r:embed="rId11"/>
                <a:stretch>
                  <a:fillRect l="-2476" t="-6154" r="-2415" b="-83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>
                <a:blip r:embed="rId13"/>
                <a:stretch>
                  <a:fillRect l="-2514" t="-31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41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41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41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41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4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41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88787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908</Words>
  <Application>Microsoft Office PowerPoint</Application>
  <PresentationFormat>Widescreen</PresentationFormat>
  <Paragraphs>225</Paragraphs>
  <Slides>24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SimSun</vt:lpstr>
      <vt:lpstr>.VnTime</vt:lpstr>
      <vt:lpstr>Algerian</vt:lpstr>
      <vt:lpstr>Arial</vt:lpstr>
      <vt:lpstr>Calibri</vt:lpstr>
      <vt:lpstr>Calibri Light</vt:lpstr>
      <vt:lpstr>Cambria Math</vt:lpstr>
      <vt:lpstr>等线</vt:lpstr>
      <vt:lpstr>Times New Roman</vt:lpstr>
      <vt:lpstr>Verdana</vt:lpstr>
      <vt:lpstr>VNI-Times</vt:lpstr>
      <vt:lpstr>Office Theme</vt:lpstr>
      <vt:lpstr>3_Office Theme</vt:lpstr>
      <vt:lpstr>4_Office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Admin</cp:lastModifiedBy>
  <cp:revision>297</cp:revision>
  <dcterms:created xsi:type="dcterms:W3CDTF">2020-04-14T15:40:22Z</dcterms:created>
  <dcterms:modified xsi:type="dcterms:W3CDTF">2023-03-26T09:42:09Z</dcterms:modified>
</cp:coreProperties>
</file>