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8"/>
  </p:notesMasterIdLst>
  <p:sldIdLst>
    <p:sldId id="257" r:id="rId2"/>
    <p:sldId id="307" r:id="rId3"/>
    <p:sldId id="352" r:id="rId4"/>
    <p:sldId id="353" r:id="rId5"/>
    <p:sldId id="354" r:id="rId6"/>
    <p:sldId id="361" r:id="rId7"/>
    <p:sldId id="362" r:id="rId8"/>
    <p:sldId id="318" r:id="rId9"/>
    <p:sldId id="355" r:id="rId10"/>
    <p:sldId id="356" r:id="rId11"/>
    <p:sldId id="357" r:id="rId12"/>
    <p:sldId id="358" r:id="rId13"/>
    <p:sldId id="332" r:id="rId14"/>
    <p:sldId id="266" r:id="rId15"/>
    <p:sldId id="330" r:id="rId16"/>
    <p:sldId id="331" r:id="rId17"/>
    <p:sldId id="283" r:id="rId18"/>
    <p:sldId id="359" r:id="rId19"/>
    <p:sldId id="333" r:id="rId20"/>
    <p:sldId id="335" r:id="rId21"/>
    <p:sldId id="360" r:id="rId22"/>
    <p:sldId id="337" r:id="rId23"/>
    <p:sldId id="338" r:id="rId24"/>
    <p:sldId id="340" r:id="rId25"/>
    <p:sldId id="341" r:id="rId26"/>
    <p:sldId id="342" r:id="rId27"/>
    <p:sldId id="344" r:id="rId28"/>
    <p:sldId id="343" r:id="rId29"/>
    <p:sldId id="345" r:id="rId30"/>
    <p:sldId id="347" r:id="rId31"/>
    <p:sldId id="348" r:id="rId32"/>
    <p:sldId id="349" r:id="rId33"/>
    <p:sldId id="302" r:id="rId34"/>
    <p:sldId id="306" r:id="rId35"/>
    <p:sldId id="317" r:id="rId36"/>
    <p:sldId id="258" r:id="rId37"/>
  </p:sldIdLst>
  <p:sldSz cx="12192000" cy="6858000"/>
  <p:notesSz cx="6858000" cy="9144000"/>
  <p:custDataLst>
    <p:tags r:id="rId39"/>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0066"/>
    <a:srgbClr val="FF66CC"/>
    <a:srgbClr val="CCFFCC"/>
    <a:srgbClr val="690D2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206" autoAdjust="0"/>
    <p:restoredTop sz="94660"/>
  </p:normalViewPr>
  <p:slideViewPr>
    <p:cSldViewPr>
      <p:cViewPr varScale="1">
        <p:scale>
          <a:sx n="61" d="100"/>
          <a:sy n="61" d="100"/>
        </p:scale>
        <p:origin x="606" y="60"/>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gs" Target="tags/tag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1DFC15-A477-4C11-9EBB-8AB354CE736F}" type="datetimeFigureOut">
              <a:rPr lang="en-US" smtClean="0"/>
              <a:pPr/>
              <a:t>4/16/2023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E887CD-E1CF-4393-A809-0414390A32E3}" type="slidenum">
              <a:rPr lang="en-US" smtClean="0"/>
              <a:pPr/>
              <a:t>‹#›</a:t>
            </a:fld>
            <a:endParaRPr lang="en-US"/>
          </a:p>
        </p:txBody>
      </p:sp>
    </p:spTree>
    <p:extLst>
      <p:ext uri="{BB962C8B-B14F-4D97-AF65-F5344CB8AC3E}">
        <p14:creationId xmlns:p14="http://schemas.microsoft.com/office/powerpoint/2010/main" val="27192549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E887CD-E1CF-4393-A809-0414390A32E3}" type="slidenum">
              <a:rPr lang="en-US" smtClean="0"/>
              <a:pPr/>
              <a:t>1</a:t>
            </a:fld>
            <a:endParaRPr lang="en-US"/>
          </a:p>
        </p:txBody>
      </p:sp>
    </p:spTree>
    <p:extLst>
      <p:ext uri="{BB962C8B-B14F-4D97-AF65-F5344CB8AC3E}">
        <p14:creationId xmlns:p14="http://schemas.microsoft.com/office/powerpoint/2010/main" val="41311040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ChangeArrowheads="1" noTextEdit="1"/>
          </p:cNvSpPr>
          <p:nvPr>
            <p:ph type="sldImg"/>
          </p:nvPr>
        </p:nvSpPr>
        <p:spPr>
          <a:ln/>
        </p:spPr>
      </p:sp>
      <p:sp>
        <p:nvSpPr>
          <p:cNvPr id="60419"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60420" name="Slide Number Placeholder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fld id="{CDDAAADF-24B4-4521-AF69-26FBC271B9AC}" type="slidenum">
              <a:rPr lang="en-US" altLang="en-US" sz="1200" smtClean="0"/>
              <a:pPr/>
              <a:t>12</a:t>
            </a:fld>
            <a:endParaRPr lang="en-US" altLang="en-US" sz="1200"/>
          </a:p>
        </p:txBody>
      </p:sp>
    </p:spTree>
    <p:extLst>
      <p:ext uri="{BB962C8B-B14F-4D97-AF65-F5344CB8AC3E}">
        <p14:creationId xmlns:p14="http://schemas.microsoft.com/office/powerpoint/2010/main" val="13476738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4/16/2023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336645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26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984135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25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546546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24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892021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23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486826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22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733230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2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983570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20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655713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19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859356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18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403996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17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96421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4/16/2023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213295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16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976143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15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236076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14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04799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13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410115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12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52425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1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945274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10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9553695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9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61451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8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036547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7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33924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4/16/2023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4648642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6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3508184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5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8223197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857237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4093667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6627448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7146088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7479004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0782313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4/16/2023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4321186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4/16/2023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137265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4/16/2023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9993833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29"/>
        <p:cNvGrpSpPr/>
        <p:nvPr/>
      </p:nvGrpSpPr>
      <p:grpSpPr>
        <a:xfrm>
          <a:off x="0" y="0"/>
          <a:ext cx="0" cy="0"/>
          <a:chOff x="0" y="0"/>
          <a:chExt cx="0" cy="0"/>
        </a:xfrm>
      </p:grpSpPr>
      <p:sp>
        <p:nvSpPr>
          <p:cNvPr id="30" name="Google Shape;30;p6"/>
          <p:cNvSpPr/>
          <p:nvPr/>
        </p:nvSpPr>
        <p:spPr>
          <a:xfrm>
            <a:off x="156269" y="153633"/>
            <a:ext cx="11879411" cy="6550699"/>
          </a:xfrm>
          <a:custGeom>
            <a:avLst/>
            <a:gdLst/>
            <a:ahLst/>
            <a:cxnLst/>
            <a:rect l="l" t="t" r="r" b="b"/>
            <a:pathLst>
              <a:path w="92849" h="51200" extrusionOk="0">
                <a:moveTo>
                  <a:pt x="15026" y="1005"/>
                </a:moveTo>
                <a:lnTo>
                  <a:pt x="15026" y="1005"/>
                </a:lnTo>
                <a:lnTo>
                  <a:pt x="15026" y="1005"/>
                </a:lnTo>
                <a:close/>
                <a:moveTo>
                  <a:pt x="15026" y="1005"/>
                </a:moveTo>
                <a:lnTo>
                  <a:pt x="14970" y="1099"/>
                </a:lnTo>
                <a:lnTo>
                  <a:pt x="14978" y="1087"/>
                </a:lnTo>
                <a:lnTo>
                  <a:pt x="15026" y="1005"/>
                </a:lnTo>
                <a:close/>
                <a:moveTo>
                  <a:pt x="14970" y="1099"/>
                </a:moveTo>
                <a:lnTo>
                  <a:pt x="14970" y="1099"/>
                </a:lnTo>
                <a:lnTo>
                  <a:pt x="14970" y="1099"/>
                </a:lnTo>
                <a:close/>
                <a:moveTo>
                  <a:pt x="37907" y="112"/>
                </a:moveTo>
                <a:lnTo>
                  <a:pt x="37851" y="130"/>
                </a:lnTo>
                <a:lnTo>
                  <a:pt x="37758" y="168"/>
                </a:lnTo>
                <a:lnTo>
                  <a:pt x="37535" y="298"/>
                </a:lnTo>
                <a:lnTo>
                  <a:pt x="37274" y="503"/>
                </a:lnTo>
                <a:lnTo>
                  <a:pt x="37013" y="708"/>
                </a:lnTo>
                <a:lnTo>
                  <a:pt x="36771" y="931"/>
                </a:lnTo>
                <a:lnTo>
                  <a:pt x="36474" y="1210"/>
                </a:lnTo>
                <a:lnTo>
                  <a:pt x="36436" y="1266"/>
                </a:lnTo>
                <a:lnTo>
                  <a:pt x="36436" y="1285"/>
                </a:lnTo>
                <a:lnTo>
                  <a:pt x="36455" y="1285"/>
                </a:lnTo>
                <a:lnTo>
                  <a:pt x="36548" y="1266"/>
                </a:lnTo>
                <a:lnTo>
                  <a:pt x="36660" y="1210"/>
                </a:lnTo>
                <a:lnTo>
                  <a:pt x="36902" y="1099"/>
                </a:lnTo>
                <a:lnTo>
                  <a:pt x="37051" y="1005"/>
                </a:lnTo>
                <a:lnTo>
                  <a:pt x="37274" y="857"/>
                </a:lnTo>
                <a:lnTo>
                  <a:pt x="37591" y="633"/>
                </a:lnTo>
                <a:lnTo>
                  <a:pt x="37740" y="521"/>
                </a:lnTo>
                <a:lnTo>
                  <a:pt x="37851" y="391"/>
                </a:lnTo>
                <a:lnTo>
                  <a:pt x="37944" y="279"/>
                </a:lnTo>
                <a:lnTo>
                  <a:pt x="37963" y="242"/>
                </a:lnTo>
                <a:lnTo>
                  <a:pt x="37982" y="186"/>
                </a:lnTo>
                <a:lnTo>
                  <a:pt x="37963" y="130"/>
                </a:lnTo>
                <a:lnTo>
                  <a:pt x="37907" y="112"/>
                </a:lnTo>
                <a:close/>
                <a:moveTo>
                  <a:pt x="26885" y="1396"/>
                </a:moveTo>
                <a:lnTo>
                  <a:pt x="26867" y="1452"/>
                </a:lnTo>
                <a:lnTo>
                  <a:pt x="26885" y="1415"/>
                </a:lnTo>
                <a:lnTo>
                  <a:pt x="26885" y="1396"/>
                </a:lnTo>
                <a:close/>
                <a:moveTo>
                  <a:pt x="34537" y="149"/>
                </a:moveTo>
                <a:lnTo>
                  <a:pt x="34481" y="168"/>
                </a:lnTo>
                <a:lnTo>
                  <a:pt x="34388" y="205"/>
                </a:lnTo>
                <a:lnTo>
                  <a:pt x="34314" y="279"/>
                </a:lnTo>
                <a:lnTo>
                  <a:pt x="34109" y="466"/>
                </a:lnTo>
                <a:lnTo>
                  <a:pt x="33904" y="708"/>
                </a:lnTo>
                <a:lnTo>
                  <a:pt x="33532" y="1192"/>
                </a:lnTo>
                <a:lnTo>
                  <a:pt x="33364" y="1452"/>
                </a:lnTo>
                <a:lnTo>
                  <a:pt x="33625" y="1229"/>
                </a:lnTo>
                <a:lnTo>
                  <a:pt x="34072" y="838"/>
                </a:lnTo>
                <a:lnTo>
                  <a:pt x="34295" y="633"/>
                </a:lnTo>
                <a:lnTo>
                  <a:pt x="34481" y="428"/>
                </a:lnTo>
                <a:lnTo>
                  <a:pt x="34556" y="354"/>
                </a:lnTo>
                <a:lnTo>
                  <a:pt x="34593" y="279"/>
                </a:lnTo>
                <a:lnTo>
                  <a:pt x="34612" y="223"/>
                </a:lnTo>
                <a:lnTo>
                  <a:pt x="34593" y="186"/>
                </a:lnTo>
                <a:lnTo>
                  <a:pt x="34537" y="149"/>
                </a:lnTo>
                <a:close/>
                <a:moveTo>
                  <a:pt x="22361" y="242"/>
                </a:moveTo>
                <a:lnTo>
                  <a:pt x="22287" y="261"/>
                </a:lnTo>
                <a:lnTo>
                  <a:pt x="22193" y="317"/>
                </a:lnTo>
                <a:lnTo>
                  <a:pt x="22119" y="410"/>
                </a:lnTo>
                <a:lnTo>
                  <a:pt x="22045" y="503"/>
                </a:lnTo>
                <a:lnTo>
                  <a:pt x="21877" y="745"/>
                </a:lnTo>
                <a:lnTo>
                  <a:pt x="21747" y="1005"/>
                </a:lnTo>
                <a:lnTo>
                  <a:pt x="21654" y="1229"/>
                </a:lnTo>
                <a:lnTo>
                  <a:pt x="21560" y="1452"/>
                </a:lnTo>
                <a:lnTo>
                  <a:pt x="21784" y="1266"/>
                </a:lnTo>
                <a:lnTo>
                  <a:pt x="22138" y="912"/>
                </a:lnTo>
                <a:lnTo>
                  <a:pt x="22324" y="708"/>
                </a:lnTo>
                <a:lnTo>
                  <a:pt x="22454" y="540"/>
                </a:lnTo>
                <a:lnTo>
                  <a:pt x="22491" y="466"/>
                </a:lnTo>
                <a:lnTo>
                  <a:pt x="22529" y="391"/>
                </a:lnTo>
                <a:lnTo>
                  <a:pt x="22529" y="335"/>
                </a:lnTo>
                <a:lnTo>
                  <a:pt x="22510" y="298"/>
                </a:lnTo>
                <a:lnTo>
                  <a:pt x="22436" y="242"/>
                </a:lnTo>
                <a:close/>
                <a:moveTo>
                  <a:pt x="33364" y="1452"/>
                </a:moveTo>
                <a:lnTo>
                  <a:pt x="33364" y="1452"/>
                </a:lnTo>
                <a:lnTo>
                  <a:pt x="33364" y="1452"/>
                </a:lnTo>
                <a:close/>
                <a:moveTo>
                  <a:pt x="66858" y="242"/>
                </a:moveTo>
                <a:lnTo>
                  <a:pt x="66784" y="261"/>
                </a:lnTo>
                <a:lnTo>
                  <a:pt x="66691" y="317"/>
                </a:lnTo>
                <a:lnTo>
                  <a:pt x="66616" y="410"/>
                </a:lnTo>
                <a:lnTo>
                  <a:pt x="66542" y="503"/>
                </a:lnTo>
                <a:lnTo>
                  <a:pt x="66393" y="745"/>
                </a:lnTo>
                <a:lnTo>
                  <a:pt x="66262" y="1005"/>
                </a:lnTo>
                <a:lnTo>
                  <a:pt x="66151" y="1229"/>
                </a:lnTo>
                <a:lnTo>
                  <a:pt x="66076" y="1452"/>
                </a:lnTo>
                <a:lnTo>
                  <a:pt x="66281" y="1266"/>
                </a:lnTo>
                <a:lnTo>
                  <a:pt x="66653" y="912"/>
                </a:lnTo>
                <a:lnTo>
                  <a:pt x="66821" y="708"/>
                </a:lnTo>
                <a:lnTo>
                  <a:pt x="66951" y="540"/>
                </a:lnTo>
                <a:lnTo>
                  <a:pt x="67007" y="466"/>
                </a:lnTo>
                <a:lnTo>
                  <a:pt x="67026" y="391"/>
                </a:lnTo>
                <a:lnTo>
                  <a:pt x="67026" y="335"/>
                </a:lnTo>
                <a:lnTo>
                  <a:pt x="67007" y="298"/>
                </a:lnTo>
                <a:lnTo>
                  <a:pt x="66933" y="242"/>
                </a:lnTo>
                <a:close/>
                <a:moveTo>
                  <a:pt x="36771" y="354"/>
                </a:moveTo>
                <a:lnTo>
                  <a:pt x="36678" y="372"/>
                </a:lnTo>
                <a:lnTo>
                  <a:pt x="36585" y="428"/>
                </a:lnTo>
                <a:lnTo>
                  <a:pt x="36343" y="596"/>
                </a:lnTo>
                <a:lnTo>
                  <a:pt x="36101" y="801"/>
                </a:lnTo>
                <a:lnTo>
                  <a:pt x="35636" y="1229"/>
                </a:lnTo>
                <a:lnTo>
                  <a:pt x="35375" y="1471"/>
                </a:lnTo>
                <a:lnTo>
                  <a:pt x="35673" y="1303"/>
                </a:lnTo>
                <a:lnTo>
                  <a:pt x="36231" y="987"/>
                </a:lnTo>
                <a:lnTo>
                  <a:pt x="36511" y="801"/>
                </a:lnTo>
                <a:lnTo>
                  <a:pt x="36753" y="633"/>
                </a:lnTo>
                <a:lnTo>
                  <a:pt x="36827" y="559"/>
                </a:lnTo>
                <a:lnTo>
                  <a:pt x="36883" y="484"/>
                </a:lnTo>
                <a:lnTo>
                  <a:pt x="36920" y="428"/>
                </a:lnTo>
                <a:lnTo>
                  <a:pt x="36902" y="391"/>
                </a:lnTo>
                <a:lnTo>
                  <a:pt x="36846" y="354"/>
                </a:lnTo>
                <a:close/>
                <a:moveTo>
                  <a:pt x="61478" y="335"/>
                </a:moveTo>
                <a:lnTo>
                  <a:pt x="61384" y="372"/>
                </a:lnTo>
                <a:lnTo>
                  <a:pt x="61291" y="410"/>
                </a:lnTo>
                <a:lnTo>
                  <a:pt x="61217" y="484"/>
                </a:lnTo>
                <a:lnTo>
                  <a:pt x="61049" y="670"/>
                </a:lnTo>
                <a:lnTo>
                  <a:pt x="60900" y="875"/>
                </a:lnTo>
                <a:lnTo>
                  <a:pt x="60789" y="1099"/>
                </a:lnTo>
                <a:lnTo>
                  <a:pt x="60696" y="1285"/>
                </a:lnTo>
                <a:lnTo>
                  <a:pt x="60640" y="1415"/>
                </a:lnTo>
                <a:lnTo>
                  <a:pt x="60640" y="1471"/>
                </a:lnTo>
                <a:lnTo>
                  <a:pt x="60751" y="1396"/>
                </a:lnTo>
                <a:lnTo>
                  <a:pt x="60900" y="1266"/>
                </a:lnTo>
                <a:lnTo>
                  <a:pt x="61087" y="1099"/>
                </a:lnTo>
                <a:lnTo>
                  <a:pt x="61273" y="894"/>
                </a:lnTo>
                <a:lnTo>
                  <a:pt x="61440" y="689"/>
                </a:lnTo>
                <a:lnTo>
                  <a:pt x="61552" y="521"/>
                </a:lnTo>
                <a:lnTo>
                  <a:pt x="61589" y="447"/>
                </a:lnTo>
                <a:lnTo>
                  <a:pt x="61589" y="391"/>
                </a:lnTo>
                <a:lnTo>
                  <a:pt x="61589" y="354"/>
                </a:lnTo>
                <a:lnTo>
                  <a:pt x="61552" y="335"/>
                </a:lnTo>
                <a:close/>
                <a:moveTo>
                  <a:pt x="16962" y="335"/>
                </a:moveTo>
                <a:lnTo>
                  <a:pt x="16887" y="372"/>
                </a:lnTo>
                <a:lnTo>
                  <a:pt x="16794" y="410"/>
                </a:lnTo>
                <a:lnTo>
                  <a:pt x="16701" y="484"/>
                </a:lnTo>
                <a:lnTo>
                  <a:pt x="16552" y="670"/>
                </a:lnTo>
                <a:lnTo>
                  <a:pt x="16403" y="875"/>
                </a:lnTo>
                <a:lnTo>
                  <a:pt x="16273" y="1099"/>
                </a:lnTo>
                <a:lnTo>
                  <a:pt x="16198" y="1285"/>
                </a:lnTo>
                <a:lnTo>
                  <a:pt x="16143" y="1415"/>
                </a:lnTo>
                <a:lnTo>
                  <a:pt x="16143" y="1471"/>
                </a:lnTo>
                <a:lnTo>
                  <a:pt x="16236" y="1396"/>
                </a:lnTo>
                <a:lnTo>
                  <a:pt x="16403" y="1266"/>
                </a:lnTo>
                <a:lnTo>
                  <a:pt x="16589" y="1099"/>
                </a:lnTo>
                <a:lnTo>
                  <a:pt x="16776" y="894"/>
                </a:lnTo>
                <a:lnTo>
                  <a:pt x="16925" y="689"/>
                </a:lnTo>
                <a:lnTo>
                  <a:pt x="17055" y="521"/>
                </a:lnTo>
                <a:lnTo>
                  <a:pt x="17073" y="447"/>
                </a:lnTo>
                <a:lnTo>
                  <a:pt x="17092" y="391"/>
                </a:lnTo>
                <a:lnTo>
                  <a:pt x="17092" y="354"/>
                </a:lnTo>
                <a:lnTo>
                  <a:pt x="17055" y="335"/>
                </a:lnTo>
                <a:close/>
                <a:moveTo>
                  <a:pt x="46229" y="298"/>
                </a:moveTo>
                <a:lnTo>
                  <a:pt x="46174" y="317"/>
                </a:lnTo>
                <a:lnTo>
                  <a:pt x="46118" y="354"/>
                </a:lnTo>
                <a:lnTo>
                  <a:pt x="46062" y="428"/>
                </a:lnTo>
                <a:lnTo>
                  <a:pt x="45931" y="614"/>
                </a:lnTo>
                <a:lnTo>
                  <a:pt x="45801" y="857"/>
                </a:lnTo>
                <a:lnTo>
                  <a:pt x="45689" y="1099"/>
                </a:lnTo>
                <a:lnTo>
                  <a:pt x="45615" y="1303"/>
                </a:lnTo>
                <a:lnTo>
                  <a:pt x="45578" y="1434"/>
                </a:lnTo>
                <a:lnTo>
                  <a:pt x="45578" y="1471"/>
                </a:lnTo>
                <a:lnTo>
                  <a:pt x="45596" y="1471"/>
                </a:lnTo>
                <a:lnTo>
                  <a:pt x="45764" y="1266"/>
                </a:lnTo>
                <a:lnTo>
                  <a:pt x="46043" y="912"/>
                </a:lnTo>
                <a:lnTo>
                  <a:pt x="46174" y="708"/>
                </a:lnTo>
                <a:lnTo>
                  <a:pt x="46267" y="540"/>
                </a:lnTo>
                <a:lnTo>
                  <a:pt x="46304" y="391"/>
                </a:lnTo>
                <a:lnTo>
                  <a:pt x="46304" y="354"/>
                </a:lnTo>
                <a:lnTo>
                  <a:pt x="46285" y="317"/>
                </a:lnTo>
                <a:lnTo>
                  <a:pt x="46229" y="298"/>
                </a:lnTo>
                <a:close/>
                <a:moveTo>
                  <a:pt x="60640" y="1471"/>
                </a:moveTo>
                <a:lnTo>
                  <a:pt x="60640" y="1471"/>
                </a:lnTo>
                <a:lnTo>
                  <a:pt x="60640" y="1471"/>
                </a:lnTo>
                <a:close/>
                <a:moveTo>
                  <a:pt x="20201" y="372"/>
                </a:moveTo>
                <a:lnTo>
                  <a:pt x="20145" y="410"/>
                </a:lnTo>
                <a:lnTo>
                  <a:pt x="20071" y="466"/>
                </a:lnTo>
                <a:lnTo>
                  <a:pt x="19922" y="614"/>
                </a:lnTo>
                <a:lnTo>
                  <a:pt x="19773" y="819"/>
                </a:lnTo>
                <a:lnTo>
                  <a:pt x="19624" y="1043"/>
                </a:lnTo>
                <a:lnTo>
                  <a:pt x="19494" y="1247"/>
                </a:lnTo>
                <a:lnTo>
                  <a:pt x="19419" y="1415"/>
                </a:lnTo>
                <a:lnTo>
                  <a:pt x="19382" y="1508"/>
                </a:lnTo>
                <a:lnTo>
                  <a:pt x="19401" y="1508"/>
                </a:lnTo>
                <a:lnTo>
                  <a:pt x="19457" y="1471"/>
                </a:lnTo>
                <a:lnTo>
                  <a:pt x="19624" y="1322"/>
                </a:lnTo>
                <a:lnTo>
                  <a:pt x="19885" y="1080"/>
                </a:lnTo>
                <a:lnTo>
                  <a:pt x="20015" y="950"/>
                </a:lnTo>
                <a:lnTo>
                  <a:pt x="20183" y="763"/>
                </a:lnTo>
                <a:lnTo>
                  <a:pt x="20257" y="652"/>
                </a:lnTo>
                <a:lnTo>
                  <a:pt x="20313" y="559"/>
                </a:lnTo>
                <a:lnTo>
                  <a:pt x="20313" y="466"/>
                </a:lnTo>
                <a:lnTo>
                  <a:pt x="20313" y="428"/>
                </a:lnTo>
                <a:lnTo>
                  <a:pt x="20294" y="391"/>
                </a:lnTo>
                <a:lnTo>
                  <a:pt x="20257" y="372"/>
                </a:lnTo>
                <a:close/>
                <a:moveTo>
                  <a:pt x="38745" y="410"/>
                </a:moveTo>
                <a:lnTo>
                  <a:pt x="38652" y="428"/>
                </a:lnTo>
                <a:lnTo>
                  <a:pt x="38559" y="521"/>
                </a:lnTo>
                <a:lnTo>
                  <a:pt x="38447" y="614"/>
                </a:lnTo>
                <a:lnTo>
                  <a:pt x="38242" y="819"/>
                </a:lnTo>
                <a:lnTo>
                  <a:pt x="38131" y="950"/>
                </a:lnTo>
                <a:lnTo>
                  <a:pt x="38037" y="1080"/>
                </a:lnTo>
                <a:lnTo>
                  <a:pt x="37907" y="1285"/>
                </a:lnTo>
                <a:lnTo>
                  <a:pt x="37851" y="1396"/>
                </a:lnTo>
                <a:lnTo>
                  <a:pt x="37814" y="1471"/>
                </a:lnTo>
                <a:lnTo>
                  <a:pt x="37814" y="1508"/>
                </a:lnTo>
                <a:lnTo>
                  <a:pt x="37870" y="1508"/>
                </a:lnTo>
                <a:lnTo>
                  <a:pt x="38093" y="1322"/>
                </a:lnTo>
                <a:lnTo>
                  <a:pt x="38447" y="1005"/>
                </a:lnTo>
                <a:lnTo>
                  <a:pt x="38615" y="819"/>
                </a:lnTo>
                <a:lnTo>
                  <a:pt x="38764" y="652"/>
                </a:lnTo>
                <a:lnTo>
                  <a:pt x="38801" y="577"/>
                </a:lnTo>
                <a:lnTo>
                  <a:pt x="38838" y="521"/>
                </a:lnTo>
                <a:lnTo>
                  <a:pt x="38838" y="466"/>
                </a:lnTo>
                <a:lnTo>
                  <a:pt x="38819" y="428"/>
                </a:lnTo>
                <a:lnTo>
                  <a:pt x="38782" y="410"/>
                </a:lnTo>
                <a:close/>
                <a:moveTo>
                  <a:pt x="41966" y="149"/>
                </a:moveTo>
                <a:lnTo>
                  <a:pt x="41891" y="186"/>
                </a:lnTo>
                <a:lnTo>
                  <a:pt x="41798" y="242"/>
                </a:lnTo>
                <a:lnTo>
                  <a:pt x="41705" y="335"/>
                </a:lnTo>
                <a:lnTo>
                  <a:pt x="41612" y="447"/>
                </a:lnTo>
                <a:lnTo>
                  <a:pt x="41445" y="708"/>
                </a:lnTo>
                <a:lnTo>
                  <a:pt x="41277" y="987"/>
                </a:lnTo>
                <a:lnTo>
                  <a:pt x="41147" y="1247"/>
                </a:lnTo>
                <a:lnTo>
                  <a:pt x="41016" y="1508"/>
                </a:lnTo>
                <a:lnTo>
                  <a:pt x="41240" y="1285"/>
                </a:lnTo>
                <a:lnTo>
                  <a:pt x="41649" y="857"/>
                </a:lnTo>
                <a:lnTo>
                  <a:pt x="41836" y="633"/>
                </a:lnTo>
                <a:lnTo>
                  <a:pt x="42003" y="428"/>
                </a:lnTo>
                <a:lnTo>
                  <a:pt x="42115" y="261"/>
                </a:lnTo>
                <a:lnTo>
                  <a:pt x="42133" y="223"/>
                </a:lnTo>
                <a:lnTo>
                  <a:pt x="42133" y="186"/>
                </a:lnTo>
                <a:lnTo>
                  <a:pt x="42059" y="149"/>
                </a:lnTo>
                <a:close/>
                <a:moveTo>
                  <a:pt x="64699" y="372"/>
                </a:moveTo>
                <a:lnTo>
                  <a:pt x="64643" y="410"/>
                </a:lnTo>
                <a:lnTo>
                  <a:pt x="64587" y="466"/>
                </a:lnTo>
                <a:lnTo>
                  <a:pt x="64438" y="614"/>
                </a:lnTo>
                <a:lnTo>
                  <a:pt x="64270" y="819"/>
                </a:lnTo>
                <a:lnTo>
                  <a:pt x="64121" y="1043"/>
                </a:lnTo>
                <a:lnTo>
                  <a:pt x="64010" y="1247"/>
                </a:lnTo>
                <a:lnTo>
                  <a:pt x="63917" y="1415"/>
                </a:lnTo>
                <a:lnTo>
                  <a:pt x="63879" y="1508"/>
                </a:lnTo>
                <a:lnTo>
                  <a:pt x="63917" y="1508"/>
                </a:lnTo>
                <a:lnTo>
                  <a:pt x="63954" y="1471"/>
                </a:lnTo>
                <a:lnTo>
                  <a:pt x="64140" y="1322"/>
                </a:lnTo>
                <a:lnTo>
                  <a:pt x="64401" y="1080"/>
                </a:lnTo>
                <a:lnTo>
                  <a:pt x="64512" y="950"/>
                </a:lnTo>
                <a:lnTo>
                  <a:pt x="64680" y="763"/>
                </a:lnTo>
                <a:lnTo>
                  <a:pt x="64754" y="652"/>
                </a:lnTo>
                <a:lnTo>
                  <a:pt x="64810" y="559"/>
                </a:lnTo>
                <a:lnTo>
                  <a:pt x="64829" y="466"/>
                </a:lnTo>
                <a:lnTo>
                  <a:pt x="64810" y="428"/>
                </a:lnTo>
                <a:lnTo>
                  <a:pt x="64792" y="391"/>
                </a:lnTo>
                <a:lnTo>
                  <a:pt x="64754" y="372"/>
                </a:lnTo>
                <a:close/>
                <a:moveTo>
                  <a:pt x="2924" y="149"/>
                </a:moveTo>
                <a:lnTo>
                  <a:pt x="2812" y="186"/>
                </a:lnTo>
                <a:lnTo>
                  <a:pt x="2700" y="223"/>
                </a:lnTo>
                <a:lnTo>
                  <a:pt x="2607" y="298"/>
                </a:lnTo>
                <a:lnTo>
                  <a:pt x="2533" y="372"/>
                </a:lnTo>
                <a:lnTo>
                  <a:pt x="2440" y="466"/>
                </a:lnTo>
                <a:lnTo>
                  <a:pt x="2365" y="559"/>
                </a:lnTo>
                <a:lnTo>
                  <a:pt x="2235" y="782"/>
                </a:lnTo>
                <a:lnTo>
                  <a:pt x="2123" y="1005"/>
                </a:lnTo>
                <a:lnTo>
                  <a:pt x="2030" y="1229"/>
                </a:lnTo>
                <a:lnTo>
                  <a:pt x="1956" y="1396"/>
                </a:lnTo>
                <a:lnTo>
                  <a:pt x="1881" y="1527"/>
                </a:lnTo>
                <a:lnTo>
                  <a:pt x="2272" y="1080"/>
                </a:lnTo>
                <a:lnTo>
                  <a:pt x="2477" y="875"/>
                </a:lnTo>
                <a:lnTo>
                  <a:pt x="2682" y="670"/>
                </a:lnTo>
                <a:lnTo>
                  <a:pt x="2849" y="521"/>
                </a:lnTo>
                <a:lnTo>
                  <a:pt x="3054" y="335"/>
                </a:lnTo>
                <a:lnTo>
                  <a:pt x="3110" y="261"/>
                </a:lnTo>
                <a:lnTo>
                  <a:pt x="3129" y="223"/>
                </a:lnTo>
                <a:lnTo>
                  <a:pt x="3129" y="186"/>
                </a:lnTo>
                <a:lnTo>
                  <a:pt x="3110" y="168"/>
                </a:lnTo>
                <a:lnTo>
                  <a:pt x="3073" y="149"/>
                </a:lnTo>
                <a:close/>
                <a:moveTo>
                  <a:pt x="47421" y="149"/>
                </a:moveTo>
                <a:lnTo>
                  <a:pt x="47309" y="186"/>
                </a:lnTo>
                <a:lnTo>
                  <a:pt x="47216" y="223"/>
                </a:lnTo>
                <a:lnTo>
                  <a:pt x="47123" y="298"/>
                </a:lnTo>
                <a:lnTo>
                  <a:pt x="47030" y="372"/>
                </a:lnTo>
                <a:lnTo>
                  <a:pt x="46937" y="466"/>
                </a:lnTo>
                <a:lnTo>
                  <a:pt x="46881" y="559"/>
                </a:lnTo>
                <a:lnTo>
                  <a:pt x="46751" y="782"/>
                </a:lnTo>
                <a:lnTo>
                  <a:pt x="46639" y="1005"/>
                </a:lnTo>
                <a:lnTo>
                  <a:pt x="46546" y="1229"/>
                </a:lnTo>
                <a:lnTo>
                  <a:pt x="46453" y="1396"/>
                </a:lnTo>
                <a:lnTo>
                  <a:pt x="46378" y="1527"/>
                </a:lnTo>
                <a:lnTo>
                  <a:pt x="46769" y="1080"/>
                </a:lnTo>
                <a:lnTo>
                  <a:pt x="46974" y="875"/>
                </a:lnTo>
                <a:lnTo>
                  <a:pt x="47179" y="670"/>
                </a:lnTo>
                <a:lnTo>
                  <a:pt x="47346" y="521"/>
                </a:lnTo>
                <a:lnTo>
                  <a:pt x="47551" y="335"/>
                </a:lnTo>
                <a:lnTo>
                  <a:pt x="47607" y="261"/>
                </a:lnTo>
                <a:lnTo>
                  <a:pt x="47626" y="223"/>
                </a:lnTo>
                <a:lnTo>
                  <a:pt x="47626" y="186"/>
                </a:lnTo>
                <a:lnTo>
                  <a:pt x="47607" y="168"/>
                </a:lnTo>
                <a:lnTo>
                  <a:pt x="47570" y="149"/>
                </a:lnTo>
                <a:close/>
                <a:moveTo>
                  <a:pt x="16105" y="56"/>
                </a:moveTo>
                <a:lnTo>
                  <a:pt x="16050" y="75"/>
                </a:lnTo>
                <a:lnTo>
                  <a:pt x="15919" y="149"/>
                </a:lnTo>
                <a:lnTo>
                  <a:pt x="15789" y="261"/>
                </a:lnTo>
                <a:lnTo>
                  <a:pt x="15565" y="484"/>
                </a:lnTo>
                <a:lnTo>
                  <a:pt x="15416" y="614"/>
                </a:lnTo>
                <a:lnTo>
                  <a:pt x="15193" y="857"/>
                </a:lnTo>
                <a:lnTo>
                  <a:pt x="15063" y="968"/>
                </a:lnTo>
                <a:lnTo>
                  <a:pt x="14978" y="1087"/>
                </a:lnTo>
                <a:lnTo>
                  <a:pt x="14895" y="1229"/>
                </a:lnTo>
                <a:lnTo>
                  <a:pt x="14839" y="1359"/>
                </a:lnTo>
                <a:lnTo>
                  <a:pt x="14802" y="1471"/>
                </a:lnTo>
                <a:lnTo>
                  <a:pt x="14802" y="1508"/>
                </a:lnTo>
                <a:lnTo>
                  <a:pt x="14802" y="1527"/>
                </a:lnTo>
                <a:lnTo>
                  <a:pt x="14839" y="1508"/>
                </a:lnTo>
                <a:lnTo>
                  <a:pt x="14895" y="1490"/>
                </a:lnTo>
                <a:lnTo>
                  <a:pt x="15193" y="1247"/>
                </a:lnTo>
                <a:lnTo>
                  <a:pt x="15677" y="819"/>
                </a:lnTo>
                <a:lnTo>
                  <a:pt x="15919" y="596"/>
                </a:lnTo>
                <a:lnTo>
                  <a:pt x="16105" y="391"/>
                </a:lnTo>
                <a:lnTo>
                  <a:pt x="16161" y="298"/>
                </a:lnTo>
                <a:lnTo>
                  <a:pt x="16217" y="223"/>
                </a:lnTo>
                <a:lnTo>
                  <a:pt x="16236" y="149"/>
                </a:lnTo>
                <a:lnTo>
                  <a:pt x="16217" y="93"/>
                </a:lnTo>
                <a:lnTo>
                  <a:pt x="16180" y="75"/>
                </a:lnTo>
                <a:lnTo>
                  <a:pt x="16143" y="56"/>
                </a:lnTo>
                <a:close/>
                <a:moveTo>
                  <a:pt x="35543" y="261"/>
                </a:moveTo>
                <a:lnTo>
                  <a:pt x="35450" y="279"/>
                </a:lnTo>
                <a:lnTo>
                  <a:pt x="35338" y="335"/>
                </a:lnTo>
                <a:lnTo>
                  <a:pt x="35245" y="410"/>
                </a:lnTo>
                <a:lnTo>
                  <a:pt x="35133" y="503"/>
                </a:lnTo>
                <a:lnTo>
                  <a:pt x="34947" y="689"/>
                </a:lnTo>
                <a:lnTo>
                  <a:pt x="34798" y="838"/>
                </a:lnTo>
                <a:lnTo>
                  <a:pt x="34686" y="1005"/>
                </a:lnTo>
                <a:lnTo>
                  <a:pt x="34519" y="1247"/>
                </a:lnTo>
                <a:lnTo>
                  <a:pt x="34407" y="1471"/>
                </a:lnTo>
                <a:lnTo>
                  <a:pt x="34388" y="1527"/>
                </a:lnTo>
                <a:lnTo>
                  <a:pt x="34407" y="1527"/>
                </a:lnTo>
                <a:lnTo>
                  <a:pt x="35338" y="745"/>
                </a:lnTo>
                <a:lnTo>
                  <a:pt x="35505" y="614"/>
                </a:lnTo>
                <a:lnTo>
                  <a:pt x="35598" y="521"/>
                </a:lnTo>
                <a:lnTo>
                  <a:pt x="35692" y="447"/>
                </a:lnTo>
                <a:lnTo>
                  <a:pt x="35747" y="372"/>
                </a:lnTo>
                <a:lnTo>
                  <a:pt x="35747" y="335"/>
                </a:lnTo>
                <a:lnTo>
                  <a:pt x="35747" y="298"/>
                </a:lnTo>
                <a:lnTo>
                  <a:pt x="35729" y="279"/>
                </a:lnTo>
                <a:lnTo>
                  <a:pt x="35692" y="261"/>
                </a:lnTo>
                <a:close/>
                <a:moveTo>
                  <a:pt x="42971" y="261"/>
                </a:moveTo>
                <a:lnTo>
                  <a:pt x="42860" y="317"/>
                </a:lnTo>
                <a:lnTo>
                  <a:pt x="42748" y="410"/>
                </a:lnTo>
                <a:lnTo>
                  <a:pt x="42636" y="521"/>
                </a:lnTo>
                <a:lnTo>
                  <a:pt x="42450" y="763"/>
                </a:lnTo>
                <a:lnTo>
                  <a:pt x="42320" y="931"/>
                </a:lnTo>
                <a:lnTo>
                  <a:pt x="42264" y="1080"/>
                </a:lnTo>
                <a:lnTo>
                  <a:pt x="42171" y="1322"/>
                </a:lnTo>
                <a:lnTo>
                  <a:pt x="42152" y="1434"/>
                </a:lnTo>
                <a:lnTo>
                  <a:pt x="42152" y="1508"/>
                </a:lnTo>
                <a:lnTo>
                  <a:pt x="42152" y="1527"/>
                </a:lnTo>
                <a:lnTo>
                  <a:pt x="42171" y="1527"/>
                </a:lnTo>
                <a:lnTo>
                  <a:pt x="42245" y="1490"/>
                </a:lnTo>
                <a:lnTo>
                  <a:pt x="42487" y="1229"/>
                </a:lnTo>
                <a:lnTo>
                  <a:pt x="42655" y="1043"/>
                </a:lnTo>
                <a:lnTo>
                  <a:pt x="42841" y="838"/>
                </a:lnTo>
                <a:lnTo>
                  <a:pt x="42990" y="633"/>
                </a:lnTo>
                <a:lnTo>
                  <a:pt x="43102" y="466"/>
                </a:lnTo>
                <a:lnTo>
                  <a:pt x="43120" y="391"/>
                </a:lnTo>
                <a:lnTo>
                  <a:pt x="43139" y="335"/>
                </a:lnTo>
                <a:lnTo>
                  <a:pt x="43120" y="279"/>
                </a:lnTo>
                <a:lnTo>
                  <a:pt x="43064" y="261"/>
                </a:lnTo>
                <a:close/>
                <a:moveTo>
                  <a:pt x="46378" y="1527"/>
                </a:moveTo>
                <a:lnTo>
                  <a:pt x="46378" y="1527"/>
                </a:lnTo>
                <a:lnTo>
                  <a:pt x="46378" y="1527"/>
                </a:lnTo>
                <a:close/>
                <a:moveTo>
                  <a:pt x="60603" y="56"/>
                </a:moveTo>
                <a:lnTo>
                  <a:pt x="60547" y="75"/>
                </a:lnTo>
                <a:lnTo>
                  <a:pt x="60435" y="149"/>
                </a:lnTo>
                <a:lnTo>
                  <a:pt x="60305" y="261"/>
                </a:lnTo>
                <a:lnTo>
                  <a:pt x="60063" y="484"/>
                </a:lnTo>
                <a:lnTo>
                  <a:pt x="59914" y="614"/>
                </a:lnTo>
                <a:lnTo>
                  <a:pt x="59690" y="857"/>
                </a:lnTo>
                <a:lnTo>
                  <a:pt x="59579" y="968"/>
                </a:lnTo>
                <a:lnTo>
                  <a:pt x="59485" y="1099"/>
                </a:lnTo>
                <a:lnTo>
                  <a:pt x="59523" y="1005"/>
                </a:lnTo>
                <a:lnTo>
                  <a:pt x="59411" y="1229"/>
                </a:lnTo>
                <a:lnTo>
                  <a:pt x="59336" y="1359"/>
                </a:lnTo>
                <a:lnTo>
                  <a:pt x="59299" y="1471"/>
                </a:lnTo>
                <a:lnTo>
                  <a:pt x="59299" y="1508"/>
                </a:lnTo>
                <a:lnTo>
                  <a:pt x="59318" y="1527"/>
                </a:lnTo>
                <a:lnTo>
                  <a:pt x="59355" y="1508"/>
                </a:lnTo>
                <a:lnTo>
                  <a:pt x="59392" y="1490"/>
                </a:lnTo>
                <a:lnTo>
                  <a:pt x="59690" y="1247"/>
                </a:lnTo>
                <a:lnTo>
                  <a:pt x="60174" y="819"/>
                </a:lnTo>
                <a:lnTo>
                  <a:pt x="60416" y="596"/>
                </a:lnTo>
                <a:lnTo>
                  <a:pt x="60603" y="391"/>
                </a:lnTo>
                <a:lnTo>
                  <a:pt x="60677" y="298"/>
                </a:lnTo>
                <a:lnTo>
                  <a:pt x="60714" y="223"/>
                </a:lnTo>
                <a:lnTo>
                  <a:pt x="60733" y="149"/>
                </a:lnTo>
                <a:lnTo>
                  <a:pt x="60714" y="93"/>
                </a:lnTo>
                <a:lnTo>
                  <a:pt x="60696" y="75"/>
                </a:lnTo>
                <a:lnTo>
                  <a:pt x="60658" y="56"/>
                </a:lnTo>
                <a:close/>
                <a:moveTo>
                  <a:pt x="4004" y="242"/>
                </a:moveTo>
                <a:lnTo>
                  <a:pt x="3929" y="279"/>
                </a:lnTo>
                <a:lnTo>
                  <a:pt x="3836" y="335"/>
                </a:lnTo>
                <a:lnTo>
                  <a:pt x="3762" y="410"/>
                </a:lnTo>
                <a:lnTo>
                  <a:pt x="3594" y="614"/>
                </a:lnTo>
                <a:lnTo>
                  <a:pt x="3426" y="857"/>
                </a:lnTo>
                <a:lnTo>
                  <a:pt x="3278" y="1099"/>
                </a:lnTo>
                <a:lnTo>
                  <a:pt x="3166" y="1322"/>
                </a:lnTo>
                <a:lnTo>
                  <a:pt x="3035" y="1545"/>
                </a:lnTo>
                <a:lnTo>
                  <a:pt x="3296" y="1322"/>
                </a:lnTo>
                <a:lnTo>
                  <a:pt x="3520" y="1117"/>
                </a:lnTo>
                <a:lnTo>
                  <a:pt x="3724" y="912"/>
                </a:lnTo>
                <a:lnTo>
                  <a:pt x="3929" y="689"/>
                </a:lnTo>
                <a:lnTo>
                  <a:pt x="4078" y="484"/>
                </a:lnTo>
                <a:lnTo>
                  <a:pt x="4115" y="410"/>
                </a:lnTo>
                <a:lnTo>
                  <a:pt x="4134" y="335"/>
                </a:lnTo>
                <a:lnTo>
                  <a:pt x="4115" y="279"/>
                </a:lnTo>
                <a:lnTo>
                  <a:pt x="4078" y="261"/>
                </a:lnTo>
                <a:lnTo>
                  <a:pt x="4004" y="242"/>
                </a:lnTo>
                <a:close/>
                <a:moveTo>
                  <a:pt x="40756" y="447"/>
                </a:moveTo>
                <a:lnTo>
                  <a:pt x="40644" y="466"/>
                </a:lnTo>
                <a:lnTo>
                  <a:pt x="40569" y="484"/>
                </a:lnTo>
                <a:lnTo>
                  <a:pt x="40495" y="540"/>
                </a:lnTo>
                <a:lnTo>
                  <a:pt x="40421" y="596"/>
                </a:lnTo>
                <a:lnTo>
                  <a:pt x="40365" y="689"/>
                </a:lnTo>
                <a:lnTo>
                  <a:pt x="40309" y="763"/>
                </a:lnTo>
                <a:lnTo>
                  <a:pt x="40234" y="950"/>
                </a:lnTo>
                <a:lnTo>
                  <a:pt x="40179" y="1154"/>
                </a:lnTo>
                <a:lnTo>
                  <a:pt x="40141" y="1341"/>
                </a:lnTo>
                <a:lnTo>
                  <a:pt x="40104" y="1471"/>
                </a:lnTo>
                <a:lnTo>
                  <a:pt x="40067" y="1545"/>
                </a:lnTo>
                <a:lnTo>
                  <a:pt x="40067" y="1545"/>
                </a:lnTo>
                <a:lnTo>
                  <a:pt x="40309" y="1303"/>
                </a:lnTo>
                <a:lnTo>
                  <a:pt x="40476" y="1117"/>
                </a:lnTo>
                <a:lnTo>
                  <a:pt x="40663" y="931"/>
                </a:lnTo>
                <a:lnTo>
                  <a:pt x="40793" y="763"/>
                </a:lnTo>
                <a:lnTo>
                  <a:pt x="40849" y="670"/>
                </a:lnTo>
                <a:lnTo>
                  <a:pt x="40867" y="596"/>
                </a:lnTo>
                <a:lnTo>
                  <a:pt x="40886" y="540"/>
                </a:lnTo>
                <a:lnTo>
                  <a:pt x="40867" y="503"/>
                </a:lnTo>
                <a:lnTo>
                  <a:pt x="40830" y="466"/>
                </a:lnTo>
                <a:lnTo>
                  <a:pt x="40756" y="447"/>
                </a:lnTo>
                <a:close/>
                <a:moveTo>
                  <a:pt x="48501" y="242"/>
                </a:moveTo>
                <a:lnTo>
                  <a:pt x="48426" y="279"/>
                </a:lnTo>
                <a:lnTo>
                  <a:pt x="48352" y="335"/>
                </a:lnTo>
                <a:lnTo>
                  <a:pt x="48259" y="410"/>
                </a:lnTo>
                <a:lnTo>
                  <a:pt x="48091" y="614"/>
                </a:lnTo>
                <a:lnTo>
                  <a:pt x="47924" y="857"/>
                </a:lnTo>
                <a:lnTo>
                  <a:pt x="47775" y="1099"/>
                </a:lnTo>
                <a:lnTo>
                  <a:pt x="47663" y="1322"/>
                </a:lnTo>
                <a:lnTo>
                  <a:pt x="47551" y="1545"/>
                </a:lnTo>
                <a:lnTo>
                  <a:pt x="47551" y="1545"/>
                </a:lnTo>
                <a:lnTo>
                  <a:pt x="47812" y="1322"/>
                </a:lnTo>
                <a:lnTo>
                  <a:pt x="48017" y="1117"/>
                </a:lnTo>
                <a:lnTo>
                  <a:pt x="48240" y="912"/>
                </a:lnTo>
                <a:lnTo>
                  <a:pt x="48426" y="689"/>
                </a:lnTo>
                <a:lnTo>
                  <a:pt x="48575" y="484"/>
                </a:lnTo>
                <a:lnTo>
                  <a:pt x="48612" y="410"/>
                </a:lnTo>
                <a:lnTo>
                  <a:pt x="48631" y="335"/>
                </a:lnTo>
                <a:lnTo>
                  <a:pt x="48631" y="279"/>
                </a:lnTo>
                <a:lnTo>
                  <a:pt x="48575" y="261"/>
                </a:lnTo>
                <a:lnTo>
                  <a:pt x="48501" y="242"/>
                </a:lnTo>
                <a:close/>
                <a:moveTo>
                  <a:pt x="3035" y="1545"/>
                </a:moveTo>
                <a:lnTo>
                  <a:pt x="3035" y="1545"/>
                </a:lnTo>
                <a:lnTo>
                  <a:pt x="3035" y="1545"/>
                </a:lnTo>
                <a:close/>
                <a:moveTo>
                  <a:pt x="23683" y="168"/>
                </a:moveTo>
                <a:lnTo>
                  <a:pt x="23571" y="186"/>
                </a:lnTo>
                <a:lnTo>
                  <a:pt x="23478" y="242"/>
                </a:lnTo>
                <a:lnTo>
                  <a:pt x="23348" y="335"/>
                </a:lnTo>
                <a:lnTo>
                  <a:pt x="23236" y="447"/>
                </a:lnTo>
                <a:lnTo>
                  <a:pt x="22975" y="726"/>
                </a:lnTo>
                <a:lnTo>
                  <a:pt x="22752" y="1024"/>
                </a:lnTo>
                <a:lnTo>
                  <a:pt x="22566" y="1303"/>
                </a:lnTo>
                <a:lnTo>
                  <a:pt x="22454" y="1490"/>
                </a:lnTo>
                <a:lnTo>
                  <a:pt x="22436" y="1527"/>
                </a:lnTo>
                <a:lnTo>
                  <a:pt x="22436" y="1545"/>
                </a:lnTo>
                <a:lnTo>
                  <a:pt x="22566" y="1471"/>
                </a:lnTo>
                <a:lnTo>
                  <a:pt x="22752" y="1322"/>
                </a:lnTo>
                <a:lnTo>
                  <a:pt x="23217" y="912"/>
                </a:lnTo>
                <a:lnTo>
                  <a:pt x="23459" y="708"/>
                </a:lnTo>
                <a:lnTo>
                  <a:pt x="23664" y="503"/>
                </a:lnTo>
                <a:lnTo>
                  <a:pt x="23776" y="335"/>
                </a:lnTo>
                <a:lnTo>
                  <a:pt x="23813" y="279"/>
                </a:lnTo>
                <a:lnTo>
                  <a:pt x="23813" y="242"/>
                </a:lnTo>
                <a:lnTo>
                  <a:pt x="23795" y="205"/>
                </a:lnTo>
                <a:lnTo>
                  <a:pt x="23757" y="186"/>
                </a:lnTo>
                <a:lnTo>
                  <a:pt x="23720" y="168"/>
                </a:lnTo>
                <a:close/>
                <a:moveTo>
                  <a:pt x="68180" y="168"/>
                </a:moveTo>
                <a:lnTo>
                  <a:pt x="68087" y="186"/>
                </a:lnTo>
                <a:lnTo>
                  <a:pt x="67975" y="242"/>
                </a:lnTo>
                <a:lnTo>
                  <a:pt x="67864" y="335"/>
                </a:lnTo>
                <a:lnTo>
                  <a:pt x="67733" y="447"/>
                </a:lnTo>
                <a:lnTo>
                  <a:pt x="67491" y="726"/>
                </a:lnTo>
                <a:lnTo>
                  <a:pt x="67249" y="1024"/>
                </a:lnTo>
                <a:lnTo>
                  <a:pt x="67063" y="1303"/>
                </a:lnTo>
                <a:lnTo>
                  <a:pt x="66951" y="1490"/>
                </a:lnTo>
                <a:lnTo>
                  <a:pt x="66933" y="1527"/>
                </a:lnTo>
                <a:lnTo>
                  <a:pt x="66933" y="1545"/>
                </a:lnTo>
                <a:lnTo>
                  <a:pt x="66951" y="1545"/>
                </a:lnTo>
                <a:lnTo>
                  <a:pt x="67063" y="1471"/>
                </a:lnTo>
                <a:lnTo>
                  <a:pt x="67249" y="1322"/>
                </a:lnTo>
                <a:lnTo>
                  <a:pt x="67733" y="912"/>
                </a:lnTo>
                <a:lnTo>
                  <a:pt x="67957" y="708"/>
                </a:lnTo>
                <a:lnTo>
                  <a:pt x="68161" y="503"/>
                </a:lnTo>
                <a:lnTo>
                  <a:pt x="68292" y="335"/>
                </a:lnTo>
                <a:lnTo>
                  <a:pt x="68310" y="279"/>
                </a:lnTo>
                <a:lnTo>
                  <a:pt x="68310" y="242"/>
                </a:lnTo>
                <a:lnTo>
                  <a:pt x="68292" y="205"/>
                </a:lnTo>
                <a:lnTo>
                  <a:pt x="68255" y="186"/>
                </a:lnTo>
                <a:lnTo>
                  <a:pt x="68217" y="168"/>
                </a:lnTo>
                <a:close/>
                <a:moveTo>
                  <a:pt x="6163" y="279"/>
                </a:moveTo>
                <a:lnTo>
                  <a:pt x="6089" y="317"/>
                </a:lnTo>
                <a:lnTo>
                  <a:pt x="5996" y="391"/>
                </a:lnTo>
                <a:lnTo>
                  <a:pt x="5828" y="577"/>
                </a:lnTo>
                <a:lnTo>
                  <a:pt x="5661" y="819"/>
                </a:lnTo>
                <a:lnTo>
                  <a:pt x="5493" y="1080"/>
                </a:lnTo>
                <a:lnTo>
                  <a:pt x="5363" y="1322"/>
                </a:lnTo>
                <a:lnTo>
                  <a:pt x="5214" y="1583"/>
                </a:lnTo>
                <a:lnTo>
                  <a:pt x="5493" y="1359"/>
                </a:lnTo>
                <a:lnTo>
                  <a:pt x="5698" y="1192"/>
                </a:lnTo>
                <a:lnTo>
                  <a:pt x="5903" y="987"/>
                </a:lnTo>
                <a:lnTo>
                  <a:pt x="6089" y="801"/>
                </a:lnTo>
                <a:lnTo>
                  <a:pt x="6238" y="614"/>
                </a:lnTo>
                <a:lnTo>
                  <a:pt x="6294" y="521"/>
                </a:lnTo>
                <a:lnTo>
                  <a:pt x="6312" y="447"/>
                </a:lnTo>
                <a:lnTo>
                  <a:pt x="6312" y="372"/>
                </a:lnTo>
                <a:lnTo>
                  <a:pt x="6275" y="317"/>
                </a:lnTo>
                <a:lnTo>
                  <a:pt x="6219" y="279"/>
                </a:lnTo>
                <a:close/>
                <a:moveTo>
                  <a:pt x="7299" y="0"/>
                </a:moveTo>
                <a:lnTo>
                  <a:pt x="7225" y="19"/>
                </a:lnTo>
                <a:lnTo>
                  <a:pt x="7131" y="37"/>
                </a:lnTo>
                <a:lnTo>
                  <a:pt x="7057" y="93"/>
                </a:lnTo>
                <a:lnTo>
                  <a:pt x="6983" y="168"/>
                </a:lnTo>
                <a:lnTo>
                  <a:pt x="6908" y="279"/>
                </a:lnTo>
                <a:lnTo>
                  <a:pt x="6759" y="521"/>
                </a:lnTo>
                <a:lnTo>
                  <a:pt x="6629" y="801"/>
                </a:lnTo>
                <a:lnTo>
                  <a:pt x="6443" y="1322"/>
                </a:lnTo>
                <a:lnTo>
                  <a:pt x="6368" y="1490"/>
                </a:lnTo>
                <a:lnTo>
                  <a:pt x="6331" y="1583"/>
                </a:lnTo>
                <a:lnTo>
                  <a:pt x="6331" y="1583"/>
                </a:lnTo>
                <a:lnTo>
                  <a:pt x="6536" y="1359"/>
                </a:lnTo>
                <a:lnTo>
                  <a:pt x="6722" y="1117"/>
                </a:lnTo>
                <a:lnTo>
                  <a:pt x="7094" y="633"/>
                </a:lnTo>
                <a:lnTo>
                  <a:pt x="7187" y="503"/>
                </a:lnTo>
                <a:lnTo>
                  <a:pt x="7262" y="410"/>
                </a:lnTo>
                <a:lnTo>
                  <a:pt x="7336" y="279"/>
                </a:lnTo>
                <a:lnTo>
                  <a:pt x="7392" y="168"/>
                </a:lnTo>
                <a:lnTo>
                  <a:pt x="7392" y="130"/>
                </a:lnTo>
                <a:lnTo>
                  <a:pt x="7392" y="75"/>
                </a:lnTo>
                <a:lnTo>
                  <a:pt x="7373" y="37"/>
                </a:lnTo>
                <a:lnTo>
                  <a:pt x="7355" y="19"/>
                </a:lnTo>
                <a:lnTo>
                  <a:pt x="7299" y="0"/>
                </a:lnTo>
                <a:close/>
                <a:moveTo>
                  <a:pt x="14932" y="279"/>
                </a:moveTo>
                <a:lnTo>
                  <a:pt x="14877" y="298"/>
                </a:lnTo>
                <a:lnTo>
                  <a:pt x="14802" y="335"/>
                </a:lnTo>
                <a:lnTo>
                  <a:pt x="14709" y="410"/>
                </a:lnTo>
                <a:lnTo>
                  <a:pt x="14541" y="614"/>
                </a:lnTo>
                <a:lnTo>
                  <a:pt x="14355" y="857"/>
                </a:lnTo>
                <a:lnTo>
                  <a:pt x="14188" y="1117"/>
                </a:lnTo>
                <a:lnTo>
                  <a:pt x="14039" y="1359"/>
                </a:lnTo>
                <a:lnTo>
                  <a:pt x="13908" y="1583"/>
                </a:lnTo>
                <a:lnTo>
                  <a:pt x="14132" y="1378"/>
                </a:lnTo>
                <a:lnTo>
                  <a:pt x="14560" y="987"/>
                </a:lnTo>
                <a:lnTo>
                  <a:pt x="14746" y="782"/>
                </a:lnTo>
                <a:lnTo>
                  <a:pt x="14914" y="577"/>
                </a:lnTo>
                <a:lnTo>
                  <a:pt x="14970" y="503"/>
                </a:lnTo>
                <a:lnTo>
                  <a:pt x="14988" y="428"/>
                </a:lnTo>
                <a:lnTo>
                  <a:pt x="15007" y="354"/>
                </a:lnTo>
                <a:lnTo>
                  <a:pt x="14988" y="317"/>
                </a:lnTo>
                <a:lnTo>
                  <a:pt x="14932" y="279"/>
                </a:lnTo>
                <a:close/>
                <a:moveTo>
                  <a:pt x="50660" y="279"/>
                </a:moveTo>
                <a:lnTo>
                  <a:pt x="50586" y="317"/>
                </a:lnTo>
                <a:lnTo>
                  <a:pt x="50512" y="391"/>
                </a:lnTo>
                <a:lnTo>
                  <a:pt x="50344" y="577"/>
                </a:lnTo>
                <a:lnTo>
                  <a:pt x="50158" y="819"/>
                </a:lnTo>
                <a:lnTo>
                  <a:pt x="50009" y="1080"/>
                </a:lnTo>
                <a:lnTo>
                  <a:pt x="49860" y="1322"/>
                </a:lnTo>
                <a:lnTo>
                  <a:pt x="49711" y="1583"/>
                </a:lnTo>
                <a:lnTo>
                  <a:pt x="49990" y="1359"/>
                </a:lnTo>
                <a:lnTo>
                  <a:pt x="50195" y="1192"/>
                </a:lnTo>
                <a:lnTo>
                  <a:pt x="50400" y="987"/>
                </a:lnTo>
                <a:lnTo>
                  <a:pt x="50605" y="801"/>
                </a:lnTo>
                <a:lnTo>
                  <a:pt x="50735" y="614"/>
                </a:lnTo>
                <a:lnTo>
                  <a:pt x="50791" y="521"/>
                </a:lnTo>
                <a:lnTo>
                  <a:pt x="50809" y="447"/>
                </a:lnTo>
                <a:lnTo>
                  <a:pt x="50809" y="372"/>
                </a:lnTo>
                <a:lnTo>
                  <a:pt x="50772" y="317"/>
                </a:lnTo>
                <a:lnTo>
                  <a:pt x="50716" y="279"/>
                </a:lnTo>
                <a:close/>
                <a:moveTo>
                  <a:pt x="51796" y="0"/>
                </a:moveTo>
                <a:lnTo>
                  <a:pt x="51722" y="19"/>
                </a:lnTo>
                <a:lnTo>
                  <a:pt x="51647" y="37"/>
                </a:lnTo>
                <a:lnTo>
                  <a:pt x="51554" y="93"/>
                </a:lnTo>
                <a:lnTo>
                  <a:pt x="51480" y="168"/>
                </a:lnTo>
                <a:lnTo>
                  <a:pt x="51405" y="279"/>
                </a:lnTo>
                <a:lnTo>
                  <a:pt x="51256" y="521"/>
                </a:lnTo>
                <a:lnTo>
                  <a:pt x="51145" y="801"/>
                </a:lnTo>
                <a:lnTo>
                  <a:pt x="50940" y="1322"/>
                </a:lnTo>
                <a:lnTo>
                  <a:pt x="50884" y="1490"/>
                </a:lnTo>
                <a:lnTo>
                  <a:pt x="50828" y="1583"/>
                </a:lnTo>
                <a:lnTo>
                  <a:pt x="51033" y="1359"/>
                </a:lnTo>
                <a:lnTo>
                  <a:pt x="51238" y="1117"/>
                </a:lnTo>
                <a:lnTo>
                  <a:pt x="51591" y="633"/>
                </a:lnTo>
                <a:lnTo>
                  <a:pt x="51684" y="503"/>
                </a:lnTo>
                <a:lnTo>
                  <a:pt x="51759" y="410"/>
                </a:lnTo>
                <a:lnTo>
                  <a:pt x="51833" y="279"/>
                </a:lnTo>
                <a:lnTo>
                  <a:pt x="51889" y="168"/>
                </a:lnTo>
                <a:lnTo>
                  <a:pt x="51908" y="130"/>
                </a:lnTo>
                <a:lnTo>
                  <a:pt x="51908" y="75"/>
                </a:lnTo>
                <a:lnTo>
                  <a:pt x="51889" y="37"/>
                </a:lnTo>
                <a:lnTo>
                  <a:pt x="51852" y="19"/>
                </a:lnTo>
                <a:lnTo>
                  <a:pt x="51796" y="0"/>
                </a:lnTo>
                <a:close/>
                <a:moveTo>
                  <a:pt x="59430" y="279"/>
                </a:moveTo>
                <a:lnTo>
                  <a:pt x="59374" y="298"/>
                </a:lnTo>
                <a:lnTo>
                  <a:pt x="59299" y="335"/>
                </a:lnTo>
                <a:lnTo>
                  <a:pt x="59225" y="410"/>
                </a:lnTo>
                <a:lnTo>
                  <a:pt x="59039" y="614"/>
                </a:lnTo>
                <a:lnTo>
                  <a:pt x="58852" y="857"/>
                </a:lnTo>
                <a:lnTo>
                  <a:pt x="58685" y="1117"/>
                </a:lnTo>
                <a:lnTo>
                  <a:pt x="58536" y="1359"/>
                </a:lnTo>
                <a:lnTo>
                  <a:pt x="58406" y="1583"/>
                </a:lnTo>
                <a:lnTo>
                  <a:pt x="58648" y="1378"/>
                </a:lnTo>
                <a:lnTo>
                  <a:pt x="59057" y="987"/>
                </a:lnTo>
                <a:lnTo>
                  <a:pt x="59243" y="782"/>
                </a:lnTo>
                <a:lnTo>
                  <a:pt x="59411" y="577"/>
                </a:lnTo>
                <a:lnTo>
                  <a:pt x="59467" y="503"/>
                </a:lnTo>
                <a:lnTo>
                  <a:pt x="59504" y="428"/>
                </a:lnTo>
                <a:lnTo>
                  <a:pt x="59504" y="354"/>
                </a:lnTo>
                <a:lnTo>
                  <a:pt x="59485" y="317"/>
                </a:lnTo>
                <a:lnTo>
                  <a:pt x="59430" y="279"/>
                </a:lnTo>
                <a:close/>
                <a:moveTo>
                  <a:pt x="5214" y="1583"/>
                </a:moveTo>
                <a:lnTo>
                  <a:pt x="5214" y="1583"/>
                </a:lnTo>
                <a:lnTo>
                  <a:pt x="5214" y="1583"/>
                </a:lnTo>
                <a:close/>
                <a:moveTo>
                  <a:pt x="13908" y="1583"/>
                </a:moveTo>
                <a:lnTo>
                  <a:pt x="13908" y="1583"/>
                </a:lnTo>
                <a:lnTo>
                  <a:pt x="13908" y="1583"/>
                </a:lnTo>
                <a:close/>
                <a:moveTo>
                  <a:pt x="45243" y="298"/>
                </a:moveTo>
                <a:lnTo>
                  <a:pt x="45150" y="354"/>
                </a:lnTo>
                <a:lnTo>
                  <a:pt x="45038" y="447"/>
                </a:lnTo>
                <a:lnTo>
                  <a:pt x="44945" y="559"/>
                </a:lnTo>
                <a:lnTo>
                  <a:pt x="44759" y="801"/>
                </a:lnTo>
                <a:lnTo>
                  <a:pt x="44647" y="968"/>
                </a:lnTo>
                <a:lnTo>
                  <a:pt x="44554" y="1099"/>
                </a:lnTo>
                <a:lnTo>
                  <a:pt x="44442" y="1341"/>
                </a:lnTo>
                <a:lnTo>
                  <a:pt x="44349" y="1527"/>
                </a:lnTo>
                <a:lnTo>
                  <a:pt x="44349" y="1583"/>
                </a:lnTo>
                <a:lnTo>
                  <a:pt x="44386" y="1564"/>
                </a:lnTo>
                <a:lnTo>
                  <a:pt x="44591" y="1359"/>
                </a:lnTo>
                <a:lnTo>
                  <a:pt x="44963" y="968"/>
                </a:lnTo>
                <a:lnTo>
                  <a:pt x="45131" y="745"/>
                </a:lnTo>
                <a:lnTo>
                  <a:pt x="45261" y="559"/>
                </a:lnTo>
                <a:lnTo>
                  <a:pt x="45317" y="484"/>
                </a:lnTo>
                <a:lnTo>
                  <a:pt x="45336" y="410"/>
                </a:lnTo>
                <a:lnTo>
                  <a:pt x="45336" y="354"/>
                </a:lnTo>
                <a:lnTo>
                  <a:pt x="45317" y="317"/>
                </a:lnTo>
                <a:lnTo>
                  <a:pt x="45280" y="298"/>
                </a:lnTo>
                <a:close/>
                <a:moveTo>
                  <a:pt x="49711" y="1583"/>
                </a:moveTo>
                <a:lnTo>
                  <a:pt x="49711" y="1583"/>
                </a:lnTo>
                <a:lnTo>
                  <a:pt x="49711" y="1583"/>
                </a:lnTo>
                <a:close/>
                <a:moveTo>
                  <a:pt x="50828" y="1583"/>
                </a:moveTo>
                <a:lnTo>
                  <a:pt x="50828" y="1583"/>
                </a:lnTo>
                <a:lnTo>
                  <a:pt x="50828" y="1583"/>
                </a:lnTo>
                <a:close/>
                <a:moveTo>
                  <a:pt x="58406" y="1583"/>
                </a:moveTo>
                <a:lnTo>
                  <a:pt x="58406" y="1583"/>
                </a:lnTo>
                <a:lnTo>
                  <a:pt x="58406" y="1583"/>
                </a:lnTo>
                <a:close/>
                <a:moveTo>
                  <a:pt x="13704" y="261"/>
                </a:moveTo>
                <a:lnTo>
                  <a:pt x="13592" y="298"/>
                </a:lnTo>
                <a:lnTo>
                  <a:pt x="13517" y="354"/>
                </a:lnTo>
                <a:lnTo>
                  <a:pt x="13424" y="428"/>
                </a:lnTo>
                <a:lnTo>
                  <a:pt x="13350" y="521"/>
                </a:lnTo>
                <a:lnTo>
                  <a:pt x="13275" y="633"/>
                </a:lnTo>
                <a:lnTo>
                  <a:pt x="13145" y="857"/>
                </a:lnTo>
                <a:lnTo>
                  <a:pt x="13033" y="1099"/>
                </a:lnTo>
                <a:lnTo>
                  <a:pt x="12940" y="1322"/>
                </a:lnTo>
                <a:lnTo>
                  <a:pt x="12866" y="1508"/>
                </a:lnTo>
                <a:lnTo>
                  <a:pt x="12829" y="1601"/>
                </a:lnTo>
                <a:lnTo>
                  <a:pt x="12829" y="1601"/>
                </a:lnTo>
                <a:lnTo>
                  <a:pt x="13089" y="1322"/>
                </a:lnTo>
                <a:lnTo>
                  <a:pt x="13499" y="875"/>
                </a:lnTo>
                <a:lnTo>
                  <a:pt x="13685" y="652"/>
                </a:lnTo>
                <a:lnTo>
                  <a:pt x="13815" y="466"/>
                </a:lnTo>
                <a:lnTo>
                  <a:pt x="13853" y="391"/>
                </a:lnTo>
                <a:lnTo>
                  <a:pt x="13871" y="317"/>
                </a:lnTo>
                <a:lnTo>
                  <a:pt x="13853" y="279"/>
                </a:lnTo>
                <a:lnTo>
                  <a:pt x="13797" y="261"/>
                </a:lnTo>
                <a:close/>
                <a:moveTo>
                  <a:pt x="58201" y="261"/>
                </a:moveTo>
                <a:lnTo>
                  <a:pt x="58108" y="298"/>
                </a:lnTo>
                <a:lnTo>
                  <a:pt x="58015" y="354"/>
                </a:lnTo>
                <a:lnTo>
                  <a:pt x="57922" y="428"/>
                </a:lnTo>
                <a:lnTo>
                  <a:pt x="57847" y="521"/>
                </a:lnTo>
                <a:lnTo>
                  <a:pt x="57773" y="633"/>
                </a:lnTo>
                <a:lnTo>
                  <a:pt x="57642" y="857"/>
                </a:lnTo>
                <a:lnTo>
                  <a:pt x="57531" y="1099"/>
                </a:lnTo>
                <a:lnTo>
                  <a:pt x="57437" y="1322"/>
                </a:lnTo>
                <a:lnTo>
                  <a:pt x="57382" y="1508"/>
                </a:lnTo>
                <a:lnTo>
                  <a:pt x="57326" y="1601"/>
                </a:lnTo>
                <a:lnTo>
                  <a:pt x="57586" y="1322"/>
                </a:lnTo>
                <a:lnTo>
                  <a:pt x="57996" y="875"/>
                </a:lnTo>
                <a:lnTo>
                  <a:pt x="58182" y="652"/>
                </a:lnTo>
                <a:lnTo>
                  <a:pt x="58331" y="466"/>
                </a:lnTo>
                <a:lnTo>
                  <a:pt x="58368" y="391"/>
                </a:lnTo>
                <a:lnTo>
                  <a:pt x="58368" y="317"/>
                </a:lnTo>
                <a:lnTo>
                  <a:pt x="58350" y="279"/>
                </a:lnTo>
                <a:lnTo>
                  <a:pt x="58294" y="261"/>
                </a:lnTo>
                <a:close/>
                <a:moveTo>
                  <a:pt x="57326" y="1601"/>
                </a:moveTo>
                <a:lnTo>
                  <a:pt x="57326" y="1601"/>
                </a:lnTo>
                <a:lnTo>
                  <a:pt x="57326" y="1601"/>
                </a:lnTo>
                <a:close/>
                <a:moveTo>
                  <a:pt x="11618" y="298"/>
                </a:moveTo>
                <a:lnTo>
                  <a:pt x="11507" y="317"/>
                </a:lnTo>
                <a:lnTo>
                  <a:pt x="11414" y="372"/>
                </a:lnTo>
                <a:lnTo>
                  <a:pt x="11302" y="447"/>
                </a:lnTo>
                <a:lnTo>
                  <a:pt x="11209" y="540"/>
                </a:lnTo>
                <a:lnTo>
                  <a:pt x="11116" y="652"/>
                </a:lnTo>
                <a:lnTo>
                  <a:pt x="10948" y="875"/>
                </a:lnTo>
                <a:lnTo>
                  <a:pt x="10799" y="1136"/>
                </a:lnTo>
                <a:lnTo>
                  <a:pt x="10669" y="1359"/>
                </a:lnTo>
                <a:lnTo>
                  <a:pt x="10594" y="1527"/>
                </a:lnTo>
                <a:lnTo>
                  <a:pt x="10539" y="1620"/>
                </a:lnTo>
                <a:lnTo>
                  <a:pt x="10762" y="1396"/>
                </a:lnTo>
                <a:lnTo>
                  <a:pt x="11004" y="1192"/>
                </a:lnTo>
                <a:lnTo>
                  <a:pt x="11507" y="782"/>
                </a:lnTo>
                <a:lnTo>
                  <a:pt x="11637" y="670"/>
                </a:lnTo>
                <a:lnTo>
                  <a:pt x="11730" y="614"/>
                </a:lnTo>
                <a:lnTo>
                  <a:pt x="11805" y="540"/>
                </a:lnTo>
                <a:lnTo>
                  <a:pt x="11860" y="466"/>
                </a:lnTo>
                <a:lnTo>
                  <a:pt x="11860" y="428"/>
                </a:lnTo>
                <a:lnTo>
                  <a:pt x="11860" y="410"/>
                </a:lnTo>
                <a:lnTo>
                  <a:pt x="11860" y="372"/>
                </a:lnTo>
                <a:lnTo>
                  <a:pt x="11823" y="354"/>
                </a:lnTo>
                <a:lnTo>
                  <a:pt x="11711" y="298"/>
                </a:lnTo>
                <a:close/>
                <a:moveTo>
                  <a:pt x="18228" y="372"/>
                </a:moveTo>
                <a:lnTo>
                  <a:pt x="18172" y="391"/>
                </a:lnTo>
                <a:lnTo>
                  <a:pt x="18097" y="428"/>
                </a:lnTo>
                <a:lnTo>
                  <a:pt x="18004" y="503"/>
                </a:lnTo>
                <a:lnTo>
                  <a:pt x="17818" y="689"/>
                </a:lnTo>
                <a:lnTo>
                  <a:pt x="17632" y="931"/>
                </a:lnTo>
                <a:lnTo>
                  <a:pt x="17278" y="1396"/>
                </a:lnTo>
                <a:lnTo>
                  <a:pt x="17129" y="1620"/>
                </a:lnTo>
                <a:lnTo>
                  <a:pt x="17129" y="1620"/>
                </a:lnTo>
                <a:lnTo>
                  <a:pt x="17390" y="1434"/>
                </a:lnTo>
                <a:lnTo>
                  <a:pt x="17613" y="1266"/>
                </a:lnTo>
                <a:lnTo>
                  <a:pt x="17837" y="1061"/>
                </a:lnTo>
                <a:lnTo>
                  <a:pt x="18042" y="875"/>
                </a:lnTo>
                <a:lnTo>
                  <a:pt x="18191" y="670"/>
                </a:lnTo>
                <a:lnTo>
                  <a:pt x="18246" y="596"/>
                </a:lnTo>
                <a:lnTo>
                  <a:pt x="18284" y="521"/>
                </a:lnTo>
                <a:lnTo>
                  <a:pt x="18284" y="447"/>
                </a:lnTo>
                <a:lnTo>
                  <a:pt x="18265" y="391"/>
                </a:lnTo>
                <a:lnTo>
                  <a:pt x="18228" y="372"/>
                </a:lnTo>
                <a:close/>
                <a:moveTo>
                  <a:pt x="19140" y="298"/>
                </a:moveTo>
                <a:lnTo>
                  <a:pt x="19084" y="317"/>
                </a:lnTo>
                <a:lnTo>
                  <a:pt x="19010" y="372"/>
                </a:lnTo>
                <a:lnTo>
                  <a:pt x="18898" y="466"/>
                </a:lnTo>
                <a:lnTo>
                  <a:pt x="18805" y="577"/>
                </a:lnTo>
                <a:lnTo>
                  <a:pt x="18637" y="838"/>
                </a:lnTo>
                <a:lnTo>
                  <a:pt x="18526" y="1005"/>
                </a:lnTo>
                <a:lnTo>
                  <a:pt x="18377" y="1378"/>
                </a:lnTo>
                <a:lnTo>
                  <a:pt x="18321" y="1583"/>
                </a:lnTo>
                <a:lnTo>
                  <a:pt x="18321" y="1620"/>
                </a:lnTo>
                <a:lnTo>
                  <a:pt x="18340" y="1601"/>
                </a:lnTo>
                <a:lnTo>
                  <a:pt x="18582" y="1303"/>
                </a:lnTo>
                <a:lnTo>
                  <a:pt x="18917" y="894"/>
                </a:lnTo>
                <a:lnTo>
                  <a:pt x="19066" y="689"/>
                </a:lnTo>
                <a:lnTo>
                  <a:pt x="19177" y="503"/>
                </a:lnTo>
                <a:lnTo>
                  <a:pt x="19215" y="428"/>
                </a:lnTo>
                <a:lnTo>
                  <a:pt x="19215" y="372"/>
                </a:lnTo>
                <a:lnTo>
                  <a:pt x="19215" y="317"/>
                </a:lnTo>
                <a:lnTo>
                  <a:pt x="19177" y="298"/>
                </a:lnTo>
                <a:close/>
                <a:moveTo>
                  <a:pt x="56116" y="298"/>
                </a:moveTo>
                <a:lnTo>
                  <a:pt x="56004" y="317"/>
                </a:lnTo>
                <a:lnTo>
                  <a:pt x="55911" y="372"/>
                </a:lnTo>
                <a:lnTo>
                  <a:pt x="55818" y="447"/>
                </a:lnTo>
                <a:lnTo>
                  <a:pt x="55706" y="540"/>
                </a:lnTo>
                <a:lnTo>
                  <a:pt x="55613" y="652"/>
                </a:lnTo>
                <a:lnTo>
                  <a:pt x="55445" y="875"/>
                </a:lnTo>
                <a:lnTo>
                  <a:pt x="55296" y="1136"/>
                </a:lnTo>
                <a:lnTo>
                  <a:pt x="55185" y="1359"/>
                </a:lnTo>
                <a:lnTo>
                  <a:pt x="55092" y="1527"/>
                </a:lnTo>
                <a:lnTo>
                  <a:pt x="55036" y="1620"/>
                </a:lnTo>
                <a:lnTo>
                  <a:pt x="55036" y="1620"/>
                </a:lnTo>
                <a:lnTo>
                  <a:pt x="55259" y="1396"/>
                </a:lnTo>
                <a:lnTo>
                  <a:pt x="55501" y="1192"/>
                </a:lnTo>
                <a:lnTo>
                  <a:pt x="56004" y="782"/>
                </a:lnTo>
                <a:lnTo>
                  <a:pt x="56134" y="670"/>
                </a:lnTo>
                <a:lnTo>
                  <a:pt x="56227" y="614"/>
                </a:lnTo>
                <a:lnTo>
                  <a:pt x="56302" y="540"/>
                </a:lnTo>
                <a:lnTo>
                  <a:pt x="56358" y="466"/>
                </a:lnTo>
                <a:lnTo>
                  <a:pt x="56376" y="428"/>
                </a:lnTo>
                <a:lnTo>
                  <a:pt x="56376" y="410"/>
                </a:lnTo>
                <a:lnTo>
                  <a:pt x="56358" y="372"/>
                </a:lnTo>
                <a:lnTo>
                  <a:pt x="56320" y="354"/>
                </a:lnTo>
                <a:lnTo>
                  <a:pt x="56227" y="298"/>
                </a:lnTo>
                <a:close/>
                <a:moveTo>
                  <a:pt x="62725" y="372"/>
                </a:moveTo>
                <a:lnTo>
                  <a:pt x="62669" y="391"/>
                </a:lnTo>
                <a:lnTo>
                  <a:pt x="62595" y="428"/>
                </a:lnTo>
                <a:lnTo>
                  <a:pt x="62520" y="503"/>
                </a:lnTo>
                <a:lnTo>
                  <a:pt x="62334" y="689"/>
                </a:lnTo>
                <a:lnTo>
                  <a:pt x="62129" y="931"/>
                </a:lnTo>
                <a:lnTo>
                  <a:pt x="61775" y="1396"/>
                </a:lnTo>
                <a:lnTo>
                  <a:pt x="61627" y="1620"/>
                </a:lnTo>
                <a:lnTo>
                  <a:pt x="61906" y="1434"/>
                </a:lnTo>
                <a:lnTo>
                  <a:pt x="62111" y="1266"/>
                </a:lnTo>
                <a:lnTo>
                  <a:pt x="62334" y="1061"/>
                </a:lnTo>
                <a:lnTo>
                  <a:pt x="62539" y="875"/>
                </a:lnTo>
                <a:lnTo>
                  <a:pt x="62706" y="670"/>
                </a:lnTo>
                <a:lnTo>
                  <a:pt x="62762" y="596"/>
                </a:lnTo>
                <a:lnTo>
                  <a:pt x="62781" y="521"/>
                </a:lnTo>
                <a:lnTo>
                  <a:pt x="62799" y="447"/>
                </a:lnTo>
                <a:lnTo>
                  <a:pt x="62762" y="391"/>
                </a:lnTo>
                <a:lnTo>
                  <a:pt x="62725" y="372"/>
                </a:lnTo>
                <a:close/>
                <a:moveTo>
                  <a:pt x="63637" y="298"/>
                </a:moveTo>
                <a:lnTo>
                  <a:pt x="63600" y="317"/>
                </a:lnTo>
                <a:lnTo>
                  <a:pt x="63507" y="372"/>
                </a:lnTo>
                <a:lnTo>
                  <a:pt x="63414" y="466"/>
                </a:lnTo>
                <a:lnTo>
                  <a:pt x="63321" y="577"/>
                </a:lnTo>
                <a:lnTo>
                  <a:pt x="63135" y="838"/>
                </a:lnTo>
                <a:lnTo>
                  <a:pt x="63041" y="1005"/>
                </a:lnTo>
                <a:lnTo>
                  <a:pt x="62893" y="1378"/>
                </a:lnTo>
                <a:lnTo>
                  <a:pt x="62818" y="1583"/>
                </a:lnTo>
                <a:lnTo>
                  <a:pt x="62818" y="1620"/>
                </a:lnTo>
                <a:lnTo>
                  <a:pt x="62837" y="1601"/>
                </a:lnTo>
                <a:lnTo>
                  <a:pt x="63079" y="1303"/>
                </a:lnTo>
                <a:lnTo>
                  <a:pt x="63414" y="894"/>
                </a:lnTo>
                <a:lnTo>
                  <a:pt x="63581" y="689"/>
                </a:lnTo>
                <a:lnTo>
                  <a:pt x="63675" y="503"/>
                </a:lnTo>
                <a:lnTo>
                  <a:pt x="63712" y="428"/>
                </a:lnTo>
                <a:lnTo>
                  <a:pt x="63730" y="372"/>
                </a:lnTo>
                <a:lnTo>
                  <a:pt x="63712" y="317"/>
                </a:lnTo>
                <a:lnTo>
                  <a:pt x="63675" y="298"/>
                </a:lnTo>
                <a:close/>
                <a:moveTo>
                  <a:pt x="66002" y="112"/>
                </a:moveTo>
                <a:lnTo>
                  <a:pt x="65946" y="130"/>
                </a:lnTo>
                <a:lnTo>
                  <a:pt x="65890" y="149"/>
                </a:lnTo>
                <a:lnTo>
                  <a:pt x="65760" y="242"/>
                </a:lnTo>
                <a:lnTo>
                  <a:pt x="65611" y="372"/>
                </a:lnTo>
                <a:lnTo>
                  <a:pt x="65350" y="652"/>
                </a:lnTo>
                <a:lnTo>
                  <a:pt x="65220" y="801"/>
                </a:lnTo>
                <a:lnTo>
                  <a:pt x="65015" y="1061"/>
                </a:lnTo>
                <a:lnTo>
                  <a:pt x="64922" y="1192"/>
                </a:lnTo>
                <a:lnTo>
                  <a:pt x="64885" y="1266"/>
                </a:lnTo>
                <a:lnTo>
                  <a:pt x="64866" y="1341"/>
                </a:lnTo>
                <a:lnTo>
                  <a:pt x="64866" y="1303"/>
                </a:lnTo>
                <a:lnTo>
                  <a:pt x="64847" y="1341"/>
                </a:lnTo>
                <a:lnTo>
                  <a:pt x="64810" y="1471"/>
                </a:lnTo>
                <a:lnTo>
                  <a:pt x="64810" y="1545"/>
                </a:lnTo>
                <a:lnTo>
                  <a:pt x="64810" y="1601"/>
                </a:lnTo>
                <a:lnTo>
                  <a:pt x="64829" y="1620"/>
                </a:lnTo>
                <a:lnTo>
                  <a:pt x="64829" y="1601"/>
                </a:lnTo>
                <a:lnTo>
                  <a:pt x="64885" y="1564"/>
                </a:lnTo>
                <a:lnTo>
                  <a:pt x="65555" y="857"/>
                </a:lnTo>
                <a:lnTo>
                  <a:pt x="65778" y="614"/>
                </a:lnTo>
                <a:lnTo>
                  <a:pt x="65946" y="410"/>
                </a:lnTo>
                <a:lnTo>
                  <a:pt x="66058" y="242"/>
                </a:lnTo>
                <a:lnTo>
                  <a:pt x="66076" y="186"/>
                </a:lnTo>
                <a:lnTo>
                  <a:pt x="66076" y="149"/>
                </a:lnTo>
                <a:lnTo>
                  <a:pt x="66039" y="130"/>
                </a:lnTo>
                <a:lnTo>
                  <a:pt x="66002" y="112"/>
                </a:lnTo>
                <a:close/>
                <a:moveTo>
                  <a:pt x="10539" y="1620"/>
                </a:moveTo>
                <a:lnTo>
                  <a:pt x="10539" y="1620"/>
                </a:lnTo>
                <a:lnTo>
                  <a:pt x="10539" y="1620"/>
                </a:lnTo>
                <a:close/>
                <a:moveTo>
                  <a:pt x="18321" y="1620"/>
                </a:moveTo>
                <a:lnTo>
                  <a:pt x="18321" y="1620"/>
                </a:lnTo>
                <a:lnTo>
                  <a:pt x="18321" y="1620"/>
                </a:lnTo>
                <a:close/>
                <a:moveTo>
                  <a:pt x="21505" y="112"/>
                </a:moveTo>
                <a:lnTo>
                  <a:pt x="21449" y="130"/>
                </a:lnTo>
                <a:lnTo>
                  <a:pt x="21393" y="149"/>
                </a:lnTo>
                <a:lnTo>
                  <a:pt x="21263" y="242"/>
                </a:lnTo>
                <a:lnTo>
                  <a:pt x="21114" y="372"/>
                </a:lnTo>
                <a:lnTo>
                  <a:pt x="20853" y="652"/>
                </a:lnTo>
                <a:lnTo>
                  <a:pt x="20723" y="801"/>
                </a:lnTo>
                <a:lnTo>
                  <a:pt x="20518" y="1061"/>
                </a:lnTo>
                <a:lnTo>
                  <a:pt x="20425" y="1192"/>
                </a:lnTo>
                <a:lnTo>
                  <a:pt x="20388" y="1266"/>
                </a:lnTo>
                <a:lnTo>
                  <a:pt x="20369" y="1341"/>
                </a:lnTo>
                <a:lnTo>
                  <a:pt x="20369" y="1303"/>
                </a:lnTo>
                <a:lnTo>
                  <a:pt x="20350" y="1341"/>
                </a:lnTo>
                <a:lnTo>
                  <a:pt x="20313" y="1471"/>
                </a:lnTo>
                <a:lnTo>
                  <a:pt x="20313" y="1545"/>
                </a:lnTo>
                <a:lnTo>
                  <a:pt x="20313" y="1601"/>
                </a:lnTo>
                <a:lnTo>
                  <a:pt x="20313" y="1620"/>
                </a:lnTo>
                <a:lnTo>
                  <a:pt x="20332" y="1601"/>
                </a:lnTo>
                <a:lnTo>
                  <a:pt x="20388" y="1564"/>
                </a:lnTo>
                <a:lnTo>
                  <a:pt x="21058" y="857"/>
                </a:lnTo>
                <a:lnTo>
                  <a:pt x="21263" y="614"/>
                </a:lnTo>
                <a:lnTo>
                  <a:pt x="21449" y="410"/>
                </a:lnTo>
                <a:lnTo>
                  <a:pt x="21560" y="242"/>
                </a:lnTo>
                <a:lnTo>
                  <a:pt x="21579" y="186"/>
                </a:lnTo>
                <a:lnTo>
                  <a:pt x="21579" y="149"/>
                </a:lnTo>
                <a:lnTo>
                  <a:pt x="21542" y="130"/>
                </a:lnTo>
                <a:lnTo>
                  <a:pt x="21505" y="112"/>
                </a:lnTo>
                <a:close/>
                <a:moveTo>
                  <a:pt x="61627" y="1620"/>
                </a:moveTo>
                <a:lnTo>
                  <a:pt x="61627" y="1620"/>
                </a:lnTo>
                <a:lnTo>
                  <a:pt x="61627" y="1620"/>
                </a:lnTo>
                <a:close/>
                <a:moveTo>
                  <a:pt x="62818" y="1620"/>
                </a:moveTo>
                <a:lnTo>
                  <a:pt x="62818" y="1620"/>
                </a:lnTo>
                <a:lnTo>
                  <a:pt x="62818" y="1620"/>
                </a:lnTo>
                <a:close/>
                <a:moveTo>
                  <a:pt x="64829" y="1620"/>
                </a:moveTo>
                <a:lnTo>
                  <a:pt x="64829" y="1620"/>
                </a:lnTo>
                <a:lnTo>
                  <a:pt x="64829" y="1620"/>
                </a:lnTo>
                <a:close/>
                <a:moveTo>
                  <a:pt x="8304" y="279"/>
                </a:moveTo>
                <a:lnTo>
                  <a:pt x="8211" y="298"/>
                </a:lnTo>
                <a:lnTo>
                  <a:pt x="8137" y="335"/>
                </a:lnTo>
                <a:lnTo>
                  <a:pt x="8044" y="410"/>
                </a:lnTo>
                <a:lnTo>
                  <a:pt x="7951" y="503"/>
                </a:lnTo>
                <a:lnTo>
                  <a:pt x="7764" y="689"/>
                </a:lnTo>
                <a:lnTo>
                  <a:pt x="7653" y="838"/>
                </a:lnTo>
                <a:lnTo>
                  <a:pt x="7448" y="1080"/>
                </a:lnTo>
                <a:lnTo>
                  <a:pt x="7373" y="1229"/>
                </a:lnTo>
                <a:lnTo>
                  <a:pt x="7336" y="1285"/>
                </a:lnTo>
                <a:lnTo>
                  <a:pt x="7336" y="1359"/>
                </a:lnTo>
                <a:lnTo>
                  <a:pt x="7318" y="1415"/>
                </a:lnTo>
                <a:lnTo>
                  <a:pt x="7318" y="1545"/>
                </a:lnTo>
                <a:lnTo>
                  <a:pt x="7336" y="1601"/>
                </a:lnTo>
                <a:lnTo>
                  <a:pt x="7355" y="1638"/>
                </a:lnTo>
                <a:lnTo>
                  <a:pt x="7392" y="1620"/>
                </a:lnTo>
                <a:lnTo>
                  <a:pt x="7467" y="1583"/>
                </a:lnTo>
                <a:lnTo>
                  <a:pt x="7746" y="1303"/>
                </a:lnTo>
                <a:lnTo>
                  <a:pt x="7951" y="1099"/>
                </a:lnTo>
                <a:lnTo>
                  <a:pt x="8174" y="875"/>
                </a:lnTo>
                <a:lnTo>
                  <a:pt x="8342" y="652"/>
                </a:lnTo>
                <a:lnTo>
                  <a:pt x="8397" y="559"/>
                </a:lnTo>
                <a:lnTo>
                  <a:pt x="8435" y="466"/>
                </a:lnTo>
                <a:lnTo>
                  <a:pt x="8453" y="391"/>
                </a:lnTo>
                <a:lnTo>
                  <a:pt x="8435" y="335"/>
                </a:lnTo>
                <a:lnTo>
                  <a:pt x="8397" y="298"/>
                </a:lnTo>
                <a:lnTo>
                  <a:pt x="8304" y="279"/>
                </a:lnTo>
                <a:close/>
                <a:moveTo>
                  <a:pt x="10576" y="466"/>
                </a:moveTo>
                <a:lnTo>
                  <a:pt x="10520" y="484"/>
                </a:lnTo>
                <a:lnTo>
                  <a:pt x="10445" y="521"/>
                </a:lnTo>
                <a:lnTo>
                  <a:pt x="10352" y="577"/>
                </a:lnTo>
                <a:lnTo>
                  <a:pt x="10259" y="670"/>
                </a:lnTo>
                <a:lnTo>
                  <a:pt x="10054" y="894"/>
                </a:lnTo>
                <a:lnTo>
                  <a:pt x="9850" y="1154"/>
                </a:lnTo>
                <a:lnTo>
                  <a:pt x="9682" y="1396"/>
                </a:lnTo>
                <a:lnTo>
                  <a:pt x="9552" y="1601"/>
                </a:lnTo>
                <a:lnTo>
                  <a:pt x="9533" y="1638"/>
                </a:lnTo>
                <a:lnTo>
                  <a:pt x="9570" y="1601"/>
                </a:lnTo>
                <a:lnTo>
                  <a:pt x="9719" y="1452"/>
                </a:lnTo>
                <a:lnTo>
                  <a:pt x="10129" y="1154"/>
                </a:lnTo>
                <a:lnTo>
                  <a:pt x="10352" y="1005"/>
                </a:lnTo>
                <a:lnTo>
                  <a:pt x="10520" y="857"/>
                </a:lnTo>
                <a:lnTo>
                  <a:pt x="10594" y="782"/>
                </a:lnTo>
                <a:lnTo>
                  <a:pt x="10632" y="708"/>
                </a:lnTo>
                <a:lnTo>
                  <a:pt x="10669" y="633"/>
                </a:lnTo>
                <a:lnTo>
                  <a:pt x="10669" y="577"/>
                </a:lnTo>
                <a:lnTo>
                  <a:pt x="10632" y="503"/>
                </a:lnTo>
                <a:lnTo>
                  <a:pt x="10576" y="466"/>
                </a:lnTo>
                <a:close/>
                <a:moveTo>
                  <a:pt x="39843" y="205"/>
                </a:moveTo>
                <a:lnTo>
                  <a:pt x="39788" y="223"/>
                </a:lnTo>
                <a:lnTo>
                  <a:pt x="39676" y="298"/>
                </a:lnTo>
                <a:lnTo>
                  <a:pt x="39564" y="391"/>
                </a:lnTo>
                <a:lnTo>
                  <a:pt x="39359" y="614"/>
                </a:lnTo>
                <a:lnTo>
                  <a:pt x="39229" y="763"/>
                </a:lnTo>
                <a:lnTo>
                  <a:pt x="39117" y="968"/>
                </a:lnTo>
                <a:lnTo>
                  <a:pt x="38950" y="1285"/>
                </a:lnTo>
                <a:lnTo>
                  <a:pt x="38894" y="1452"/>
                </a:lnTo>
                <a:lnTo>
                  <a:pt x="38857" y="1564"/>
                </a:lnTo>
                <a:lnTo>
                  <a:pt x="38838" y="1638"/>
                </a:lnTo>
                <a:lnTo>
                  <a:pt x="38857" y="1638"/>
                </a:lnTo>
                <a:lnTo>
                  <a:pt x="38894" y="1620"/>
                </a:lnTo>
                <a:lnTo>
                  <a:pt x="39117" y="1396"/>
                </a:lnTo>
                <a:lnTo>
                  <a:pt x="39508" y="931"/>
                </a:lnTo>
                <a:lnTo>
                  <a:pt x="39713" y="689"/>
                </a:lnTo>
                <a:lnTo>
                  <a:pt x="39862" y="484"/>
                </a:lnTo>
                <a:lnTo>
                  <a:pt x="39974" y="317"/>
                </a:lnTo>
                <a:lnTo>
                  <a:pt x="39992" y="261"/>
                </a:lnTo>
                <a:lnTo>
                  <a:pt x="39974" y="223"/>
                </a:lnTo>
                <a:lnTo>
                  <a:pt x="39936" y="205"/>
                </a:lnTo>
                <a:close/>
                <a:moveTo>
                  <a:pt x="52802" y="279"/>
                </a:moveTo>
                <a:lnTo>
                  <a:pt x="52727" y="298"/>
                </a:lnTo>
                <a:lnTo>
                  <a:pt x="52634" y="335"/>
                </a:lnTo>
                <a:lnTo>
                  <a:pt x="52541" y="410"/>
                </a:lnTo>
                <a:lnTo>
                  <a:pt x="52448" y="503"/>
                </a:lnTo>
                <a:lnTo>
                  <a:pt x="52280" y="689"/>
                </a:lnTo>
                <a:lnTo>
                  <a:pt x="52150" y="838"/>
                </a:lnTo>
                <a:lnTo>
                  <a:pt x="51945" y="1080"/>
                </a:lnTo>
                <a:lnTo>
                  <a:pt x="51871" y="1229"/>
                </a:lnTo>
                <a:lnTo>
                  <a:pt x="51852" y="1285"/>
                </a:lnTo>
                <a:lnTo>
                  <a:pt x="51833" y="1359"/>
                </a:lnTo>
                <a:lnTo>
                  <a:pt x="51815" y="1415"/>
                </a:lnTo>
                <a:lnTo>
                  <a:pt x="51815" y="1545"/>
                </a:lnTo>
                <a:lnTo>
                  <a:pt x="51833" y="1601"/>
                </a:lnTo>
                <a:lnTo>
                  <a:pt x="51852" y="1638"/>
                </a:lnTo>
                <a:lnTo>
                  <a:pt x="51889" y="1620"/>
                </a:lnTo>
                <a:lnTo>
                  <a:pt x="51964" y="1583"/>
                </a:lnTo>
                <a:lnTo>
                  <a:pt x="52262" y="1303"/>
                </a:lnTo>
                <a:lnTo>
                  <a:pt x="52466" y="1099"/>
                </a:lnTo>
                <a:lnTo>
                  <a:pt x="52671" y="875"/>
                </a:lnTo>
                <a:lnTo>
                  <a:pt x="52839" y="652"/>
                </a:lnTo>
                <a:lnTo>
                  <a:pt x="52895" y="559"/>
                </a:lnTo>
                <a:lnTo>
                  <a:pt x="52951" y="466"/>
                </a:lnTo>
                <a:lnTo>
                  <a:pt x="52951" y="391"/>
                </a:lnTo>
                <a:lnTo>
                  <a:pt x="52951" y="335"/>
                </a:lnTo>
                <a:lnTo>
                  <a:pt x="52895" y="298"/>
                </a:lnTo>
                <a:lnTo>
                  <a:pt x="52802" y="279"/>
                </a:lnTo>
                <a:close/>
                <a:moveTo>
                  <a:pt x="55092" y="466"/>
                </a:moveTo>
                <a:lnTo>
                  <a:pt x="55017" y="484"/>
                </a:lnTo>
                <a:lnTo>
                  <a:pt x="54943" y="521"/>
                </a:lnTo>
                <a:lnTo>
                  <a:pt x="54850" y="577"/>
                </a:lnTo>
                <a:lnTo>
                  <a:pt x="54756" y="670"/>
                </a:lnTo>
                <a:lnTo>
                  <a:pt x="54552" y="894"/>
                </a:lnTo>
                <a:lnTo>
                  <a:pt x="54347" y="1154"/>
                </a:lnTo>
                <a:lnTo>
                  <a:pt x="54179" y="1396"/>
                </a:lnTo>
                <a:lnTo>
                  <a:pt x="54049" y="1601"/>
                </a:lnTo>
                <a:lnTo>
                  <a:pt x="54030" y="1638"/>
                </a:lnTo>
                <a:lnTo>
                  <a:pt x="54068" y="1601"/>
                </a:lnTo>
                <a:lnTo>
                  <a:pt x="54217" y="1452"/>
                </a:lnTo>
                <a:lnTo>
                  <a:pt x="54645" y="1154"/>
                </a:lnTo>
                <a:lnTo>
                  <a:pt x="54850" y="1005"/>
                </a:lnTo>
                <a:lnTo>
                  <a:pt x="55017" y="857"/>
                </a:lnTo>
                <a:lnTo>
                  <a:pt x="55092" y="782"/>
                </a:lnTo>
                <a:lnTo>
                  <a:pt x="55129" y="708"/>
                </a:lnTo>
                <a:lnTo>
                  <a:pt x="55166" y="633"/>
                </a:lnTo>
                <a:lnTo>
                  <a:pt x="55166" y="577"/>
                </a:lnTo>
                <a:lnTo>
                  <a:pt x="55129" y="503"/>
                </a:lnTo>
                <a:lnTo>
                  <a:pt x="55092" y="466"/>
                </a:lnTo>
                <a:close/>
                <a:moveTo>
                  <a:pt x="78960" y="223"/>
                </a:moveTo>
                <a:lnTo>
                  <a:pt x="78867" y="298"/>
                </a:lnTo>
                <a:lnTo>
                  <a:pt x="78755" y="391"/>
                </a:lnTo>
                <a:lnTo>
                  <a:pt x="78643" y="521"/>
                </a:lnTo>
                <a:lnTo>
                  <a:pt x="78420" y="801"/>
                </a:lnTo>
                <a:lnTo>
                  <a:pt x="78308" y="950"/>
                </a:lnTo>
                <a:lnTo>
                  <a:pt x="78197" y="1099"/>
                </a:lnTo>
                <a:lnTo>
                  <a:pt x="78029" y="1359"/>
                </a:lnTo>
                <a:lnTo>
                  <a:pt x="77973" y="1490"/>
                </a:lnTo>
                <a:lnTo>
                  <a:pt x="77917" y="1583"/>
                </a:lnTo>
                <a:lnTo>
                  <a:pt x="77917" y="1620"/>
                </a:lnTo>
                <a:lnTo>
                  <a:pt x="77917" y="1638"/>
                </a:lnTo>
                <a:lnTo>
                  <a:pt x="77936" y="1638"/>
                </a:lnTo>
                <a:lnTo>
                  <a:pt x="77973" y="1620"/>
                </a:lnTo>
                <a:lnTo>
                  <a:pt x="78066" y="1545"/>
                </a:lnTo>
                <a:lnTo>
                  <a:pt x="78234" y="1396"/>
                </a:lnTo>
                <a:lnTo>
                  <a:pt x="78420" y="1210"/>
                </a:lnTo>
                <a:lnTo>
                  <a:pt x="78643" y="968"/>
                </a:lnTo>
                <a:lnTo>
                  <a:pt x="78830" y="745"/>
                </a:lnTo>
                <a:lnTo>
                  <a:pt x="78979" y="521"/>
                </a:lnTo>
                <a:lnTo>
                  <a:pt x="79034" y="428"/>
                </a:lnTo>
                <a:lnTo>
                  <a:pt x="79053" y="354"/>
                </a:lnTo>
                <a:lnTo>
                  <a:pt x="79053" y="279"/>
                </a:lnTo>
                <a:lnTo>
                  <a:pt x="79034" y="242"/>
                </a:lnTo>
                <a:lnTo>
                  <a:pt x="78997" y="223"/>
                </a:lnTo>
                <a:close/>
                <a:moveTo>
                  <a:pt x="87785" y="428"/>
                </a:moveTo>
                <a:lnTo>
                  <a:pt x="87692" y="447"/>
                </a:lnTo>
                <a:lnTo>
                  <a:pt x="87580" y="484"/>
                </a:lnTo>
                <a:lnTo>
                  <a:pt x="87468" y="559"/>
                </a:lnTo>
                <a:lnTo>
                  <a:pt x="87338" y="633"/>
                </a:lnTo>
                <a:lnTo>
                  <a:pt x="87077" y="857"/>
                </a:lnTo>
                <a:lnTo>
                  <a:pt x="86817" y="1099"/>
                </a:lnTo>
                <a:lnTo>
                  <a:pt x="86593" y="1322"/>
                </a:lnTo>
                <a:lnTo>
                  <a:pt x="86426" y="1508"/>
                </a:lnTo>
                <a:lnTo>
                  <a:pt x="86351" y="1638"/>
                </a:lnTo>
                <a:lnTo>
                  <a:pt x="86444" y="1564"/>
                </a:lnTo>
                <a:lnTo>
                  <a:pt x="86631" y="1415"/>
                </a:lnTo>
                <a:lnTo>
                  <a:pt x="87189" y="1061"/>
                </a:lnTo>
                <a:lnTo>
                  <a:pt x="87729" y="708"/>
                </a:lnTo>
                <a:lnTo>
                  <a:pt x="87897" y="577"/>
                </a:lnTo>
                <a:lnTo>
                  <a:pt x="87934" y="521"/>
                </a:lnTo>
                <a:lnTo>
                  <a:pt x="87934" y="503"/>
                </a:lnTo>
                <a:lnTo>
                  <a:pt x="87878" y="447"/>
                </a:lnTo>
                <a:lnTo>
                  <a:pt x="87785" y="428"/>
                </a:lnTo>
                <a:close/>
                <a:moveTo>
                  <a:pt x="54030" y="1638"/>
                </a:moveTo>
                <a:lnTo>
                  <a:pt x="54030" y="1638"/>
                </a:lnTo>
                <a:lnTo>
                  <a:pt x="54030" y="1638"/>
                </a:lnTo>
                <a:close/>
                <a:moveTo>
                  <a:pt x="49543" y="335"/>
                </a:moveTo>
                <a:lnTo>
                  <a:pt x="49450" y="372"/>
                </a:lnTo>
                <a:lnTo>
                  <a:pt x="49376" y="428"/>
                </a:lnTo>
                <a:lnTo>
                  <a:pt x="49283" y="521"/>
                </a:lnTo>
                <a:lnTo>
                  <a:pt x="49134" y="708"/>
                </a:lnTo>
                <a:lnTo>
                  <a:pt x="48985" y="950"/>
                </a:lnTo>
                <a:lnTo>
                  <a:pt x="48724" y="1415"/>
                </a:lnTo>
                <a:lnTo>
                  <a:pt x="48650" y="1583"/>
                </a:lnTo>
                <a:lnTo>
                  <a:pt x="48594" y="1676"/>
                </a:lnTo>
                <a:lnTo>
                  <a:pt x="48873" y="1396"/>
                </a:lnTo>
                <a:lnTo>
                  <a:pt x="49320" y="950"/>
                </a:lnTo>
                <a:lnTo>
                  <a:pt x="49506" y="726"/>
                </a:lnTo>
                <a:lnTo>
                  <a:pt x="49655" y="521"/>
                </a:lnTo>
                <a:lnTo>
                  <a:pt x="49692" y="447"/>
                </a:lnTo>
                <a:lnTo>
                  <a:pt x="49692" y="391"/>
                </a:lnTo>
                <a:lnTo>
                  <a:pt x="49674" y="354"/>
                </a:lnTo>
                <a:lnTo>
                  <a:pt x="49618" y="335"/>
                </a:lnTo>
                <a:close/>
                <a:moveTo>
                  <a:pt x="86668" y="223"/>
                </a:moveTo>
                <a:lnTo>
                  <a:pt x="86593" y="242"/>
                </a:lnTo>
                <a:lnTo>
                  <a:pt x="86519" y="279"/>
                </a:lnTo>
                <a:lnTo>
                  <a:pt x="86426" y="372"/>
                </a:lnTo>
                <a:lnTo>
                  <a:pt x="86202" y="596"/>
                </a:lnTo>
                <a:lnTo>
                  <a:pt x="85979" y="875"/>
                </a:lnTo>
                <a:lnTo>
                  <a:pt x="85774" y="1154"/>
                </a:lnTo>
                <a:lnTo>
                  <a:pt x="85588" y="1415"/>
                </a:lnTo>
                <a:lnTo>
                  <a:pt x="85420" y="1676"/>
                </a:lnTo>
                <a:lnTo>
                  <a:pt x="85718" y="1452"/>
                </a:lnTo>
                <a:lnTo>
                  <a:pt x="85942" y="1247"/>
                </a:lnTo>
                <a:lnTo>
                  <a:pt x="86202" y="1005"/>
                </a:lnTo>
                <a:lnTo>
                  <a:pt x="86444" y="763"/>
                </a:lnTo>
                <a:lnTo>
                  <a:pt x="86631" y="540"/>
                </a:lnTo>
                <a:lnTo>
                  <a:pt x="86686" y="447"/>
                </a:lnTo>
                <a:lnTo>
                  <a:pt x="86724" y="372"/>
                </a:lnTo>
                <a:lnTo>
                  <a:pt x="86742" y="298"/>
                </a:lnTo>
                <a:lnTo>
                  <a:pt x="86724" y="242"/>
                </a:lnTo>
                <a:lnTo>
                  <a:pt x="86705" y="223"/>
                </a:lnTo>
                <a:close/>
                <a:moveTo>
                  <a:pt x="5028" y="335"/>
                </a:moveTo>
                <a:lnTo>
                  <a:pt x="4953" y="372"/>
                </a:lnTo>
                <a:lnTo>
                  <a:pt x="4879" y="428"/>
                </a:lnTo>
                <a:lnTo>
                  <a:pt x="4786" y="521"/>
                </a:lnTo>
                <a:lnTo>
                  <a:pt x="4637" y="708"/>
                </a:lnTo>
                <a:lnTo>
                  <a:pt x="4488" y="950"/>
                </a:lnTo>
                <a:lnTo>
                  <a:pt x="4227" y="1415"/>
                </a:lnTo>
                <a:lnTo>
                  <a:pt x="4134" y="1583"/>
                </a:lnTo>
                <a:lnTo>
                  <a:pt x="4078" y="1676"/>
                </a:lnTo>
                <a:lnTo>
                  <a:pt x="4376" y="1396"/>
                </a:lnTo>
                <a:lnTo>
                  <a:pt x="4804" y="950"/>
                </a:lnTo>
                <a:lnTo>
                  <a:pt x="5009" y="726"/>
                </a:lnTo>
                <a:lnTo>
                  <a:pt x="5158" y="521"/>
                </a:lnTo>
                <a:lnTo>
                  <a:pt x="5177" y="447"/>
                </a:lnTo>
                <a:lnTo>
                  <a:pt x="5195" y="391"/>
                </a:lnTo>
                <a:lnTo>
                  <a:pt x="5177" y="354"/>
                </a:lnTo>
                <a:lnTo>
                  <a:pt x="5121" y="335"/>
                </a:lnTo>
                <a:close/>
                <a:moveTo>
                  <a:pt x="85420" y="1676"/>
                </a:moveTo>
                <a:lnTo>
                  <a:pt x="85420" y="1676"/>
                </a:lnTo>
                <a:lnTo>
                  <a:pt x="85420" y="1676"/>
                </a:lnTo>
                <a:close/>
                <a:moveTo>
                  <a:pt x="91229" y="317"/>
                </a:moveTo>
                <a:lnTo>
                  <a:pt x="91173" y="335"/>
                </a:lnTo>
                <a:lnTo>
                  <a:pt x="91080" y="372"/>
                </a:lnTo>
                <a:lnTo>
                  <a:pt x="90987" y="428"/>
                </a:lnTo>
                <a:lnTo>
                  <a:pt x="90727" y="614"/>
                </a:lnTo>
                <a:lnTo>
                  <a:pt x="90429" y="857"/>
                </a:lnTo>
                <a:lnTo>
                  <a:pt x="89870" y="1359"/>
                </a:lnTo>
                <a:lnTo>
                  <a:pt x="89554" y="1676"/>
                </a:lnTo>
                <a:lnTo>
                  <a:pt x="89647" y="1638"/>
                </a:lnTo>
                <a:lnTo>
                  <a:pt x="89907" y="1490"/>
                </a:lnTo>
                <a:lnTo>
                  <a:pt x="90205" y="1303"/>
                </a:lnTo>
                <a:lnTo>
                  <a:pt x="90410" y="1173"/>
                </a:lnTo>
                <a:lnTo>
                  <a:pt x="90615" y="1024"/>
                </a:lnTo>
                <a:lnTo>
                  <a:pt x="90913" y="819"/>
                </a:lnTo>
                <a:lnTo>
                  <a:pt x="91062" y="689"/>
                </a:lnTo>
                <a:lnTo>
                  <a:pt x="91173" y="577"/>
                </a:lnTo>
                <a:lnTo>
                  <a:pt x="91248" y="466"/>
                </a:lnTo>
                <a:lnTo>
                  <a:pt x="91266" y="410"/>
                </a:lnTo>
                <a:lnTo>
                  <a:pt x="91266" y="354"/>
                </a:lnTo>
                <a:lnTo>
                  <a:pt x="91248" y="335"/>
                </a:lnTo>
                <a:lnTo>
                  <a:pt x="91229" y="317"/>
                </a:lnTo>
                <a:close/>
                <a:moveTo>
                  <a:pt x="12735" y="261"/>
                </a:moveTo>
                <a:lnTo>
                  <a:pt x="12661" y="298"/>
                </a:lnTo>
                <a:lnTo>
                  <a:pt x="12549" y="372"/>
                </a:lnTo>
                <a:lnTo>
                  <a:pt x="12456" y="484"/>
                </a:lnTo>
                <a:lnTo>
                  <a:pt x="12345" y="614"/>
                </a:lnTo>
                <a:lnTo>
                  <a:pt x="12121" y="912"/>
                </a:lnTo>
                <a:lnTo>
                  <a:pt x="11935" y="1210"/>
                </a:lnTo>
                <a:lnTo>
                  <a:pt x="11786" y="1490"/>
                </a:lnTo>
                <a:lnTo>
                  <a:pt x="11711" y="1657"/>
                </a:lnTo>
                <a:lnTo>
                  <a:pt x="11693" y="1694"/>
                </a:lnTo>
                <a:lnTo>
                  <a:pt x="11693" y="1694"/>
                </a:lnTo>
                <a:lnTo>
                  <a:pt x="11730" y="1676"/>
                </a:lnTo>
                <a:lnTo>
                  <a:pt x="11972" y="1452"/>
                </a:lnTo>
                <a:lnTo>
                  <a:pt x="12400" y="1024"/>
                </a:lnTo>
                <a:lnTo>
                  <a:pt x="12605" y="801"/>
                </a:lnTo>
                <a:lnTo>
                  <a:pt x="12773" y="596"/>
                </a:lnTo>
                <a:lnTo>
                  <a:pt x="12866" y="410"/>
                </a:lnTo>
                <a:lnTo>
                  <a:pt x="12884" y="354"/>
                </a:lnTo>
                <a:lnTo>
                  <a:pt x="12866" y="317"/>
                </a:lnTo>
                <a:lnTo>
                  <a:pt x="12847" y="279"/>
                </a:lnTo>
                <a:lnTo>
                  <a:pt x="12810" y="261"/>
                </a:lnTo>
                <a:close/>
                <a:moveTo>
                  <a:pt x="24763" y="223"/>
                </a:moveTo>
                <a:lnTo>
                  <a:pt x="24707" y="261"/>
                </a:lnTo>
                <a:lnTo>
                  <a:pt x="24595" y="335"/>
                </a:lnTo>
                <a:lnTo>
                  <a:pt x="24465" y="428"/>
                </a:lnTo>
                <a:lnTo>
                  <a:pt x="24241" y="670"/>
                </a:lnTo>
                <a:lnTo>
                  <a:pt x="24093" y="819"/>
                </a:lnTo>
                <a:lnTo>
                  <a:pt x="23869" y="1061"/>
                </a:lnTo>
                <a:lnTo>
                  <a:pt x="23776" y="1192"/>
                </a:lnTo>
                <a:lnTo>
                  <a:pt x="23683" y="1341"/>
                </a:lnTo>
                <a:lnTo>
                  <a:pt x="23590" y="1396"/>
                </a:lnTo>
                <a:lnTo>
                  <a:pt x="23515" y="1490"/>
                </a:lnTo>
                <a:lnTo>
                  <a:pt x="23497" y="1564"/>
                </a:lnTo>
                <a:lnTo>
                  <a:pt x="23497" y="1657"/>
                </a:lnTo>
                <a:lnTo>
                  <a:pt x="23515" y="1676"/>
                </a:lnTo>
                <a:lnTo>
                  <a:pt x="23515" y="1694"/>
                </a:lnTo>
                <a:lnTo>
                  <a:pt x="23590" y="1694"/>
                </a:lnTo>
                <a:lnTo>
                  <a:pt x="23850" y="1434"/>
                </a:lnTo>
                <a:lnTo>
                  <a:pt x="24316" y="987"/>
                </a:lnTo>
                <a:lnTo>
                  <a:pt x="24558" y="745"/>
                </a:lnTo>
                <a:lnTo>
                  <a:pt x="24744" y="521"/>
                </a:lnTo>
                <a:lnTo>
                  <a:pt x="24856" y="354"/>
                </a:lnTo>
                <a:lnTo>
                  <a:pt x="24893" y="298"/>
                </a:lnTo>
                <a:lnTo>
                  <a:pt x="24874" y="261"/>
                </a:lnTo>
                <a:lnTo>
                  <a:pt x="24856" y="223"/>
                </a:lnTo>
                <a:close/>
                <a:moveTo>
                  <a:pt x="57251" y="261"/>
                </a:moveTo>
                <a:lnTo>
                  <a:pt x="57158" y="298"/>
                </a:lnTo>
                <a:lnTo>
                  <a:pt x="57065" y="372"/>
                </a:lnTo>
                <a:lnTo>
                  <a:pt x="56953" y="484"/>
                </a:lnTo>
                <a:lnTo>
                  <a:pt x="56842" y="614"/>
                </a:lnTo>
                <a:lnTo>
                  <a:pt x="56637" y="912"/>
                </a:lnTo>
                <a:lnTo>
                  <a:pt x="56432" y="1210"/>
                </a:lnTo>
                <a:lnTo>
                  <a:pt x="56283" y="1490"/>
                </a:lnTo>
                <a:lnTo>
                  <a:pt x="56209" y="1657"/>
                </a:lnTo>
                <a:lnTo>
                  <a:pt x="56209" y="1694"/>
                </a:lnTo>
                <a:lnTo>
                  <a:pt x="56227" y="1676"/>
                </a:lnTo>
                <a:lnTo>
                  <a:pt x="56469" y="1452"/>
                </a:lnTo>
                <a:lnTo>
                  <a:pt x="56898" y="1024"/>
                </a:lnTo>
                <a:lnTo>
                  <a:pt x="57102" y="801"/>
                </a:lnTo>
                <a:lnTo>
                  <a:pt x="57270" y="596"/>
                </a:lnTo>
                <a:lnTo>
                  <a:pt x="57363" y="410"/>
                </a:lnTo>
                <a:lnTo>
                  <a:pt x="57382" y="354"/>
                </a:lnTo>
                <a:lnTo>
                  <a:pt x="57382" y="317"/>
                </a:lnTo>
                <a:lnTo>
                  <a:pt x="57344" y="279"/>
                </a:lnTo>
                <a:lnTo>
                  <a:pt x="57326" y="261"/>
                </a:lnTo>
                <a:close/>
                <a:moveTo>
                  <a:pt x="69260" y="223"/>
                </a:moveTo>
                <a:lnTo>
                  <a:pt x="69204" y="261"/>
                </a:lnTo>
                <a:lnTo>
                  <a:pt x="69092" y="335"/>
                </a:lnTo>
                <a:lnTo>
                  <a:pt x="68962" y="428"/>
                </a:lnTo>
                <a:lnTo>
                  <a:pt x="68739" y="670"/>
                </a:lnTo>
                <a:lnTo>
                  <a:pt x="68608" y="819"/>
                </a:lnTo>
                <a:lnTo>
                  <a:pt x="68385" y="1061"/>
                </a:lnTo>
                <a:lnTo>
                  <a:pt x="68273" y="1192"/>
                </a:lnTo>
                <a:lnTo>
                  <a:pt x="68180" y="1341"/>
                </a:lnTo>
                <a:lnTo>
                  <a:pt x="68087" y="1396"/>
                </a:lnTo>
                <a:lnTo>
                  <a:pt x="68031" y="1490"/>
                </a:lnTo>
                <a:lnTo>
                  <a:pt x="67994" y="1564"/>
                </a:lnTo>
                <a:lnTo>
                  <a:pt x="68013" y="1657"/>
                </a:lnTo>
                <a:lnTo>
                  <a:pt x="68013" y="1676"/>
                </a:lnTo>
                <a:lnTo>
                  <a:pt x="68031" y="1694"/>
                </a:lnTo>
                <a:lnTo>
                  <a:pt x="68087" y="1694"/>
                </a:lnTo>
                <a:lnTo>
                  <a:pt x="68366" y="1434"/>
                </a:lnTo>
                <a:lnTo>
                  <a:pt x="68832" y="987"/>
                </a:lnTo>
                <a:lnTo>
                  <a:pt x="69055" y="745"/>
                </a:lnTo>
                <a:lnTo>
                  <a:pt x="69241" y="521"/>
                </a:lnTo>
                <a:lnTo>
                  <a:pt x="69372" y="354"/>
                </a:lnTo>
                <a:lnTo>
                  <a:pt x="69390" y="298"/>
                </a:lnTo>
                <a:lnTo>
                  <a:pt x="69390" y="261"/>
                </a:lnTo>
                <a:lnTo>
                  <a:pt x="69353" y="223"/>
                </a:lnTo>
                <a:close/>
                <a:moveTo>
                  <a:pt x="9533" y="1638"/>
                </a:moveTo>
                <a:lnTo>
                  <a:pt x="9515" y="1657"/>
                </a:lnTo>
                <a:lnTo>
                  <a:pt x="9496" y="1713"/>
                </a:lnTo>
                <a:lnTo>
                  <a:pt x="9533" y="1638"/>
                </a:lnTo>
                <a:close/>
                <a:moveTo>
                  <a:pt x="33420" y="335"/>
                </a:moveTo>
                <a:lnTo>
                  <a:pt x="33364" y="354"/>
                </a:lnTo>
                <a:lnTo>
                  <a:pt x="33308" y="372"/>
                </a:lnTo>
                <a:lnTo>
                  <a:pt x="33178" y="466"/>
                </a:lnTo>
                <a:lnTo>
                  <a:pt x="33048" y="577"/>
                </a:lnTo>
                <a:lnTo>
                  <a:pt x="32806" y="838"/>
                </a:lnTo>
                <a:lnTo>
                  <a:pt x="32675" y="987"/>
                </a:lnTo>
                <a:lnTo>
                  <a:pt x="32564" y="1154"/>
                </a:lnTo>
                <a:lnTo>
                  <a:pt x="32415" y="1434"/>
                </a:lnTo>
                <a:lnTo>
                  <a:pt x="32322" y="1657"/>
                </a:lnTo>
                <a:lnTo>
                  <a:pt x="32322" y="1713"/>
                </a:lnTo>
                <a:lnTo>
                  <a:pt x="32359" y="1694"/>
                </a:lnTo>
                <a:lnTo>
                  <a:pt x="32601" y="1471"/>
                </a:lnTo>
                <a:lnTo>
                  <a:pt x="33029" y="1061"/>
                </a:lnTo>
                <a:lnTo>
                  <a:pt x="33234" y="857"/>
                </a:lnTo>
                <a:lnTo>
                  <a:pt x="33383" y="652"/>
                </a:lnTo>
                <a:lnTo>
                  <a:pt x="33457" y="559"/>
                </a:lnTo>
                <a:lnTo>
                  <a:pt x="33495" y="484"/>
                </a:lnTo>
                <a:lnTo>
                  <a:pt x="33513" y="428"/>
                </a:lnTo>
                <a:lnTo>
                  <a:pt x="33495" y="372"/>
                </a:lnTo>
                <a:lnTo>
                  <a:pt x="33457" y="354"/>
                </a:lnTo>
                <a:lnTo>
                  <a:pt x="33420" y="335"/>
                </a:lnTo>
                <a:close/>
                <a:moveTo>
                  <a:pt x="54030" y="1638"/>
                </a:moveTo>
                <a:lnTo>
                  <a:pt x="54012" y="1657"/>
                </a:lnTo>
                <a:lnTo>
                  <a:pt x="53993" y="1713"/>
                </a:lnTo>
                <a:lnTo>
                  <a:pt x="54030" y="1638"/>
                </a:lnTo>
                <a:close/>
                <a:moveTo>
                  <a:pt x="77917" y="335"/>
                </a:moveTo>
                <a:lnTo>
                  <a:pt x="77880" y="354"/>
                </a:lnTo>
                <a:lnTo>
                  <a:pt x="77806" y="372"/>
                </a:lnTo>
                <a:lnTo>
                  <a:pt x="77694" y="466"/>
                </a:lnTo>
                <a:lnTo>
                  <a:pt x="77545" y="577"/>
                </a:lnTo>
                <a:lnTo>
                  <a:pt x="77303" y="838"/>
                </a:lnTo>
                <a:lnTo>
                  <a:pt x="77173" y="987"/>
                </a:lnTo>
                <a:lnTo>
                  <a:pt x="77061" y="1154"/>
                </a:lnTo>
                <a:lnTo>
                  <a:pt x="76931" y="1434"/>
                </a:lnTo>
                <a:lnTo>
                  <a:pt x="76819" y="1657"/>
                </a:lnTo>
                <a:lnTo>
                  <a:pt x="76819" y="1713"/>
                </a:lnTo>
                <a:lnTo>
                  <a:pt x="76837" y="1713"/>
                </a:lnTo>
                <a:lnTo>
                  <a:pt x="76856" y="1694"/>
                </a:lnTo>
                <a:lnTo>
                  <a:pt x="77098" y="1471"/>
                </a:lnTo>
                <a:lnTo>
                  <a:pt x="77526" y="1061"/>
                </a:lnTo>
                <a:lnTo>
                  <a:pt x="77731" y="857"/>
                </a:lnTo>
                <a:lnTo>
                  <a:pt x="77899" y="652"/>
                </a:lnTo>
                <a:lnTo>
                  <a:pt x="77955" y="559"/>
                </a:lnTo>
                <a:lnTo>
                  <a:pt x="77992" y="484"/>
                </a:lnTo>
                <a:lnTo>
                  <a:pt x="78010" y="428"/>
                </a:lnTo>
                <a:lnTo>
                  <a:pt x="77992" y="372"/>
                </a:lnTo>
                <a:lnTo>
                  <a:pt x="77973" y="354"/>
                </a:lnTo>
                <a:lnTo>
                  <a:pt x="77917" y="335"/>
                </a:lnTo>
                <a:close/>
                <a:moveTo>
                  <a:pt x="80189" y="75"/>
                </a:moveTo>
                <a:lnTo>
                  <a:pt x="80133" y="93"/>
                </a:lnTo>
                <a:lnTo>
                  <a:pt x="80077" y="112"/>
                </a:lnTo>
                <a:lnTo>
                  <a:pt x="79965" y="205"/>
                </a:lnTo>
                <a:lnTo>
                  <a:pt x="79854" y="335"/>
                </a:lnTo>
                <a:lnTo>
                  <a:pt x="79649" y="596"/>
                </a:lnTo>
                <a:lnTo>
                  <a:pt x="79518" y="763"/>
                </a:lnTo>
                <a:lnTo>
                  <a:pt x="79407" y="894"/>
                </a:lnTo>
                <a:lnTo>
                  <a:pt x="79276" y="1024"/>
                </a:lnTo>
                <a:lnTo>
                  <a:pt x="79165" y="1136"/>
                </a:lnTo>
                <a:lnTo>
                  <a:pt x="79053" y="1266"/>
                </a:lnTo>
                <a:lnTo>
                  <a:pt x="78941" y="1415"/>
                </a:lnTo>
                <a:lnTo>
                  <a:pt x="78867" y="1545"/>
                </a:lnTo>
                <a:lnTo>
                  <a:pt x="78811" y="1657"/>
                </a:lnTo>
                <a:lnTo>
                  <a:pt x="78811" y="1694"/>
                </a:lnTo>
                <a:lnTo>
                  <a:pt x="78830" y="1713"/>
                </a:lnTo>
                <a:lnTo>
                  <a:pt x="78867" y="1694"/>
                </a:lnTo>
                <a:lnTo>
                  <a:pt x="78923" y="1657"/>
                </a:lnTo>
                <a:lnTo>
                  <a:pt x="79258" y="1396"/>
                </a:lnTo>
                <a:lnTo>
                  <a:pt x="79500" y="1173"/>
                </a:lnTo>
                <a:lnTo>
                  <a:pt x="79779" y="912"/>
                </a:lnTo>
                <a:lnTo>
                  <a:pt x="80021" y="652"/>
                </a:lnTo>
                <a:lnTo>
                  <a:pt x="80207" y="410"/>
                </a:lnTo>
                <a:lnTo>
                  <a:pt x="80263" y="298"/>
                </a:lnTo>
                <a:lnTo>
                  <a:pt x="80300" y="205"/>
                </a:lnTo>
                <a:lnTo>
                  <a:pt x="80300" y="130"/>
                </a:lnTo>
                <a:lnTo>
                  <a:pt x="80282" y="112"/>
                </a:lnTo>
                <a:lnTo>
                  <a:pt x="80263" y="93"/>
                </a:lnTo>
                <a:lnTo>
                  <a:pt x="80226" y="75"/>
                </a:lnTo>
                <a:close/>
                <a:moveTo>
                  <a:pt x="9570" y="168"/>
                </a:moveTo>
                <a:lnTo>
                  <a:pt x="9515" y="205"/>
                </a:lnTo>
                <a:lnTo>
                  <a:pt x="9459" y="223"/>
                </a:lnTo>
                <a:lnTo>
                  <a:pt x="9347" y="335"/>
                </a:lnTo>
                <a:lnTo>
                  <a:pt x="9217" y="466"/>
                </a:lnTo>
                <a:lnTo>
                  <a:pt x="8993" y="763"/>
                </a:lnTo>
                <a:lnTo>
                  <a:pt x="8844" y="950"/>
                </a:lnTo>
                <a:lnTo>
                  <a:pt x="8546" y="1266"/>
                </a:lnTo>
                <a:lnTo>
                  <a:pt x="8379" y="1452"/>
                </a:lnTo>
                <a:lnTo>
                  <a:pt x="8342" y="1527"/>
                </a:lnTo>
                <a:lnTo>
                  <a:pt x="8323" y="1564"/>
                </a:lnTo>
                <a:lnTo>
                  <a:pt x="8323" y="1620"/>
                </a:lnTo>
                <a:lnTo>
                  <a:pt x="8342" y="1694"/>
                </a:lnTo>
                <a:lnTo>
                  <a:pt x="8342" y="1713"/>
                </a:lnTo>
                <a:lnTo>
                  <a:pt x="8360" y="1732"/>
                </a:lnTo>
                <a:lnTo>
                  <a:pt x="8397" y="1732"/>
                </a:lnTo>
                <a:lnTo>
                  <a:pt x="8435" y="1694"/>
                </a:lnTo>
                <a:lnTo>
                  <a:pt x="8677" y="1434"/>
                </a:lnTo>
                <a:lnTo>
                  <a:pt x="9142" y="950"/>
                </a:lnTo>
                <a:lnTo>
                  <a:pt x="9366" y="689"/>
                </a:lnTo>
                <a:lnTo>
                  <a:pt x="9552" y="466"/>
                </a:lnTo>
                <a:lnTo>
                  <a:pt x="9664" y="279"/>
                </a:lnTo>
                <a:lnTo>
                  <a:pt x="9682" y="223"/>
                </a:lnTo>
                <a:lnTo>
                  <a:pt x="9664" y="186"/>
                </a:lnTo>
                <a:lnTo>
                  <a:pt x="9626" y="168"/>
                </a:lnTo>
                <a:close/>
                <a:moveTo>
                  <a:pt x="29082" y="354"/>
                </a:moveTo>
                <a:lnTo>
                  <a:pt x="28989" y="391"/>
                </a:lnTo>
                <a:lnTo>
                  <a:pt x="28896" y="466"/>
                </a:lnTo>
                <a:lnTo>
                  <a:pt x="28784" y="559"/>
                </a:lnTo>
                <a:lnTo>
                  <a:pt x="28673" y="670"/>
                </a:lnTo>
                <a:lnTo>
                  <a:pt x="28431" y="950"/>
                </a:lnTo>
                <a:lnTo>
                  <a:pt x="28207" y="1247"/>
                </a:lnTo>
                <a:lnTo>
                  <a:pt x="28040" y="1508"/>
                </a:lnTo>
                <a:lnTo>
                  <a:pt x="27928" y="1676"/>
                </a:lnTo>
                <a:lnTo>
                  <a:pt x="27909" y="1732"/>
                </a:lnTo>
                <a:lnTo>
                  <a:pt x="28188" y="1508"/>
                </a:lnTo>
                <a:lnTo>
                  <a:pt x="28654" y="1099"/>
                </a:lnTo>
                <a:lnTo>
                  <a:pt x="28896" y="875"/>
                </a:lnTo>
                <a:lnTo>
                  <a:pt x="29082" y="652"/>
                </a:lnTo>
                <a:lnTo>
                  <a:pt x="29212" y="503"/>
                </a:lnTo>
                <a:lnTo>
                  <a:pt x="29231" y="447"/>
                </a:lnTo>
                <a:lnTo>
                  <a:pt x="29231" y="391"/>
                </a:lnTo>
                <a:lnTo>
                  <a:pt x="29194" y="372"/>
                </a:lnTo>
                <a:lnTo>
                  <a:pt x="29157" y="354"/>
                </a:lnTo>
                <a:close/>
                <a:moveTo>
                  <a:pt x="32322" y="372"/>
                </a:moveTo>
                <a:lnTo>
                  <a:pt x="32210" y="391"/>
                </a:lnTo>
                <a:lnTo>
                  <a:pt x="32080" y="466"/>
                </a:lnTo>
                <a:lnTo>
                  <a:pt x="31968" y="540"/>
                </a:lnTo>
                <a:lnTo>
                  <a:pt x="31875" y="633"/>
                </a:lnTo>
                <a:lnTo>
                  <a:pt x="31670" y="857"/>
                </a:lnTo>
                <a:lnTo>
                  <a:pt x="31521" y="1043"/>
                </a:lnTo>
                <a:lnTo>
                  <a:pt x="31409" y="1210"/>
                </a:lnTo>
                <a:lnTo>
                  <a:pt x="31279" y="1452"/>
                </a:lnTo>
                <a:lnTo>
                  <a:pt x="31186" y="1657"/>
                </a:lnTo>
                <a:lnTo>
                  <a:pt x="31149" y="1732"/>
                </a:lnTo>
                <a:lnTo>
                  <a:pt x="31391" y="1490"/>
                </a:lnTo>
                <a:lnTo>
                  <a:pt x="31633" y="1266"/>
                </a:lnTo>
                <a:lnTo>
                  <a:pt x="32117" y="838"/>
                </a:lnTo>
                <a:lnTo>
                  <a:pt x="32247" y="708"/>
                </a:lnTo>
                <a:lnTo>
                  <a:pt x="32415" y="559"/>
                </a:lnTo>
                <a:lnTo>
                  <a:pt x="32471" y="466"/>
                </a:lnTo>
                <a:lnTo>
                  <a:pt x="32471" y="447"/>
                </a:lnTo>
                <a:lnTo>
                  <a:pt x="32471" y="410"/>
                </a:lnTo>
                <a:lnTo>
                  <a:pt x="32471" y="391"/>
                </a:lnTo>
                <a:lnTo>
                  <a:pt x="32433" y="372"/>
                </a:lnTo>
                <a:close/>
                <a:moveTo>
                  <a:pt x="54068" y="168"/>
                </a:moveTo>
                <a:lnTo>
                  <a:pt x="54030" y="205"/>
                </a:lnTo>
                <a:lnTo>
                  <a:pt x="53974" y="223"/>
                </a:lnTo>
                <a:lnTo>
                  <a:pt x="53844" y="335"/>
                </a:lnTo>
                <a:lnTo>
                  <a:pt x="53714" y="466"/>
                </a:lnTo>
                <a:lnTo>
                  <a:pt x="53490" y="763"/>
                </a:lnTo>
                <a:lnTo>
                  <a:pt x="53360" y="950"/>
                </a:lnTo>
                <a:lnTo>
                  <a:pt x="53062" y="1266"/>
                </a:lnTo>
                <a:lnTo>
                  <a:pt x="52895" y="1452"/>
                </a:lnTo>
                <a:lnTo>
                  <a:pt x="52839" y="1527"/>
                </a:lnTo>
                <a:lnTo>
                  <a:pt x="52820" y="1564"/>
                </a:lnTo>
                <a:lnTo>
                  <a:pt x="52820" y="1620"/>
                </a:lnTo>
                <a:lnTo>
                  <a:pt x="52839" y="1694"/>
                </a:lnTo>
                <a:lnTo>
                  <a:pt x="52857" y="1713"/>
                </a:lnTo>
                <a:lnTo>
                  <a:pt x="52876" y="1732"/>
                </a:lnTo>
                <a:lnTo>
                  <a:pt x="52895" y="1732"/>
                </a:lnTo>
                <a:lnTo>
                  <a:pt x="52932" y="1694"/>
                </a:lnTo>
                <a:lnTo>
                  <a:pt x="53193" y="1434"/>
                </a:lnTo>
                <a:lnTo>
                  <a:pt x="53639" y="950"/>
                </a:lnTo>
                <a:lnTo>
                  <a:pt x="53863" y="689"/>
                </a:lnTo>
                <a:lnTo>
                  <a:pt x="54049" y="466"/>
                </a:lnTo>
                <a:lnTo>
                  <a:pt x="54161" y="279"/>
                </a:lnTo>
                <a:lnTo>
                  <a:pt x="54179" y="223"/>
                </a:lnTo>
                <a:lnTo>
                  <a:pt x="54161" y="186"/>
                </a:lnTo>
                <a:lnTo>
                  <a:pt x="54123" y="168"/>
                </a:lnTo>
                <a:close/>
                <a:moveTo>
                  <a:pt x="73579" y="354"/>
                </a:moveTo>
                <a:lnTo>
                  <a:pt x="73505" y="391"/>
                </a:lnTo>
                <a:lnTo>
                  <a:pt x="73393" y="466"/>
                </a:lnTo>
                <a:lnTo>
                  <a:pt x="73281" y="559"/>
                </a:lnTo>
                <a:lnTo>
                  <a:pt x="73170" y="670"/>
                </a:lnTo>
                <a:lnTo>
                  <a:pt x="72928" y="950"/>
                </a:lnTo>
                <a:lnTo>
                  <a:pt x="72723" y="1247"/>
                </a:lnTo>
                <a:lnTo>
                  <a:pt x="72537" y="1508"/>
                </a:lnTo>
                <a:lnTo>
                  <a:pt x="72425" y="1676"/>
                </a:lnTo>
                <a:lnTo>
                  <a:pt x="72406" y="1732"/>
                </a:lnTo>
                <a:lnTo>
                  <a:pt x="72686" y="1508"/>
                </a:lnTo>
                <a:lnTo>
                  <a:pt x="73151" y="1099"/>
                </a:lnTo>
                <a:lnTo>
                  <a:pt x="73393" y="875"/>
                </a:lnTo>
                <a:lnTo>
                  <a:pt x="73579" y="652"/>
                </a:lnTo>
                <a:lnTo>
                  <a:pt x="73710" y="503"/>
                </a:lnTo>
                <a:lnTo>
                  <a:pt x="73728" y="447"/>
                </a:lnTo>
                <a:lnTo>
                  <a:pt x="73728" y="391"/>
                </a:lnTo>
                <a:lnTo>
                  <a:pt x="73691" y="372"/>
                </a:lnTo>
                <a:lnTo>
                  <a:pt x="73672" y="354"/>
                </a:lnTo>
                <a:close/>
                <a:moveTo>
                  <a:pt x="76819" y="372"/>
                </a:moveTo>
                <a:lnTo>
                  <a:pt x="76707" y="391"/>
                </a:lnTo>
                <a:lnTo>
                  <a:pt x="76595" y="466"/>
                </a:lnTo>
                <a:lnTo>
                  <a:pt x="76484" y="540"/>
                </a:lnTo>
                <a:lnTo>
                  <a:pt x="76372" y="633"/>
                </a:lnTo>
                <a:lnTo>
                  <a:pt x="76167" y="857"/>
                </a:lnTo>
                <a:lnTo>
                  <a:pt x="76018" y="1043"/>
                </a:lnTo>
                <a:lnTo>
                  <a:pt x="75907" y="1210"/>
                </a:lnTo>
                <a:lnTo>
                  <a:pt x="75776" y="1452"/>
                </a:lnTo>
                <a:lnTo>
                  <a:pt x="75683" y="1657"/>
                </a:lnTo>
                <a:lnTo>
                  <a:pt x="75665" y="1732"/>
                </a:lnTo>
                <a:lnTo>
                  <a:pt x="75888" y="1490"/>
                </a:lnTo>
                <a:lnTo>
                  <a:pt x="76130" y="1266"/>
                </a:lnTo>
                <a:lnTo>
                  <a:pt x="76614" y="838"/>
                </a:lnTo>
                <a:lnTo>
                  <a:pt x="76744" y="708"/>
                </a:lnTo>
                <a:lnTo>
                  <a:pt x="76912" y="559"/>
                </a:lnTo>
                <a:lnTo>
                  <a:pt x="76968" y="466"/>
                </a:lnTo>
                <a:lnTo>
                  <a:pt x="76986" y="447"/>
                </a:lnTo>
                <a:lnTo>
                  <a:pt x="76986" y="410"/>
                </a:lnTo>
                <a:lnTo>
                  <a:pt x="76968" y="391"/>
                </a:lnTo>
                <a:lnTo>
                  <a:pt x="76931" y="372"/>
                </a:lnTo>
                <a:close/>
                <a:moveTo>
                  <a:pt x="83391" y="261"/>
                </a:moveTo>
                <a:lnTo>
                  <a:pt x="83298" y="298"/>
                </a:lnTo>
                <a:lnTo>
                  <a:pt x="83186" y="372"/>
                </a:lnTo>
                <a:lnTo>
                  <a:pt x="83075" y="466"/>
                </a:lnTo>
                <a:lnTo>
                  <a:pt x="82963" y="596"/>
                </a:lnTo>
                <a:lnTo>
                  <a:pt x="82702" y="875"/>
                </a:lnTo>
                <a:lnTo>
                  <a:pt x="82479" y="1192"/>
                </a:lnTo>
                <a:lnTo>
                  <a:pt x="82293" y="1471"/>
                </a:lnTo>
                <a:lnTo>
                  <a:pt x="82162" y="1657"/>
                </a:lnTo>
                <a:lnTo>
                  <a:pt x="82125" y="1732"/>
                </a:lnTo>
                <a:lnTo>
                  <a:pt x="82255" y="1657"/>
                </a:lnTo>
                <a:lnTo>
                  <a:pt x="82460" y="1490"/>
                </a:lnTo>
                <a:lnTo>
                  <a:pt x="82702" y="1285"/>
                </a:lnTo>
                <a:lnTo>
                  <a:pt x="82963" y="1061"/>
                </a:lnTo>
                <a:lnTo>
                  <a:pt x="83205" y="819"/>
                </a:lnTo>
                <a:lnTo>
                  <a:pt x="83391" y="614"/>
                </a:lnTo>
                <a:lnTo>
                  <a:pt x="83466" y="521"/>
                </a:lnTo>
                <a:lnTo>
                  <a:pt x="83521" y="428"/>
                </a:lnTo>
                <a:lnTo>
                  <a:pt x="83540" y="354"/>
                </a:lnTo>
                <a:lnTo>
                  <a:pt x="83521" y="317"/>
                </a:lnTo>
                <a:lnTo>
                  <a:pt x="83503" y="279"/>
                </a:lnTo>
                <a:lnTo>
                  <a:pt x="83466" y="261"/>
                </a:lnTo>
                <a:close/>
                <a:moveTo>
                  <a:pt x="31112" y="447"/>
                </a:moveTo>
                <a:lnTo>
                  <a:pt x="31056" y="466"/>
                </a:lnTo>
                <a:lnTo>
                  <a:pt x="31000" y="503"/>
                </a:lnTo>
                <a:lnTo>
                  <a:pt x="30925" y="577"/>
                </a:lnTo>
                <a:lnTo>
                  <a:pt x="30776" y="782"/>
                </a:lnTo>
                <a:lnTo>
                  <a:pt x="30627" y="1024"/>
                </a:lnTo>
                <a:lnTo>
                  <a:pt x="30385" y="1508"/>
                </a:lnTo>
                <a:lnTo>
                  <a:pt x="30255" y="1750"/>
                </a:lnTo>
                <a:lnTo>
                  <a:pt x="30460" y="1527"/>
                </a:lnTo>
                <a:lnTo>
                  <a:pt x="30814" y="1136"/>
                </a:lnTo>
                <a:lnTo>
                  <a:pt x="30981" y="912"/>
                </a:lnTo>
                <a:lnTo>
                  <a:pt x="31112" y="708"/>
                </a:lnTo>
                <a:lnTo>
                  <a:pt x="31167" y="633"/>
                </a:lnTo>
                <a:lnTo>
                  <a:pt x="31186" y="559"/>
                </a:lnTo>
                <a:lnTo>
                  <a:pt x="31186" y="503"/>
                </a:lnTo>
                <a:lnTo>
                  <a:pt x="31167" y="466"/>
                </a:lnTo>
                <a:lnTo>
                  <a:pt x="31112" y="447"/>
                </a:lnTo>
                <a:close/>
                <a:moveTo>
                  <a:pt x="44200" y="298"/>
                </a:moveTo>
                <a:lnTo>
                  <a:pt x="44107" y="354"/>
                </a:lnTo>
                <a:lnTo>
                  <a:pt x="44014" y="428"/>
                </a:lnTo>
                <a:lnTo>
                  <a:pt x="43921" y="521"/>
                </a:lnTo>
                <a:lnTo>
                  <a:pt x="43828" y="633"/>
                </a:lnTo>
                <a:lnTo>
                  <a:pt x="43623" y="912"/>
                </a:lnTo>
                <a:lnTo>
                  <a:pt x="43455" y="1210"/>
                </a:lnTo>
                <a:lnTo>
                  <a:pt x="43306" y="1471"/>
                </a:lnTo>
                <a:lnTo>
                  <a:pt x="43157" y="1750"/>
                </a:lnTo>
                <a:lnTo>
                  <a:pt x="43809" y="1043"/>
                </a:lnTo>
                <a:lnTo>
                  <a:pt x="44200" y="577"/>
                </a:lnTo>
                <a:lnTo>
                  <a:pt x="44312" y="410"/>
                </a:lnTo>
                <a:lnTo>
                  <a:pt x="44349" y="354"/>
                </a:lnTo>
                <a:lnTo>
                  <a:pt x="44330" y="335"/>
                </a:lnTo>
                <a:lnTo>
                  <a:pt x="44312" y="317"/>
                </a:lnTo>
                <a:lnTo>
                  <a:pt x="44274" y="298"/>
                </a:lnTo>
                <a:close/>
                <a:moveTo>
                  <a:pt x="75627" y="447"/>
                </a:moveTo>
                <a:lnTo>
                  <a:pt x="75571" y="466"/>
                </a:lnTo>
                <a:lnTo>
                  <a:pt x="75497" y="503"/>
                </a:lnTo>
                <a:lnTo>
                  <a:pt x="75441" y="577"/>
                </a:lnTo>
                <a:lnTo>
                  <a:pt x="75292" y="782"/>
                </a:lnTo>
                <a:lnTo>
                  <a:pt x="75143" y="1024"/>
                </a:lnTo>
                <a:lnTo>
                  <a:pt x="74883" y="1508"/>
                </a:lnTo>
                <a:lnTo>
                  <a:pt x="74752" y="1750"/>
                </a:lnTo>
                <a:lnTo>
                  <a:pt x="74957" y="1527"/>
                </a:lnTo>
                <a:lnTo>
                  <a:pt x="75311" y="1136"/>
                </a:lnTo>
                <a:lnTo>
                  <a:pt x="75478" y="912"/>
                </a:lnTo>
                <a:lnTo>
                  <a:pt x="75609" y="708"/>
                </a:lnTo>
                <a:lnTo>
                  <a:pt x="75665" y="633"/>
                </a:lnTo>
                <a:lnTo>
                  <a:pt x="75683" y="559"/>
                </a:lnTo>
                <a:lnTo>
                  <a:pt x="75702" y="503"/>
                </a:lnTo>
                <a:lnTo>
                  <a:pt x="75665" y="466"/>
                </a:lnTo>
                <a:lnTo>
                  <a:pt x="75627" y="447"/>
                </a:lnTo>
                <a:close/>
                <a:moveTo>
                  <a:pt x="30255" y="1750"/>
                </a:moveTo>
                <a:lnTo>
                  <a:pt x="30255" y="1750"/>
                </a:lnTo>
                <a:lnTo>
                  <a:pt x="30255" y="1750"/>
                </a:lnTo>
                <a:close/>
                <a:moveTo>
                  <a:pt x="74752" y="1750"/>
                </a:moveTo>
                <a:lnTo>
                  <a:pt x="74752" y="1750"/>
                </a:lnTo>
                <a:lnTo>
                  <a:pt x="74752" y="1750"/>
                </a:lnTo>
                <a:close/>
                <a:moveTo>
                  <a:pt x="92290" y="298"/>
                </a:moveTo>
                <a:lnTo>
                  <a:pt x="92216" y="317"/>
                </a:lnTo>
                <a:lnTo>
                  <a:pt x="92123" y="354"/>
                </a:lnTo>
                <a:lnTo>
                  <a:pt x="92030" y="410"/>
                </a:lnTo>
                <a:lnTo>
                  <a:pt x="91769" y="596"/>
                </a:lnTo>
                <a:lnTo>
                  <a:pt x="91471" y="819"/>
                </a:lnTo>
                <a:lnTo>
                  <a:pt x="91192" y="1080"/>
                </a:lnTo>
                <a:lnTo>
                  <a:pt x="90931" y="1322"/>
                </a:lnTo>
                <a:lnTo>
                  <a:pt x="90633" y="1620"/>
                </a:lnTo>
                <a:lnTo>
                  <a:pt x="90596" y="1676"/>
                </a:lnTo>
                <a:lnTo>
                  <a:pt x="90578" y="1713"/>
                </a:lnTo>
                <a:lnTo>
                  <a:pt x="90596" y="1732"/>
                </a:lnTo>
                <a:lnTo>
                  <a:pt x="90615" y="1750"/>
                </a:lnTo>
                <a:lnTo>
                  <a:pt x="90689" y="1732"/>
                </a:lnTo>
                <a:lnTo>
                  <a:pt x="90820" y="1676"/>
                </a:lnTo>
                <a:lnTo>
                  <a:pt x="91006" y="1583"/>
                </a:lnTo>
                <a:lnTo>
                  <a:pt x="91024" y="1564"/>
                </a:lnTo>
                <a:lnTo>
                  <a:pt x="90969" y="1583"/>
                </a:lnTo>
                <a:lnTo>
                  <a:pt x="91118" y="1490"/>
                </a:lnTo>
                <a:lnTo>
                  <a:pt x="91266" y="1378"/>
                </a:lnTo>
                <a:lnTo>
                  <a:pt x="91397" y="1247"/>
                </a:lnTo>
                <a:lnTo>
                  <a:pt x="91527" y="1136"/>
                </a:lnTo>
                <a:lnTo>
                  <a:pt x="91732" y="987"/>
                </a:lnTo>
                <a:lnTo>
                  <a:pt x="92030" y="763"/>
                </a:lnTo>
                <a:lnTo>
                  <a:pt x="92179" y="633"/>
                </a:lnTo>
                <a:lnTo>
                  <a:pt x="92290" y="521"/>
                </a:lnTo>
                <a:lnTo>
                  <a:pt x="92328" y="466"/>
                </a:lnTo>
                <a:lnTo>
                  <a:pt x="92346" y="410"/>
                </a:lnTo>
                <a:lnTo>
                  <a:pt x="92365" y="372"/>
                </a:lnTo>
                <a:lnTo>
                  <a:pt x="92346" y="335"/>
                </a:lnTo>
                <a:lnTo>
                  <a:pt x="92290" y="298"/>
                </a:lnTo>
                <a:close/>
                <a:moveTo>
                  <a:pt x="25675" y="298"/>
                </a:moveTo>
                <a:lnTo>
                  <a:pt x="25638" y="317"/>
                </a:lnTo>
                <a:lnTo>
                  <a:pt x="25526" y="410"/>
                </a:lnTo>
                <a:lnTo>
                  <a:pt x="25433" y="521"/>
                </a:lnTo>
                <a:lnTo>
                  <a:pt x="25340" y="670"/>
                </a:lnTo>
                <a:lnTo>
                  <a:pt x="25154" y="968"/>
                </a:lnTo>
                <a:lnTo>
                  <a:pt x="25042" y="1154"/>
                </a:lnTo>
                <a:lnTo>
                  <a:pt x="24856" y="1527"/>
                </a:lnTo>
                <a:lnTo>
                  <a:pt x="24763" y="1732"/>
                </a:lnTo>
                <a:lnTo>
                  <a:pt x="24763" y="1769"/>
                </a:lnTo>
                <a:lnTo>
                  <a:pt x="24781" y="1750"/>
                </a:lnTo>
                <a:lnTo>
                  <a:pt x="25042" y="1471"/>
                </a:lnTo>
                <a:lnTo>
                  <a:pt x="25247" y="1229"/>
                </a:lnTo>
                <a:lnTo>
                  <a:pt x="25470" y="968"/>
                </a:lnTo>
                <a:lnTo>
                  <a:pt x="25638" y="726"/>
                </a:lnTo>
                <a:lnTo>
                  <a:pt x="25768" y="503"/>
                </a:lnTo>
                <a:lnTo>
                  <a:pt x="25805" y="428"/>
                </a:lnTo>
                <a:lnTo>
                  <a:pt x="25805" y="354"/>
                </a:lnTo>
                <a:lnTo>
                  <a:pt x="25768" y="317"/>
                </a:lnTo>
                <a:lnTo>
                  <a:pt x="25712" y="298"/>
                </a:lnTo>
                <a:close/>
                <a:moveTo>
                  <a:pt x="26848" y="298"/>
                </a:moveTo>
                <a:lnTo>
                  <a:pt x="26755" y="354"/>
                </a:lnTo>
                <a:lnTo>
                  <a:pt x="26643" y="466"/>
                </a:lnTo>
                <a:lnTo>
                  <a:pt x="26531" y="596"/>
                </a:lnTo>
                <a:lnTo>
                  <a:pt x="26327" y="875"/>
                </a:lnTo>
                <a:lnTo>
                  <a:pt x="26215" y="1043"/>
                </a:lnTo>
                <a:lnTo>
                  <a:pt x="26122" y="1210"/>
                </a:lnTo>
                <a:lnTo>
                  <a:pt x="25973" y="1490"/>
                </a:lnTo>
                <a:lnTo>
                  <a:pt x="25880" y="1713"/>
                </a:lnTo>
                <a:lnTo>
                  <a:pt x="25861" y="1769"/>
                </a:lnTo>
                <a:lnTo>
                  <a:pt x="25880" y="1769"/>
                </a:lnTo>
                <a:lnTo>
                  <a:pt x="26103" y="1527"/>
                </a:lnTo>
                <a:lnTo>
                  <a:pt x="26513" y="1061"/>
                </a:lnTo>
                <a:lnTo>
                  <a:pt x="26699" y="819"/>
                </a:lnTo>
                <a:lnTo>
                  <a:pt x="26848" y="596"/>
                </a:lnTo>
                <a:lnTo>
                  <a:pt x="26904" y="503"/>
                </a:lnTo>
                <a:lnTo>
                  <a:pt x="26941" y="410"/>
                </a:lnTo>
                <a:lnTo>
                  <a:pt x="26941" y="354"/>
                </a:lnTo>
                <a:lnTo>
                  <a:pt x="26922" y="317"/>
                </a:lnTo>
                <a:lnTo>
                  <a:pt x="26885" y="298"/>
                </a:lnTo>
                <a:close/>
                <a:moveTo>
                  <a:pt x="70172" y="298"/>
                </a:moveTo>
                <a:lnTo>
                  <a:pt x="70135" y="317"/>
                </a:lnTo>
                <a:lnTo>
                  <a:pt x="70042" y="410"/>
                </a:lnTo>
                <a:lnTo>
                  <a:pt x="69930" y="521"/>
                </a:lnTo>
                <a:lnTo>
                  <a:pt x="69837" y="670"/>
                </a:lnTo>
                <a:lnTo>
                  <a:pt x="69651" y="968"/>
                </a:lnTo>
                <a:lnTo>
                  <a:pt x="69539" y="1154"/>
                </a:lnTo>
                <a:lnTo>
                  <a:pt x="69353" y="1527"/>
                </a:lnTo>
                <a:lnTo>
                  <a:pt x="69279" y="1732"/>
                </a:lnTo>
                <a:lnTo>
                  <a:pt x="69260" y="1769"/>
                </a:lnTo>
                <a:lnTo>
                  <a:pt x="69297" y="1750"/>
                </a:lnTo>
                <a:lnTo>
                  <a:pt x="69558" y="1471"/>
                </a:lnTo>
                <a:lnTo>
                  <a:pt x="69763" y="1229"/>
                </a:lnTo>
                <a:lnTo>
                  <a:pt x="69967" y="968"/>
                </a:lnTo>
                <a:lnTo>
                  <a:pt x="70154" y="726"/>
                </a:lnTo>
                <a:lnTo>
                  <a:pt x="70265" y="503"/>
                </a:lnTo>
                <a:lnTo>
                  <a:pt x="70303" y="428"/>
                </a:lnTo>
                <a:lnTo>
                  <a:pt x="70303" y="354"/>
                </a:lnTo>
                <a:lnTo>
                  <a:pt x="70284" y="317"/>
                </a:lnTo>
                <a:lnTo>
                  <a:pt x="70209" y="298"/>
                </a:lnTo>
                <a:close/>
                <a:moveTo>
                  <a:pt x="71345" y="298"/>
                </a:moveTo>
                <a:lnTo>
                  <a:pt x="71252" y="354"/>
                </a:lnTo>
                <a:lnTo>
                  <a:pt x="71140" y="466"/>
                </a:lnTo>
                <a:lnTo>
                  <a:pt x="71029" y="596"/>
                </a:lnTo>
                <a:lnTo>
                  <a:pt x="70842" y="875"/>
                </a:lnTo>
                <a:lnTo>
                  <a:pt x="70731" y="1043"/>
                </a:lnTo>
                <a:lnTo>
                  <a:pt x="70619" y="1210"/>
                </a:lnTo>
                <a:lnTo>
                  <a:pt x="70489" y="1490"/>
                </a:lnTo>
                <a:lnTo>
                  <a:pt x="70377" y="1713"/>
                </a:lnTo>
                <a:lnTo>
                  <a:pt x="70358" y="1769"/>
                </a:lnTo>
                <a:lnTo>
                  <a:pt x="70377" y="1769"/>
                </a:lnTo>
                <a:lnTo>
                  <a:pt x="70600" y="1527"/>
                </a:lnTo>
                <a:lnTo>
                  <a:pt x="71010" y="1061"/>
                </a:lnTo>
                <a:lnTo>
                  <a:pt x="71196" y="819"/>
                </a:lnTo>
                <a:lnTo>
                  <a:pt x="71364" y="596"/>
                </a:lnTo>
                <a:lnTo>
                  <a:pt x="71401" y="503"/>
                </a:lnTo>
                <a:lnTo>
                  <a:pt x="71438" y="410"/>
                </a:lnTo>
                <a:lnTo>
                  <a:pt x="71457" y="354"/>
                </a:lnTo>
                <a:lnTo>
                  <a:pt x="71420" y="317"/>
                </a:lnTo>
                <a:lnTo>
                  <a:pt x="71401" y="298"/>
                </a:lnTo>
                <a:close/>
                <a:moveTo>
                  <a:pt x="82274" y="521"/>
                </a:moveTo>
                <a:lnTo>
                  <a:pt x="82218" y="540"/>
                </a:lnTo>
                <a:lnTo>
                  <a:pt x="82162" y="559"/>
                </a:lnTo>
                <a:lnTo>
                  <a:pt x="82032" y="614"/>
                </a:lnTo>
                <a:lnTo>
                  <a:pt x="81902" y="726"/>
                </a:lnTo>
                <a:lnTo>
                  <a:pt x="81641" y="931"/>
                </a:lnTo>
                <a:lnTo>
                  <a:pt x="81511" y="1061"/>
                </a:lnTo>
                <a:lnTo>
                  <a:pt x="81324" y="1266"/>
                </a:lnTo>
                <a:lnTo>
                  <a:pt x="81231" y="1378"/>
                </a:lnTo>
                <a:lnTo>
                  <a:pt x="81194" y="1434"/>
                </a:lnTo>
                <a:lnTo>
                  <a:pt x="81175" y="1471"/>
                </a:lnTo>
                <a:lnTo>
                  <a:pt x="81157" y="1527"/>
                </a:lnTo>
                <a:lnTo>
                  <a:pt x="81138" y="1657"/>
                </a:lnTo>
                <a:lnTo>
                  <a:pt x="81138" y="1713"/>
                </a:lnTo>
                <a:lnTo>
                  <a:pt x="81138" y="1750"/>
                </a:lnTo>
                <a:lnTo>
                  <a:pt x="81157" y="1769"/>
                </a:lnTo>
                <a:lnTo>
                  <a:pt x="81175" y="1750"/>
                </a:lnTo>
                <a:lnTo>
                  <a:pt x="81250" y="1694"/>
                </a:lnTo>
                <a:lnTo>
                  <a:pt x="81846" y="1117"/>
                </a:lnTo>
                <a:lnTo>
                  <a:pt x="82199" y="763"/>
                </a:lnTo>
                <a:lnTo>
                  <a:pt x="82311" y="633"/>
                </a:lnTo>
                <a:lnTo>
                  <a:pt x="82330" y="596"/>
                </a:lnTo>
                <a:lnTo>
                  <a:pt x="82330" y="559"/>
                </a:lnTo>
                <a:lnTo>
                  <a:pt x="82311" y="540"/>
                </a:lnTo>
                <a:lnTo>
                  <a:pt x="82274" y="521"/>
                </a:lnTo>
                <a:close/>
                <a:moveTo>
                  <a:pt x="89889" y="428"/>
                </a:moveTo>
                <a:lnTo>
                  <a:pt x="89796" y="466"/>
                </a:lnTo>
                <a:lnTo>
                  <a:pt x="89703" y="540"/>
                </a:lnTo>
                <a:lnTo>
                  <a:pt x="89591" y="633"/>
                </a:lnTo>
                <a:lnTo>
                  <a:pt x="89461" y="745"/>
                </a:lnTo>
                <a:lnTo>
                  <a:pt x="89218" y="1024"/>
                </a:lnTo>
                <a:lnTo>
                  <a:pt x="88995" y="1322"/>
                </a:lnTo>
                <a:lnTo>
                  <a:pt x="88809" y="1583"/>
                </a:lnTo>
                <a:lnTo>
                  <a:pt x="88697" y="1732"/>
                </a:lnTo>
                <a:lnTo>
                  <a:pt x="88697" y="1769"/>
                </a:lnTo>
                <a:lnTo>
                  <a:pt x="88716" y="1769"/>
                </a:lnTo>
                <a:lnTo>
                  <a:pt x="88995" y="1545"/>
                </a:lnTo>
                <a:lnTo>
                  <a:pt x="89461" y="1154"/>
                </a:lnTo>
                <a:lnTo>
                  <a:pt x="89684" y="950"/>
                </a:lnTo>
                <a:lnTo>
                  <a:pt x="89870" y="763"/>
                </a:lnTo>
                <a:lnTo>
                  <a:pt x="89982" y="596"/>
                </a:lnTo>
                <a:lnTo>
                  <a:pt x="90019" y="540"/>
                </a:lnTo>
                <a:lnTo>
                  <a:pt x="90019" y="484"/>
                </a:lnTo>
                <a:lnTo>
                  <a:pt x="89982" y="447"/>
                </a:lnTo>
                <a:lnTo>
                  <a:pt x="89963" y="428"/>
                </a:lnTo>
                <a:close/>
                <a:moveTo>
                  <a:pt x="88772" y="596"/>
                </a:moveTo>
                <a:lnTo>
                  <a:pt x="88660" y="652"/>
                </a:lnTo>
                <a:lnTo>
                  <a:pt x="88548" y="726"/>
                </a:lnTo>
                <a:lnTo>
                  <a:pt x="88437" y="838"/>
                </a:lnTo>
                <a:lnTo>
                  <a:pt x="88232" y="1080"/>
                </a:lnTo>
                <a:lnTo>
                  <a:pt x="88101" y="1229"/>
                </a:lnTo>
                <a:lnTo>
                  <a:pt x="87804" y="1564"/>
                </a:lnTo>
                <a:lnTo>
                  <a:pt x="87655" y="1732"/>
                </a:lnTo>
                <a:lnTo>
                  <a:pt x="87636" y="1787"/>
                </a:lnTo>
                <a:lnTo>
                  <a:pt x="87673" y="1787"/>
                </a:lnTo>
                <a:lnTo>
                  <a:pt x="87952" y="1601"/>
                </a:lnTo>
                <a:lnTo>
                  <a:pt x="88176" y="1452"/>
                </a:lnTo>
                <a:lnTo>
                  <a:pt x="88418" y="1266"/>
                </a:lnTo>
                <a:lnTo>
                  <a:pt x="88641" y="1061"/>
                </a:lnTo>
                <a:lnTo>
                  <a:pt x="88809" y="875"/>
                </a:lnTo>
                <a:lnTo>
                  <a:pt x="88846" y="801"/>
                </a:lnTo>
                <a:lnTo>
                  <a:pt x="88883" y="726"/>
                </a:lnTo>
                <a:lnTo>
                  <a:pt x="88883" y="652"/>
                </a:lnTo>
                <a:lnTo>
                  <a:pt x="88846" y="614"/>
                </a:lnTo>
                <a:lnTo>
                  <a:pt x="88809" y="596"/>
                </a:lnTo>
                <a:close/>
                <a:moveTo>
                  <a:pt x="27984" y="447"/>
                </a:moveTo>
                <a:lnTo>
                  <a:pt x="27928" y="466"/>
                </a:lnTo>
                <a:lnTo>
                  <a:pt x="27779" y="521"/>
                </a:lnTo>
                <a:lnTo>
                  <a:pt x="27611" y="614"/>
                </a:lnTo>
                <a:lnTo>
                  <a:pt x="27462" y="726"/>
                </a:lnTo>
                <a:lnTo>
                  <a:pt x="27332" y="838"/>
                </a:lnTo>
                <a:lnTo>
                  <a:pt x="27164" y="987"/>
                </a:lnTo>
                <a:lnTo>
                  <a:pt x="26997" y="1210"/>
                </a:lnTo>
                <a:lnTo>
                  <a:pt x="26922" y="1341"/>
                </a:lnTo>
                <a:lnTo>
                  <a:pt x="26885" y="1415"/>
                </a:lnTo>
                <a:lnTo>
                  <a:pt x="26885" y="1434"/>
                </a:lnTo>
                <a:lnTo>
                  <a:pt x="26829" y="1620"/>
                </a:lnTo>
                <a:lnTo>
                  <a:pt x="26829" y="1732"/>
                </a:lnTo>
                <a:lnTo>
                  <a:pt x="26829" y="1806"/>
                </a:lnTo>
                <a:lnTo>
                  <a:pt x="26829" y="1825"/>
                </a:lnTo>
                <a:lnTo>
                  <a:pt x="26848" y="1825"/>
                </a:lnTo>
                <a:lnTo>
                  <a:pt x="26885" y="1806"/>
                </a:lnTo>
                <a:lnTo>
                  <a:pt x="26922" y="1769"/>
                </a:lnTo>
                <a:lnTo>
                  <a:pt x="27146" y="1527"/>
                </a:lnTo>
                <a:lnTo>
                  <a:pt x="27555" y="1117"/>
                </a:lnTo>
                <a:lnTo>
                  <a:pt x="27946" y="726"/>
                </a:lnTo>
                <a:lnTo>
                  <a:pt x="28058" y="577"/>
                </a:lnTo>
                <a:lnTo>
                  <a:pt x="28114" y="521"/>
                </a:lnTo>
                <a:lnTo>
                  <a:pt x="28077" y="484"/>
                </a:lnTo>
                <a:lnTo>
                  <a:pt x="28040" y="447"/>
                </a:lnTo>
                <a:close/>
                <a:moveTo>
                  <a:pt x="72481" y="447"/>
                </a:moveTo>
                <a:lnTo>
                  <a:pt x="72425" y="466"/>
                </a:lnTo>
                <a:lnTo>
                  <a:pt x="72276" y="521"/>
                </a:lnTo>
                <a:lnTo>
                  <a:pt x="72127" y="614"/>
                </a:lnTo>
                <a:lnTo>
                  <a:pt x="71960" y="726"/>
                </a:lnTo>
                <a:lnTo>
                  <a:pt x="71829" y="838"/>
                </a:lnTo>
                <a:lnTo>
                  <a:pt x="71662" y="987"/>
                </a:lnTo>
                <a:lnTo>
                  <a:pt x="71494" y="1210"/>
                </a:lnTo>
                <a:lnTo>
                  <a:pt x="71420" y="1341"/>
                </a:lnTo>
                <a:lnTo>
                  <a:pt x="71382" y="1452"/>
                </a:lnTo>
                <a:lnTo>
                  <a:pt x="71382" y="1434"/>
                </a:lnTo>
                <a:lnTo>
                  <a:pt x="71345" y="1620"/>
                </a:lnTo>
                <a:lnTo>
                  <a:pt x="71327" y="1732"/>
                </a:lnTo>
                <a:lnTo>
                  <a:pt x="71327" y="1806"/>
                </a:lnTo>
                <a:lnTo>
                  <a:pt x="71345" y="1825"/>
                </a:lnTo>
                <a:lnTo>
                  <a:pt x="71364" y="1825"/>
                </a:lnTo>
                <a:lnTo>
                  <a:pt x="71382" y="1806"/>
                </a:lnTo>
                <a:lnTo>
                  <a:pt x="71420" y="1769"/>
                </a:lnTo>
                <a:lnTo>
                  <a:pt x="71643" y="1527"/>
                </a:lnTo>
                <a:lnTo>
                  <a:pt x="72053" y="1117"/>
                </a:lnTo>
                <a:lnTo>
                  <a:pt x="72444" y="726"/>
                </a:lnTo>
                <a:lnTo>
                  <a:pt x="72574" y="577"/>
                </a:lnTo>
                <a:lnTo>
                  <a:pt x="72611" y="521"/>
                </a:lnTo>
                <a:lnTo>
                  <a:pt x="72574" y="484"/>
                </a:lnTo>
                <a:lnTo>
                  <a:pt x="72537" y="447"/>
                </a:lnTo>
                <a:close/>
                <a:moveTo>
                  <a:pt x="84564" y="354"/>
                </a:moveTo>
                <a:lnTo>
                  <a:pt x="84490" y="372"/>
                </a:lnTo>
                <a:lnTo>
                  <a:pt x="84341" y="466"/>
                </a:lnTo>
                <a:lnTo>
                  <a:pt x="84173" y="577"/>
                </a:lnTo>
                <a:lnTo>
                  <a:pt x="83856" y="838"/>
                </a:lnTo>
                <a:lnTo>
                  <a:pt x="83689" y="1024"/>
                </a:lnTo>
                <a:lnTo>
                  <a:pt x="83521" y="1210"/>
                </a:lnTo>
                <a:lnTo>
                  <a:pt x="83335" y="1490"/>
                </a:lnTo>
                <a:lnTo>
                  <a:pt x="83205" y="1732"/>
                </a:lnTo>
                <a:lnTo>
                  <a:pt x="83168" y="1825"/>
                </a:lnTo>
                <a:lnTo>
                  <a:pt x="83466" y="1564"/>
                </a:lnTo>
                <a:lnTo>
                  <a:pt x="84005" y="1117"/>
                </a:lnTo>
                <a:lnTo>
                  <a:pt x="84285" y="875"/>
                </a:lnTo>
                <a:lnTo>
                  <a:pt x="84508" y="652"/>
                </a:lnTo>
                <a:lnTo>
                  <a:pt x="84657" y="484"/>
                </a:lnTo>
                <a:lnTo>
                  <a:pt x="84694" y="428"/>
                </a:lnTo>
                <a:lnTo>
                  <a:pt x="84694" y="391"/>
                </a:lnTo>
                <a:lnTo>
                  <a:pt x="84657" y="354"/>
                </a:lnTo>
                <a:close/>
                <a:moveTo>
                  <a:pt x="85607" y="391"/>
                </a:moveTo>
                <a:lnTo>
                  <a:pt x="85569" y="428"/>
                </a:lnTo>
                <a:lnTo>
                  <a:pt x="85402" y="596"/>
                </a:lnTo>
                <a:lnTo>
                  <a:pt x="84955" y="1080"/>
                </a:lnTo>
                <a:lnTo>
                  <a:pt x="84527" y="1601"/>
                </a:lnTo>
                <a:lnTo>
                  <a:pt x="84341" y="1825"/>
                </a:lnTo>
                <a:lnTo>
                  <a:pt x="84471" y="1750"/>
                </a:lnTo>
                <a:lnTo>
                  <a:pt x="84694" y="1620"/>
                </a:lnTo>
                <a:lnTo>
                  <a:pt x="84974" y="1415"/>
                </a:lnTo>
                <a:lnTo>
                  <a:pt x="85253" y="1192"/>
                </a:lnTo>
                <a:lnTo>
                  <a:pt x="85495" y="950"/>
                </a:lnTo>
                <a:lnTo>
                  <a:pt x="85588" y="838"/>
                </a:lnTo>
                <a:lnTo>
                  <a:pt x="85662" y="726"/>
                </a:lnTo>
                <a:lnTo>
                  <a:pt x="85718" y="633"/>
                </a:lnTo>
                <a:lnTo>
                  <a:pt x="85737" y="540"/>
                </a:lnTo>
                <a:lnTo>
                  <a:pt x="85718" y="447"/>
                </a:lnTo>
                <a:lnTo>
                  <a:pt x="85644" y="391"/>
                </a:lnTo>
                <a:close/>
                <a:moveTo>
                  <a:pt x="81213" y="391"/>
                </a:moveTo>
                <a:lnTo>
                  <a:pt x="81157" y="410"/>
                </a:lnTo>
                <a:lnTo>
                  <a:pt x="81101" y="447"/>
                </a:lnTo>
                <a:lnTo>
                  <a:pt x="80971" y="540"/>
                </a:lnTo>
                <a:lnTo>
                  <a:pt x="80822" y="689"/>
                </a:lnTo>
                <a:lnTo>
                  <a:pt x="80561" y="968"/>
                </a:lnTo>
                <a:lnTo>
                  <a:pt x="80412" y="1136"/>
                </a:lnTo>
                <a:lnTo>
                  <a:pt x="80207" y="1359"/>
                </a:lnTo>
                <a:lnTo>
                  <a:pt x="80114" y="1490"/>
                </a:lnTo>
                <a:lnTo>
                  <a:pt x="80040" y="1620"/>
                </a:lnTo>
                <a:lnTo>
                  <a:pt x="80040" y="1601"/>
                </a:lnTo>
                <a:lnTo>
                  <a:pt x="79984" y="1732"/>
                </a:lnTo>
                <a:lnTo>
                  <a:pt x="79965" y="1806"/>
                </a:lnTo>
                <a:lnTo>
                  <a:pt x="79965" y="1843"/>
                </a:lnTo>
                <a:lnTo>
                  <a:pt x="79965" y="1862"/>
                </a:lnTo>
                <a:lnTo>
                  <a:pt x="79984" y="1862"/>
                </a:lnTo>
                <a:lnTo>
                  <a:pt x="80040" y="1825"/>
                </a:lnTo>
                <a:lnTo>
                  <a:pt x="80300" y="1564"/>
                </a:lnTo>
                <a:lnTo>
                  <a:pt x="80747" y="1117"/>
                </a:lnTo>
                <a:lnTo>
                  <a:pt x="80971" y="875"/>
                </a:lnTo>
                <a:lnTo>
                  <a:pt x="81157" y="652"/>
                </a:lnTo>
                <a:lnTo>
                  <a:pt x="81287" y="503"/>
                </a:lnTo>
                <a:lnTo>
                  <a:pt x="81306" y="447"/>
                </a:lnTo>
                <a:lnTo>
                  <a:pt x="81306" y="410"/>
                </a:lnTo>
                <a:lnTo>
                  <a:pt x="81269" y="391"/>
                </a:lnTo>
                <a:close/>
                <a:moveTo>
                  <a:pt x="1527" y="298"/>
                </a:moveTo>
                <a:lnTo>
                  <a:pt x="1472" y="317"/>
                </a:lnTo>
                <a:lnTo>
                  <a:pt x="1378" y="372"/>
                </a:lnTo>
                <a:lnTo>
                  <a:pt x="1285" y="484"/>
                </a:lnTo>
                <a:lnTo>
                  <a:pt x="1174" y="633"/>
                </a:lnTo>
                <a:lnTo>
                  <a:pt x="969" y="931"/>
                </a:lnTo>
                <a:lnTo>
                  <a:pt x="857" y="1099"/>
                </a:lnTo>
                <a:lnTo>
                  <a:pt x="783" y="1266"/>
                </a:lnTo>
                <a:lnTo>
                  <a:pt x="652" y="1583"/>
                </a:lnTo>
                <a:lnTo>
                  <a:pt x="597" y="1713"/>
                </a:lnTo>
                <a:lnTo>
                  <a:pt x="559" y="1825"/>
                </a:lnTo>
                <a:lnTo>
                  <a:pt x="559" y="1862"/>
                </a:lnTo>
                <a:lnTo>
                  <a:pt x="578" y="1880"/>
                </a:lnTo>
                <a:lnTo>
                  <a:pt x="597" y="1880"/>
                </a:lnTo>
                <a:lnTo>
                  <a:pt x="634" y="1843"/>
                </a:lnTo>
                <a:lnTo>
                  <a:pt x="857" y="1583"/>
                </a:lnTo>
                <a:lnTo>
                  <a:pt x="1043" y="1359"/>
                </a:lnTo>
                <a:lnTo>
                  <a:pt x="1230" y="1117"/>
                </a:lnTo>
                <a:lnTo>
                  <a:pt x="1397" y="857"/>
                </a:lnTo>
                <a:lnTo>
                  <a:pt x="1509" y="614"/>
                </a:lnTo>
                <a:lnTo>
                  <a:pt x="1565" y="521"/>
                </a:lnTo>
                <a:lnTo>
                  <a:pt x="1583" y="428"/>
                </a:lnTo>
                <a:lnTo>
                  <a:pt x="1583" y="372"/>
                </a:lnTo>
                <a:lnTo>
                  <a:pt x="1546" y="317"/>
                </a:lnTo>
                <a:lnTo>
                  <a:pt x="1527" y="298"/>
                </a:lnTo>
                <a:close/>
                <a:moveTo>
                  <a:pt x="30255" y="466"/>
                </a:moveTo>
                <a:lnTo>
                  <a:pt x="30162" y="521"/>
                </a:lnTo>
                <a:lnTo>
                  <a:pt x="30050" y="614"/>
                </a:lnTo>
                <a:lnTo>
                  <a:pt x="29827" y="801"/>
                </a:lnTo>
                <a:lnTo>
                  <a:pt x="29734" y="912"/>
                </a:lnTo>
                <a:lnTo>
                  <a:pt x="29529" y="1117"/>
                </a:lnTo>
                <a:lnTo>
                  <a:pt x="29231" y="1415"/>
                </a:lnTo>
                <a:lnTo>
                  <a:pt x="29101" y="1583"/>
                </a:lnTo>
                <a:lnTo>
                  <a:pt x="28989" y="1732"/>
                </a:lnTo>
                <a:lnTo>
                  <a:pt x="28933" y="1843"/>
                </a:lnTo>
                <a:lnTo>
                  <a:pt x="28915" y="1880"/>
                </a:lnTo>
                <a:lnTo>
                  <a:pt x="28933" y="1918"/>
                </a:lnTo>
                <a:lnTo>
                  <a:pt x="28970" y="1936"/>
                </a:lnTo>
                <a:lnTo>
                  <a:pt x="29045" y="1918"/>
                </a:lnTo>
                <a:lnTo>
                  <a:pt x="29119" y="1880"/>
                </a:lnTo>
                <a:lnTo>
                  <a:pt x="29212" y="1825"/>
                </a:lnTo>
                <a:lnTo>
                  <a:pt x="29436" y="1638"/>
                </a:lnTo>
                <a:lnTo>
                  <a:pt x="29678" y="1396"/>
                </a:lnTo>
                <a:lnTo>
                  <a:pt x="29920" y="1136"/>
                </a:lnTo>
                <a:lnTo>
                  <a:pt x="30125" y="894"/>
                </a:lnTo>
                <a:lnTo>
                  <a:pt x="30255" y="670"/>
                </a:lnTo>
                <a:lnTo>
                  <a:pt x="30311" y="596"/>
                </a:lnTo>
                <a:lnTo>
                  <a:pt x="30330" y="540"/>
                </a:lnTo>
                <a:lnTo>
                  <a:pt x="30330" y="484"/>
                </a:lnTo>
                <a:lnTo>
                  <a:pt x="30311" y="466"/>
                </a:lnTo>
                <a:close/>
                <a:moveTo>
                  <a:pt x="74752" y="466"/>
                </a:moveTo>
                <a:lnTo>
                  <a:pt x="74659" y="521"/>
                </a:lnTo>
                <a:lnTo>
                  <a:pt x="74547" y="614"/>
                </a:lnTo>
                <a:lnTo>
                  <a:pt x="74343" y="801"/>
                </a:lnTo>
                <a:lnTo>
                  <a:pt x="74231" y="912"/>
                </a:lnTo>
                <a:lnTo>
                  <a:pt x="74026" y="1117"/>
                </a:lnTo>
                <a:lnTo>
                  <a:pt x="73728" y="1415"/>
                </a:lnTo>
                <a:lnTo>
                  <a:pt x="73598" y="1583"/>
                </a:lnTo>
                <a:lnTo>
                  <a:pt x="73486" y="1732"/>
                </a:lnTo>
                <a:lnTo>
                  <a:pt x="73430" y="1843"/>
                </a:lnTo>
                <a:lnTo>
                  <a:pt x="73412" y="1880"/>
                </a:lnTo>
                <a:lnTo>
                  <a:pt x="73430" y="1918"/>
                </a:lnTo>
                <a:lnTo>
                  <a:pt x="73486" y="1936"/>
                </a:lnTo>
                <a:lnTo>
                  <a:pt x="73542" y="1918"/>
                </a:lnTo>
                <a:lnTo>
                  <a:pt x="73635" y="1880"/>
                </a:lnTo>
                <a:lnTo>
                  <a:pt x="73728" y="1825"/>
                </a:lnTo>
                <a:lnTo>
                  <a:pt x="73952" y="1638"/>
                </a:lnTo>
                <a:lnTo>
                  <a:pt x="74175" y="1396"/>
                </a:lnTo>
                <a:lnTo>
                  <a:pt x="74417" y="1136"/>
                </a:lnTo>
                <a:lnTo>
                  <a:pt x="74622" y="894"/>
                </a:lnTo>
                <a:lnTo>
                  <a:pt x="74771" y="670"/>
                </a:lnTo>
                <a:lnTo>
                  <a:pt x="74808" y="596"/>
                </a:lnTo>
                <a:lnTo>
                  <a:pt x="74827" y="540"/>
                </a:lnTo>
                <a:lnTo>
                  <a:pt x="74827" y="484"/>
                </a:lnTo>
                <a:lnTo>
                  <a:pt x="74827" y="466"/>
                </a:lnTo>
                <a:close/>
                <a:moveTo>
                  <a:pt x="92328" y="1583"/>
                </a:moveTo>
                <a:lnTo>
                  <a:pt x="92104" y="1694"/>
                </a:lnTo>
                <a:lnTo>
                  <a:pt x="91713" y="1936"/>
                </a:lnTo>
                <a:lnTo>
                  <a:pt x="91509" y="2067"/>
                </a:lnTo>
                <a:lnTo>
                  <a:pt x="91360" y="2197"/>
                </a:lnTo>
                <a:lnTo>
                  <a:pt x="91248" y="2309"/>
                </a:lnTo>
                <a:lnTo>
                  <a:pt x="91248" y="2346"/>
                </a:lnTo>
                <a:lnTo>
                  <a:pt x="91248" y="2383"/>
                </a:lnTo>
                <a:lnTo>
                  <a:pt x="91266" y="2402"/>
                </a:lnTo>
                <a:lnTo>
                  <a:pt x="91304" y="2402"/>
                </a:lnTo>
                <a:lnTo>
                  <a:pt x="91397" y="2383"/>
                </a:lnTo>
                <a:lnTo>
                  <a:pt x="91509" y="2327"/>
                </a:lnTo>
                <a:lnTo>
                  <a:pt x="91620" y="2271"/>
                </a:lnTo>
                <a:lnTo>
                  <a:pt x="91844" y="2123"/>
                </a:lnTo>
                <a:lnTo>
                  <a:pt x="91974" y="2011"/>
                </a:lnTo>
                <a:lnTo>
                  <a:pt x="92067" y="1918"/>
                </a:lnTo>
                <a:lnTo>
                  <a:pt x="92253" y="1750"/>
                </a:lnTo>
                <a:lnTo>
                  <a:pt x="92365" y="1620"/>
                </a:lnTo>
                <a:lnTo>
                  <a:pt x="92384" y="1583"/>
                </a:lnTo>
                <a:close/>
                <a:moveTo>
                  <a:pt x="92346" y="2383"/>
                </a:moveTo>
                <a:lnTo>
                  <a:pt x="92272" y="2420"/>
                </a:lnTo>
                <a:lnTo>
                  <a:pt x="92179" y="2458"/>
                </a:lnTo>
                <a:lnTo>
                  <a:pt x="91955" y="2625"/>
                </a:lnTo>
                <a:lnTo>
                  <a:pt x="91713" y="2830"/>
                </a:lnTo>
                <a:lnTo>
                  <a:pt x="91471" y="3053"/>
                </a:lnTo>
                <a:lnTo>
                  <a:pt x="91266" y="3295"/>
                </a:lnTo>
                <a:lnTo>
                  <a:pt x="91118" y="3482"/>
                </a:lnTo>
                <a:lnTo>
                  <a:pt x="91062" y="3556"/>
                </a:lnTo>
                <a:lnTo>
                  <a:pt x="91043" y="3631"/>
                </a:lnTo>
                <a:lnTo>
                  <a:pt x="91043" y="3649"/>
                </a:lnTo>
                <a:lnTo>
                  <a:pt x="91080" y="3649"/>
                </a:lnTo>
                <a:lnTo>
                  <a:pt x="91248" y="3556"/>
                </a:lnTo>
                <a:lnTo>
                  <a:pt x="91471" y="3370"/>
                </a:lnTo>
                <a:lnTo>
                  <a:pt x="91751" y="3147"/>
                </a:lnTo>
                <a:lnTo>
                  <a:pt x="92253" y="2681"/>
                </a:lnTo>
                <a:lnTo>
                  <a:pt x="92402" y="2514"/>
                </a:lnTo>
                <a:lnTo>
                  <a:pt x="92458" y="2420"/>
                </a:lnTo>
                <a:lnTo>
                  <a:pt x="92421" y="2402"/>
                </a:lnTo>
                <a:lnTo>
                  <a:pt x="92346" y="2383"/>
                </a:lnTo>
                <a:close/>
                <a:moveTo>
                  <a:pt x="1509" y="2011"/>
                </a:moveTo>
                <a:lnTo>
                  <a:pt x="1416" y="2085"/>
                </a:lnTo>
                <a:lnTo>
                  <a:pt x="1304" y="2178"/>
                </a:lnTo>
                <a:lnTo>
                  <a:pt x="1192" y="2309"/>
                </a:lnTo>
                <a:lnTo>
                  <a:pt x="1006" y="2569"/>
                </a:lnTo>
                <a:lnTo>
                  <a:pt x="876" y="2756"/>
                </a:lnTo>
                <a:lnTo>
                  <a:pt x="615" y="3053"/>
                </a:lnTo>
                <a:lnTo>
                  <a:pt x="485" y="3221"/>
                </a:lnTo>
                <a:lnTo>
                  <a:pt x="392" y="3389"/>
                </a:lnTo>
                <a:lnTo>
                  <a:pt x="280" y="3612"/>
                </a:lnTo>
                <a:lnTo>
                  <a:pt x="224" y="3724"/>
                </a:lnTo>
                <a:lnTo>
                  <a:pt x="243" y="3742"/>
                </a:lnTo>
                <a:lnTo>
                  <a:pt x="280" y="3724"/>
                </a:lnTo>
                <a:lnTo>
                  <a:pt x="597" y="3389"/>
                </a:lnTo>
                <a:lnTo>
                  <a:pt x="1118" y="2830"/>
                </a:lnTo>
                <a:lnTo>
                  <a:pt x="1360" y="2551"/>
                </a:lnTo>
                <a:lnTo>
                  <a:pt x="1546" y="2290"/>
                </a:lnTo>
                <a:lnTo>
                  <a:pt x="1602" y="2178"/>
                </a:lnTo>
                <a:lnTo>
                  <a:pt x="1639" y="2104"/>
                </a:lnTo>
                <a:lnTo>
                  <a:pt x="1639" y="2048"/>
                </a:lnTo>
                <a:lnTo>
                  <a:pt x="1621" y="2029"/>
                </a:lnTo>
                <a:lnTo>
                  <a:pt x="1602" y="2011"/>
                </a:lnTo>
                <a:close/>
                <a:moveTo>
                  <a:pt x="1397" y="3258"/>
                </a:moveTo>
                <a:lnTo>
                  <a:pt x="1304" y="3295"/>
                </a:lnTo>
                <a:lnTo>
                  <a:pt x="1211" y="3389"/>
                </a:lnTo>
                <a:lnTo>
                  <a:pt x="1118" y="3500"/>
                </a:lnTo>
                <a:lnTo>
                  <a:pt x="932" y="3724"/>
                </a:lnTo>
                <a:lnTo>
                  <a:pt x="820" y="3873"/>
                </a:lnTo>
                <a:lnTo>
                  <a:pt x="448" y="4338"/>
                </a:lnTo>
                <a:lnTo>
                  <a:pt x="280" y="4580"/>
                </a:lnTo>
                <a:lnTo>
                  <a:pt x="243" y="4636"/>
                </a:lnTo>
                <a:lnTo>
                  <a:pt x="243" y="4655"/>
                </a:lnTo>
                <a:lnTo>
                  <a:pt x="261" y="4655"/>
                </a:lnTo>
                <a:lnTo>
                  <a:pt x="541" y="4431"/>
                </a:lnTo>
                <a:lnTo>
                  <a:pt x="764" y="4226"/>
                </a:lnTo>
                <a:lnTo>
                  <a:pt x="1025" y="3984"/>
                </a:lnTo>
                <a:lnTo>
                  <a:pt x="1248" y="3742"/>
                </a:lnTo>
                <a:lnTo>
                  <a:pt x="1434" y="3538"/>
                </a:lnTo>
                <a:lnTo>
                  <a:pt x="1490" y="3444"/>
                </a:lnTo>
                <a:lnTo>
                  <a:pt x="1509" y="3351"/>
                </a:lnTo>
                <a:lnTo>
                  <a:pt x="1509" y="3295"/>
                </a:lnTo>
                <a:lnTo>
                  <a:pt x="1472" y="3258"/>
                </a:lnTo>
                <a:close/>
                <a:moveTo>
                  <a:pt x="92421" y="3575"/>
                </a:moveTo>
                <a:lnTo>
                  <a:pt x="92123" y="3780"/>
                </a:lnTo>
                <a:lnTo>
                  <a:pt x="91899" y="3947"/>
                </a:lnTo>
                <a:lnTo>
                  <a:pt x="91657" y="4133"/>
                </a:lnTo>
                <a:lnTo>
                  <a:pt x="91453" y="4338"/>
                </a:lnTo>
                <a:lnTo>
                  <a:pt x="91285" y="4524"/>
                </a:lnTo>
                <a:lnTo>
                  <a:pt x="91248" y="4599"/>
                </a:lnTo>
                <a:lnTo>
                  <a:pt x="91211" y="4655"/>
                </a:lnTo>
                <a:lnTo>
                  <a:pt x="91229" y="4710"/>
                </a:lnTo>
                <a:lnTo>
                  <a:pt x="91266" y="4748"/>
                </a:lnTo>
                <a:lnTo>
                  <a:pt x="91341" y="4748"/>
                </a:lnTo>
                <a:lnTo>
                  <a:pt x="91415" y="4729"/>
                </a:lnTo>
                <a:lnTo>
                  <a:pt x="91509" y="4692"/>
                </a:lnTo>
                <a:lnTo>
                  <a:pt x="91602" y="4617"/>
                </a:lnTo>
                <a:lnTo>
                  <a:pt x="91788" y="4431"/>
                </a:lnTo>
                <a:lnTo>
                  <a:pt x="91974" y="4208"/>
                </a:lnTo>
                <a:lnTo>
                  <a:pt x="92142" y="3984"/>
                </a:lnTo>
                <a:lnTo>
                  <a:pt x="92290" y="3780"/>
                </a:lnTo>
                <a:lnTo>
                  <a:pt x="92421" y="3575"/>
                </a:lnTo>
                <a:close/>
                <a:moveTo>
                  <a:pt x="1230" y="4394"/>
                </a:moveTo>
                <a:lnTo>
                  <a:pt x="1174" y="4431"/>
                </a:lnTo>
                <a:lnTo>
                  <a:pt x="1043" y="4506"/>
                </a:lnTo>
                <a:lnTo>
                  <a:pt x="913" y="4617"/>
                </a:lnTo>
                <a:lnTo>
                  <a:pt x="690" y="4859"/>
                </a:lnTo>
                <a:lnTo>
                  <a:pt x="559" y="5008"/>
                </a:lnTo>
                <a:lnTo>
                  <a:pt x="466" y="5176"/>
                </a:lnTo>
                <a:lnTo>
                  <a:pt x="336" y="5418"/>
                </a:lnTo>
                <a:lnTo>
                  <a:pt x="261" y="5623"/>
                </a:lnTo>
                <a:lnTo>
                  <a:pt x="243" y="5679"/>
                </a:lnTo>
                <a:lnTo>
                  <a:pt x="261" y="5679"/>
                </a:lnTo>
                <a:lnTo>
                  <a:pt x="280" y="5660"/>
                </a:lnTo>
                <a:lnTo>
                  <a:pt x="503" y="5455"/>
                </a:lnTo>
                <a:lnTo>
                  <a:pt x="894" y="5064"/>
                </a:lnTo>
                <a:lnTo>
                  <a:pt x="1081" y="4859"/>
                </a:lnTo>
                <a:lnTo>
                  <a:pt x="1248" y="4673"/>
                </a:lnTo>
                <a:lnTo>
                  <a:pt x="1341" y="4524"/>
                </a:lnTo>
                <a:lnTo>
                  <a:pt x="1360" y="4468"/>
                </a:lnTo>
                <a:lnTo>
                  <a:pt x="1341" y="4431"/>
                </a:lnTo>
                <a:lnTo>
                  <a:pt x="1323" y="4394"/>
                </a:lnTo>
                <a:close/>
                <a:moveTo>
                  <a:pt x="92588" y="4617"/>
                </a:moveTo>
                <a:lnTo>
                  <a:pt x="92533" y="4636"/>
                </a:lnTo>
                <a:lnTo>
                  <a:pt x="92365" y="4729"/>
                </a:lnTo>
                <a:lnTo>
                  <a:pt x="92142" y="4878"/>
                </a:lnTo>
                <a:lnTo>
                  <a:pt x="91918" y="5064"/>
                </a:lnTo>
                <a:lnTo>
                  <a:pt x="91490" y="5474"/>
                </a:lnTo>
                <a:lnTo>
                  <a:pt x="91341" y="5623"/>
                </a:lnTo>
                <a:lnTo>
                  <a:pt x="91266" y="5697"/>
                </a:lnTo>
                <a:lnTo>
                  <a:pt x="91248" y="5753"/>
                </a:lnTo>
                <a:lnTo>
                  <a:pt x="91248" y="5790"/>
                </a:lnTo>
                <a:lnTo>
                  <a:pt x="91248" y="5809"/>
                </a:lnTo>
                <a:lnTo>
                  <a:pt x="91285" y="5809"/>
                </a:lnTo>
                <a:lnTo>
                  <a:pt x="91378" y="5772"/>
                </a:lnTo>
                <a:lnTo>
                  <a:pt x="91509" y="5679"/>
                </a:lnTo>
                <a:lnTo>
                  <a:pt x="91769" y="5492"/>
                </a:lnTo>
                <a:lnTo>
                  <a:pt x="91899" y="5381"/>
                </a:lnTo>
                <a:lnTo>
                  <a:pt x="92290" y="4990"/>
                </a:lnTo>
                <a:lnTo>
                  <a:pt x="92533" y="4748"/>
                </a:lnTo>
                <a:lnTo>
                  <a:pt x="92588" y="4673"/>
                </a:lnTo>
                <a:lnTo>
                  <a:pt x="92607" y="4636"/>
                </a:lnTo>
                <a:lnTo>
                  <a:pt x="92588" y="4617"/>
                </a:lnTo>
                <a:close/>
                <a:moveTo>
                  <a:pt x="92477" y="5772"/>
                </a:moveTo>
                <a:lnTo>
                  <a:pt x="92272" y="5902"/>
                </a:lnTo>
                <a:lnTo>
                  <a:pt x="92067" y="6032"/>
                </a:lnTo>
                <a:lnTo>
                  <a:pt x="91844" y="6163"/>
                </a:lnTo>
                <a:lnTo>
                  <a:pt x="91657" y="6330"/>
                </a:lnTo>
                <a:lnTo>
                  <a:pt x="91527" y="6442"/>
                </a:lnTo>
                <a:lnTo>
                  <a:pt x="91341" y="6647"/>
                </a:lnTo>
                <a:lnTo>
                  <a:pt x="91285" y="6758"/>
                </a:lnTo>
                <a:lnTo>
                  <a:pt x="91248" y="6833"/>
                </a:lnTo>
                <a:lnTo>
                  <a:pt x="91248" y="6870"/>
                </a:lnTo>
                <a:lnTo>
                  <a:pt x="91266" y="6889"/>
                </a:lnTo>
                <a:lnTo>
                  <a:pt x="91341" y="6889"/>
                </a:lnTo>
                <a:lnTo>
                  <a:pt x="91453" y="6852"/>
                </a:lnTo>
                <a:lnTo>
                  <a:pt x="91546" y="6814"/>
                </a:lnTo>
                <a:lnTo>
                  <a:pt x="91639" y="6758"/>
                </a:lnTo>
                <a:lnTo>
                  <a:pt x="91713" y="6703"/>
                </a:lnTo>
                <a:lnTo>
                  <a:pt x="91862" y="6535"/>
                </a:lnTo>
                <a:lnTo>
                  <a:pt x="91993" y="6367"/>
                </a:lnTo>
                <a:lnTo>
                  <a:pt x="92235" y="6032"/>
                </a:lnTo>
                <a:lnTo>
                  <a:pt x="92365" y="5883"/>
                </a:lnTo>
                <a:lnTo>
                  <a:pt x="92477" y="5772"/>
                </a:lnTo>
                <a:close/>
                <a:moveTo>
                  <a:pt x="1434" y="5343"/>
                </a:moveTo>
                <a:lnTo>
                  <a:pt x="1397" y="5381"/>
                </a:lnTo>
                <a:lnTo>
                  <a:pt x="1267" y="5548"/>
                </a:lnTo>
                <a:lnTo>
                  <a:pt x="894" y="6088"/>
                </a:lnTo>
                <a:lnTo>
                  <a:pt x="541" y="6647"/>
                </a:lnTo>
                <a:lnTo>
                  <a:pt x="410" y="6833"/>
                </a:lnTo>
                <a:lnTo>
                  <a:pt x="336" y="6926"/>
                </a:lnTo>
                <a:lnTo>
                  <a:pt x="448" y="6833"/>
                </a:lnTo>
                <a:lnTo>
                  <a:pt x="634" y="6665"/>
                </a:lnTo>
                <a:lnTo>
                  <a:pt x="876" y="6442"/>
                </a:lnTo>
                <a:lnTo>
                  <a:pt x="1118" y="6200"/>
                </a:lnTo>
                <a:lnTo>
                  <a:pt x="1323" y="5921"/>
                </a:lnTo>
                <a:lnTo>
                  <a:pt x="1416" y="5809"/>
                </a:lnTo>
                <a:lnTo>
                  <a:pt x="1472" y="5679"/>
                </a:lnTo>
                <a:lnTo>
                  <a:pt x="1527" y="5567"/>
                </a:lnTo>
                <a:lnTo>
                  <a:pt x="1527" y="5474"/>
                </a:lnTo>
                <a:lnTo>
                  <a:pt x="1527" y="5399"/>
                </a:lnTo>
                <a:lnTo>
                  <a:pt x="1472" y="5343"/>
                </a:lnTo>
                <a:close/>
                <a:moveTo>
                  <a:pt x="1639" y="6535"/>
                </a:moveTo>
                <a:lnTo>
                  <a:pt x="1509" y="6609"/>
                </a:lnTo>
                <a:lnTo>
                  <a:pt x="1323" y="6758"/>
                </a:lnTo>
                <a:lnTo>
                  <a:pt x="1081" y="6963"/>
                </a:lnTo>
                <a:lnTo>
                  <a:pt x="839" y="7205"/>
                </a:lnTo>
                <a:lnTo>
                  <a:pt x="615" y="7429"/>
                </a:lnTo>
                <a:lnTo>
                  <a:pt x="429" y="7652"/>
                </a:lnTo>
                <a:lnTo>
                  <a:pt x="299" y="7801"/>
                </a:lnTo>
                <a:lnTo>
                  <a:pt x="280" y="7857"/>
                </a:lnTo>
                <a:lnTo>
                  <a:pt x="280" y="7894"/>
                </a:lnTo>
                <a:lnTo>
                  <a:pt x="317" y="7913"/>
                </a:lnTo>
                <a:lnTo>
                  <a:pt x="354" y="7913"/>
                </a:lnTo>
                <a:lnTo>
                  <a:pt x="429" y="7894"/>
                </a:lnTo>
                <a:lnTo>
                  <a:pt x="522" y="7857"/>
                </a:lnTo>
                <a:lnTo>
                  <a:pt x="634" y="7782"/>
                </a:lnTo>
                <a:lnTo>
                  <a:pt x="857" y="7559"/>
                </a:lnTo>
                <a:lnTo>
                  <a:pt x="1099" y="7280"/>
                </a:lnTo>
                <a:lnTo>
                  <a:pt x="1341" y="7000"/>
                </a:lnTo>
                <a:lnTo>
                  <a:pt x="1509" y="6758"/>
                </a:lnTo>
                <a:lnTo>
                  <a:pt x="1621" y="6591"/>
                </a:lnTo>
                <a:lnTo>
                  <a:pt x="1658" y="6535"/>
                </a:lnTo>
                <a:close/>
                <a:moveTo>
                  <a:pt x="92495" y="6833"/>
                </a:moveTo>
                <a:lnTo>
                  <a:pt x="92421" y="6852"/>
                </a:lnTo>
                <a:lnTo>
                  <a:pt x="92216" y="6945"/>
                </a:lnTo>
                <a:lnTo>
                  <a:pt x="91937" y="7075"/>
                </a:lnTo>
                <a:lnTo>
                  <a:pt x="91639" y="7261"/>
                </a:lnTo>
                <a:lnTo>
                  <a:pt x="91341" y="7447"/>
                </a:lnTo>
                <a:lnTo>
                  <a:pt x="91118" y="7652"/>
                </a:lnTo>
                <a:lnTo>
                  <a:pt x="91043" y="7745"/>
                </a:lnTo>
                <a:lnTo>
                  <a:pt x="90987" y="7820"/>
                </a:lnTo>
                <a:lnTo>
                  <a:pt x="90969" y="7876"/>
                </a:lnTo>
                <a:lnTo>
                  <a:pt x="90969" y="7913"/>
                </a:lnTo>
                <a:lnTo>
                  <a:pt x="90987" y="7931"/>
                </a:lnTo>
                <a:lnTo>
                  <a:pt x="91043" y="7969"/>
                </a:lnTo>
                <a:lnTo>
                  <a:pt x="91118" y="7950"/>
                </a:lnTo>
                <a:lnTo>
                  <a:pt x="91211" y="7931"/>
                </a:lnTo>
                <a:lnTo>
                  <a:pt x="91322" y="7876"/>
                </a:lnTo>
                <a:lnTo>
                  <a:pt x="91583" y="7708"/>
                </a:lnTo>
                <a:lnTo>
                  <a:pt x="91862" y="7503"/>
                </a:lnTo>
                <a:lnTo>
                  <a:pt x="92123" y="7280"/>
                </a:lnTo>
                <a:lnTo>
                  <a:pt x="92328" y="7075"/>
                </a:lnTo>
                <a:lnTo>
                  <a:pt x="92477" y="6926"/>
                </a:lnTo>
                <a:lnTo>
                  <a:pt x="92533" y="6852"/>
                </a:lnTo>
                <a:lnTo>
                  <a:pt x="92495" y="6833"/>
                </a:lnTo>
                <a:close/>
                <a:moveTo>
                  <a:pt x="1434" y="7559"/>
                </a:moveTo>
                <a:lnTo>
                  <a:pt x="1360" y="7578"/>
                </a:lnTo>
                <a:lnTo>
                  <a:pt x="1211" y="7652"/>
                </a:lnTo>
                <a:lnTo>
                  <a:pt x="1043" y="7764"/>
                </a:lnTo>
                <a:lnTo>
                  <a:pt x="894" y="7876"/>
                </a:lnTo>
                <a:lnTo>
                  <a:pt x="764" y="8006"/>
                </a:lnTo>
                <a:lnTo>
                  <a:pt x="578" y="8173"/>
                </a:lnTo>
                <a:lnTo>
                  <a:pt x="373" y="8434"/>
                </a:lnTo>
                <a:lnTo>
                  <a:pt x="299" y="8564"/>
                </a:lnTo>
                <a:lnTo>
                  <a:pt x="224" y="8695"/>
                </a:lnTo>
                <a:lnTo>
                  <a:pt x="187" y="8918"/>
                </a:lnTo>
                <a:lnTo>
                  <a:pt x="187" y="9011"/>
                </a:lnTo>
                <a:lnTo>
                  <a:pt x="187" y="9030"/>
                </a:lnTo>
                <a:lnTo>
                  <a:pt x="206" y="9030"/>
                </a:lnTo>
                <a:lnTo>
                  <a:pt x="243" y="8974"/>
                </a:lnTo>
                <a:lnTo>
                  <a:pt x="485" y="8713"/>
                </a:lnTo>
                <a:lnTo>
                  <a:pt x="950" y="8266"/>
                </a:lnTo>
                <a:lnTo>
                  <a:pt x="1397" y="7838"/>
                </a:lnTo>
                <a:lnTo>
                  <a:pt x="1527" y="7689"/>
                </a:lnTo>
                <a:lnTo>
                  <a:pt x="1583" y="7633"/>
                </a:lnTo>
                <a:lnTo>
                  <a:pt x="1527" y="7578"/>
                </a:lnTo>
                <a:lnTo>
                  <a:pt x="1490" y="7559"/>
                </a:lnTo>
                <a:close/>
                <a:moveTo>
                  <a:pt x="92402" y="7876"/>
                </a:moveTo>
                <a:lnTo>
                  <a:pt x="92272" y="7931"/>
                </a:lnTo>
                <a:lnTo>
                  <a:pt x="92086" y="8080"/>
                </a:lnTo>
                <a:lnTo>
                  <a:pt x="91844" y="8248"/>
                </a:lnTo>
                <a:lnTo>
                  <a:pt x="91583" y="8453"/>
                </a:lnTo>
                <a:lnTo>
                  <a:pt x="91378" y="8676"/>
                </a:lnTo>
                <a:lnTo>
                  <a:pt x="91285" y="8769"/>
                </a:lnTo>
                <a:lnTo>
                  <a:pt x="91229" y="8862"/>
                </a:lnTo>
                <a:lnTo>
                  <a:pt x="91192" y="8955"/>
                </a:lnTo>
                <a:lnTo>
                  <a:pt x="91192" y="9030"/>
                </a:lnTo>
                <a:lnTo>
                  <a:pt x="91229" y="9086"/>
                </a:lnTo>
                <a:lnTo>
                  <a:pt x="91304" y="9123"/>
                </a:lnTo>
                <a:lnTo>
                  <a:pt x="91341" y="9142"/>
                </a:lnTo>
                <a:lnTo>
                  <a:pt x="91378" y="9123"/>
                </a:lnTo>
                <a:lnTo>
                  <a:pt x="91453" y="9086"/>
                </a:lnTo>
                <a:lnTo>
                  <a:pt x="91527" y="9030"/>
                </a:lnTo>
                <a:lnTo>
                  <a:pt x="91602" y="8937"/>
                </a:lnTo>
                <a:lnTo>
                  <a:pt x="91751" y="8769"/>
                </a:lnTo>
                <a:lnTo>
                  <a:pt x="91844" y="8639"/>
                </a:lnTo>
                <a:lnTo>
                  <a:pt x="91993" y="8471"/>
                </a:lnTo>
                <a:lnTo>
                  <a:pt x="92272" y="8192"/>
                </a:lnTo>
                <a:lnTo>
                  <a:pt x="92384" y="8062"/>
                </a:lnTo>
                <a:lnTo>
                  <a:pt x="92477" y="7950"/>
                </a:lnTo>
                <a:lnTo>
                  <a:pt x="92477" y="7913"/>
                </a:lnTo>
                <a:lnTo>
                  <a:pt x="92477" y="7876"/>
                </a:lnTo>
                <a:close/>
                <a:moveTo>
                  <a:pt x="1490" y="8564"/>
                </a:moveTo>
                <a:lnTo>
                  <a:pt x="1453" y="8583"/>
                </a:lnTo>
                <a:lnTo>
                  <a:pt x="1360" y="8695"/>
                </a:lnTo>
                <a:lnTo>
                  <a:pt x="1174" y="8881"/>
                </a:lnTo>
                <a:lnTo>
                  <a:pt x="727" y="9421"/>
                </a:lnTo>
                <a:lnTo>
                  <a:pt x="317" y="9942"/>
                </a:lnTo>
                <a:lnTo>
                  <a:pt x="187" y="10110"/>
                </a:lnTo>
                <a:lnTo>
                  <a:pt x="150" y="10184"/>
                </a:lnTo>
                <a:lnTo>
                  <a:pt x="168" y="10203"/>
                </a:lnTo>
                <a:lnTo>
                  <a:pt x="224" y="10203"/>
                </a:lnTo>
                <a:lnTo>
                  <a:pt x="336" y="10147"/>
                </a:lnTo>
                <a:lnTo>
                  <a:pt x="485" y="10035"/>
                </a:lnTo>
                <a:lnTo>
                  <a:pt x="652" y="9886"/>
                </a:lnTo>
                <a:lnTo>
                  <a:pt x="950" y="9588"/>
                </a:lnTo>
                <a:lnTo>
                  <a:pt x="1118" y="9402"/>
                </a:lnTo>
                <a:lnTo>
                  <a:pt x="1248" y="9197"/>
                </a:lnTo>
                <a:lnTo>
                  <a:pt x="1416" y="8881"/>
                </a:lnTo>
                <a:lnTo>
                  <a:pt x="1490" y="8732"/>
                </a:lnTo>
                <a:lnTo>
                  <a:pt x="1509" y="8620"/>
                </a:lnTo>
                <a:lnTo>
                  <a:pt x="1527" y="8583"/>
                </a:lnTo>
                <a:lnTo>
                  <a:pt x="1509" y="8564"/>
                </a:lnTo>
                <a:close/>
                <a:moveTo>
                  <a:pt x="92551" y="8881"/>
                </a:moveTo>
                <a:lnTo>
                  <a:pt x="92495" y="8918"/>
                </a:lnTo>
                <a:lnTo>
                  <a:pt x="92216" y="9142"/>
                </a:lnTo>
                <a:lnTo>
                  <a:pt x="91713" y="9551"/>
                </a:lnTo>
                <a:lnTo>
                  <a:pt x="91453" y="9756"/>
                </a:lnTo>
                <a:lnTo>
                  <a:pt x="91248" y="9961"/>
                </a:lnTo>
                <a:lnTo>
                  <a:pt x="91173" y="10054"/>
                </a:lnTo>
                <a:lnTo>
                  <a:pt x="91136" y="10128"/>
                </a:lnTo>
                <a:lnTo>
                  <a:pt x="91118" y="10203"/>
                </a:lnTo>
                <a:lnTo>
                  <a:pt x="91118" y="10259"/>
                </a:lnTo>
                <a:lnTo>
                  <a:pt x="91155" y="10277"/>
                </a:lnTo>
                <a:lnTo>
                  <a:pt x="91192" y="10277"/>
                </a:lnTo>
                <a:lnTo>
                  <a:pt x="91304" y="10221"/>
                </a:lnTo>
                <a:lnTo>
                  <a:pt x="91471" y="10110"/>
                </a:lnTo>
                <a:lnTo>
                  <a:pt x="91639" y="9961"/>
                </a:lnTo>
                <a:lnTo>
                  <a:pt x="91955" y="9663"/>
                </a:lnTo>
                <a:lnTo>
                  <a:pt x="92123" y="9495"/>
                </a:lnTo>
                <a:lnTo>
                  <a:pt x="92402" y="9272"/>
                </a:lnTo>
                <a:lnTo>
                  <a:pt x="92551" y="9123"/>
                </a:lnTo>
                <a:lnTo>
                  <a:pt x="92607" y="9067"/>
                </a:lnTo>
                <a:lnTo>
                  <a:pt x="92626" y="9030"/>
                </a:lnTo>
                <a:lnTo>
                  <a:pt x="92626" y="8974"/>
                </a:lnTo>
                <a:lnTo>
                  <a:pt x="92607" y="8918"/>
                </a:lnTo>
                <a:lnTo>
                  <a:pt x="92607" y="8900"/>
                </a:lnTo>
                <a:lnTo>
                  <a:pt x="92588" y="8881"/>
                </a:lnTo>
                <a:close/>
                <a:moveTo>
                  <a:pt x="1565" y="9737"/>
                </a:moveTo>
                <a:lnTo>
                  <a:pt x="1453" y="9812"/>
                </a:lnTo>
                <a:lnTo>
                  <a:pt x="1267" y="9979"/>
                </a:lnTo>
                <a:lnTo>
                  <a:pt x="1025" y="10184"/>
                </a:lnTo>
                <a:lnTo>
                  <a:pt x="783" y="10426"/>
                </a:lnTo>
                <a:lnTo>
                  <a:pt x="559" y="10668"/>
                </a:lnTo>
                <a:lnTo>
                  <a:pt x="373" y="10910"/>
                </a:lnTo>
                <a:lnTo>
                  <a:pt x="261" y="11078"/>
                </a:lnTo>
                <a:lnTo>
                  <a:pt x="224" y="11152"/>
                </a:lnTo>
                <a:lnTo>
                  <a:pt x="243" y="11190"/>
                </a:lnTo>
                <a:lnTo>
                  <a:pt x="261" y="11208"/>
                </a:lnTo>
                <a:lnTo>
                  <a:pt x="299" y="11227"/>
                </a:lnTo>
                <a:lnTo>
                  <a:pt x="373" y="11208"/>
                </a:lnTo>
                <a:lnTo>
                  <a:pt x="466" y="11171"/>
                </a:lnTo>
                <a:lnTo>
                  <a:pt x="578" y="11078"/>
                </a:lnTo>
                <a:lnTo>
                  <a:pt x="820" y="10836"/>
                </a:lnTo>
                <a:lnTo>
                  <a:pt x="1081" y="10538"/>
                </a:lnTo>
                <a:lnTo>
                  <a:pt x="1323" y="10240"/>
                </a:lnTo>
                <a:lnTo>
                  <a:pt x="1509" y="9961"/>
                </a:lnTo>
                <a:lnTo>
                  <a:pt x="1602" y="9775"/>
                </a:lnTo>
                <a:lnTo>
                  <a:pt x="1602" y="9737"/>
                </a:lnTo>
                <a:close/>
                <a:moveTo>
                  <a:pt x="92663" y="10110"/>
                </a:moveTo>
                <a:lnTo>
                  <a:pt x="92458" y="10166"/>
                </a:lnTo>
                <a:lnTo>
                  <a:pt x="92216" y="10240"/>
                </a:lnTo>
                <a:lnTo>
                  <a:pt x="91993" y="10426"/>
                </a:lnTo>
                <a:lnTo>
                  <a:pt x="91825" y="10594"/>
                </a:lnTo>
                <a:lnTo>
                  <a:pt x="91657" y="10761"/>
                </a:lnTo>
                <a:lnTo>
                  <a:pt x="91509" y="10947"/>
                </a:lnTo>
                <a:lnTo>
                  <a:pt x="91471" y="11022"/>
                </a:lnTo>
                <a:lnTo>
                  <a:pt x="91434" y="11096"/>
                </a:lnTo>
                <a:lnTo>
                  <a:pt x="91415" y="11152"/>
                </a:lnTo>
                <a:lnTo>
                  <a:pt x="91434" y="11208"/>
                </a:lnTo>
                <a:lnTo>
                  <a:pt x="91471" y="11245"/>
                </a:lnTo>
                <a:lnTo>
                  <a:pt x="91546" y="11264"/>
                </a:lnTo>
                <a:lnTo>
                  <a:pt x="91583" y="11245"/>
                </a:lnTo>
                <a:lnTo>
                  <a:pt x="91639" y="11227"/>
                </a:lnTo>
                <a:lnTo>
                  <a:pt x="91769" y="11115"/>
                </a:lnTo>
                <a:lnTo>
                  <a:pt x="91937" y="10947"/>
                </a:lnTo>
                <a:lnTo>
                  <a:pt x="92104" y="10761"/>
                </a:lnTo>
                <a:lnTo>
                  <a:pt x="92439" y="10370"/>
                </a:lnTo>
                <a:lnTo>
                  <a:pt x="92570" y="10203"/>
                </a:lnTo>
                <a:lnTo>
                  <a:pt x="92663" y="10110"/>
                </a:lnTo>
                <a:close/>
                <a:moveTo>
                  <a:pt x="1341" y="10910"/>
                </a:moveTo>
                <a:lnTo>
                  <a:pt x="1304" y="10947"/>
                </a:lnTo>
                <a:lnTo>
                  <a:pt x="969" y="11320"/>
                </a:lnTo>
                <a:lnTo>
                  <a:pt x="801" y="11506"/>
                </a:lnTo>
                <a:lnTo>
                  <a:pt x="634" y="11692"/>
                </a:lnTo>
                <a:lnTo>
                  <a:pt x="503" y="11804"/>
                </a:lnTo>
                <a:lnTo>
                  <a:pt x="336" y="11953"/>
                </a:lnTo>
                <a:lnTo>
                  <a:pt x="280" y="12027"/>
                </a:lnTo>
                <a:lnTo>
                  <a:pt x="243" y="12083"/>
                </a:lnTo>
                <a:lnTo>
                  <a:pt x="261" y="12120"/>
                </a:lnTo>
                <a:lnTo>
                  <a:pt x="280" y="12139"/>
                </a:lnTo>
                <a:lnTo>
                  <a:pt x="317" y="12158"/>
                </a:lnTo>
                <a:lnTo>
                  <a:pt x="373" y="12176"/>
                </a:lnTo>
                <a:lnTo>
                  <a:pt x="410" y="12158"/>
                </a:lnTo>
                <a:lnTo>
                  <a:pt x="466" y="12158"/>
                </a:lnTo>
                <a:lnTo>
                  <a:pt x="578" y="12083"/>
                </a:lnTo>
                <a:lnTo>
                  <a:pt x="690" y="11990"/>
                </a:lnTo>
                <a:lnTo>
                  <a:pt x="801" y="11878"/>
                </a:lnTo>
                <a:lnTo>
                  <a:pt x="1025" y="11636"/>
                </a:lnTo>
                <a:lnTo>
                  <a:pt x="1174" y="11469"/>
                </a:lnTo>
                <a:lnTo>
                  <a:pt x="1230" y="11338"/>
                </a:lnTo>
                <a:lnTo>
                  <a:pt x="1323" y="11115"/>
                </a:lnTo>
                <a:lnTo>
                  <a:pt x="1360" y="11003"/>
                </a:lnTo>
                <a:lnTo>
                  <a:pt x="1360" y="10929"/>
                </a:lnTo>
                <a:lnTo>
                  <a:pt x="1360" y="10910"/>
                </a:lnTo>
                <a:close/>
                <a:moveTo>
                  <a:pt x="92495" y="11041"/>
                </a:moveTo>
                <a:lnTo>
                  <a:pt x="92365" y="11096"/>
                </a:lnTo>
                <a:lnTo>
                  <a:pt x="92216" y="11208"/>
                </a:lnTo>
                <a:lnTo>
                  <a:pt x="92048" y="11320"/>
                </a:lnTo>
                <a:lnTo>
                  <a:pt x="91751" y="11599"/>
                </a:lnTo>
                <a:lnTo>
                  <a:pt x="91583" y="11767"/>
                </a:lnTo>
                <a:lnTo>
                  <a:pt x="91360" y="12027"/>
                </a:lnTo>
                <a:lnTo>
                  <a:pt x="91266" y="12195"/>
                </a:lnTo>
                <a:lnTo>
                  <a:pt x="91248" y="12251"/>
                </a:lnTo>
                <a:lnTo>
                  <a:pt x="91248" y="12307"/>
                </a:lnTo>
                <a:lnTo>
                  <a:pt x="91266" y="12381"/>
                </a:lnTo>
                <a:lnTo>
                  <a:pt x="91304" y="12456"/>
                </a:lnTo>
                <a:lnTo>
                  <a:pt x="91341" y="12474"/>
                </a:lnTo>
                <a:lnTo>
                  <a:pt x="91415" y="12474"/>
                </a:lnTo>
                <a:lnTo>
                  <a:pt x="91453" y="12437"/>
                </a:lnTo>
                <a:lnTo>
                  <a:pt x="92030" y="11711"/>
                </a:lnTo>
                <a:lnTo>
                  <a:pt x="92551" y="11059"/>
                </a:lnTo>
                <a:lnTo>
                  <a:pt x="92533" y="11041"/>
                </a:lnTo>
                <a:close/>
                <a:moveTo>
                  <a:pt x="1527" y="11953"/>
                </a:moveTo>
                <a:lnTo>
                  <a:pt x="1490" y="11971"/>
                </a:lnTo>
                <a:lnTo>
                  <a:pt x="1378" y="12027"/>
                </a:lnTo>
                <a:lnTo>
                  <a:pt x="1248" y="12120"/>
                </a:lnTo>
                <a:lnTo>
                  <a:pt x="1118" y="12251"/>
                </a:lnTo>
                <a:lnTo>
                  <a:pt x="857" y="12530"/>
                </a:lnTo>
                <a:lnTo>
                  <a:pt x="708" y="12679"/>
                </a:lnTo>
                <a:lnTo>
                  <a:pt x="392" y="13070"/>
                </a:lnTo>
                <a:lnTo>
                  <a:pt x="224" y="13275"/>
                </a:lnTo>
                <a:lnTo>
                  <a:pt x="206" y="13312"/>
                </a:lnTo>
                <a:lnTo>
                  <a:pt x="206" y="13331"/>
                </a:lnTo>
                <a:lnTo>
                  <a:pt x="224" y="13312"/>
                </a:lnTo>
                <a:lnTo>
                  <a:pt x="522" y="13107"/>
                </a:lnTo>
                <a:lnTo>
                  <a:pt x="764" y="12921"/>
                </a:lnTo>
                <a:lnTo>
                  <a:pt x="1025" y="12698"/>
                </a:lnTo>
                <a:lnTo>
                  <a:pt x="1267" y="12474"/>
                </a:lnTo>
                <a:lnTo>
                  <a:pt x="1453" y="12269"/>
                </a:lnTo>
                <a:lnTo>
                  <a:pt x="1527" y="12176"/>
                </a:lnTo>
                <a:lnTo>
                  <a:pt x="1565" y="12083"/>
                </a:lnTo>
                <a:lnTo>
                  <a:pt x="1583" y="12027"/>
                </a:lnTo>
                <a:lnTo>
                  <a:pt x="1546" y="11971"/>
                </a:lnTo>
                <a:lnTo>
                  <a:pt x="1527" y="11953"/>
                </a:lnTo>
                <a:close/>
                <a:moveTo>
                  <a:pt x="92551" y="12214"/>
                </a:moveTo>
                <a:lnTo>
                  <a:pt x="92421" y="12251"/>
                </a:lnTo>
                <a:lnTo>
                  <a:pt x="92272" y="12344"/>
                </a:lnTo>
                <a:lnTo>
                  <a:pt x="92104" y="12456"/>
                </a:lnTo>
                <a:lnTo>
                  <a:pt x="91806" y="12716"/>
                </a:lnTo>
                <a:lnTo>
                  <a:pt x="91620" y="12884"/>
                </a:lnTo>
                <a:lnTo>
                  <a:pt x="91509" y="13014"/>
                </a:lnTo>
                <a:lnTo>
                  <a:pt x="91341" y="13256"/>
                </a:lnTo>
                <a:lnTo>
                  <a:pt x="91266" y="13368"/>
                </a:lnTo>
                <a:lnTo>
                  <a:pt x="91248" y="13442"/>
                </a:lnTo>
                <a:lnTo>
                  <a:pt x="91248" y="13480"/>
                </a:lnTo>
                <a:lnTo>
                  <a:pt x="91285" y="13498"/>
                </a:lnTo>
                <a:lnTo>
                  <a:pt x="91341" y="13480"/>
                </a:lnTo>
                <a:lnTo>
                  <a:pt x="91434" y="13405"/>
                </a:lnTo>
                <a:lnTo>
                  <a:pt x="91602" y="13275"/>
                </a:lnTo>
                <a:lnTo>
                  <a:pt x="92048" y="12865"/>
                </a:lnTo>
                <a:lnTo>
                  <a:pt x="92290" y="12642"/>
                </a:lnTo>
                <a:lnTo>
                  <a:pt x="92477" y="12456"/>
                </a:lnTo>
                <a:lnTo>
                  <a:pt x="92588" y="12307"/>
                </a:lnTo>
                <a:lnTo>
                  <a:pt x="92626" y="12251"/>
                </a:lnTo>
                <a:lnTo>
                  <a:pt x="92626" y="12232"/>
                </a:lnTo>
                <a:lnTo>
                  <a:pt x="92588" y="12214"/>
                </a:lnTo>
                <a:close/>
                <a:moveTo>
                  <a:pt x="1788" y="12958"/>
                </a:moveTo>
                <a:lnTo>
                  <a:pt x="1751" y="12977"/>
                </a:lnTo>
                <a:lnTo>
                  <a:pt x="1676" y="12995"/>
                </a:lnTo>
                <a:lnTo>
                  <a:pt x="1546" y="13070"/>
                </a:lnTo>
                <a:lnTo>
                  <a:pt x="1416" y="13163"/>
                </a:lnTo>
                <a:lnTo>
                  <a:pt x="1155" y="13405"/>
                </a:lnTo>
                <a:lnTo>
                  <a:pt x="1006" y="13573"/>
                </a:lnTo>
                <a:lnTo>
                  <a:pt x="839" y="13722"/>
                </a:lnTo>
                <a:lnTo>
                  <a:pt x="578" y="14001"/>
                </a:lnTo>
                <a:lnTo>
                  <a:pt x="448" y="14150"/>
                </a:lnTo>
                <a:lnTo>
                  <a:pt x="354" y="14280"/>
                </a:lnTo>
                <a:lnTo>
                  <a:pt x="299" y="14392"/>
                </a:lnTo>
                <a:lnTo>
                  <a:pt x="299" y="14429"/>
                </a:lnTo>
                <a:lnTo>
                  <a:pt x="317" y="14448"/>
                </a:lnTo>
                <a:lnTo>
                  <a:pt x="354" y="14448"/>
                </a:lnTo>
                <a:lnTo>
                  <a:pt x="429" y="14410"/>
                </a:lnTo>
                <a:lnTo>
                  <a:pt x="615" y="14280"/>
                </a:lnTo>
                <a:lnTo>
                  <a:pt x="894" y="14075"/>
                </a:lnTo>
                <a:lnTo>
                  <a:pt x="1174" y="13815"/>
                </a:lnTo>
                <a:lnTo>
                  <a:pt x="1472" y="13554"/>
                </a:lnTo>
                <a:lnTo>
                  <a:pt x="1695" y="13312"/>
                </a:lnTo>
                <a:lnTo>
                  <a:pt x="1788" y="13200"/>
                </a:lnTo>
                <a:lnTo>
                  <a:pt x="1844" y="13126"/>
                </a:lnTo>
                <a:lnTo>
                  <a:pt x="1881" y="13051"/>
                </a:lnTo>
                <a:lnTo>
                  <a:pt x="1881" y="13014"/>
                </a:lnTo>
                <a:lnTo>
                  <a:pt x="1844" y="12977"/>
                </a:lnTo>
                <a:lnTo>
                  <a:pt x="1788" y="12958"/>
                </a:lnTo>
                <a:close/>
                <a:moveTo>
                  <a:pt x="92514" y="13331"/>
                </a:moveTo>
                <a:lnTo>
                  <a:pt x="92477" y="13349"/>
                </a:lnTo>
                <a:lnTo>
                  <a:pt x="92346" y="13386"/>
                </a:lnTo>
                <a:lnTo>
                  <a:pt x="92197" y="13461"/>
                </a:lnTo>
                <a:lnTo>
                  <a:pt x="92030" y="13573"/>
                </a:lnTo>
                <a:lnTo>
                  <a:pt x="91732" y="13777"/>
                </a:lnTo>
                <a:lnTo>
                  <a:pt x="91546" y="13926"/>
                </a:lnTo>
                <a:lnTo>
                  <a:pt x="91490" y="14001"/>
                </a:lnTo>
                <a:lnTo>
                  <a:pt x="91415" y="14094"/>
                </a:lnTo>
                <a:lnTo>
                  <a:pt x="91360" y="14224"/>
                </a:lnTo>
                <a:lnTo>
                  <a:pt x="91304" y="14355"/>
                </a:lnTo>
                <a:lnTo>
                  <a:pt x="91266" y="14466"/>
                </a:lnTo>
                <a:lnTo>
                  <a:pt x="91266" y="14541"/>
                </a:lnTo>
                <a:lnTo>
                  <a:pt x="91285" y="14559"/>
                </a:lnTo>
                <a:lnTo>
                  <a:pt x="91322" y="14541"/>
                </a:lnTo>
                <a:lnTo>
                  <a:pt x="91415" y="14485"/>
                </a:lnTo>
                <a:lnTo>
                  <a:pt x="92011" y="13908"/>
                </a:lnTo>
                <a:lnTo>
                  <a:pt x="92384" y="13535"/>
                </a:lnTo>
                <a:lnTo>
                  <a:pt x="92495" y="13405"/>
                </a:lnTo>
                <a:lnTo>
                  <a:pt x="92533" y="13349"/>
                </a:lnTo>
                <a:lnTo>
                  <a:pt x="92514" y="13331"/>
                </a:lnTo>
                <a:close/>
                <a:moveTo>
                  <a:pt x="1639" y="14206"/>
                </a:moveTo>
                <a:lnTo>
                  <a:pt x="1546" y="14262"/>
                </a:lnTo>
                <a:lnTo>
                  <a:pt x="1360" y="14392"/>
                </a:lnTo>
                <a:lnTo>
                  <a:pt x="1118" y="14559"/>
                </a:lnTo>
                <a:lnTo>
                  <a:pt x="857" y="14764"/>
                </a:lnTo>
                <a:lnTo>
                  <a:pt x="634" y="14969"/>
                </a:lnTo>
                <a:lnTo>
                  <a:pt x="448" y="15155"/>
                </a:lnTo>
                <a:lnTo>
                  <a:pt x="373" y="15230"/>
                </a:lnTo>
                <a:lnTo>
                  <a:pt x="336" y="15304"/>
                </a:lnTo>
                <a:lnTo>
                  <a:pt x="336" y="15360"/>
                </a:lnTo>
                <a:lnTo>
                  <a:pt x="354" y="15397"/>
                </a:lnTo>
                <a:lnTo>
                  <a:pt x="448" y="15397"/>
                </a:lnTo>
                <a:lnTo>
                  <a:pt x="559" y="15360"/>
                </a:lnTo>
                <a:lnTo>
                  <a:pt x="690" y="15267"/>
                </a:lnTo>
                <a:lnTo>
                  <a:pt x="820" y="15155"/>
                </a:lnTo>
                <a:lnTo>
                  <a:pt x="1081" y="14932"/>
                </a:lnTo>
                <a:lnTo>
                  <a:pt x="1230" y="14783"/>
                </a:lnTo>
                <a:lnTo>
                  <a:pt x="1341" y="14671"/>
                </a:lnTo>
                <a:lnTo>
                  <a:pt x="1546" y="14466"/>
                </a:lnTo>
                <a:lnTo>
                  <a:pt x="1639" y="14355"/>
                </a:lnTo>
                <a:lnTo>
                  <a:pt x="1695" y="14262"/>
                </a:lnTo>
                <a:lnTo>
                  <a:pt x="1714" y="14243"/>
                </a:lnTo>
                <a:lnTo>
                  <a:pt x="1695" y="14224"/>
                </a:lnTo>
                <a:lnTo>
                  <a:pt x="1676" y="14206"/>
                </a:lnTo>
                <a:close/>
                <a:moveTo>
                  <a:pt x="92477" y="14429"/>
                </a:moveTo>
                <a:lnTo>
                  <a:pt x="92216" y="14615"/>
                </a:lnTo>
                <a:lnTo>
                  <a:pt x="91751" y="14969"/>
                </a:lnTo>
                <a:lnTo>
                  <a:pt x="91527" y="15155"/>
                </a:lnTo>
                <a:lnTo>
                  <a:pt x="91360" y="15341"/>
                </a:lnTo>
                <a:lnTo>
                  <a:pt x="91285" y="15416"/>
                </a:lnTo>
                <a:lnTo>
                  <a:pt x="91248" y="15490"/>
                </a:lnTo>
                <a:lnTo>
                  <a:pt x="91229" y="15528"/>
                </a:lnTo>
                <a:lnTo>
                  <a:pt x="91248" y="15583"/>
                </a:lnTo>
                <a:lnTo>
                  <a:pt x="91304" y="15602"/>
                </a:lnTo>
                <a:lnTo>
                  <a:pt x="91378" y="15602"/>
                </a:lnTo>
                <a:lnTo>
                  <a:pt x="91471" y="15565"/>
                </a:lnTo>
                <a:lnTo>
                  <a:pt x="91546" y="15509"/>
                </a:lnTo>
                <a:lnTo>
                  <a:pt x="91751" y="15341"/>
                </a:lnTo>
                <a:lnTo>
                  <a:pt x="91955" y="15118"/>
                </a:lnTo>
                <a:lnTo>
                  <a:pt x="92142" y="14876"/>
                </a:lnTo>
                <a:lnTo>
                  <a:pt x="92309" y="14652"/>
                </a:lnTo>
                <a:lnTo>
                  <a:pt x="92477" y="14429"/>
                </a:lnTo>
                <a:close/>
                <a:moveTo>
                  <a:pt x="1490" y="15267"/>
                </a:moveTo>
                <a:lnTo>
                  <a:pt x="1397" y="15323"/>
                </a:lnTo>
                <a:lnTo>
                  <a:pt x="1230" y="15472"/>
                </a:lnTo>
                <a:lnTo>
                  <a:pt x="801" y="15863"/>
                </a:lnTo>
                <a:lnTo>
                  <a:pt x="578" y="16086"/>
                </a:lnTo>
                <a:lnTo>
                  <a:pt x="392" y="16272"/>
                </a:lnTo>
                <a:lnTo>
                  <a:pt x="280" y="16421"/>
                </a:lnTo>
                <a:lnTo>
                  <a:pt x="261" y="16477"/>
                </a:lnTo>
                <a:lnTo>
                  <a:pt x="261" y="16514"/>
                </a:lnTo>
                <a:lnTo>
                  <a:pt x="299" y="16533"/>
                </a:lnTo>
                <a:lnTo>
                  <a:pt x="336" y="16552"/>
                </a:lnTo>
                <a:lnTo>
                  <a:pt x="410" y="16552"/>
                </a:lnTo>
                <a:lnTo>
                  <a:pt x="503" y="16533"/>
                </a:lnTo>
                <a:lnTo>
                  <a:pt x="615" y="16458"/>
                </a:lnTo>
                <a:lnTo>
                  <a:pt x="745" y="16365"/>
                </a:lnTo>
                <a:lnTo>
                  <a:pt x="857" y="16254"/>
                </a:lnTo>
                <a:lnTo>
                  <a:pt x="1099" y="15993"/>
                </a:lnTo>
                <a:lnTo>
                  <a:pt x="1304" y="15714"/>
                </a:lnTo>
                <a:lnTo>
                  <a:pt x="1453" y="15453"/>
                </a:lnTo>
                <a:lnTo>
                  <a:pt x="1509" y="15360"/>
                </a:lnTo>
                <a:lnTo>
                  <a:pt x="1527" y="15304"/>
                </a:lnTo>
                <a:lnTo>
                  <a:pt x="1527" y="15267"/>
                </a:lnTo>
                <a:close/>
                <a:moveTo>
                  <a:pt x="92309" y="15379"/>
                </a:moveTo>
                <a:lnTo>
                  <a:pt x="92197" y="15434"/>
                </a:lnTo>
                <a:lnTo>
                  <a:pt x="92048" y="15546"/>
                </a:lnTo>
                <a:lnTo>
                  <a:pt x="91881" y="15676"/>
                </a:lnTo>
                <a:lnTo>
                  <a:pt x="91583" y="15974"/>
                </a:lnTo>
                <a:lnTo>
                  <a:pt x="91397" y="16161"/>
                </a:lnTo>
                <a:lnTo>
                  <a:pt x="91285" y="16309"/>
                </a:lnTo>
                <a:lnTo>
                  <a:pt x="91118" y="16570"/>
                </a:lnTo>
                <a:lnTo>
                  <a:pt x="91062" y="16700"/>
                </a:lnTo>
                <a:lnTo>
                  <a:pt x="91024" y="16794"/>
                </a:lnTo>
                <a:lnTo>
                  <a:pt x="91024" y="16812"/>
                </a:lnTo>
                <a:lnTo>
                  <a:pt x="91043" y="16831"/>
                </a:lnTo>
                <a:lnTo>
                  <a:pt x="91080" y="16831"/>
                </a:lnTo>
                <a:lnTo>
                  <a:pt x="91136" y="16812"/>
                </a:lnTo>
                <a:lnTo>
                  <a:pt x="91248" y="16738"/>
                </a:lnTo>
                <a:lnTo>
                  <a:pt x="91434" y="16570"/>
                </a:lnTo>
                <a:lnTo>
                  <a:pt x="91881" y="16105"/>
                </a:lnTo>
                <a:lnTo>
                  <a:pt x="92104" y="15863"/>
                </a:lnTo>
                <a:lnTo>
                  <a:pt x="92272" y="15639"/>
                </a:lnTo>
                <a:lnTo>
                  <a:pt x="92384" y="15472"/>
                </a:lnTo>
                <a:lnTo>
                  <a:pt x="92402" y="15416"/>
                </a:lnTo>
                <a:lnTo>
                  <a:pt x="92402" y="15397"/>
                </a:lnTo>
                <a:lnTo>
                  <a:pt x="92365" y="15379"/>
                </a:lnTo>
                <a:close/>
                <a:moveTo>
                  <a:pt x="1509" y="16272"/>
                </a:moveTo>
                <a:lnTo>
                  <a:pt x="1397" y="16365"/>
                </a:lnTo>
                <a:lnTo>
                  <a:pt x="1230" y="16533"/>
                </a:lnTo>
                <a:lnTo>
                  <a:pt x="801" y="17017"/>
                </a:lnTo>
                <a:lnTo>
                  <a:pt x="410" y="17482"/>
                </a:lnTo>
                <a:lnTo>
                  <a:pt x="280" y="17613"/>
                </a:lnTo>
                <a:lnTo>
                  <a:pt x="224" y="17669"/>
                </a:lnTo>
                <a:lnTo>
                  <a:pt x="261" y="17687"/>
                </a:lnTo>
                <a:lnTo>
                  <a:pt x="299" y="17687"/>
                </a:lnTo>
                <a:lnTo>
                  <a:pt x="410" y="17631"/>
                </a:lnTo>
                <a:lnTo>
                  <a:pt x="559" y="17538"/>
                </a:lnTo>
                <a:lnTo>
                  <a:pt x="708" y="17427"/>
                </a:lnTo>
                <a:lnTo>
                  <a:pt x="1025" y="17166"/>
                </a:lnTo>
                <a:lnTo>
                  <a:pt x="1192" y="16998"/>
                </a:lnTo>
                <a:lnTo>
                  <a:pt x="1304" y="16849"/>
                </a:lnTo>
                <a:lnTo>
                  <a:pt x="1472" y="16570"/>
                </a:lnTo>
                <a:lnTo>
                  <a:pt x="1546" y="16440"/>
                </a:lnTo>
                <a:lnTo>
                  <a:pt x="1583" y="16347"/>
                </a:lnTo>
                <a:lnTo>
                  <a:pt x="1583" y="16309"/>
                </a:lnTo>
                <a:lnTo>
                  <a:pt x="1583" y="16272"/>
                </a:lnTo>
                <a:close/>
                <a:moveTo>
                  <a:pt x="92328" y="16626"/>
                </a:moveTo>
                <a:lnTo>
                  <a:pt x="92253" y="16645"/>
                </a:lnTo>
                <a:lnTo>
                  <a:pt x="92179" y="16700"/>
                </a:lnTo>
                <a:lnTo>
                  <a:pt x="92011" y="16831"/>
                </a:lnTo>
                <a:lnTo>
                  <a:pt x="91806" y="16998"/>
                </a:lnTo>
                <a:lnTo>
                  <a:pt x="91639" y="17203"/>
                </a:lnTo>
                <a:lnTo>
                  <a:pt x="91471" y="17389"/>
                </a:lnTo>
                <a:lnTo>
                  <a:pt x="91360" y="17576"/>
                </a:lnTo>
                <a:lnTo>
                  <a:pt x="91341" y="17631"/>
                </a:lnTo>
                <a:lnTo>
                  <a:pt x="91322" y="17687"/>
                </a:lnTo>
                <a:lnTo>
                  <a:pt x="91341" y="17724"/>
                </a:lnTo>
                <a:lnTo>
                  <a:pt x="91453" y="17724"/>
                </a:lnTo>
                <a:lnTo>
                  <a:pt x="91527" y="17687"/>
                </a:lnTo>
                <a:lnTo>
                  <a:pt x="91676" y="17557"/>
                </a:lnTo>
                <a:lnTo>
                  <a:pt x="91844" y="17371"/>
                </a:lnTo>
                <a:lnTo>
                  <a:pt x="91993" y="17185"/>
                </a:lnTo>
                <a:lnTo>
                  <a:pt x="92142" y="16980"/>
                </a:lnTo>
                <a:lnTo>
                  <a:pt x="92235" y="16794"/>
                </a:lnTo>
                <a:lnTo>
                  <a:pt x="92309" y="16682"/>
                </a:lnTo>
                <a:lnTo>
                  <a:pt x="92328" y="16626"/>
                </a:lnTo>
                <a:close/>
                <a:moveTo>
                  <a:pt x="1397" y="17576"/>
                </a:moveTo>
                <a:lnTo>
                  <a:pt x="1323" y="17594"/>
                </a:lnTo>
                <a:lnTo>
                  <a:pt x="1230" y="17631"/>
                </a:lnTo>
                <a:lnTo>
                  <a:pt x="1025" y="17780"/>
                </a:lnTo>
                <a:lnTo>
                  <a:pt x="820" y="17967"/>
                </a:lnTo>
                <a:lnTo>
                  <a:pt x="429" y="18357"/>
                </a:lnTo>
                <a:lnTo>
                  <a:pt x="243" y="18562"/>
                </a:lnTo>
                <a:lnTo>
                  <a:pt x="503" y="18413"/>
                </a:lnTo>
                <a:lnTo>
                  <a:pt x="950" y="18115"/>
                </a:lnTo>
                <a:lnTo>
                  <a:pt x="1192" y="17967"/>
                </a:lnTo>
                <a:lnTo>
                  <a:pt x="1378" y="17818"/>
                </a:lnTo>
                <a:lnTo>
                  <a:pt x="1453" y="17743"/>
                </a:lnTo>
                <a:lnTo>
                  <a:pt x="1490" y="17687"/>
                </a:lnTo>
                <a:lnTo>
                  <a:pt x="1509" y="17631"/>
                </a:lnTo>
                <a:lnTo>
                  <a:pt x="1509" y="17594"/>
                </a:lnTo>
                <a:lnTo>
                  <a:pt x="1453" y="17576"/>
                </a:lnTo>
                <a:close/>
                <a:moveTo>
                  <a:pt x="92514" y="17669"/>
                </a:moveTo>
                <a:lnTo>
                  <a:pt x="92458" y="17687"/>
                </a:lnTo>
                <a:lnTo>
                  <a:pt x="92309" y="17799"/>
                </a:lnTo>
                <a:lnTo>
                  <a:pt x="92123" y="17948"/>
                </a:lnTo>
                <a:lnTo>
                  <a:pt x="91918" y="18153"/>
                </a:lnTo>
                <a:lnTo>
                  <a:pt x="91527" y="18544"/>
                </a:lnTo>
                <a:lnTo>
                  <a:pt x="91322" y="18786"/>
                </a:lnTo>
                <a:lnTo>
                  <a:pt x="91304" y="18804"/>
                </a:lnTo>
                <a:lnTo>
                  <a:pt x="91341" y="18804"/>
                </a:lnTo>
                <a:lnTo>
                  <a:pt x="91490" y="18730"/>
                </a:lnTo>
                <a:lnTo>
                  <a:pt x="91713" y="18581"/>
                </a:lnTo>
                <a:lnTo>
                  <a:pt x="91974" y="18376"/>
                </a:lnTo>
                <a:lnTo>
                  <a:pt x="92235" y="18171"/>
                </a:lnTo>
                <a:lnTo>
                  <a:pt x="92458" y="17948"/>
                </a:lnTo>
                <a:lnTo>
                  <a:pt x="92533" y="17855"/>
                </a:lnTo>
                <a:lnTo>
                  <a:pt x="92570" y="17780"/>
                </a:lnTo>
                <a:lnTo>
                  <a:pt x="92570" y="17706"/>
                </a:lnTo>
                <a:lnTo>
                  <a:pt x="92570" y="17687"/>
                </a:lnTo>
                <a:lnTo>
                  <a:pt x="92551" y="17669"/>
                </a:lnTo>
                <a:close/>
                <a:moveTo>
                  <a:pt x="1490" y="18506"/>
                </a:moveTo>
                <a:lnTo>
                  <a:pt x="1453" y="18525"/>
                </a:lnTo>
                <a:lnTo>
                  <a:pt x="1248" y="18618"/>
                </a:lnTo>
                <a:lnTo>
                  <a:pt x="987" y="18804"/>
                </a:lnTo>
                <a:lnTo>
                  <a:pt x="671" y="19009"/>
                </a:lnTo>
                <a:lnTo>
                  <a:pt x="373" y="19251"/>
                </a:lnTo>
                <a:lnTo>
                  <a:pt x="261" y="19363"/>
                </a:lnTo>
                <a:lnTo>
                  <a:pt x="150" y="19475"/>
                </a:lnTo>
                <a:lnTo>
                  <a:pt x="57" y="19586"/>
                </a:lnTo>
                <a:lnTo>
                  <a:pt x="19" y="19679"/>
                </a:lnTo>
                <a:lnTo>
                  <a:pt x="1" y="19772"/>
                </a:lnTo>
                <a:lnTo>
                  <a:pt x="19" y="19810"/>
                </a:lnTo>
                <a:lnTo>
                  <a:pt x="38" y="19828"/>
                </a:lnTo>
                <a:lnTo>
                  <a:pt x="75" y="19847"/>
                </a:lnTo>
                <a:lnTo>
                  <a:pt x="131" y="19828"/>
                </a:lnTo>
                <a:lnTo>
                  <a:pt x="299" y="19717"/>
                </a:lnTo>
                <a:lnTo>
                  <a:pt x="522" y="19530"/>
                </a:lnTo>
                <a:lnTo>
                  <a:pt x="783" y="19307"/>
                </a:lnTo>
                <a:lnTo>
                  <a:pt x="1043" y="19084"/>
                </a:lnTo>
                <a:lnTo>
                  <a:pt x="1267" y="18842"/>
                </a:lnTo>
                <a:lnTo>
                  <a:pt x="1434" y="18655"/>
                </a:lnTo>
                <a:lnTo>
                  <a:pt x="1490" y="18581"/>
                </a:lnTo>
                <a:lnTo>
                  <a:pt x="1509" y="18525"/>
                </a:lnTo>
                <a:lnTo>
                  <a:pt x="1509" y="18506"/>
                </a:lnTo>
                <a:close/>
                <a:moveTo>
                  <a:pt x="92477" y="18842"/>
                </a:moveTo>
                <a:lnTo>
                  <a:pt x="92365" y="18879"/>
                </a:lnTo>
                <a:lnTo>
                  <a:pt x="92197" y="18953"/>
                </a:lnTo>
                <a:lnTo>
                  <a:pt x="92030" y="19065"/>
                </a:lnTo>
                <a:lnTo>
                  <a:pt x="91713" y="19270"/>
                </a:lnTo>
                <a:lnTo>
                  <a:pt x="91546" y="19400"/>
                </a:lnTo>
                <a:lnTo>
                  <a:pt x="91509" y="19456"/>
                </a:lnTo>
                <a:lnTo>
                  <a:pt x="91453" y="19530"/>
                </a:lnTo>
                <a:lnTo>
                  <a:pt x="91341" y="19735"/>
                </a:lnTo>
                <a:lnTo>
                  <a:pt x="91304" y="19828"/>
                </a:lnTo>
                <a:lnTo>
                  <a:pt x="91304" y="19884"/>
                </a:lnTo>
                <a:lnTo>
                  <a:pt x="91304" y="19903"/>
                </a:lnTo>
                <a:lnTo>
                  <a:pt x="91322" y="19903"/>
                </a:lnTo>
                <a:lnTo>
                  <a:pt x="91415" y="19847"/>
                </a:lnTo>
                <a:lnTo>
                  <a:pt x="92011" y="19344"/>
                </a:lnTo>
                <a:lnTo>
                  <a:pt x="92384" y="19028"/>
                </a:lnTo>
                <a:lnTo>
                  <a:pt x="92495" y="18916"/>
                </a:lnTo>
                <a:lnTo>
                  <a:pt x="92551" y="18860"/>
                </a:lnTo>
                <a:lnTo>
                  <a:pt x="92514" y="18842"/>
                </a:lnTo>
                <a:close/>
                <a:moveTo>
                  <a:pt x="92439" y="19977"/>
                </a:moveTo>
                <a:lnTo>
                  <a:pt x="92309" y="19996"/>
                </a:lnTo>
                <a:lnTo>
                  <a:pt x="92142" y="20070"/>
                </a:lnTo>
                <a:lnTo>
                  <a:pt x="91974" y="20163"/>
                </a:lnTo>
                <a:lnTo>
                  <a:pt x="91788" y="20275"/>
                </a:lnTo>
                <a:lnTo>
                  <a:pt x="91639" y="20405"/>
                </a:lnTo>
                <a:lnTo>
                  <a:pt x="91490" y="20554"/>
                </a:lnTo>
                <a:lnTo>
                  <a:pt x="91378" y="20685"/>
                </a:lnTo>
                <a:lnTo>
                  <a:pt x="91304" y="20796"/>
                </a:lnTo>
                <a:lnTo>
                  <a:pt x="91285" y="20852"/>
                </a:lnTo>
                <a:lnTo>
                  <a:pt x="91304" y="20871"/>
                </a:lnTo>
                <a:lnTo>
                  <a:pt x="91360" y="20871"/>
                </a:lnTo>
                <a:lnTo>
                  <a:pt x="91434" y="20834"/>
                </a:lnTo>
                <a:lnTo>
                  <a:pt x="91639" y="20703"/>
                </a:lnTo>
                <a:lnTo>
                  <a:pt x="91862" y="20536"/>
                </a:lnTo>
                <a:lnTo>
                  <a:pt x="92104" y="20331"/>
                </a:lnTo>
                <a:lnTo>
                  <a:pt x="92290" y="20163"/>
                </a:lnTo>
                <a:lnTo>
                  <a:pt x="92421" y="20033"/>
                </a:lnTo>
                <a:lnTo>
                  <a:pt x="92458" y="19996"/>
                </a:lnTo>
                <a:lnTo>
                  <a:pt x="92439" y="19977"/>
                </a:lnTo>
                <a:close/>
                <a:moveTo>
                  <a:pt x="1509" y="19530"/>
                </a:moveTo>
                <a:lnTo>
                  <a:pt x="1490" y="19549"/>
                </a:lnTo>
                <a:lnTo>
                  <a:pt x="1378" y="19624"/>
                </a:lnTo>
                <a:lnTo>
                  <a:pt x="1211" y="19791"/>
                </a:lnTo>
                <a:lnTo>
                  <a:pt x="764" y="20257"/>
                </a:lnTo>
                <a:lnTo>
                  <a:pt x="373" y="20703"/>
                </a:lnTo>
                <a:lnTo>
                  <a:pt x="261" y="20852"/>
                </a:lnTo>
                <a:lnTo>
                  <a:pt x="224" y="20908"/>
                </a:lnTo>
                <a:lnTo>
                  <a:pt x="224" y="20927"/>
                </a:lnTo>
                <a:lnTo>
                  <a:pt x="261" y="20945"/>
                </a:lnTo>
                <a:lnTo>
                  <a:pt x="299" y="20945"/>
                </a:lnTo>
                <a:lnTo>
                  <a:pt x="410" y="20890"/>
                </a:lnTo>
                <a:lnTo>
                  <a:pt x="559" y="20796"/>
                </a:lnTo>
                <a:lnTo>
                  <a:pt x="690" y="20666"/>
                </a:lnTo>
                <a:lnTo>
                  <a:pt x="969" y="20405"/>
                </a:lnTo>
                <a:lnTo>
                  <a:pt x="1118" y="20238"/>
                </a:lnTo>
                <a:lnTo>
                  <a:pt x="1248" y="20070"/>
                </a:lnTo>
                <a:lnTo>
                  <a:pt x="1397" y="19810"/>
                </a:lnTo>
                <a:lnTo>
                  <a:pt x="1527" y="19586"/>
                </a:lnTo>
                <a:lnTo>
                  <a:pt x="1527" y="19530"/>
                </a:lnTo>
                <a:close/>
                <a:moveTo>
                  <a:pt x="1360" y="20666"/>
                </a:moveTo>
                <a:lnTo>
                  <a:pt x="1267" y="20741"/>
                </a:lnTo>
                <a:lnTo>
                  <a:pt x="1174" y="20852"/>
                </a:lnTo>
                <a:lnTo>
                  <a:pt x="1062" y="20983"/>
                </a:lnTo>
                <a:lnTo>
                  <a:pt x="857" y="21262"/>
                </a:lnTo>
                <a:lnTo>
                  <a:pt x="727" y="21411"/>
                </a:lnTo>
                <a:lnTo>
                  <a:pt x="615" y="21523"/>
                </a:lnTo>
                <a:lnTo>
                  <a:pt x="392" y="21746"/>
                </a:lnTo>
                <a:lnTo>
                  <a:pt x="299" y="21858"/>
                </a:lnTo>
                <a:lnTo>
                  <a:pt x="224" y="21932"/>
                </a:lnTo>
                <a:lnTo>
                  <a:pt x="206" y="21969"/>
                </a:lnTo>
                <a:lnTo>
                  <a:pt x="224" y="21988"/>
                </a:lnTo>
                <a:lnTo>
                  <a:pt x="280" y="21988"/>
                </a:lnTo>
                <a:lnTo>
                  <a:pt x="392" y="21914"/>
                </a:lnTo>
                <a:lnTo>
                  <a:pt x="615" y="21783"/>
                </a:lnTo>
                <a:lnTo>
                  <a:pt x="857" y="21597"/>
                </a:lnTo>
                <a:lnTo>
                  <a:pt x="1118" y="21374"/>
                </a:lnTo>
                <a:lnTo>
                  <a:pt x="1341" y="21150"/>
                </a:lnTo>
                <a:lnTo>
                  <a:pt x="1434" y="21038"/>
                </a:lnTo>
                <a:lnTo>
                  <a:pt x="1490" y="20945"/>
                </a:lnTo>
                <a:lnTo>
                  <a:pt x="1527" y="20852"/>
                </a:lnTo>
                <a:lnTo>
                  <a:pt x="1546" y="20778"/>
                </a:lnTo>
                <a:lnTo>
                  <a:pt x="1509" y="20703"/>
                </a:lnTo>
                <a:lnTo>
                  <a:pt x="1434" y="20666"/>
                </a:lnTo>
                <a:close/>
                <a:moveTo>
                  <a:pt x="92421" y="20871"/>
                </a:moveTo>
                <a:lnTo>
                  <a:pt x="92290" y="20908"/>
                </a:lnTo>
                <a:lnTo>
                  <a:pt x="92142" y="21001"/>
                </a:lnTo>
                <a:lnTo>
                  <a:pt x="91974" y="21113"/>
                </a:lnTo>
                <a:lnTo>
                  <a:pt x="91676" y="21374"/>
                </a:lnTo>
                <a:lnTo>
                  <a:pt x="91509" y="21504"/>
                </a:lnTo>
                <a:lnTo>
                  <a:pt x="91397" y="21671"/>
                </a:lnTo>
                <a:lnTo>
                  <a:pt x="91229" y="21932"/>
                </a:lnTo>
                <a:lnTo>
                  <a:pt x="91155" y="22044"/>
                </a:lnTo>
                <a:lnTo>
                  <a:pt x="91118" y="22137"/>
                </a:lnTo>
                <a:lnTo>
                  <a:pt x="91118" y="22174"/>
                </a:lnTo>
                <a:lnTo>
                  <a:pt x="91118" y="22193"/>
                </a:lnTo>
                <a:lnTo>
                  <a:pt x="91136" y="22193"/>
                </a:lnTo>
                <a:lnTo>
                  <a:pt x="91173" y="22174"/>
                </a:lnTo>
                <a:lnTo>
                  <a:pt x="91434" y="21951"/>
                </a:lnTo>
                <a:lnTo>
                  <a:pt x="91899" y="21523"/>
                </a:lnTo>
                <a:lnTo>
                  <a:pt x="92328" y="21094"/>
                </a:lnTo>
                <a:lnTo>
                  <a:pt x="92458" y="20945"/>
                </a:lnTo>
                <a:lnTo>
                  <a:pt x="92495" y="20890"/>
                </a:lnTo>
                <a:lnTo>
                  <a:pt x="92458" y="20871"/>
                </a:lnTo>
                <a:close/>
                <a:moveTo>
                  <a:pt x="1583" y="21820"/>
                </a:moveTo>
                <a:lnTo>
                  <a:pt x="1472" y="21858"/>
                </a:lnTo>
                <a:lnTo>
                  <a:pt x="1341" y="21932"/>
                </a:lnTo>
                <a:lnTo>
                  <a:pt x="1192" y="22025"/>
                </a:lnTo>
                <a:lnTo>
                  <a:pt x="932" y="22249"/>
                </a:lnTo>
                <a:lnTo>
                  <a:pt x="783" y="22379"/>
                </a:lnTo>
                <a:lnTo>
                  <a:pt x="652" y="22509"/>
                </a:lnTo>
                <a:lnTo>
                  <a:pt x="448" y="22733"/>
                </a:lnTo>
                <a:lnTo>
                  <a:pt x="280" y="22938"/>
                </a:lnTo>
                <a:lnTo>
                  <a:pt x="243" y="22993"/>
                </a:lnTo>
                <a:lnTo>
                  <a:pt x="261" y="22993"/>
                </a:lnTo>
                <a:lnTo>
                  <a:pt x="541" y="22807"/>
                </a:lnTo>
                <a:lnTo>
                  <a:pt x="1062" y="22472"/>
                </a:lnTo>
                <a:lnTo>
                  <a:pt x="1304" y="22286"/>
                </a:lnTo>
                <a:lnTo>
                  <a:pt x="1509" y="22100"/>
                </a:lnTo>
                <a:lnTo>
                  <a:pt x="1583" y="22025"/>
                </a:lnTo>
                <a:lnTo>
                  <a:pt x="1639" y="21951"/>
                </a:lnTo>
                <a:lnTo>
                  <a:pt x="1658" y="21895"/>
                </a:lnTo>
                <a:lnTo>
                  <a:pt x="1658" y="21839"/>
                </a:lnTo>
                <a:lnTo>
                  <a:pt x="1621" y="21820"/>
                </a:lnTo>
                <a:close/>
                <a:moveTo>
                  <a:pt x="92272" y="22044"/>
                </a:moveTo>
                <a:lnTo>
                  <a:pt x="92197" y="22062"/>
                </a:lnTo>
                <a:lnTo>
                  <a:pt x="92086" y="22118"/>
                </a:lnTo>
                <a:lnTo>
                  <a:pt x="91993" y="22193"/>
                </a:lnTo>
                <a:lnTo>
                  <a:pt x="91881" y="22286"/>
                </a:lnTo>
                <a:lnTo>
                  <a:pt x="91657" y="22509"/>
                </a:lnTo>
                <a:lnTo>
                  <a:pt x="91453" y="22751"/>
                </a:lnTo>
                <a:lnTo>
                  <a:pt x="91304" y="22956"/>
                </a:lnTo>
                <a:lnTo>
                  <a:pt x="91266" y="23049"/>
                </a:lnTo>
                <a:lnTo>
                  <a:pt x="91266" y="23105"/>
                </a:lnTo>
                <a:lnTo>
                  <a:pt x="91285" y="23124"/>
                </a:lnTo>
                <a:lnTo>
                  <a:pt x="91322" y="23124"/>
                </a:lnTo>
                <a:lnTo>
                  <a:pt x="91415" y="23086"/>
                </a:lnTo>
                <a:lnTo>
                  <a:pt x="91564" y="22975"/>
                </a:lnTo>
                <a:lnTo>
                  <a:pt x="91937" y="22640"/>
                </a:lnTo>
                <a:lnTo>
                  <a:pt x="92123" y="22472"/>
                </a:lnTo>
                <a:lnTo>
                  <a:pt x="92272" y="22305"/>
                </a:lnTo>
                <a:lnTo>
                  <a:pt x="92384" y="22193"/>
                </a:lnTo>
                <a:lnTo>
                  <a:pt x="92402" y="22137"/>
                </a:lnTo>
                <a:lnTo>
                  <a:pt x="92402" y="22100"/>
                </a:lnTo>
                <a:lnTo>
                  <a:pt x="92384" y="22081"/>
                </a:lnTo>
                <a:lnTo>
                  <a:pt x="92346" y="22062"/>
                </a:lnTo>
                <a:lnTo>
                  <a:pt x="92272" y="22044"/>
                </a:lnTo>
                <a:close/>
                <a:moveTo>
                  <a:pt x="1509" y="22900"/>
                </a:moveTo>
                <a:lnTo>
                  <a:pt x="1472" y="22919"/>
                </a:lnTo>
                <a:lnTo>
                  <a:pt x="1360" y="22975"/>
                </a:lnTo>
                <a:lnTo>
                  <a:pt x="1230" y="23068"/>
                </a:lnTo>
                <a:lnTo>
                  <a:pt x="1081" y="23180"/>
                </a:lnTo>
                <a:lnTo>
                  <a:pt x="839" y="23403"/>
                </a:lnTo>
                <a:lnTo>
                  <a:pt x="671" y="23571"/>
                </a:lnTo>
                <a:lnTo>
                  <a:pt x="392" y="23868"/>
                </a:lnTo>
                <a:lnTo>
                  <a:pt x="261" y="24055"/>
                </a:lnTo>
                <a:lnTo>
                  <a:pt x="243" y="24092"/>
                </a:lnTo>
                <a:lnTo>
                  <a:pt x="280" y="24073"/>
                </a:lnTo>
                <a:lnTo>
                  <a:pt x="615" y="23850"/>
                </a:lnTo>
                <a:lnTo>
                  <a:pt x="876" y="23682"/>
                </a:lnTo>
                <a:lnTo>
                  <a:pt x="1136" y="23496"/>
                </a:lnTo>
                <a:lnTo>
                  <a:pt x="1378" y="23310"/>
                </a:lnTo>
                <a:lnTo>
                  <a:pt x="1546" y="23124"/>
                </a:lnTo>
                <a:lnTo>
                  <a:pt x="1602" y="23049"/>
                </a:lnTo>
                <a:lnTo>
                  <a:pt x="1621" y="22993"/>
                </a:lnTo>
                <a:lnTo>
                  <a:pt x="1602" y="22938"/>
                </a:lnTo>
                <a:lnTo>
                  <a:pt x="1546" y="22919"/>
                </a:lnTo>
                <a:lnTo>
                  <a:pt x="1509" y="22900"/>
                </a:lnTo>
                <a:close/>
                <a:moveTo>
                  <a:pt x="92477" y="23031"/>
                </a:moveTo>
                <a:lnTo>
                  <a:pt x="92458" y="23049"/>
                </a:lnTo>
                <a:lnTo>
                  <a:pt x="92365" y="23086"/>
                </a:lnTo>
                <a:lnTo>
                  <a:pt x="92067" y="23273"/>
                </a:lnTo>
                <a:lnTo>
                  <a:pt x="91751" y="23496"/>
                </a:lnTo>
                <a:lnTo>
                  <a:pt x="91639" y="23589"/>
                </a:lnTo>
                <a:lnTo>
                  <a:pt x="91564" y="23645"/>
                </a:lnTo>
                <a:lnTo>
                  <a:pt x="91453" y="23831"/>
                </a:lnTo>
                <a:lnTo>
                  <a:pt x="91304" y="24110"/>
                </a:lnTo>
                <a:lnTo>
                  <a:pt x="91248" y="24241"/>
                </a:lnTo>
                <a:lnTo>
                  <a:pt x="91211" y="24352"/>
                </a:lnTo>
                <a:lnTo>
                  <a:pt x="91211" y="24408"/>
                </a:lnTo>
                <a:lnTo>
                  <a:pt x="91229" y="24427"/>
                </a:lnTo>
                <a:lnTo>
                  <a:pt x="91266" y="24408"/>
                </a:lnTo>
                <a:lnTo>
                  <a:pt x="91397" y="24297"/>
                </a:lnTo>
                <a:lnTo>
                  <a:pt x="91564" y="24148"/>
                </a:lnTo>
                <a:lnTo>
                  <a:pt x="91751" y="23980"/>
                </a:lnTo>
                <a:lnTo>
                  <a:pt x="91937" y="23775"/>
                </a:lnTo>
                <a:lnTo>
                  <a:pt x="92104" y="23571"/>
                </a:lnTo>
                <a:lnTo>
                  <a:pt x="92253" y="23384"/>
                </a:lnTo>
                <a:lnTo>
                  <a:pt x="92384" y="23198"/>
                </a:lnTo>
                <a:lnTo>
                  <a:pt x="92477" y="23031"/>
                </a:lnTo>
                <a:close/>
                <a:moveTo>
                  <a:pt x="1658" y="23868"/>
                </a:moveTo>
                <a:lnTo>
                  <a:pt x="1621" y="23887"/>
                </a:lnTo>
                <a:lnTo>
                  <a:pt x="1509" y="23962"/>
                </a:lnTo>
                <a:lnTo>
                  <a:pt x="1323" y="24129"/>
                </a:lnTo>
                <a:lnTo>
                  <a:pt x="857" y="24595"/>
                </a:lnTo>
                <a:lnTo>
                  <a:pt x="448" y="25041"/>
                </a:lnTo>
                <a:lnTo>
                  <a:pt x="317" y="25190"/>
                </a:lnTo>
                <a:lnTo>
                  <a:pt x="261" y="25265"/>
                </a:lnTo>
                <a:lnTo>
                  <a:pt x="336" y="25265"/>
                </a:lnTo>
                <a:lnTo>
                  <a:pt x="466" y="25209"/>
                </a:lnTo>
                <a:lnTo>
                  <a:pt x="615" y="25097"/>
                </a:lnTo>
                <a:lnTo>
                  <a:pt x="783" y="24967"/>
                </a:lnTo>
                <a:lnTo>
                  <a:pt x="1118" y="24688"/>
                </a:lnTo>
                <a:lnTo>
                  <a:pt x="1304" y="24520"/>
                </a:lnTo>
                <a:lnTo>
                  <a:pt x="1416" y="24371"/>
                </a:lnTo>
                <a:lnTo>
                  <a:pt x="1583" y="24129"/>
                </a:lnTo>
                <a:lnTo>
                  <a:pt x="1658" y="24017"/>
                </a:lnTo>
                <a:lnTo>
                  <a:pt x="1695" y="23924"/>
                </a:lnTo>
                <a:lnTo>
                  <a:pt x="1695" y="23887"/>
                </a:lnTo>
                <a:lnTo>
                  <a:pt x="1695" y="23868"/>
                </a:lnTo>
                <a:close/>
                <a:moveTo>
                  <a:pt x="92551" y="24092"/>
                </a:moveTo>
                <a:lnTo>
                  <a:pt x="92439" y="24148"/>
                </a:lnTo>
                <a:lnTo>
                  <a:pt x="92272" y="24259"/>
                </a:lnTo>
                <a:lnTo>
                  <a:pt x="92104" y="24390"/>
                </a:lnTo>
                <a:lnTo>
                  <a:pt x="91769" y="24669"/>
                </a:lnTo>
                <a:lnTo>
                  <a:pt x="91583" y="24837"/>
                </a:lnTo>
                <a:lnTo>
                  <a:pt x="91471" y="24986"/>
                </a:lnTo>
                <a:lnTo>
                  <a:pt x="91304" y="25228"/>
                </a:lnTo>
                <a:lnTo>
                  <a:pt x="91229" y="25339"/>
                </a:lnTo>
                <a:lnTo>
                  <a:pt x="91192" y="25432"/>
                </a:lnTo>
                <a:lnTo>
                  <a:pt x="91192" y="25470"/>
                </a:lnTo>
                <a:lnTo>
                  <a:pt x="91211" y="25488"/>
                </a:lnTo>
                <a:lnTo>
                  <a:pt x="91229" y="25488"/>
                </a:lnTo>
                <a:lnTo>
                  <a:pt x="91266" y="25470"/>
                </a:lnTo>
                <a:lnTo>
                  <a:pt x="91397" y="25395"/>
                </a:lnTo>
                <a:lnTo>
                  <a:pt x="91564" y="25228"/>
                </a:lnTo>
                <a:lnTo>
                  <a:pt x="92030" y="24762"/>
                </a:lnTo>
                <a:lnTo>
                  <a:pt x="92458" y="24315"/>
                </a:lnTo>
                <a:lnTo>
                  <a:pt x="92588" y="24166"/>
                </a:lnTo>
                <a:lnTo>
                  <a:pt x="92626" y="24110"/>
                </a:lnTo>
                <a:lnTo>
                  <a:pt x="92588" y="24092"/>
                </a:lnTo>
                <a:close/>
                <a:moveTo>
                  <a:pt x="1639" y="24948"/>
                </a:moveTo>
                <a:lnTo>
                  <a:pt x="1490" y="25060"/>
                </a:lnTo>
                <a:lnTo>
                  <a:pt x="1323" y="25209"/>
                </a:lnTo>
                <a:lnTo>
                  <a:pt x="1136" y="25376"/>
                </a:lnTo>
                <a:lnTo>
                  <a:pt x="969" y="25581"/>
                </a:lnTo>
                <a:lnTo>
                  <a:pt x="783" y="25786"/>
                </a:lnTo>
                <a:lnTo>
                  <a:pt x="634" y="25991"/>
                </a:lnTo>
                <a:lnTo>
                  <a:pt x="503" y="26158"/>
                </a:lnTo>
                <a:lnTo>
                  <a:pt x="410" y="26326"/>
                </a:lnTo>
                <a:lnTo>
                  <a:pt x="448" y="26326"/>
                </a:lnTo>
                <a:lnTo>
                  <a:pt x="541" y="26270"/>
                </a:lnTo>
                <a:lnTo>
                  <a:pt x="820" y="26084"/>
                </a:lnTo>
                <a:lnTo>
                  <a:pt x="1136" y="25879"/>
                </a:lnTo>
                <a:lnTo>
                  <a:pt x="1267" y="25786"/>
                </a:lnTo>
                <a:lnTo>
                  <a:pt x="1341" y="25712"/>
                </a:lnTo>
                <a:lnTo>
                  <a:pt x="1453" y="25525"/>
                </a:lnTo>
                <a:lnTo>
                  <a:pt x="1583" y="25246"/>
                </a:lnTo>
                <a:lnTo>
                  <a:pt x="1658" y="25116"/>
                </a:lnTo>
                <a:lnTo>
                  <a:pt x="1676" y="25004"/>
                </a:lnTo>
                <a:lnTo>
                  <a:pt x="1676" y="24948"/>
                </a:lnTo>
                <a:close/>
                <a:moveTo>
                  <a:pt x="92607" y="25283"/>
                </a:moveTo>
                <a:lnTo>
                  <a:pt x="92290" y="25507"/>
                </a:lnTo>
                <a:lnTo>
                  <a:pt x="92030" y="25674"/>
                </a:lnTo>
                <a:lnTo>
                  <a:pt x="91751" y="25861"/>
                </a:lnTo>
                <a:lnTo>
                  <a:pt x="91509" y="26047"/>
                </a:lnTo>
                <a:lnTo>
                  <a:pt x="91341" y="26233"/>
                </a:lnTo>
                <a:lnTo>
                  <a:pt x="91285" y="26307"/>
                </a:lnTo>
                <a:lnTo>
                  <a:pt x="91266" y="26363"/>
                </a:lnTo>
                <a:lnTo>
                  <a:pt x="91285" y="26419"/>
                </a:lnTo>
                <a:lnTo>
                  <a:pt x="91341" y="26438"/>
                </a:lnTo>
                <a:lnTo>
                  <a:pt x="91378" y="26456"/>
                </a:lnTo>
                <a:lnTo>
                  <a:pt x="91434" y="26438"/>
                </a:lnTo>
                <a:lnTo>
                  <a:pt x="91546" y="26382"/>
                </a:lnTo>
                <a:lnTo>
                  <a:pt x="91676" y="26289"/>
                </a:lnTo>
                <a:lnTo>
                  <a:pt x="91806" y="26177"/>
                </a:lnTo>
                <a:lnTo>
                  <a:pt x="92067" y="25954"/>
                </a:lnTo>
                <a:lnTo>
                  <a:pt x="92235" y="25805"/>
                </a:lnTo>
                <a:lnTo>
                  <a:pt x="92495" y="25488"/>
                </a:lnTo>
                <a:lnTo>
                  <a:pt x="92626" y="25321"/>
                </a:lnTo>
                <a:lnTo>
                  <a:pt x="92644" y="25283"/>
                </a:lnTo>
                <a:close/>
                <a:moveTo>
                  <a:pt x="1546" y="26233"/>
                </a:moveTo>
                <a:lnTo>
                  <a:pt x="1472" y="26252"/>
                </a:lnTo>
                <a:lnTo>
                  <a:pt x="1378" y="26307"/>
                </a:lnTo>
                <a:lnTo>
                  <a:pt x="1211" y="26456"/>
                </a:lnTo>
                <a:lnTo>
                  <a:pt x="1025" y="26661"/>
                </a:lnTo>
                <a:lnTo>
                  <a:pt x="690" y="27071"/>
                </a:lnTo>
                <a:lnTo>
                  <a:pt x="541" y="27276"/>
                </a:lnTo>
                <a:lnTo>
                  <a:pt x="820" y="27127"/>
                </a:lnTo>
                <a:lnTo>
                  <a:pt x="1043" y="26996"/>
                </a:lnTo>
                <a:lnTo>
                  <a:pt x="1267" y="26847"/>
                </a:lnTo>
                <a:lnTo>
                  <a:pt x="1472" y="26698"/>
                </a:lnTo>
                <a:lnTo>
                  <a:pt x="1565" y="26605"/>
                </a:lnTo>
                <a:lnTo>
                  <a:pt x="1621" y="26531"/>
                </a:lnTo>
                <a:lnTo>
                  <a:pt x="1676" y="26456"/>
                </a:lnTo>
                <a:lnTo>
                  <a:pt x="1695" y="26382"/>
                </a:lnTo>
                <a:lnTo>
                  <a:pt x="1695" y="26307"/>
                </a:lnTo>
                <a:lnTo>
                  <a:pt x="1658" y="26252"/>
                </a:lnTo>
                <a:lnTo>
                  <a:pt x="1602" y="26233"/>
                </a:lnTo>
                <a:close/>
                <a:moveTo>
                  <a:pt x="92626" y="26363"/>
                </a:moveTo>
                <a:lnTo>
                  <a:pt x="92346" y="26549"/>
                </a:lnTo>
                <a:lnTo>
                  <a:pt x="91844" y="26885"/>
                </a:lnTo>
                <a:lnTo>
                  <a:pt x="91583" y="27089"/>
                </a:lnTo>
                <a:lnTo>
                  <a:pt x="91378" y="27257"/>
                </a:lnTo>
                <a:lnTo>
                  <a:pt x="91304" y="27331"/>
                </a:lnTo>
                <a:lnTo>
                  <a:pt x="91248" y="27406"/>
                </a:lnTo>
                <a:lnTo>
                  <a:pt x="91229" y="27462"/>
                </a:lnTo>
                <a:lnTo>
                  <a:pt x="91248" y="27518"/>
                </a:lnTo>
                <a:lnTo>
                  <a:pt x="91266" y="27536"/>
                </a:lnTo>
                <a:lnTo>
                  <a:pt x="91322" y="27536"/>
                </a:lnTo>
                <a:lnTo>
                  <a:pt x="91415" y="27499"/>
                </a:lnTo>
                <a:lnTo>
                  <a:pt x="91564" y="27424"/>
                </a:lnTo>
                <a:lnTo>
                  <a:pt x="91695" y="27331"/>
                </a:lnTo>
                <a:lnTo>
                  <a:pt x="91955" y="27108"/>
                </a:lnTo>
                <a:lnTo>
                  <a:pt x="92104" y="26996"/>
                </a:lnTo>
                <a:lnTo>
                  <a:pt x="92253" y="26847"/>
                </a:lnTo>
                <a:lnTo>
                  <a:pt x="92458" y="26624"/>
                </a:lnTo>
                <a:lnTo>
                  <a:pt x="92607" y="26419"/>
                </a:lnTo>
                <a:lnTo>
                  <a:pt x="92644" y="26363"/>
                </a:lnTo>
                <a:close/>
                <a:moveTo>
                  <a:pt x="1751" y="27164"/>
                </a:moveTo>
                <a:lnTo>
                  <a:pt x="1714" y="27182"/>
                </a:lnTo>
                <a:lnTo>
                  <a:pt x="1453" y="27406"/>
                </a:lnTo>
                <a:lnTo>
                  <a:pt x="1006" y="27834"/>
                </a:lnTo>
                <a:lnTo>
                  <a:pt x="578" y="28262"/>
                </a:lnTo>
                <a:lnTo>
                  <a:pt x="448" y="28411"/>
                </a:lnTo>
                <a:lnTo>
                  <a:pt x="392" y="28467"/>
                </a:lnTo>
                <a:lnTo>
                  <a:pt x="429" y="28486"/>
                </a:lnTo>
                <a:lnTo>
                  <a:pt x="466" y="28486"/>
                </a:lnTo>
                <a:lnTo>
                  <a:pt x="597" y="28448"/>
                </a:lnTo>
                <a:lnTo>
                  <a:pt x="745" y="28355"/>
                </a:lnTo>
                <a:lnTo>
                  <a:pt x="913" y="28244"/>
                </a:lnTo>
                <a:lnTo>
                  <a:pt x="1211" y="28002"/>
                </a:lnTo>
                <a:lnTo>
                  <a:pt x="1378" y="27853"/>
                </a:lnTo>
                <a:lnTo>
                  <a:pt x="1509" y="27685"/>
                </a:lnTo>
                <a:lnTo>
                  <a:pt x="1676" y="27424"/>
                </a:lnTo>
                <a:lnTo>
                  <a:pt x="1732" y="27313"/>
                </a:lnTo>
                <a:lnTo>
                  <a:pt x="1788" y="27220"/>
                </a:lnTo>
                <a:lnTo>
                  <a:pt x="1788" y="27182"/>
                </a:lnTo>
                <a:lnTo>
                  <a:pt x="1769" y="27164"/>
                </a:lnTo>
                <a:close/>
                <a:moveTo>
                  <a:pt x="92626" y="27369"/>
                </a:moveTo>
                <a:lnTo>
                  <a:pt x="92495" y="27443"/>
                </a:lnTo>
                <a:lnTo>
                  <a:pt x="92290" y="27573"/>
                </a:lnTo>
                <a:lnTo>
                  <a:pt x="92030" y="27760"/>
                </a:lnTo>
                <a:lnTo>
                  <a:pt x="91769" y="27983"/>
                </a:lnTo>
                <a:lnTo>
                  <a:pt x="91546" y="28206"/>
                </a:lnTo>
                <a:lnTo>
                  <a:pt x="91471" y="28318"/>
                </a:lnTo>
                <a:lnTo>
                  <a:pt x="91397" y="28411"/>
                </a:lnTo>
                <a:lnTo>
                  <a:pt x="91360" y="28504"/>
                </a:lnTo>
                <a:lnTo>
                  <a:pt x="91360" y="28597"/>
                </a:lnTo>
                <a:lnTo>
                  <a:pt x="91378" y="28653"/>
                </a:lnTo>
                <a:lnTo>
                  <a:pt x="91453" y="28691"/>
                </a:lnTo>
                <a:lnTo>
                  <a:pt x="91527" y="28691"/>
                </a:lnTo>
                <a:lnTo>
                  <a:pt x="91620" y="28616"/>
                </a:lnTo>
                <a:lnTo>
                  <a:pt x="91732" y="28504"/>
                </a:lnTo>
                <a:lnTo>
                  <a:pt x="91844" y="28374"/>
                </a:lnTo>
                <a:lnTo>
                  <a:pt x="92030" y="28113"/>
                </a:lnTo>
                <a:lnTo>
                  <a:pt x="92160" y="27946"/>
                </a:lnTo>
                <a:lnTo>
                  <a:pt x="92290" y="27834"/>
                </a:lnTo>
                <a:lnTo>
                  <a:pt x="92514" y="27611"/>
                </a:lnTo>
                <a:lnTo>
                  <a:pt x="92607" y="27518"/>
                </a:lnTo>
                <a:lnTo>
                  <a:pt x="92663" y="27424"/>
                </a:lnTo>
                <a:lnTo>
                  <a:pt x="92681" y="27387"/>
                </a:lnTo>
                <a:lnTo>
                  <a:pt x="92681" y="27369"/>
                </a:lnTo>
                <a:close/>
                <a:moveTo>
                  <a:pt x="1527" y="28486"/>
                </a:moveTo>
                <a:lnTo>
                  <a:pt x="1453" y="28523"/>
                </a:lnTo>
                <a:lnTo>
                  <a:pt x="1267" y="28653"/>
                </a:lnTo>
                <a:lnTo>
                  <a:pt x="1025" y="28821"/>
                </a:lnTo>
                <a:lnTo>
                  <a:pt x="801" y="29026"/>
                </a:lnTo>
                <a:lnTo>
                  <a:pt x="597" y="29193"/>
                </a:lnTo>
                <a:lnTo>
                  <a:pt x="466" y="29324"/>
                </a:lnTo>
                <a:lnTo>
                  <a:pt x="448" y="29379"/>
                </a:lnTo>
                <a:lnTo>
                  <a:pt x="597" y="29361"/>
                </a:lnTo>
                <a:lnTo>
                  <a:pt x="745" y="29305"/>
                </a:lnTo>
                <a:lnTo>
                  <a:pt x="913" y="29193"/>
                </a:lnTo>
                <a:lnTo>
                  <a:pt x="1099" y="29081"/>
                </a:lnTo>
                <a:lnTo>
                  <a:pt x="1267" y="28951"/>
                </a:lnTo>
                <a:lnTo>
                  <a:pt x="1416" y="28802"/>
                </a:lnTo>
                <a:lnTo>
                  <a:pt x="1527" y="28672"/>
                </a:lnTo>
                <a:lnTo>
                  <a:pt x="1583" y="28560"/>
                </a:lnTo>
                <a:lnTo>
                  <a:pt x="1602" y="28504"/>
                </a:lnTo>
                <a:lnTo>
                  <a:pt x="1602" y="28486"/>
                </a:lnTo>
                <a:close/>
                <a:moveTo>
                  <a:pt x="92607" y="28411"/>
                </a:moveTo>
                <a:lnTo>
                  <a:pt x="92551" y="28430"/>
                </a:lnTo>
                <a:lnTo>
                  <a:pt x="92458" y="28486"/>
                </a:lnTo>
                <a:lnTo>
                  <a:pt x="92346" y="28560"/>
                </a:lnTo>
                <a:lnTo>
                  <a:pt x="92104" y="28765"/>
                </a:lnTo>
                <a:lnTo>
                  <a:pt x="91862" y="29007"/>
                </a:lnTo>
                <a:lnTo>
                  <a:pt x="91620" y="29268"/>
                </a:lnTo>
                <a:lnTo>
                  <a:pt x="91434" y="29510"/>
                </a:lnTo>
                <a:lnTo>
                  <a:pt x="91378" y="29621"/>
                </a:lnTo>
                <a:lnTo>
                  <a:pt x="91322" y="29714"/>
                </a:lnTo>
                <a:lnTo>
                  <a:pt x="91322" y="29770"/>
                </a:lnTo>
                <a:lnTo>
                  <a:pt x="91341" y="29808"/>
                </a:lnTo>
                <a:lnTo>
                  <a:pt x="91360" y="29826"/>
                </a:lnTo>
                <a:lnTo>
                  <a:pt x="91397" y="29826"/>
                </a:lnTo>
                <a:lnTo>
                  <a:pt x="91490" y="29770"/>
                </a:lnTo>
                <a:lnTo>
                  <a:pt x="91602" y="29677"/>
                </a:lnTo>
                <a:lnTo>
                  <a:pt x="91713" y="29566"/>
                </a:lnTo>
                <a:lnTo>
                  <a:pt x="91918" y="29324"/>
                </a:lnTo>
                <a:lnTo>
                  <a:pt x="92048" y="29156"/>
                </a:lnTo>
                <a:lnTo>
                  <a:pt x="92421" y="28802"/>
                </a:lnTo>
                <a:lnTo>
                  <a:pt x="92533" y="28691"/>
                </a:lnTo>
                <a:lnTo>
                  <a:pt x="92626" y="28579"/>
                </a:lnTo>
                <a:lnTo>
                  <a:pt x="92663" y="28486"/>
                </a:lnTo>
                <a:lnTo>
                  <a:pt x="92681" y="28448"/>
                </a:lnTo>
                <a:lnTo>
                  <a:pt x="92663" y="28430"/>
                </a:lnTo>
                <a:lnTo>
                  <a:pt x="92607" y="28411"/>
                </a:lnTo>
                <a:close/>
                <a:moveTo>
                  <a:pt x="1490" y="29510"/>
                </a:moveTo>
                <a:lnTo>
                  <a:pt x="1434" y="29528"/>
                </a:lnTo>
                <a:lnTo>
                  <a:pt x="1285" y="29640"/>
                </a:lnTo>
                <a:lnTo>
                  <a:pt x="1099" y="29789"/>
                </a:lnTo>
                <a:lnTo>
                  <a:pt x="894" y="29994"/>
                </a:lnTo>
                <a:lnTo>
                  <a:pt x="559" y="30348"/>
                </a:lnTo>
                <a:lnTo>
                  <a:pt x="429" y="30515"/>
                </a:lnTo>
                <a:lnTo>
                  <a:pt x="764" y="30348"/>
                </a:lnTo>
                <a:lnTo>
                  <a:pt x="1006" y="30199"/>
                </a:lnTo>
                <a:lnTo>
                  <a:pt x="1230" y="30050"/>
                </a:lnTo>
                <a:lnTo>
                  <a:pt x="1453" y="29882"/>
                </a:lnTo>
                <a:lnTo>
                  <a:pt x="1527" y="29808"/>
                </a:lnTo>
                <a:lnTo>
                  <a:pt x="1583" y="29733"/>
                </a:lnTo>
                <a:lnTo>
                  <a:pt x="1621" y="29659"/>
                </a:lnTo>
                <a:lnTo>
                  <a:pt x="1621" y="29603"/>
                </a:lnTo>
                <a:lnTo>
                  <a:pt x="1602" y="29547"/>
                </a:lnTo>
                <a:lnTo>
                  <a:pt x="1527" y="29510"/>
                </a:lnTo>
                <a:close/>
                <a:moveTo>
                  <a:pt x="92812" y="29472"/>
                </a:moveTo>
                <a:lnTo>
                  <a:pt x="92756" y="29510"/>
                </a:lnTo>
                <a:lnTo>
                  <a:pt x="92477" y="29752"/>
                </a:lnTo>
                <a:lnTo>
                  <a:pt x="91974" y="30180"/>
                </a:lnTo>
                <a:lnTo>
                  <a:pt x="91732" y="30422"/>
                </a:lnTo>
                <a:lnTo>
                  <a:pt x="91527" y="30627"/>
                </a:lnTo>
                <a:lnTo>
                  <a:pt x="91453" y="30720"/>
                </a:lnTo>
                <a:lnTo>
                  <a:pt x="91415" y="30794"/>
                </a:lnTo>
                <a:lnTo>
                  <a:pt x="91397" y="30869"/>
                </a:lnTo>
                <a:lnTo>
                  <a:pt x="91397" y="30906"/>
                </a:lnTo>
                <a:lnTo>
                  <a:pt x="91453" y="30925"/>
                </a:lnTo>
                <a:lnTo>
                  <a:pt x="91546" y="30925"/>
                </a:lnTo>
                <a:lnTo>
                  <a:pt x="91602" y="30887"/>
                </a:lnTo>
                <a:lnTo>
                  <a:pt x="91751" y="30813"/>
                </a:lnTo>
                <a:lnTo>
                  <a:pt x="91881" y="30701"/>
                </a:lnTo>
                <a:lnTo>
                  <a:pt x="92142" y="30441"/>
                </a:lnTo>
                <a:lnTo>
                  <a:pt x="92290" y="30273"/>
                </a:lnTo>
                <a:lnTo>
                  <a:pt x="92533" y="30050"/>
                </a:lnTo>
                <a:lnTo>
                  <a:pt x="92644" y="29938"/>
                </a:lnTo>
                <a:lnTo>
                  <a:pt x="92719" y="29826"/>
                </a:lnTo>
                <a:lnTo>
                  <a:pt x="92756" y="29752"/>
                </a:lnTo>
                <a:lnTo>
                  <a:pt x="92830" y="29603"/>
                </a:lnTo>
                <a:lnTo>
                  <a:pt x="92849" y="29547"/>
                </a:lnTo>
                <a:lnTo>
                  <a:pt x="92849" y="29491"/>
                </a:lnTo>
                <a:lnTo>
                  <a:pt x="92830" y="29472"/>
                </a:lnTo>
                <a:close/>
                <a:moveTo>
                  <a:pt x="1416" y="30459"/>
                </a:moveTo>
                <a:lnTo>
                  <a:pt x="1323" y="30496"/>
                </a:lnTo>
                <a:lnTo>
                  <a:pt x="1248" y="30552"/>
                </a:lnTo>
                <a:lnTo>
                  <a:pt x="1136" y="30645"/>
                </a:lnTo>
                <a:lnTo>
                  <a:pt x="1043" y="30738"/>
                </a:lnTo>
                <a:lnTo>
                  <a:pt x="857" y="30981"/>
                </a:lnTo>
                <a:lnTo>
                  <a:pt x="690" y="31223"/>
                </a:lnTo>
                <a:lnTo>
                  <a:pt x="541" y="31465"/>
                </a:lnTo>
                <a:lnTo>
                  <a:pt x="410" y="31688"/>
                </a:lnTo>
                <a:lnTo>
                  <a:pt x="634" y="31483"/>
                </a:lnTo>
                <a:lnTo>
                  <a:pt x="1062" y="31111"/>
                </a:lnTo>
                <a:lnTo>
                  <a:pt x="1285" y="30906"/>
                </a:lnTo>
                <a:lnTo>
                  <a:pt x="1453" y="30720"/>
                </a:lnTo>
                <a:lnTo>
                  <a:pt x="1565" y="30590"/>
                </a:lnTo>
                <a:lnTo>
                  <a:pt x="1583" y="30534"/>
                </a:lnTo>
                <a:lnTo>
                  <a:pt x="1565" y="30496"/>
                </a:lnTo>
                <a:lnTo>
                  <a:pt x="1490" y="30459"/>
                </a:lnTo>
                <a:close/>
                <a:moveTo>
                  <a:pt x="92644" y="30794"/>
                </a:moveTo>
                <a:lnTo>
                  <a:pt x="92402" y="30943"/>
                </a:lnTo>
                <a:lnTo>
                  <a:pt x="91937" y="31241"/>
                </a:lnTo>
                <a:lnTo>
                  <a:pt x="91713" y="31390"/>
                </a:lnTo>
                <a:lnTo>
                  <a:pt x="91509" y="31539"/>
                </a:lnTo>
                <a:lnTo>
                  <a:pt x="91453" y="31614"/>
                </a:lnTo>
                <a:lnTo>
                  <a:pt x="91397" y="31669"/>
                </a:lnTo>
                <a:lnTo>
                  <a:pt x="91378" y="31725"/>
                </a:lnTo>
                <a:lnTo>
                  <a:pt x="91397" y="31762"/>
                </a:lnTo>
                <a:lnTo>
                  <a:pt x="91434" y="31781"/>
                </a:lnTo>
                <a:lnTo>
                  <a:pt x="91509" y="31800"/>
                </a:lnTo>
                <a:lnTo>
                  <a:pt x="91583" y="31762"/>
                </a:lnTo>
                <a:lnTo>
                  <a:pt x="91657" y="31725"/>
                </a:lnTo>
                <a:lnTo>
                  <a:pt x="91862" y="31576"/>
                </a:lnTo>
                <a:lnTo>
                  <a:pt x="92086" y="31390"/>
                </a:lnTo>
                <a:lnTo>
                  <a:pt x="92458" y="30999"/>
                </a:lnTo>
                <a:lnTo>
                  <a:pt x="92644" y="30794"/>
                </a:lnTo>
                <a:close/>
                <a:moveTo>
                  <a:pt x="1565" y="31614"/>
                </a:moveTo>
                <a:lnTo>
                  <a:pt x="1509" y="31632"/>
                </a:lnTo>
                <a:lnTo>
                  <a:pt x="1397" y="31688"/>
                </a:lnTo>
                <a:lnTo>
                  <a:pt x="1248" y="31818"/>
                </a:lnTo>
                <a:lnTo>
                  <a:pt x="1062" y="31986"/>
                </a:lnTo>
                <a:lnTo>
                  <a:pt x="876" y="32172"/>
                </a:lnTo>
                <a:lnTo>
                  <a:pt x="727" y="32377"/>
                </a:lnTo>
                <a:lnTo>
                  <a:pt x="597" y="32544"/>
                </a:lnTo>
                <a:lnTo>
                  <a:pt x="559" y="32600"/>
                </a:lnTo>
                <a:lnTo>
                  <a:pt x="541" y="32656"/>
                </a:lnTo>
                <a:lnTo>
                  <a:pt x="541" y="32712"/>
                </a:lnTo>
                <a:lnTo>
                  <a:pt x="559" y="32731"/>
                </a:lnTo>
                <a:lnTo>
                  <a:pt x="652" y="32731"/>
                </a:lnTo>
                <a:lnTo>
                  <a:pt x="764" y="32675"/>
                </a:lnTo>
                <a:lnTo>
                  <a:pt x="876" y="32600"/>
                </a:lnTo>
                <a:lnTo>
                  <a:pt x="987" y="32507"/>
                </a:lnTo>
                <a:lnTo>
                  <a:pt x="1211" y="32284"/>
                </a:lnTo>
                <a:lnTo>
                  <a:pt x="1360" y="32135"/>
                </a:lnTo>
                <a:lnTo>
                  <a:pt x="1434" y="32042"/>
                </a:lnTo>
                <a:lnTo>
                  <a:pt x="1546" y="31837"/>
                </a:lnTo>
                <a:lnTo>
                  <a:pt x="1602" y="31744"/>
                </a:lnTo>
                <a:lnTo>
                  <a:pt x="1621" y="31669"/>
                </a:lnTo>
                <a:lnTo>
                  <a:pt x="1621" y="31651"/>
                </a:lnTo>
                <a:lnTo>
                  <a:pt x="1602" y="31632"/>
                </a:lnTo>
                <a:lnTo>
                  <a:pt x="1565" y="31614"/>
                </a:lnTo>
                <a:close/>
                <a:moveTo>
                  <a:pt x="92607" y="31669"/>
                </a:moveTo>
                <a:lnTo>
                  <a:pt x="92290" y="31911"/>
                </a:lnTo>
                <a:lnTo>
                  <a:pt x="92030" y="32116"/>
                </a:lnTo>
                <a:lnTo>
                  <a:pt x="91769" y="32358"/>
                </a:lnTo>
                <a:lnTo>
                  <a:pt x="91527" y="32600"/>
                </a:lnTo>
                <a:lnTo>
                  <a:pt x="91415" y="32712"/>
                </a:lnTo>
                <a:lnTo>
                  <a:pt x="91341" y="32824"/>
                </a:lnTo>
                <a:lnTo>
                  <a:pt x="91285" y="32917"/>
                </a:lnTo>
                <a:lnTo>
                  <a:pt x="91266" y="32991"/>
                </a:lnTo>
                <a:lnTo>
                  <a:pt x="91285" y="33047"/>
                </a:lnTo>
                <a:lnTo>
                  <a:pt x="91341" y="33066"/>
                </a:lnTo>
                <a:lnTo>
                  <a:pt x="91415" y="33066"/>
                </a:lnTo>
                <a:lnTo>
                  <a:pt x="91471" y="33029"/>
                </a:lnTo>
                <a:lnTo>
                  <a:pt x="91564" y="32973"/>
                </a:lnTo>
                <a:lnTo>
                  <a:pt x="91657" y="32898"/>
                </a:lnTo>
                <a:lnTo>
                  <a:pt x="91844" y="32675"/>
                </a:lnTo>
                <a:lnTo>
                  <a:pt x="92048" y="32414"/>
                </a:lnTo>
                <a:lnTo>
                  <a:pt x="92421" y="31930"/>
                </a:lnTo>
                <a:lnTo>
                  <a:pt x="92551" y="31762"/>
                </a:lnTo>
                <a:lnTo>
                  <a:pt x="92607" y="31669"/>
                </a:lnTo>
                <a:close/>
                <a:moveTo>
                  <a:pt x="1807" y="32526"/>
                </a:moveTo>
                <a:lnTo>
                  <a:pt x="1769" y="32544"/>
                </a:lnTo>
                <a:lnTo>
                  <a:pt x="1639" y="32619"/>
                </a:lnTo>
                <a:lnTo>
                  <a:pt x="1453" y="32786"/>
                </a:lnTo>
                <a:lnTo>
                  <a:pt x="1006" y="33252"/>
                </a:lnTo>
                <a:lnTo>
                  <a:pt x="783" y="33494"/>
                </a:lnTo>
                <a:lnTo>
                  <a:pt x="615" y="33717"/>
                </a:lnTo>
                <a:lnTo>
                  <a:pt x="503" y="33885"/>
                </a:lnTo>
                <a:lnTo>
                  <a:pt x="485" y="33941"/>
                </a:lnTo>
                <a:lnTo>
                  <a:pt x="485" y="33959"/>
                </a:lnTo>
                <a:lnTo>
                  <a:pt x="522" y="33978"/>
                </a:lnTo>
                <a:lnTo>
                  <a:pt x="578" y="33978"/>
                </a:lnTo>
                <a:lnTo>
                  <a:pt x="708" y="33922"/>
                </a:lnTo>
                <a:lnTo>
                  <a:pt x="857" y="33810"/>
                </a:lnTo>
                <a:lnTo>
                  <a:pt x="1006" y="33680"/>
                </a:lnTo>
                <a:lnTo>
                  <a:pt x="1304" y="33382"/>
                </a:lnTo>
                <a:lnTo>
                  <a:pt x="1490" y="33196"/>
                </a:lnTo>
                <a:lnTo>
                  <a:pt x="1602" y="33047"/>
                </a:lnTo>
                <a:lnTo>
                  <a:pt x="1769" y="32786"/>
                </a:lnTo>
                <a:lnTo>
                  <a:pt x="1825" y="32656"/>
                </a:lnTo>
                <a:lnTo>
                  <a:pt x="1863" y="32563"/>
                </a:lnTo>
                <a:lnTo>
                  <a:pt x="1863" y="32544"/>
                </a:lnTo>
                <a:lnTo>
                  <a:pt x="1844" y="32526"/>
                </a:lnTo>
                <a:close/>
                <a:moveTo>
                  <a:pt x="92570" y="32824"/>
                </a:moveTo>
                <a:lnTo>
                  <a:pt x="92533" y="32842"/>
                </a:lnTo>
                <a:lnTo>
                  <a:pt x="92253" y="33029"/>
                </a:lnTo>
                <a:lnTo>
                  <a:pt x="92030" y="33196"/>
                </a:lnTo>
                <a:lnTo>
                  <a:pt x="91769" y="33401"/>
                </a:lnTo>
                <a:lnTo>
                  <a:pt x="91546" y="33624"/>
                </a:lnTo>
                <a:lnTo>
                  <a:pt x="91360" y="33810"/>
                </a:lnTo>
                <a:lnTo>
                  <a:pt x="91304" y="33904"/>
                </a:lnTo>
                <a:lnTo>
                  <a:pt x="91266" y="33978"/>
                </a:lnTo>
                <a:lnTo>
                  <a:pt x="91266" y="34034"/>
                </a:lnTo>
                <a:lnTo>
                  <a:pt x="91304" y="34090"/>
                </a:lnTo>
                <a:lnTo>
                  <a:pt x="91341" y="34108"/>
                </a:lnTo>
                <a:lnTo>
                  <a:pt x="91397" y="34090"/>
                </a:lnTo>
                <a:lnTo>
                  <a:pt x="91509" y="34053"/>
                </a:lnTo>
                <a:lnTo>
                  <a:pt x="91620" y="33959"/>
                </a:lnTo>
                <a:lnTo>
                  <a:pt x="91751" y="33848"/>
                </a:lnTo>
                <a:lnTo>
                  <a:pt x="91974" y="33606"/>
                </a:lnTo>
                <a:lnTo>
                  <a:pt x="92104" y="33457"/>
                </a:lnTo>
                <a:lnTo>
                  <a:pt x="92235" y="33308"/>
                </a:lnTo>
                <a:lnTo>
                  <a:pt x="92421" y="33084"/>
                </a:lnTo>
                <a:lnTo>
                  <a:pt x="92570" y="32880"/>
                </a:lnTo>
                <a:lnTo>
                  <a:pt x="92588" y="32824"/>
                </a:lnTo>
                <a:close/>
                <a:moveTo>
                  <a:pt x="1509" y="33755"/>
                </a:moveTo>
                <a:lnTo>
                  <a:pt x="1434" y="33792"/>
                </a:lnTo>
                <a:lnTo>
                  <a:pt x="1341" y="33848"/>
                </a:lnTo>
                <a:lnTo>
                  <a:pt x="1136" y="34034"/>
                </a:lnTo>
                <a:lnTo>
                  <a:pt x="950" y="34257"/>
                </a:lnTo>
                <a:lnTo>
                  <a:pt x="745" y="34481"/>
                </a:lnTo>
                <a:lnTo>
                  <a:pt x="597" y="34704"/>
                </a:lnTo>
                <a:lnTo>
                  <a:pt x="429" y="34928"/>
                </a:lnTo>
                <a:lnTo>
                  <a:pt x="671" y="34741"/>
                </a:lnTo>
                <a:lnTo>
                  <a:pt x="1136" y="34388"/>
                </a:lnTo>
                <a:lnTo>
                  <a:pt x="1360" y="34201"/>
                </a:lnTo>
                <a:lnTo>
                  <a:pt x="1546" y="34015"/>
                </a:lnTo>
                <a:lnTo>
                  <a:pt x="1602" y="33941"/>
                </a:lnTo>
                <a:lnTo>
                  <a:pt x="1639" y="33885"/>
                </a:lnTo>
                <a:lnTo>
                  <a:pt x="1658" y="33829"/>
                </a:lnTo>
                <a:lnTo>
                  <a:pt x="1639" y="33792"/>
                </a:lnTo>
                <a:lnTo>
                  <a:pt x="1583" y="33755"/>
                </a:lnTo>
                <a:close/>
                <a:moveTo>
                  <a:pt x="92328" y="33904"/>
                </a:moveTo>
                <a:lnTo>
                  <a:pt x="92067" y="34108"/>
                </a:lnTo>
                <a:lnTo>
                  <a:pt x="91620" y="34518"/>
                </a:lnTo>
                <a:lnTo>
                  <a:pt x="91397" y="34723"/>
                </a:lnTo>
                <a:lnTo>
                  <a:pt x="91211" y="34928"/>
                </a:lnTo>
                <a:lnTo>
                  <a:pt x="91155" y="35002"/>
                </a:lnTo>
                <a:lnTo>
                  <a:pt x="91118" y="35076"/>
                </a:lnTo>
                <a:lnTo>
                  <a:pt x="91099" y="35132"/>
                </a:lnTo>
                <a:lnTo>
                  <a:pt x="91118" y="35188"/>
                </a:lnTo>
                <a:lnTo>
                  <a:pt x="91155" y="35207"/>
                </a:lnTo>
                <a:lnTo>
                  <a:pt x="91229" y="35188"/>
                </a:lnTo>
                <a:lnTo>
                  <a:pt x="91304" y="35151"/>
                </a:lnTo>
                <a:lnTo>
                  <a:pt x="91397" y="35076"/>
                </a:lnTo>
                <a:lnTo>
                  <a:pt x="91583" y="34890"/>
                </a:lnTo>
                <a:lnTo>
                  <a:pt x="91788" y="34630"/>
                </a:lnTo>
                <a:lnTo>
                  <a:pt x="92160" y="34146"/>
                </a:lnTo>
                <a:lnTo>
                  <a:pt x="92328" y="33904"/>
                </a:lnTo>
                <a:close/>
                <a:moveTo>
                  <a:pt x="1583" y="34816"/>
                </a:moveTo>
                <a:lnTo>
                  <a:pt x="1472" y="34872"/>
                </a:lnTo>
                <a:lnTo>
                  <a:pt x="876" y="35449"/>
                </a:lnTo>
                <a:lnTo>
                  <a:pt x="503" y="35821"/>
                </a:lnTo>
                <a:lnTo>
                  <a:pt x="392" y="35952"/>
                </a:lnTo>
                <a:lnTo>
                  <a:pt x="354" y="36007"/>
                </a:lnTo>
                <a:lnTo>
                  <a:pt x="392" y="36026"/>
                </a:lnTo>
                <a:lnTo>
                  <a:pt x="429" y="36026"/>
                </a:lnTo>
                <a:lnTo>
                  <a:pt x="541" y="35970"/>
                </a:lnTo>
                <a:lnTo>
                  <a:pt x="690" y="35896"/>
                </a:lnTo>
                <a:lnTo>
                  <a:pt x="857" y="35784"/>
                </a:lnTo>
                <a:lnTo>
                  <a:pt x="1174" y="35579"/>
                </a:lnTo>
                <a:lnTo>
                  <a:pt x="1341" y="35430"/>
                </a:lnTo>
                <a:lnTo>
                  <a:pt x="1397" y="35374"/>
                </a:lnTo>
                <a:lnTo>
                  <a:pt x="1472" y="35263"/>
                </a:lnTo>
                <a:lnTo>
                  <a:pt x="1546" y="35132"/>
                </a:lnTo>
                <a:lnTo>
                  <a:pt x="1602" y="35002"/>
                </a:lnTo>
                <a:lnTo>
                  <a:pt x="1621" y="34890"/>
                </a:lnTo>
                <a:lnTo>
                  <a:pt x="1621" y="34816"/>
                </a:lnTo>
                <a:close/>
                <a:moveTo>
                  <a:pt x="92402" y="34909"/>
                </a:moveTo>
                <a:lnTo>
                  <a:pt x="92290" y="35002"/>
                </a:lnTo>
                <a:lnTo>
                  <a:pt x="92086" y="35151"/>
                </a:lnTo>
                <a:lnTo>
                  <a:pt x="91844" y="35374"/>
                </a:lnTo>
                <a:lnTo>
                  <a:pt x="91602" y="35635"/>
                </a:lnTo>
                <a:lnTo>
                  <a:pt x="91378" y="35877"/>
                </a:lnTo>
                <a:lnTo>
                  <a:pt x="91304" y="35989"/>
                </a:lnTo>
                <a:lnTo>
                  <a:pt x="91229" y="36100"/>
                </a:lnTo>
                <a:lnTo>
                  <a:pt x="91192" y="36194"/>
                </a:lnTo>
                <a:lnTo>
                  <a:pt x="91173" y="36268"/>
                </a:lnTo>
                <a:lnTo>
                  <a:pt x="91192" y="36324"/>
                </a:lnTo>
                <a:lnTo>
                  <a:pt x="91266" y="36343"/>
                </a:lnTo>
                <a:lnTo>
                  <a:pt x="91304" y="36343"/>
                </a:lnTo>
                <a:lnTo>
                  <a:pt x="91341" y="36324"/>
                </a:lnTo>
                <a:lnTo>
                  <a:pt x="91434" y="36268"/>
                </a:lnTo>
                <a:lnTo>
                  <a:pt x="91527" y="36156"/>
                </a:lnTo>
                <a:lnTo>
                  <a:pt x="91639" y="36026"/>
                </a:lnTo>
                <a:lnTo>
                  <a:pt x="91806" y="35765"/>
                </a:lnTo>
                <a:lnTo>
                  <a:pt x="91937" y="35579"/>
                </a:lnTo>
                <a:lnTo>
                  <a:pt x="92235" y="35188"/>
                </a:lnTo>
                <a:lnTo>
                  <a:pt x="92384" y="34983"/>
                </a:lnTo>
                <a:lnTo>
                  <a:pt x="92421" y="34909"/>
                </a:lnTo>
                <a:close/>
                <a:moveTo>
                  <a:pt x="1546" y="35877"/>
                </a:moveTo>
                <a:lnTo>
                  <a:pt x="1453" y="35952"/>
                </a:lnTo>
                <a:lnTo>
                  <a:pt x="1285" y="36082"/>
                </a:lnTo>
                <a:lnTo>
                  <a:pt x="839" y="36491"/>
                </a:lnTo>
                <a:lnTo>
                  <a:pt x="615" y="36715"/>
                </a:lnTo>
                <a:lnTo>
                  <a:pt x="429" y="36901"/>
                </a:lnTo>
                <a:lnTo>
                  <a:pt x="299" y="37050"/>
                </a:lnTo>
                <a:lnTo>
                  <a:pt x="280" y="37106"/>
                </a:lnTo>
                <a:lnTo>
                  <a:pt x="280" y="37124"/>
                </a:lnTo>
                <a:lnTo>
                  <a:pt x="299" y="37143"/>
                </a:lnTo>
                <a:lnTo>
                  <a:pt x="354" y="37143"/>
                </a:lnTo>
                <a:lnTo>
                  <a:pt x="466" y="37106"/>
                </a:lnTo>
                <a:lnTo>
                  <a:pt x="615" y="37013"/>
                </a:lnTo>
                <a:lnTo>
                  <a:pt x="783" y="36901"/>
                </a:lnTo>
                <a:lnTo>
                  <a:pt x="1099" y="36640"/>
                </a:lnTo>
                <a:lnTo>
                  <a:pt x="1285" y="36473"/>
                </a:lnTo>
                <a:lnTo>
                  <a:pt x="1397" y="36343"/>
                </a:lnTo>
                <a:lnTo>
                  <a:pt x="1565" y="36119"/>
                </a:lnTo>
                <a:lnTo>
                  <a:pt x="1621" y="36007"/>
                </a:lnTo>
                <a:lnTo>
                  <a:pt x="1658" y="35914"/>
                </a:lnTo>
                <a:lnTo>
                  <a:pt x="1658" y="35877"/>
                </a:lnTo>
                <a:close/>
                <a:moveTo>
                  <a:pt x="92365" y="35952"/>
                </a:moveTo>
                <a:lnTo>
                  <a:pt x="92123" y="36212"/>
                </a:lnTo>
                <a:lnTo>
                  <a:pt x="91713" y="36696"/>
                </a:lnTo>
                <a:lnTo>
                  <a:pt x="91527" y="36957"/>
                </a:lnTo>
                <a:lnTo>
                  <a:pt x="91378" y="37180"/>
                </a:lnTo>
                <a:lnTo>
                  <a:pt x="91322" y="37292"/>
                </a:lnTo>
                <a:lnTo>
                  <a:pt x="91304" y="37367"/>
                </a:lnTo>
                <a:lnTo>
                  <a:pt x="91285" y="37441"/>
                </a:lnTo>
                <a:lnTo>
                  <a:pt x="91322" y="37497"/>
                </a:lnTo>
                <a:lnTo>
                  <a:pt x="91378" y="37515"/>
                </a:lnTo>
                <a:lnTo>
                  <a:pt x="91434" y="37497"/>
                </a:lnTo>
                <a:lnTo>
                  <a:pt x="91509" y="37441"/>
                </a:lnTo>
                <a:lnTo>
                  <a:pt x="91583" y="37348"/>
                </a:lnTo>
                <a:lnTo>
                  <a:pt x="91751" y="37106"/>
                </a:lnTo>
                <a:lnTo>
                  <a:pt x="91918" y="36808"/>
                </a:lnTo>
                <a:lnTo>
                  <a:pt x="92216" y="36231"/>
                </a:lnTo>
                <a:lnTo>
                  <a:pt x="92365" y="35952"/>
                </a:lnTo>
                <a:close/>
                <a:moveTo>
                  <a:pt x="1472" y="36882"/>
                </a:moveTo>
                <a:lnTo>
                  <a:pt x="1434" y="36920"/>
                </a:lnTo>
                <a:lnTo>
                  <a:pt x="857" y="37646"/>
                </a:lnTo>
                <a:lnTo>
                  <a:pt x="336" y="38297"/>
                </a:lnTo>
                <a:lnTo>
                  <a:pt x="373" y="38316"/>
                </a:lnTo>
                <a:lnTo>
                  <a:pt x="410" y="38316"/>
                </a:lnTo>
                <a:lnTo>
                  <a:pt x="522" y="38260"/>
                </a:lnTo>
                <a:lnTo>
                  <a:pt x="671" y="38167"/>
                </a:lnTo>
                <a:lnTo>
                  <a:pt x="839" y="38037"/>
                </a:lnTo>
                <a:lnTo>
                  <a:pt x="1136" y="37757"/>
                </a:lnTo>
                <a:lnTo>
                  <a:pt x="1323" y="37590"/>
                </a:lnTo>
                <a:lnTo>
                  <a:pt x="1527" y="37329"/>
                </a:lnTo>
                <a:lnTo>
                  <a:pt x="1621" y="37162"/>
                </a:lnTo>
                <a:lnTo>
                  <a:pt x="1658" y="37106"/>
                </a:lnTo>
                <a:lnTo>
                  <a:pt x="1658" y="37050"/>
                </a:lnTo>
                <a:lnTo>
                  <a:pt x="1621" y="36976"/>
                </a:lnTo>
                <a:lnTo>
                  <a:pt x="1583" y="36901"/>
                </a:lnTo>
                <a:lnTo>
                  <a:pt x="1546" y="36882"/>
                </a:lnTo>
                <a:close/>
                <a:moveTo>
                  <a:pt x="92179" y="37087"/>
                </a:moveTo>
                <a:lnTo>
                  <a:pt x="92030" y="37162"/>
                </a:lnTo>
                <a:lnTo>
                  <a:pt x="91918" y="37236"/>
                </a:lnTo>
                <a:lnTo>
                  <a:pt x="91825" y="37329"/>
                </a:lnTo>
                <a:lnTo>
                  <a:pt x="91602" y="37571"/>
                </a:lnTo>
                <a:lnTo>
                  <a:pt x="91397" y="37832"/>
                </a:lnTo>
                <a:lnTo>
                  <a:pt x="91229" y="38074"/>
                </a:lnTo>
                <a:lnTo>
                  <a:pt x="91173" y="38204"/>
                </a:lnTo>
                <a:lnTo>
                  <a:pt x="91080" y="38428"/>
                </a:lnTo>
                <a:lnTo>
                  <a:pt x="91043" y="38521"/>
                </a:lnTo>
                <a:lnTo>
                  <a:pt x="91043" y="38595"/>
                </a:lnTo>
                <a:lnTo>
                  <a:pt x="91062" y="38595"/>
                </a:lnTo>
                <a:lnTo>
                  <a:pt x="91080" y="38614"/>
                </a:lnTo>
                <a:lnTo>
                  <a:pt x="91173" y="38558"/>
                </a:lnTo>
                <a:lnTo>
                  <a:pt x="91285" y="38465"/>
                </a:lnTo>
                <a:lnTo>
                  <a:pt x="91397" y="38353"/>
                </a:lnTo>
                <a:lnTo>
                  <a:pt x="91583" y="38130"/>
                </a:lnTo>
                <a:lnTo>
                  <a:pt x="91937" y="37646"/>
                </a:lnTo>
                <a:lnTo>
                  <a:pt x="92086" y="37441"/>
                </a:lnTo>
                <a:lnTo>
                  <a:pt x="92235" y="37218"/>
                </a:lnTo>
                <a:lnTo>
                  <a:pt x="92272" y="37143"/>
                </a:lnTo>
                <a:lnTo>
                  <a:pt x="92272" y="37106"/>
                </a:lnTo>
                <a:lnTo>
                  <a:pt x="92253" y="37087"/>
                </a:lnTo>
                <a:close/>
                <a:moveTo>
                  <a:pt x="1341" y="38111"/>
                </a:moveTo>
                <a:lnTo>
                  <a:pt x="1285" y="38130"/>
                </a:lnTo>
                <a:lnTo>
                  <a:pt x="1136" y="38242"/>
                </a:lnTo>
                <a:lnTo>
                  <a:pt x="987" y="38428"/>
                </a:lnTo>
                <a:lnTo>
                  <a:pt x="801" y="38633"/>
                </a:lnTo>
                <a:lnTo>
                  <a:pt x="485" y="39061"/>
                </a:lnTo>
                <a:lnTo>
                  <a:pt x="354" y="39210"/>
                </a:lnTo>
                <a:lnTo>
                  <a:pt x="299" y="39247"/>
                </a:lnTo>
                <a:lnTo>
                  <a:pt x="243" y="39284"/>
                </a:lnTo>
                <a:lnTo>
                  <a:pt x="243" y="39284"/>
                </a:lnTo>
                <a:lnTo>
                  <a:pt x="373" y="39228"/>
                </a:lnTo>
                <a:lnTo>
                  <a:pt x="578" y="39098"/>
                </a:lnTo>
                <a:lnTo>
                  <a:pt x="820" y="38949"/>
                </a:lnTo>
                <a:lnTo>
                  <a:pt x="1081" y="38763"/>
                </a:lnTo>
                <a:lnTo>
                  <a:pt x="1304" y="38558"/>
                </a:lnTo>
                <a:lnTo>
                  <a:pt x="1397" y="38465"/>
                </a:lnTo>
                <a:lnTo>
                  <a:pt x="1453" y="38372"/>
                </a:lnTo>
                <a:lnTo>
                  <a:pt x="1490" y="38297"/>
                </a:lnTo>
                <a:lnTo>
                  <a:pt x="1490" y="38223"/>
                </a:lnTo>
                <a:lnTo>
                  <a:pt x="1453" y="38148"/>
                </a:lnTo>
                <a:lnTo>
                  <a:pt x="1378" y="38111"/>
                </a:lnTo>
                <a:close/>
                <a:moveTo>
                  <a:pt x="92384" y="38353"/>
                </a:moveTo>
                <a:lnTo>
                  <a:pt x="92328" y="38372"/>
                </a:lnTo>
                <a:lnTo>
                  <a:pt x="92272" y="38391"/>
                </a:lnTo>
                <a:lnTo>
                  <a:pt x="92197" y="38446"/>
                </a:lnTo>
                <a:lnTo>
                  <a:pt x="92030" y="38577"/>
                </a:lnTo>
                <a:lnTo>
                  <a:pt x="91844" y="38744"/>
                </a:lnTo>
                <a:lnTo>
                  <a:pt x="91509" y="39098"/>
                </a:lnTo>
                <a:lnTo>
                  <a:pt x="91341" y="39321"/>
                </a:lnTo>
                <a:lnTo>
                  <a:pt x="91341" y="39340"/>
                </a:lnTo>
                <a:lnTo>
                  <a:pt x="91360" y="39359"/>
                </a:lnTo>
                <a:lnTo>
                  <a:pt x="91490" y="39303"/>
                </a:lnTo>
                <a:lnTo>
                  <a:pt x="91695" y="39191"/>
                </a:lnTo>
                <a:lnTo>
                  <a:pt x="91937" y="39024"/>
                </a:lnTo>
                <a:lnTo>
                  <a:pt x="92160" y="38837"/>
                </a:lnTo>
                <a:lnTo>
                  <a:pt x="92346" y="38651"/>
                </a:lnTo>
                <a:lnTo>
                  <a:pt x="92402" y="38577"/>
                </a:lnTo>
                <a:lnTo>
                  <a:pt x="92439" y="38502"/>
                </a:lnTo>
                <a:lnTo>
                  <a:pt x="92439" y="38428"/>
                </a:lnTo>
                <a:lnTo>
                  <a:pt x="92421" y="38372"/>
                </a:lnTo>
                <a:lnTo>
                  <a:pt x="92384" y="38353"/>
                </a:lnTo>
                <a:close/>
                <a:moveTo>
                  <a:pt x="1751" y="39079"/>
                </a:moveTo>
                <a:lnTo>
                  <a:pt x="1695" y="39098"/>
                </a:lnTo>
                <a:lnTo>
                  <a:pt x="1583" y="39154"/>
                </a:lnTo>
                <a:lnTo>
                  <a:pt x="1434" y="39247"/>
                </a:lnTo>
                <a:lnTo>
                  <a:pt x="1267" y="39396"/>
                </a:lnTo>
                <a:lnTo>
                  <a:pt x="950" y="39694"/>
                </a:lnTo>
                <a:lnTo>
                  <a:pt x="764" y="39861"/>
                </a:lnTo>
                <a:lnTo>
                  <a:pt x="485" y="40085"/>
                </a:lnTo>
                <a:lnTo>
                  <a:pt x="336" y="40234"/>
                </a:lnTo>
                <a:lnTo>
                  <a:pt x="280" y="40290"/>
                </a:lnTo>
                <a:lnTo>
                  <a:pt x="261" y="40327"/>
                </a:lnTo>
                <a:lnTo>
                  <a:pt x="261" y="40383"/>
                </a:lnTo>
                <a:lnTo>
                  <a:pt x="280" y="40438"/>
                </a:lnTo>
                <a:lnTo>
                  <a:pt x="299" y="40476"/>
                </a:lnTo>
                <a:lnTo>
                  <a:pt x="354" y="40476"/>
                </a:lnTo>
                <a:lnTo>
                  <a:pt x="392" y="40438"/>
                </a:lnTo>
                <a:lnTo>
                  <a:pt x="690" y="40215"/>
                </a:lnTo>
                <a:lnTo>
                  <a:pt x="1192" y="39824"/>
                </a:lnTo>
                <a:lnTo>
                  <a:pt x="1434" y="39601"/>
                </a:lnTo>
                <a:lnTo>
                  <a:pt x="1639" y="39396"/>
                </a:lnTo>
                <a:lnTo>
                  <a:pt x="1714" y="39303"/>
                </a:lnTo>
                <a:lnTo>
                  <a:pt x="1769" y="39228"/>
                </a:lnTo>
                <a:lnTo>
                  <a:pt x="1788" y="39154"/>
                </a:lnTo>
                <a:lnTo>
                  <a:pt x="1769" y="39117"/>
                </a:lnTo>
                <a:lnTo>
                  <a:pt x="1751" y="39079"/>
                </a:lnTo>
                <a:close/>
                <a:moveTo>
                  <a:pt x="92477" y="39359"/>
                </a:moveTo>
                <a:lnTo>
                  <a:pt x="92346" y="39415"/>
                </a:lnTo>
                <a:lnTo>
                  <a:pt x="92142" y="39526"/>
                </a:lnTo>
                <a:lnTo>
                  <a:pt x="91899" y="39675"/>
                </a:lnTo>
                <a:lnTo>
                  <a:pt x="91639" y="39861"/>
                </a:lnTo>
                <a:lnTo>
                  <a:pt x="91397" y="40048"/>
                </a:lnTo>
                <a:lnTo>
                  <a:pt x="91304" y="40159"/>
                </a:lnTo>
                <a:lnTo>
                  <a:pt x="91229" y="40252"/>
                </a:lnTo>
                <a:lnTo>
                  <a:pt x="91155" y="40345"/>
                </a:lnTo>
                <a:lnTo>
                  <a:pt x="91136" y="40420"/>
                </a:lnTo>
                <a:lnTo>
                  <a:pt x="91136" y="40494"/>
                </a:lnTo>
                <a:lnTo>
                  <a:pt x="91173" y="40569"/>
                </a:lnTo>
                <a:lnTo>
                  <a:pt x="91192" y="40587"/>
                </a:lnTo>
                <a:lnTo>
                  <a:pt x="91229" y="40587"/>
                </a:lnTo>
                <a:lnTo>
                  <a:pt x="91341" y="40532"/>
                </a:lnTo>
                <a:lnTo>
                  <a:pt x="91471" y="40457"/>
                </a:lnTo>
                <a:lnTo>
                  <a:pt x="91602" y="40345"/>
                </a:lnTo>
                <a:lnTo>
                  <a:pt x="91862" y="40103"/>
                </a:lnTo>
                <a:lnTo>
                  <a:pt x="91993" y="39954"/>
                </a:lnTo>
                <a:lnTo>
                  <a:pt x="92123" y="39843"/>
                </a:lnTo>
                <a:lnTo>
                  <a:pt x="92365" y="39619"/>
                </a:lnTo>
                <a:lnTo>
                  <a:pt x="92458" y="39526"/>
                </a:lnTo>
                <a:lnTo>
                  <a:pt x="92533" y="39433"/>
                </a:lnTo>
                <a:lnTo>
                  <a:pt x="92533" y="39396"/>
                </a:lnTo>
                <a:lnTo>
                  <a:pt x="92533" y="39377"/>
                </a:lnTo>
                <a:lnTo>
                  <a:pt x="92514" y="39359"/>
                </a:lnTo>
                <a:close/>
                <a:moveTo>
                  <a:pt x="1583" y="40234"/>
                </a:moveTo>
                <a:lnTo>
                  <a:pt x="1490" y="40252"/>
                </a:lnTo>
                <a:lnTo>
                  <a:pt x="1397" y="40308"/>
                </a:lnTo>
                <a:lnTo>
                  <a:pt x="1304" y="40383"/>
                </a:lnTo>
                <a:lnTo>
                  <a:pt x="1230" y="40457"/>
                </a:lnTo>
                <a:lnTo>
                  <a:pt x="1081" y="40662"/>
                </a:lnTo>
                <a:lnTo>
                  <a:pt x="950" y="40829"/>
                </a:lnTo>
                <a:lnTo>
                  <a:pt x="764" y="40960"/>
                </a:lnTo>
                <a:lnTo>
                  <a:pt x="541" y="41165"/>
                </a:lnTo>
                <a:lnTo>
                  <a:pt x="429" y="41258"/>
                </a:lnTo>
                <a:lnTo>
                  <a:pt x="392" y="41351"/>
                </a:lnTo>
                <a:lnTo>
                  <a:pt x="373" y="41407"/>
                </a:lnTo>
                <a:lnTo>
                  <a:pt x="392" y="41425"/>
                </a:lnTo>
                <a:lnTo>
                  <a:pt x="429" y="41462"/>
                </a:lnTo>
                <a:lnTo>
                  <a:pt x="485" y="41481"/>
                </a:lnTo>
                <a:lnTo>
                  <a:pt x="578" y="41481"/>
                </a:lnTo>
                <a:lnTo>
                  <a:pt x="690" y="41462"/>
                </a:lnTo>
                <a:lnTo>
                  <a:pt x="783" y="41407"/>
                </a:lnTo>
                <a:lnTo>
                  <a:pt x="894" y="41332"/>
                </a:lnTo>
                <a:lnTo>
                  <a:pt x="1006" y="41239"/>
                </a:lnTo>
                <a:lnTo>
                  <a:pt x="1118" y="41127"/>
                </a:lnTo>
                <a:lnTo>
                  <a:pt x="1304" y="40904"/>
                </a:lnTo>
                <a:lnTo>
                  <a:pt x="1472" y="40662"/>
                </a:lnTo>
                <a:lnTo>
                  <a:pt x="1583" y="40438"/>
                </a:lnTo>
                <a:lnTo>
                  <a:pt x="1621" y="40364"/>
                </a:lnTo>
                <a:lnTo>
                  <a:pt x="1639" y="40290"/>
                </a:lnTo>
                <a:lnTo>
                  <a:pt x="1621" y="40252"/>
                </a:lnTo>
                <a:lnTo>
                  <a:pt x="1583" y="40234"/>
                </a:lnTo>
                <a:close/>
                <a:moveTo>
                  <a:pt x="92439" y="40587"/>
                </a:moveTo>
                <a:lnTo>
                  <a:pt x="92309" y="40643"/>
                </a:lnTo>
                <a:lnTo>
                  <a:pt x="92142" y="40736"/>
                </a:lnTo>
                <a:lnTo>
                  <a:pt x="91918" y="40885"/>
                </a:lnTo>
                <a:lnTo>
                  <a:pt x="91695" y="41034"/>
                </a:lnTo>
                <a:lnTo>
                  <a:pt x="91509" y="41202"/>
                </a:lnTo>
                <a:lnTo>
                  <a:pt x="91378" y="41351"/>
                </a:lnTo>
                <a:lnTo>
                  <a:pt x="91341" y="41407"/>
                </a:lnTo>
                <a:lnTo>
                  <a:pt x="91341" y="41462"/>
                </a:lnTo>
                <a:lnTo>
                  <a:pt x="91360" y="41500"/>
                </a:lnTo>
                <a:lnTo>
                  <a:pt x="91434" y="41518"/>
                </a:lnTo>
                <a:lnTo>
                  <a:pt x="91490" y="41518"/>
                </a:lnTo>
                <a:lnTo>
                  <a:pt x="91546" y="41500"/>
                </a:lnTo>
                <a:lnTo>
                  <a:pt x="91620" y="41462"/>
                </a:lnTo>
                <a:lnTo>
                  <a:pt x="91695" y="41407"/>
                </a:lnTo>
                <a:lnTo>
                  <a:pt x="91862" y="41258"/>
                </a:lnTo>
                <a:lnTo>
                  <a:pt x="92030" y="41090"/>
                </a:lnTo>
                <a:lnTo>
                  <a:pt x="92290" y="40755"/>
                </a:lnTo>
                <a:lnTo>
                  <a:pt x="92439" y="40587"/>
                </a:lnTo>
                <a:close/>
                <a:moveTo>
                  <a:pt x="1844" y="41388"/>
                </a:moveTo>
                <a:lnTo>
                  <a:pt x="1769" y="41407"/>
                </a:lnTo>
                <a:lnTo>
                  <a:pt x="1676" y="41425"/>
                </a:lnTo>
                <a:lnTo>
                  <a:pt x="1565" y="41481"/>
                </a:lnTo>
                <a:lnTo>
                  <a:pt x="1304" y="41649"/>
                </a:lnTo>
                <a:lnTo>
                  <a:pt x="1043" y="41853"/>
                </a:lnTo>
                <a:lnTo>
                  <a:pt x="783" y="42077"/>
                </a:lnTo>
                <a:lnTo>
                  <a:pt x="559" y="42282"/>
                </a:lnTo>
                <a:lnTo>
                  <a:pt x="410" y="42431"/>
                </a:lnTo>
                <a:lnTo>
                  <a:pt x="373" y="42505"/>
                </a:lnTo>
                <a:lnTo>
                  <a:pt x="410" y="42524"/>
                </a:lnTo>
                <a:lnTo>
                  <a:pt x="466" y="42505"/>
                </a:lnTo>
                <a:lnTo>
                  <a:pt x="690" y="42431"/>
                </a:lnTo>
                <a:lnTo>
                  <a:pt x="950" y="42282"/>
                </a:lnTo>
                <a:lnTo>
                  <a:pt x="1267" y="42096"/>
                </a:lnTo>
                <a:lnTo>
                  <a:pt x="1546" y="41909"/>
                </a:lnTo>
                <a:lnTo>
                  <a:pt x="1769" y="41705"/>
                </a:lnTo>
                <a:lnTo>
                  <a:pt x="1863" y="41630"/>
                </a:lnTo>
                <a:lnTo>
                  <a:pt x="1918" y="41537"/>
                </a:lnTo>
                <a:lnTo>
                  <a:pt x="1937" y="41481"/>
                </a:lnTo>
                <a:lnTo>
                  <a:pt x="1918" y="41444"/>
                </a:lnTo>
                <a:lnTo>
                  <a:pt x="1900" y="41425"/>
                </a:lnTo>
                <a:lnTo>
                  <a:pt x="1844" y="41388"/>
                </a:lnTo>
                <a:close/>
                <a:moveTo>
                  <a:pt x="92421" y="41556"/>
                </a:moveTo>
                <a:lnTo>
                  <a:pt x="92309" y="41611"/>
                </a:lnTo>
                <a:lnTo>
                  <a:pt x="92104" y="41723"/>
                </a:lnTo>
                <a:lnTo>
                  <a:pt x="91862" y="41872"/>
                </a:lnTo>
                <a:lnTo>
                  <a:pt x="91602" y="42040"/>
                </a:lnTo>
                <a:lnTo>
                  <a:pt x="91378" y="42244"/>
                </a:lnTo>
                <a:lnTo>
                  <a:pt x="91266" y="42338"/>
                </a:lnTo>
                <a:lnTo>
                  <a:pt x="91192" y="42412"/>
                </a:lnTo>
                <a:lnTo>
                  <a:pt x="91136" y="42505"/>
                </a:lnTo>
                <a:lnTo>
                  <a:pt x="91099" y="42580"/>
                </a:lnTo>
                <a:lnTo>
                  <a:pt x="91099" y="42654"/>
                </a:lnTo>
                <a:lnTo>
                  <a:pt x="91118" y="42710"/>
                </a:lnTo>
                <a:lnTo>
                  <a:pt x="91155" y="42729"/>
                </a:lnTo>
                <a:lnTo>
                  <a:pt x="91229" y="42729"/>
                </a:lnTo>
                <a:lnTo>
                  <a:pt x="91285" y="42673"/>
                </a:lnTo>
                <a:lnTo>
                  <a:pt x="91378" y="42617"/>
                </a:lnTo>
                <a:lnTo>
                  <a:pt x="91583" y="42431"/>
                </a:lnTo>
                <a:lnTo>
                  <a:pt x="91806" y="42207"/>
                </a:lnTo>
                <a:lnTo>
                  <a:pt x="92197" y="41779"/>
                </a:lnTo>
                <a:lnTo>
                  <a:pt x="92346" y="41611"/>
                </a:lnTo>
                <a:lnTo>
                  <a:pt x="92421" y="41556"/>
                </a:lnTo>
                <a:close/>
                <a:moveTo>
                  <a:pt x="1546" y="42468"/>
                </a:moveTo>
                <a:lnTo>
                  <a:pt x="1453" y="42505"/>
                </a:lnTo>
                <a:lnTo>
                  <a:pt x="1341" y="42542"/>
                </a:lnTo>
                <a:lnTo>
                  <a:pt x="1267" y="42598"/>
                </a:lnTo>
                <a:lnTo>
                  <a:pt x="1174" y="42673"/>
                </a:lnTo>
                <a:lnTo>
                  <a:pt x="1025" y="42822"/>
                </a:lnTo>
                <a:lnTo>
                  <a:pt x="894" y="42989"/>
                </a:lnTo>
                <a:lnTo>
                  <a:pt x="652" y="43324"/>
                </a:lnTo>
                <a:lnTo>
                  <a:pt x="541" y="43473"/>
                </a:lnTo>
                <a:lnTo>
                  <a:pt x="410" y="43585"/>
                </a:lnTo>
                <a:lnTo>
                  <a:pt x="410" y="43585"/>
                </a:lnTo>
                <a:lnTo>
                  <a:pt x="615" y="43455"/>
                </a:lnTo>
                <a:lnTo>
                  <a:pt x="839" y="43324"/>
                </a:lnTo>
                <a:lnTo>
                  <a:pt x="1043" y="43194"/>
                </a:lnTo>
                <a:lnTo>
                  <a:pt x="1248" y="43026"/>
                </a:lnTo>
                <a:lnTo>
                  <a:pt x="1360" y="42915"/>
                </a:lnTo>
                <a:lnTo>
                  <a:pt x="1546" y="42710"/>
                </a:lnTo>
                <a:lnTo>
                  <a:pt x="1621" y="42598"/>
                </a:lnTo>
                <a:lnTo>
                  <a:pt x="1658" y="42524"/>
                </a:lnTo>
                <a:lnTo>
                  <a:pt x="1658" y="42486"/>
                </a:lnTo>
                <a:lnTo>
                  <a:pt x="1639" y="42468"/>
                </a:lnTo>
                <a:close/>
                <a:moveTo>
                  <a:pt x="92328" y="42673"/>
                </a:moveTo>
                <a:lnTo>
                  <a:pt x="92179" y="42747"/>
                </a:lnTo>
                <a:lnTo>
                  <a:pt x="91993" y="42877"/>
                </a:lnTo>
                <a:lnTo>
                  <a:pt x="91769" y="43064"/>
                </a:lnTo>
                <a:lnTo>
                  <a:pt x="91546" y="43250"/>
                </a:lnTo>
                <a:lnTo>
                  <a:pt x="91360" y="43455"/>
                </a:lnTo>
                <a:lnTo>
                  <a:pt x="91304" y="43548"/>
                </a:lnTo>
                <a:lnTo>
                  <a:pt x="91248" y="43622"/>
                </a:lnTo>
                <a:lnTo>
                  <a:pt x="91229" y="43697"/>
                </a:lnTo>
                <a:lnTo>
                  <a:pt x="91248" y="43734"/>
                </a:lnTo>
                <a:lnTo>
                  <a:pt x="91285" y="43771"/>
                </a:lnTo>
                <a:lnTo>
                  <a:pt x="91360" y="43790"/>
                </a:lnTo>
                <a:lnTo>
                  <a:pt x="91434" y="43753"/>
                </a:lnTo>
                <a:lnTo>
                  <a:pt x="91527" y="43697"/>
                </a:lnTo>
                <a:lnTo>
                  <a:pt x="91713" y="43492"/>
                </a:lnTo>
                <a:lnTo>
                  <a:pt x="91899" y="43287"/>
                </a:lnTo>
                <a:lnTo>
                  <a:pt x="92048" y="43138"/>
                </a:lnTo>
                <a:lnTo>
                  <a:pt x="92142" y="43045"/>
                </a:lnTo>
                <a:lnTo>
                  <a:pt x="92328" y="42877"/>
                </a:lnTo>
                <a:lnTo>
                  <a:pt x="92402" y="42784"/>
                </a:lnTo>
                <a:lnTo>
                  <a:pt x="92439" y="42710"/>
                </a:lnTo>
                <a:lnTo>
                  <a:pt x="92439" y="42691"/>
                </a:lnTo>
                <a:lnTo>
                  <a:pt x="92421" y="42673"/>
                </a:lnTo>
                <a:close/>
                <a:moveTo>
                  <a:pt x="1416" y="43510"/>
                </a:moveTo>
                <a:lnTo>
                  <a:pt x="1341" y="43548"/>
                </a:lnTo>
                <a:lnTo>
                  <a:pt x="1248" y="43604"/>
                </a:lnTo>
                <a:lnTo>
                  <a:pt x="1174" y="43678"/>
                </a:lnTo>
                <a:lnTo>
                  <a:pt x="1006" y="43864"/>
                </a:lnTo>
                <a:lnTo>
                  <a:pt x="820" y="44088"/>
                </a:lnTo>
                <a:lnTo>
                  <a:pt x="522" y="44516"/>
                </a:lnTo>
                <a:lnTo>
                  <a:pt x="410" y="44665"/>
                </a:lnTo>
                <a:lnTo>
                  <a:pt x="317" y="44739"/>
                </a:lnTo>
                <a:lnTo>
                  <a:pt x="317" y="44739"/>
                </a:lnTo>
                <a:lnTo>
                  <a:pt x="652" y="44497"/>
                </a:lnTo>
                <a:lnTo>
                  <a:pt x="894" y="44292"/>
                </a:lnTo>
                <a:lnTo>
                  <a:pt x="1155" y="44069"/>
                </a:lnTo>
                <a:lnTo>
                  <a:pt x="1378" y="43864"/>
                </a:lnTo>
                <a:lnTo>
                  <a:pt x="1527" y="43678"/>
                </a:lnTo>
                <a:lnTo>
                  <a:pt x="1565" y="43604"/>
                </a:lnTo>
                <a:lnTo>
                  <a:pt x="1583" y="43548"/>
                </a:lnTo>
                <a:lnTo>
                  <a:pt x="1565" y="43529"/>
                </a:lnTo>
                <a:lnTo>
                  <a:pt x="1546" y="43510"/>
                </a:lnTo>
                <a:close/>
                <a:moveTo>
                  <a:pt x="92626" y="43697"/>
                </a:moveTo>
                <a:lnTo>
                  <a:pt x="92328" y="43883"/>
                </a:lnTo>
                <a:lnTo>
                  <a:pt x="92086" y="44050"/>
                </a:lnTo>
                <a:lnTo>
                  <a:pt x="91806" y="44255"/>
                </a:lnTo>
                <a:lnTo>
                  <a:pt x="91564" y="44460"/>
                </a:lnTo>
                <a:lnTo>
                  <a:pt x="91360" y="44646"/>
                </a:lnTo>
                <a:lnTo>
                  <a:pt x="91304" y="44739"/>
                </a:lnTo>
                <a:lnTo>
                  <a:pt x="91248" y="44814"/>
                </a:lnTo>
                <a:lnTo>
                  <a:pt x="91248" y="44870"/>
                </a:lnTo>
                <a:lnTo>
                  <a:pt x="91266" y="44925"/>
                </a:lnTo>
                <a:lnTo>
                  <a:pt x="91285" y="44944"/>
                </a:lnTo>
                <a:lnTo>
                  <a:pt x="91341" y="44944"/>
                </a:lnTo>
                <a:lnTo>
                  <a:pt x="91434" y="44888"/>
                </a:lnTo>
                <a:lnTo>
                  <a:pt x="91564" y="44777"/>
                </a:lnTo>
                <a:lnTo>
                  <a:pt x="91695" y="44665"/>
                </a:lnTo>
                <a:lnTo>
                  <a:pt x="91955" y="44404"/>
                </a:lnTo>
                <a:lnTo>
                  <a:pt x="92104" y="44255"/>
                </a:lnTo>
                <a:lnTo>
                  <a:pt x="92421" y="43920"/>
                </a:lnTo>
                <a:lnTo>
                  <a:pt x="92588" y="43753"/>
                </a:lnTo>
                <a:lnTo>
                  <a:pt x="92626" y="43697"/>
                </a:lnTo>
                <a:close/>
                <a:moveTo>
                  <a:pt x="1621" y="44609"/>
                </a:moveTo>
                <a:lnTo>
                  <a:pt x="1565" y="44628"/>
                </a:lnTo>
                <a:lnTo>
                  <a:pt x="1509" y="44665"/>
                </a:lnTo>
                <a:lnTo>
                  <a:pt x="1323" y="44795"/>
                </a:lnTo>
                <a:lnTo>
                  <a:pt x="1118" y="44963"/>
                </a:lnTo>
                <a:lnTo>
                  <a:pt x="894" y="45167"/>
                </a:lnTo>
                <a:lnTo>
                  <a:pt x="690" y="45372"/>
                </a:lnTo>
                <a:lnTo>
                  <a:pt x="522" y="45558"/>
                </a:lnTo>
                <a:lnTo>
                  <a:pt x="429" y="45689"/>
                </a:lnTo>
                <a:lnTo>
                  <a:pt x="410" y="45745"/>
                </a:lnTo>
                <a:lnTo>
                  <a:pt x="429" y="45782"/>
                </a:lnTo>
                <a:lnTo>
                  <a:pt x="485" y="45801"/>
                </a:lnTo>
                <a:lnTo>
                  <a:pt x="559" y="45801"/>
                </a:lnTo>
                <a:lnTo>
                  <a:pt x="652" y="45763"/>
                </a:lnTo>
                <a:lnTo>
                  <a:pt x="745" y="45689"/>
                </a:lnTo>
                <a:lnTo>
                  <a:pt x="969" y="45503"/>
                </a:lnTo>
                <a:lnTo>
                  <a:pt x="1192" y="45279"/>
                </a:lnTo>
                <a:lnTo>
                  <a:pt x="1378" y="45037"/>
                </a:lnTo>
                <a:lnTo>
                  <a:pt x="1546" y="44814"/>
                </a:lnTo>
                <a:lnTo>
                  <a:pt x="1639" y="44665"/>
                </a:lnTo>
                <a:lnTo>
                  <a:pt x="1639" y="44628"/>
                </a:lnTo>
                <a:lnTo>
                  <a:pt x="1621" y="44609"/>
                </a:lnTo>
                <a:close/>
                <a:moveTo>
                  <a:pt x="92402" y="44870"/>
                </a:moveTo>
                <a:lnTo>
                  <a:pt x="92142" y="45037"/>
                </a:lnTo>
                <a:lnTo>
                  <a:pt x="91732" y="45354"/>
                </a:lnTo>
                <a:lnTo>
                  <a:pt x="91509" y="45521"/>
                </a:lnTo>
                <a:lnTo>
                  <a:pt x="91360" y="45670"/>
                </a:lnTo>
                <a:lnTo>
                  <a:pt x="91285" y="45745"/>
                </a:lnTo>
                <a:lnTo>
                  <a:pt x="91248" y="45819"/>
                </a:lnTo>
                <a:lnTo>
                  <a:pt x="91229" y="45856"/>
                </a:lnTo>
                <a:lnTo>
                  <a:pt x="91248" y="45912"/>
                </a:lnTo>
                <a:lnTo>
                  <a:pt x="91285" y="45931"/>
                </a:lnTo>
                <a:lnTo>
                  <a:pt x="91322" y="45931"/>
                </a:lnTo>
                <a:lnTo>
                  <a:pt x="91415" y="45912"/>
                </a:lnTo>
                <a:lnTo>
                  <a:pt x="91527" y="45856"/>
                </a:lnTo>
                <a:lnTo>
                  <a:pt x="91639" y="45763"/>
                </a:lnTo>
                <a:lnTo>
                  <a:pt x="91862" y="45558"/>
                </a:lnTo>
                <a:lnTo>
                  <a:pt x="91993" y="45447"/>
                </a:lnTo>
                <a:lnTo>
                  <a:pt x="92123" y="45316"/>
                </a:lnTo>
                <a:lnTo>
                  <a:pt x="92290" y="45093"/>
                </a:lnTo>
                <a:lnTo>
                  <a:pt x="92439" y="44907"/>
                </a:lnTo>
                <a:lnTo>
                  <a:pt x="92439" y="44870"/>
                </a:lnTo>
                <a:close/>
                <a:moveTo>
                  <a:pt x="92309" y="46061"/>
                </a:moveTo>
                <a:lnTo>
                  <a:pt x="92235" y="46080"/>
                </a:lnTo>
                <a:lnTo>
                  <a:pt x="92142" y="46117"/>
                </a:lnTo>
                <a:lnTo>
                  <a:pt x="91955" y="46247"/>
                </a:lnTo>
                <a:lnTo>
                  <a:pt x="91751" y="46415"/>
                </a:lnTo>
                <a:lnTo>
                  <a:pt x="91546" y="46601"/>
                </a:lnTo>
                <a:lnTo>
                  <a:pt x="91397" y="46750"/>
                </a:lnTo>
                <a:lnTo>
                  <a:pt x="91304" y="46862"/>
                </a:lnTo>
                <a:lnTo>
                  <a:pt x="91304" y="46899"/>
                </a:lnTo>
                <a:lnTo>
                  <a:pt x="91322" y="46899"/>
                </a:lnTo>
                <a:lnTo>
                  <a:pt x="91546" y="46787"/>
                </a:lnTo>
                <a:lnTo>
                  <a:pt x="91937" y="46564"/>
                </a:lnTo>
                <a:lnTo>
                  <a:pt x="92142" y="46434"/>
                </a:lnTo>
                <a:lnTo>
                  <a:pt x="92290" y="46303"/>
                </a:lnTo>
                <a:lnTo>
                  <a:pt x="92384" y="46191"/>
                </a:lnTo>
                <a:lnTo>
                  <a:pt x="92402" y="46154"/>
                </a:lnTo>
                <a:lnTo>
                  <a:pt x="92402" y="46098"/>
                </a:lnTo>
                <a:lnTo>
                  <a:pt x="92365" y="46061"/>
                </a:lnTo>
                <a:close/>
                <a:moveTo>
                  <a:pt x="1732" y="45614"/>
                </a:moveTo>
                <a:lnTo>
                  <a:pt x="1695" y="45652"/>
                </a:lnTo>
                <a:lnTo>
                  <a:pt x="1043" y="46322"/>
                </a:lnTo>
                <a:lnTo>
                  <a:pt x="634" y="46750"/>
                </a:lnTo>
                <a:lnTo>
                  <a:pt x="485" y="46880"/>
                </a:lnTo>
                <a:lnTo>
                  <a:pt x="429" y="46936"/>
                </a:lnTo>
                <a:lnTo>
                  <a:pt x="466" y="46955"/>
                </a:lnTo>
                <a:lnTo>
                  <a:pt x="503" y="46955"/>
                </a:lnTo>
                <a:lnTo>
                  <a:pt x="615" y="46918"/>
                </a:lnTo>
                <a:lnTo>
                  <a:pt x="783" y="46824"/>
                </a:lnTo>
                <a:lnTo>
                  <a:pt x="950" y="46713"/>
                </a:lnTo>
                <a:lnTo>
                  <a:pt x="1267" y="46471"/>
                </a:lnTo>
                <a:lnTo>
                  <a:pt x="1453" y="46322"/>
                </a:lnTo>
                <a:lnTo>
                  <a:pt x="1565" y="46136"/>
                </a:lnTo>
                <a:lnTo>
                  <a:pt x="1714" y="45856"/>
                </a:lnTo>
                <a:lnTo>
                  <a:pt x="1751" y="45745"/>
                </a:lnTo>
                <a:lnTo>
                  <a:pt x="1769" y="45652"/>
                </a:lnTo>
                <a:lnTo>
                  <a:pt x="1769" y="45614"/>
                </a:lnTo>
                <a:close/>
                <a:moveTo>
                  <a:pt x="1583" y="46955"/>
                </a:moveTo>
                <a:lnTo>
                  <a:pt x="1490" y="46973"/>
                </a:lnTo>
                <a:lnTo>
                  <a:pt x="1378" y="47029"/>
                </a:lnTo>
                <a:lnTo>
                  <a:pt x="1267" y="47085"/>
                </a:lnTo>
                <a:lnTo>
                  <a:pt x="1043" y="47253"/>
                </a:lnTo>
                <a:lnTo>
                  <a:pt x="932" y="47346"/>
                </a:lnTo>
                <a:lnTo>
                  <a:pt x="820" y="47439"/>
                </a:lnTo>
                <a:lnTo>
                  <a:pt x="652" y="47606"/>
                </a:lnTo>
                <a:lnTo>
                  <a:pt x="522" y="47755"/>
                </a:lnTo>
                <a:lnTo>
                  <a:pt x="522" y="47793"/>
                </a:lnTo>
                <a:lnTo>
                  <a:pt x="559" y="47774"/>
                </a:lnTo>
                <a:lnTo>
                  <a:pt x="783" y="47662"/>
                </a:lnTo>
                <a:lnTo>
                  <a:pt x="1192" y="47420"/>
                </a:lnTo>
                <a:lnTo>
                  <a:pt x="1378" y="47290"/>
                </a:lnTo>
                <a:lnTo>
                  <a:pt x="1546" y="47160"/>
                </a:lnTo>
                <a:lnTo>
                  <a:pt x="1639" y="47067"/>
                </a:lnTo>
                <a:lnTo>
                  <a:pt x="1658" y="47011"/>
                </a:lnTo>
                <a:lnTo>
                  <a:pt x="1639" y="46992"/>
                </a:lnTo>
                <a:lnTo>
                  <a:pt x="1621" y="46973"/>
                </a:lnTo>
                <a:lnTo>
                  <a:pt x="1583" y="46955"/>
                </a:lnTo>
                <a:close/>
                <a:moveTo>
                  <a:pt x="92384" y="46899"/>
                </a:moveTo>
                <a:lnTo>
                  <a:pt x="92272" y="46955"/>
                </a:lnTo>
                <a:lnTo>
                  <a:pt x="92123" y="47029"/>
                </a:lnTo>
                <a:lnTo>
                  <a:pt x="91955" y="47141"/>
                </a:lnTo>
                <a:lnTo>
                  <a:pt x="91620" y="47383"/>
                </a:lnTo>
                <a:lnTo>
                  <a:pt x="91453" y="47551"/>
                </a:lnTo>
                <a:lnTo>
                  <a:pt x="91322" y="47718"/>
                </a:lnTo>
                <a:lnTo>
                  <a:pt x="91192" y="47997"/>
                </a:lnTo>
                <a:lnTo>
                  <a:pt x="91136" y="48128"/>
                </a:lnTo>
                <a:lnTo>
                  <a:pt x="91118" y="48221"/>
                </a:lnTo>
                <a:lnTo>
                  <a:pt x="91118" y="48239"/>
                </a:lnTo>
                <a:lnTo>
                  <a:pt x="91136" y="48258"/>
                </a:lnTo>
                <a:lnTo>
                  <a:pt x="91155" y="48239"/>
                </a:lnTo>
                <a:lnTo>
                  <a:pt x="91211" y="48221"/>
                </a:lnTo>
                <a:lnTo>
                  <a:pt x="91844" y="47532"/>
                </a:lnTo>
                <a:lnTo>
                  <a:pt x="92272" y="47104"/>
                </a:lnTo>
                <a:lnTo>
                  <a:pt x="92402" y="46973"/>
                </a:lnTo>
                <a:lnTo>
                  <a:pt x="92458" y="46936"/>
                </a:lnTo>
                <a:lnTo>
                  <a:pt x="92439" y="46918"/>
                </a:lnTo>
                <a:lnTo>
                  <a:pt x="92384" y="46899"/>
                </a:lnTo>
                <a:close/>
                <a:moveTo>
                  <a:pt x="1583" y="47923"/>
                </a:moveTo>
                <a:lnTo>
                  <a:pt x="1490" y="47942"/>
                </a:lnTo>
                <a:lnTo>
                  <a:pt x="1378" y="48016"/>
                </a:lnTo>
                <a:lnTo>
                  <a:pt x="1248" y="48109"/>
                </a:lnTo>
                <a:lnTo>
                  <a:pt x="1025" y="48295"/>
                </a:lnTo>
                <a:lnTo>
                  <a:pt x="894" y="48426"/>
                </a:lnTo>
                <a:lnTo>
                  <a:pt x="783" y="48556"/>
                </a:lnTo>
                <a:lnTo>
                  <a:pt x="597" y="48761"/>
                </a:lnTo>
                <a:lnTo>
                  <a:pt x="466" y="48947"/>
                </a:lnTo>
                <a:lnTo>
                  <a:pt x="448" y="49003"/>
                </a:lnTo>
                <a:lnTo>
                  <a:pt x="466" y="49003"/>
                </a:lnTo>
                <a:lnTo>
                  <a:pt x="485" y="48984"/>
                </a:lnTo>
                <a:lnTo>
                  <a:pt x="745" y="48817"/>
                </a:lnTo>
                <a:lnTo>
                  <a:pt x="1174" y="48519"/>
                </a:lnTo>
                <a:lnTo>
                  <a:pt x="1378" y="48351"/>
                </a:lnTo>
                <a:lnTo>
                  <a:pt x="1546" y="48184"/>
                </a:lnTo>
                <a:lnTo>
                  <a:pt x="1602" y="48109"/>
                </a:lnTo>
                <a:lnTo>
                  <a:pt x="1639" y="48053"/>
                </a:lnTo>
                <a:lnTo>
                  <a:pt x="1658" y="47997"/>
                </a:lnTo>
                <a:lnTo>
                  <a:pt x="1639" y="47960"/>
                </a:lnTo>
                <a:lnTo>
                  <a:pt x="1621" y="47923"/>
                </a:lnTo>
                <a:close/>
                <a:moveTo>
                  <a:pt x="92421" y="48072"/>
                </a:moveTo>
                <a:lnTo>
                  <a:pt x="92123" y="48277"/>
                </a:lnTo>
                <a:lnTo>
                  <a:pt x="91899" y="48444"/>
                </a:lnTo>
                <a:lnTo>
                  <a:pt x="91657" y="48649"/>
                </a:lnTo>
                <a:lnTo>
                  <a:pt x="91453" y="48835"/>
                </a:lnTo>
                <a:lnTo>
                  <a:pt x="91285" y="49021"/>
                </a:lnTo>
                <a:lnTo>
                  <a:pt x="91248" y="49096"/>
                </a:lnTo>
                <a:lnTo>
                  <a:pt x="91211" y="49170"/>
                </a:lnTo>
                <a:lnTo>
                  <a:pt x="91229" y="49208"/>
                </a:lnTo>
                <a:lnTo>
                  <a:pt x="91266" y="49245"/>
                </a:lnTo>
                <a:lnTo>
                  <a:pt x="91341" y="49263"/>
                </a:lnTo>
                <a:lnTo>
                  <a:pt x="91415" y="49245"/>
                </a:lnTo>
                <a:lnTo>
                  <a:pt x="91509" y="49189"/>
                </a:lnTo>
                <a:lnTo>
                  <a:pt x="91602" y="49133"/>
                </a:lnTo>
                <a:lnTo>
                  <a:pt x="91788" y="48947"/>
                </a:lnTo>
                <a:lnTo>
                  <a:pt x="91974" y="48724"/>
                </a:lnTo>
                <a:lnTo>
                  <a:pt x="92142" y="48482"/>
                </a:lnTo>
                <a:lnTo>
                  <a:pt x="92290" y="48277"/>
                </a:lnTo>
                <a:lnTo>
                  <a:pt x="92421" y="48072"/>
                </a:lnTo>
                <a:close/>
                <a:moveTo>
                  <a:pt x="17688" y="49468"/>
                </a:moveTo>
                <a:lnTo>
                  <a:pt x="17688" y="49468"/>
                </a:lnTo>
                <a:lnTo>
                  <a:pt x="17688" y="49468"/>
                </a:lnTo>
                <a:close/>
                <a:moveTo>
                  <a:pt x="62185" y="49468"/>
                </a:moveTo>
                <a:lnTo>
                  <a:pt x="62185" y="49468"/>
                </a:lnTo>
                <a:lnTo>
                  <a:pt x="62185" y="49468"/>
                </a:lnTo>
                <a:close/>
                <a:moveTo>
                  <a:pt x="44759" y="49524"/>
                </a:moveTo>
                <a:lnTo>
                  <a:pt x="44759" y="49524"/>
                </a:lnTo>
                <a:lnTo>
                  <a:pt x="44759" y="49524"/>
                </a:lnTo>
                <a:close/>
                <a:moveTo>
                  <a:pt x="89256" y="49524"/>
                </a:moveTo>
                <a:lnTo>
                  <a:pt x="89256" y="49524"/>
                </a:lnTo>
                <a:lnTo>
                  <a:pt x="89256" y="49524"/>
                </a:lnTo>
                <a:close/>
                <a:moveTo>
                  <a:pt x="89256" y="49524"/>
                </a:moveTo>
                <a:lnTo>
                  <a:pt x="89256" y="49524"/>
                </a:lnTo>
                <a:lnTo>
                  <a:pt x="89256" y="49524"/>
                </a:lnTo>
                <a:close/>
                <a:moveTo>
                  <a:pt x="39341" y="49505"/>
                </a:moveTo>
                <a:lnTo>
                  <a:pt x="39303" y="49580"/>
                </a:lnTo>
                <a:lnTo>
                  <a:pt x="39322" y="49561"/>
                </a:lnTo>
                <a:lnTo>
                  <a:pt x="39341" y="49505"/>
                </a:lnTo>
                <a:close/>
                <a:moveTo>
                  <a:pt x="31707" y="49580"/>
                </a:moveTo>
                <a:lnTo>
                  <a:pt x="31707" y="49580"/>
                </a:lnTo>
                <a:lnTo>
                  <a:pt x="31707" y="49580"/>
                </a:lnTo>
                <a:close/>
                <a:moveTo>
                  <a:pt x="38298" y="49580"/>
                </a:moveTo>
                <a:lnTo>
                  <a:pt x="38298" y="49580"/>
                </a:lnTo>
                <a:lnTo>
                  <a:pt x="38298" y="49580"/>
                </a:lnTo>
                <a:close/>
                <a:moveTo>
                  <a:pt x="39303" y="49580"/>
                </a:moveTo>
                <a:lnTo>
                  <a:pt x="39303" y="49580"/>
                </a:lnTo>
                <a:lnTo>
                  <a:pt x="39303" y="49580"/>
                </a:lnTo>
                <a:close/>
                <a:moveTo>
                  <a:pt x="76204" y="49580"/>
                </a:moveTo>
                <a:lnTo>
                  <a:pt x="76204" y="49580"/>
                </a:lnTo>
                <a:lnTo>
                  <a:pt x="76204" y="49580"/>
                </a:lnTo>
                <a:close/>
                <a:moveTo>
                  <a:pt x="34928" y="49617"/>
                </a:moveTo>
                <a:lnTo>
                  <a:pt x="34928" y="49617"/>
                </a:lnTo>
                <a:lnTo>
                  <a:pt x="34928" y="49617"/>
                </a:lnTo>
                <a:close/>
                <a:moveTo>
                  <a:pt x="80524" y="49617"/>
                </a:moveTo>
                <a:lnTo>
                  <a:pt x="80524" y="49617"/>
                </a:lnTo>
                <a:lnTo>
                  <a:pt x="80524" y="49617"/>
                </a:lnTo>
                <a:close/>
                <a:moveTo>
                  <a:pt x="87003" y="49617"/>
                </a:moveTo>
                <a:lnTo>
                  <a:pt x="87003" y="49617"/>
                </a:lnTo>
                <a:lnTo>
                  <a:pt x="87003" y="49617"/>
                </a:lnTo>
                <a:close/>
                <a:moveTo>
                  <a:pt x="45801" y="49673"/>
                </a:moveTo>
                <a:lnTo>
                  <a:pt x="45801" y="49673"/>
                </a:lnTo>
                <a:lnTo>
                  <a:pt x="45801" y="49673"/>
                </a:lnTo>
                <a:close/>
                <a:moveTo>
                  <a:pt x="53267" y="49673"/>
                </a:moveTo>
                <a:lnTo>
                  <a:pt x="53267" y="49673"/>
                </a:lnTo>
                <a:lnTo>
                  <a:pt x="53267" y="49673"/>
                </a:lnTo>
                <a:close/>
                <a:moveTo>
                  <a:pt x="21970" y="49748"/>
                </a:moveTo>
                <a:lnTo>
                  <a:pt x="21951" y="49791"/>
                </a:lnTo>
                <a:lnTo>
                  <a:pt x="21951" y="49803"/>
                </a:lnTo>
                <a:lnTo>
                  <a:pt x="21970" y="49748"/>
                </a:lnTo>
                <a:close/>
                <a:moveTo>
                  <a:pt x="1639" y="48966"/>
                </a:moveTo>
                <a:lnTo>
                  <a:pt x="1602" y="48984"/>
                </a:lnTo>
                <a:lnTo>
                  <a:pt x="1509" y="49040"/>
                </a:lnTo>
                <a:lnTo>
                  <a:pt x="1378" y="49115"/>
                </a:lnTo>
                <a:lnTo>
                  <a:pt x="1136" y="49301"/>
                </a:lnTo>
                <a:lnTo>
                  <a:pt x="1006" y="49412"/>
                </a:lnTo>
                <a:lnTo>
                  <a:pt x="559" y="49785"/>
                </a:lnTo>
                <a:lnTo>
                  <a:pt x="299" y="50027"/>
                </a:lnTo>
                <a:lnTo>
                  <a:pt x="224" y="50120"/>
                </a:lnTo>
                <a:lnTo>
                  <a:pt x="206" y="50157"/>
                </a:lnTo>
                <a:lnTo>
                  <a:pt x="261" y="50176"/>
                </a:lnTo>
                <a:lnTo>
                  <a:pt x="317" y="50176"/>
                </a:lnTo>
                <a:lnTo>
                  <a:pt x="392" y="50139"/>
                </a:lnTo>
                <a:lnTo>
                  <a:pt x="485" y="50083"/>
                </a:lnTo>
                <a:lnTo>
                  <a:pt x="708" y="49915"/>
                </a:lnTo>
                <a:lnTo>
                  <a:pt x="969" y="49710"/>
                </a:lnTo>
                <a:lnTo>
                  <a:pt x="1211" y="49487"/>
                </a:lnTo>
                <a:lnTo>
                  <a:pt x="1416" y="49282"/>
                </a:lnTo>
                <a:lnTo>
                  <a:pt x="1565" y="49115"/>
                </a:lnTo>
                <a:lnTo>
                  <a:pt x="1639" y="49021"/>
                </a:lnTo>
                <a:lnTo>
                  <a:pt x="1658" y="48984"/>
                </a:lnTo>
                <a:lnTo>
                  <a:pt x="1658" y="48966"/>
                </a:lnTo>
                <a:close/>
                <a:moveTo>
                  <a:pt x="78308" y="50194"/>
                </a:moveTo>
                <a:lnTo>
                  <a:pt x="78308" y="50194"/>
                </a:lnTo>
                <a:lnTo>
                  <a:pt x="78308" y="50194"/>
                </a:lnTo>
                <a:close/>
                <a:moveTo>
                  <a:pt x="5679" y="49412"/>
                </a:moveTo>
                <a:lnTo>
                  <a:pt x="5661" y="49431"/>
                </a:lnTo>
                <a:lnTo>
                  <a:pt x="5381" y="49599"/>
                </a:lnTo>
                <a:lnTo>
                  <a:pt x="5158" y="49766"/>
                </a:lnTo>
                <a:lnTo>
                  <a:pt x="4935" y="49952"/>
                </a:lnTo>
                <a:lnTo>
                  <a:pt x="4711" y="50139"/>
                </a:lnTo>
                <a:lnTo>
                  <a:pt x="4544" y="50325"/>
                </a:lnTo>
                <a:lnTo>
                  <a:pt x="4488" y="50418"/>
                </a:lnTo>
                <a:lnTo>
                  <a:pt x="4450" y="50492"/>
                </a:lnTo>
                <a:lnTo>
                  <a:pt x="4469" y="50548"/>
                </a:lnTo>
                <a:lnTo>
                  <a:pt x="4506" y="50604"/>
                </a:lnTo>
                <a:lnTo>
                  <a:pt x="4581" y="50604"/>
                </a:lnTo>
                <a:lnTo>
                  <a:pt x="4674" y="50567"/>
                </a:lnTo>
                <a:lnTo>
                  <a:pt x="4786" y="50474"/>
                </a:lnTo>
                <a:lnTo>
                  <a:pt x="4897" y="50362"/>
                </a:lnTo>
                <a:lnTo>
                  <a:pt x="5121" y="50139"/>
                </a:lnTo>
                <a:lnTo>
                  <a:pt x="5232" y="49990"/>
                </a:lnTo>
                <a:lnTo>
                  <a:pt x="5549" y="49654"/>
                </a:lnTo>
                <a:lnTo>
                  <a:pt x="5679" y="49468"/>
                </a:lnTo>
                <a:lnTo>
                  <a:pt x="5698" y="49431"/>
                </a:lnTo>
                <a:lnTo>
                  <a:pt x="5679" y="49412"/>
                </a:lnTo>
                <a:close/>
                <a:moveTo>
                  <a:pt x="12158" y="49450"/>
                </a:moveTo>
                <a:lnTo>
                  <a:pt x="12102" y="49505"/>
                </a:lnTo>
                <a:lnTo>
                  <a:pt x="11507" y="50083"/>
                </a:lnTo>
                <a:lnTo>
                  <a:pt x="11153" y="50455"/>
                </a:lnTo>
                <a:lnTo>
                  <a:pt x="11041" y="50585"/>
                </a:lnTo>
                <a:lnTo>
                  <a:pt x="11004" y="50623"/>
                </a:lnTo>
                <a:lnTo>
                  <a:pt x="11004" y="50641"/>
                </a:lnTo>
                <a:lnTo>
                  <a:pt x="11041" y="50678"/>
                </a:lnTo>
                <a:lnTo>
                  <a:pt x="11116" y="50678"/>
                </a:lnTo>
                <a:lnTo>
                  <a:pt x="11172" y="50660"/>
                </a:lnTo>
                <a:lnTo>
                  <a:pt x="11302" y="50585"/>
                </a:lnTo>
                <a:lnTo>
                  <a:pt x="11451" y="50492"/>
                </a:lnTo>
                <a:lnTo>
                  <a:pt x="11693" y="50269"/>
                </a:lnTo>
                <a:lnTo>
                  <a:pt x="11842" y="50139"/>
                </a:lnTo>
                <a:lnTo>
                  <a:pt x="12028" y="49952"/>
                </a:lnTo>
                <a:lnTo>
                  <a:pt x="12121" y="49841"/>
                </a:lnTo>
                <a:lnTo>
                  <a:pt x="12140" y="49785"/>
                </a:lnTo>
                <a:lnTo>
                  <a:pt x="12158" y="49729"/>
                </a:lnTo>
                <a:lnTo>
                  <a:pt x="12177" y="49692"/>
                </a:lnTo>
                <a:lnTo>
                  <a:pt x="12214" y="49561"/>
                </a:lnTo>
                <a:lnTo>
                  <a:pt x="12214" y="49487"/>
                </a:lnTo>
                <a:lnTo>
                  <a:pt x="12196" y="49450"/>
                </a:lnTo>
                <a:close/>
                <a:moveTo>
                  <a:pt x="39303" y="49580"/>
                </a:moveTo>
                <a:lnTo>
                  <a:pt x="39266" y="49617"/>
                </a:lnTo>
                <a:lnTo>
                  <a:pt x="39117" y="49748"/>
                </a:lnTo>
                <a:lnTo>
                  <a:pt x="38708" y="50045"/>
                </a:lnTo>
                <a:lnTo>
                  <a:pt x="38484" y="50213"/>
                </a:lnTo>
                <a:lnTo>
                  <a:pt x="38317" y="50362"/>
                </a:lnTo>
                <a:lnTo>
                  <a:pt x="38242" y="50436"/>
                </a:lnTo>
                <a:lnTo>
                  <a:pt x="38205" y="50511"/>
                </a:lnTo>
                <a:lnTo>
                  <a:pt x="38168" y="50567"/>
                </a:lnTo>
                <a:lnTo>
                  <a:pt x="38168" y="50641"/>
                </a:lnTo>
                <a:lnTo>
                  <a:pt x="38205" y="50697"/>
                </a:lnTo>
                <a:lnTo>
                  <a:pt x="38261" y="50734"/>
                </a:lnTo>
                <a:lnTo>
                  <a:pt x="38317" y="50734"/>
                </a:lnTo>
                <a:lnTo>
                  <a:pt x="38391" y="50697"/>
                </a:lnTo>
                <a:lnTo>
                  <a:pt x="38484" y="50623"/>
                </a:lnTo>
                <a:lnTo>
                  <a:pt x="38577" y="50529"/>
                </a:lnTo>
                <a:lnTo>
                  <a:pt x="38782" y="50306"/>
                </a:lnTo>
                <a:lnTo>
                  <a:pt x="38987" y="50064"/>
                </a:lnTo>
                <a:lnTo>
                  <a:pt x="39155" y="49822"/>
                </a:lnTo>
                <a:lnTo>
                  <a:pt x="39285" y="49617"/>
                </a:lnTo>
                <a:lnTo>
                  <a:pt x="39303" y="49580"/>
                </a:lnTo>
                <a:close/>
                <a:moveTo>
                  <a:pt x="83819" y="49561"/>
                </a:moveTo>
                <a:lnTo>
                  <a:pt x="83763" y="49617"/>
                </a:lnTo>
                <a:lnTo>
                  <a:pt x="83614" y="49748"/>
                </a:lnTo>
                <a:lnTo>
                  <a:pt x="83205" y="50045"/>
                </a:lnTo>
                <a:lnTo>
                  <a:pt x="83000" y="50213"/>
                </a:lnTo>
                <a:lnTo>
                  <a:pt x="82814" y="50362"/>
                </a:lnTo>
                <a:lnTo>
                  <a:pt x="82758" y="50436"/>
                </a:lnTo>
                <a:lnTo>
                  <a:pt x="82702" y="50511"/>
                </a:lnTo>
                <a:lnTo>
                  <a:pt x="82684" y="50567"/>
                </a:lnTo>
                <a:lnTo>
                  <a:pt x="82684" y="50641"/>
                </a:lnTo>
                <a:lnTo>
                  <a:pt x="82702" y="50697"/>
                </a:lnTo>
                <a:lnTo>
                  <a:pt x="82758" y="50734"/>
                </a:lnTo>
                <a:lnTo>
                  <a:pt x="82832" y="50734"/>
                </a:lnTo>
                <a:lnTo>
                  <a:pt x="82907" y="50697"/>
                </a:lnTo>
                <a:lnTo>
                  <a:pt x="82981" y="50623"/>
                </a:lnTo>
                <a:lnTo>
                  <a:pt x="83093" y="50529"/>
                </a:lnTo>
                <a:lnTo>
                  <a:pt x="83279" y="50306"/>
                </a:lnTo>
                <a:lnTo>
                  <a:pt x="83484" y="50064"/>
                </a:lnTo>
                <a:lnTo>
                  <a:pt x="83670" y="49822"/>
                </a:lnTo>
                <a:lnTo>
                  <a:pt x="83782" y="49617"/>
                </a:lnTo>
                <a:lnTo>
                  <a:pt x="83819" y="49561"/>
                </a:lnTo>
                <a:close/>
                <a:moveTo>
                  <a:pt x="53267" y="49673"/>
                </a:moveTo>
                <a:lnTo>
                  <a:pt x="53025" y="49915"/>
                </a:lnTo>
                <a:lnTo>
                  <a:pt x="52857" y="50083"/>
                </a:lnTo>
                <a:lnTo>
                  <a:pt x="52690" y="50269"/>
                </a:lnTo>
                <a:lnTo>
                  <a:pt x="52541" y="50455"/>
                </a:lnTo>
                <a:lnTo>
                  <a:pt x="52504" y="50529"/>
                </a:lnTo>
                <a:lnTo>
                  <a:pt x="52466" y="50604"/>
                </a:lnTo>
                <a:lnTo>
                  <a:pt x="52448" y="50660"/>
                </a:lnTo>
                <a:lnTo>
                  <a:pt x="52466" y="50716"/>
                </a:lnTo>
                <a:lnTo>
                  <a:pt x="52522" y="50734"/>
                </a:lnTo>
                <a:lnTo>
                  <a:pt x="52597" y="50753"/>
                </a:lnTo>
                <a:lnTo>
                  <a:pt x="52690" y="50753"/>
                </a:lnTo>
                <a:lnTo>
                  <a:pt x="52764" y="50716"/>
                </a:lnTo>
                <a:lnTo>
                  <a:pt x="52857" y="50678"/>
                </a:lnTo>
                <a:lnTo>
                  <a:pt x="52913" y="50604"/>
                </a:lnTo>
                <a:lnTo>
                  <a:pt x="52969" y="50529"/>
                </a:lnTo>
                <a:lnTo>
                  <a:pt x="53025" y="50436"/>
                </a:lnTo>
                <a:lnTo>
                  <a:pt x="53099" y="50250"/>
                </a:lnTo>
                <a:lnTo>
                  <a:pt x="53155" y="50064"/>
                </a:lnTo>
                <a:lnTo>
                  <a:pt x="53211" y="49878"/>
                </a:lnTo>
                <a:lnTo>
                  <a:pt x="53230" y="49748"/>
                </a:lnTo>
                <a:lnTo>
                  <a:pt x="53267" y="49673"/>
                </a:lnTo>
                <a:close/>
                <a:moveTo>
                  <a:pt x="18582" y="49450"/>
                </a:moveTo>
                <a:lnTo>
                  <a:pt x="18377" y="49673"/>
                </a:lnTo>
                <a:lnTo>
                  <a:pt x="18023" y="50083"/>
                </a:lnTo>
                <a:lnTo>
                  <a:pt x="17855" y="50306"/>
                </a:lnTo>
                <a:lnTo>
                  <a:pt x="17725" y="50492"/>
                </a:lnTo>
                <a:lnTo>
                  <a:pt x="17669" y="50585"/>
                </a:lnTo>
                <a:lnTo>
                  <a:pt x="17651" y="50660"/>
                </a:lnTo>
                <a:lnTo>
                  <a:pt x="17651" y="50716"/>
                </a:lnTo>
                <a:lnTo>
                  <a:pt x="17669" y="50753"/>
                </a:lnTo>
                <a:lnTo>
                  <a:pt x="17725" y="50772"/>
                </a:lnTo>
                <a:lnTo>
                  <a:pt x="17781" y="50753"/>
                </a:lnTo>
                <a:lnTo>
                  <a:pt x="17837" y="50697"/>
                </a:lnTo>
                <a:lnTo>
                  <a:pt x="17911" y="50641"/>
                </a:lnTo>
                <a:lnTo>
                  <a:pt x="18060" y="50436"/>
                </a:lnTo>
                <a:lnTo>
                  <a:pt x="18209" y="50194"/>
                </a:lnTo>
                <a:lnTo>
                  <a:pt x="18451" y="49692"/>
                </a:lnTo>
                <a:lnTo>
                  <a:pt x="18582" y="49450"/>
                </a:lnTo>
                <a:close/>
                <a:moveTo>
                  <a:pt x="19848" y="49263"/>
                </a:moveTo>
                <a:lnTo>
                  <a:pt x="19810" y="49282"/>
                </a:lnTo>
                <a:lnTo>
                  <a:pt x="19494" y="49524"/>
                </a:lnTo>
                <a:lnTo>
                  <a:pt x="19252" y="49729"/>
                </a:lnTo>
                <a:lnTo>
                  <a:pt x="19010" y="49952"/>
                </a:lnTo>
                <a:lnTo>
                  <a:pt x="18786" y="50194"/>
                </a:lnTo>
                <a:lnTo>
                  <a:pt x="18600" y="50418"/>
                </a:lnTo>
                <a:lnTo>
                  <a:pt x="18544" y="50511"/>
                </a:lnTo>
                <a:lnTo>
                  <a:pt x="18507" y="50604"/>
                </a:lnTo>
                <a:lnTo>
                  <a:pt x="18507" y="50678"/>
                </a:lnTo>
                <a:lnTo>
                  <a:pt x="18526" y="50734"/>
                </a:lnTo>
                <a:lnTo>
                  <a:pt x="18563" y="50753"/>
                </a:lnTo>
                <a:lnTo>
                  <a:pt x="18600" y="50772"/>
                </a:lnTo>
                <a:lnTo>
                  <a:pt x="18637" y="50753"/>
                </a:lnTo>
                <a:lnTo>
                  <a:pt x="18693" y="50734"/>
                </a:lnTo>
                <a:lnTo>
                  <a:pt x="18805" y="50641"/>
                </a:lnTo>
                <a:lnTo>
                  <a:pt x="18917" y="50529"/>
                </a:lnTo>
                <a:lnTo>
                  <a:pt x="19121" y="50287"/>
                </a:lnTo>
                <a:lnTo>
                  <a:pt x="19252" y="50120"/>
                </a:lnTo>
                <a:lnTo>
                  <a:pt x="19401" y="49934"/>
                </a:lnTo>
                <a:lnTo>
                  <a:pt x="19643" y="49617"/>
                </a:lnTo>
                <a:lnTo>
                  <a:pt x="19829" y="49338"/>
                </a:lnTo>
                <a:lnTo>
                  <a:pt x="19848" y="49263"/>
                </a:lnTo>
                <a:close/>
                <a:moveTo>
                  <a:pt x="21989" y="49375"/>
                </a:moveTo>
                <a:lnTo>
                  <a:pt x="21951" y="49394"/>
                </a:lnTo>
                <a:lnTo>
                  <a:pt x="21914" y="49450"/>
                </a:lnTo>
                <a:lnTo>
                  <a:pt x="21691" y="49673"/>
                </a:lnTo>
                <a:lnTo>
                  <a:pt x="21281" y="50083"/>
                </a:lnTo>
                <a:lnTo>
                  <a:pt x="20890" y="50492"/>
                </a:lnTo>
                <a:lnTo>
                  <a:pt x="20778" y="50623"/>
                </a:lnTo>
                <a:lnTo>
                  <a:pt x="20723" y="50678"/>
                </a:lnTo>
                <a:lnTo>
                  <a:pt x="20760" y="50734"/>
                </a:lnTo>
                <a:lnTo>
                  <a:pt x="20797" y="50753"/>
                </a:lnTo>
                <a:lnTo>
                  <a:pt x="20853" y="50772"/>
                </a:lnTo>
                <a:lnTo>
                  <a:pt x="20909" y="50753"/>
                </a:lnTo>
                <a:lnTo>
                  <a:pt x="21058" y="50697"/>
                </a:lnTo>
                <a:lnTo>
                  <a:pt x="21225" y="50585"/>
                </a:lnTo>
                <a:lnTo>
                  <a:pt x="21374" y="50474"/>
                </a:lnTo>
                <a:lnTo>
                  <a:pt x="21505" y="50362"/>
                </a:lnTo>
                <a:lnTo>
                  <a:pt x="21672" y="50213"/>
                </a:lnTo>
                <a:lnTo>
                  <a:pt x="21840" y="50008"/>
                </a:lnTo>
                <a:lnTo>
                  <a:pt x="21914" y="49878"/>
                </a:lnTo>
                <a:lnTo>
                  <a:pt x="21951" y="49791"/>
                </a:lnTo>
                <a:lnTo>
                  <a:pt x="21951" y="49785"/>
                </a:lnTo>
                <a:lnTo>
                  <a:pt x="22007" y="49599"/>
                </a:lnTo>
                <a:lnTo>
                  <a:pt x="22007" y="49487"/>
                </a:lnTo>
                <a:lnTo>
                  <a:pt x="22007" y="49394"/>
                </a:lnTo>
                <a:lnTo>
                  <a:pt x="22007" y="49375"/>
                </a:lnTo>
                <a:close/>
                <a:moveTo>
                  <a:pt x="63079" y="49450"/>
                </a:moveTo>
                <a:lnTo>
                  <a:pt x="62874" y="49673"/>
                </a:lnTo>
                <a:lnTo>
                  <a:pt x="62520" y="50083"/>
                </a:lnTo>
                <a:lnTo>
                  <a:pt x="62353" y="50306"/>
                </a:lnTo>
                <a:lnTo>
                  <a:pt x="62222" y="50492"/>
                </a:lnTo>
                <a:lnTo>
                  <a:pt x="62185" y="50585"/>
                </a:lnTo>
                <a:lnTo>
                  <a:pt x="62148" y="50660"/>
                </a:lnTo>
                <a:lnTo>
                  <a:pt x="62148" y="50716"/>
                </a:lnTo>
                <a:lnTo>
                  <a:pt x="62166" y="50753"/>
                </a:lnTo>
                <a:lnTo>
                  <a:pt x="62222" y="50772"/>
                </a:lnTo>
                <a:lnTo>
                  <a:pt x="62278" y="50753"/>
                </a:lnTo>
                <a:lnTo>
                  <a:pt x="62334" y="50697"/>
                </a:lnTo>
                <a:lnTo>
                  <a:pt x="62408" y="50641"/>
                </a:lnTo>
                <a:lnTo>
                  <a:pt x="62557" y="50436"/>
                </a:lnTo>
                <a:lnTo>
                  <a:pt x="62706" y="50194"/>
                </a:lnTo>
                <a:lnTo>
                  <a:pt x="62967" y="49692"/>
                </a:lnTo>
                <a:lnTo>
                  <a:pt x="63079" y="49450"/>
                </a:lnTo>
                <a:close/>
                <a:moveTo>
                  <a:pt x="64345" y="49263"/>
                </a:moveTo>
                <a:lnTo>
                  <a:pt x="64308" y="49282"/>
                </a:lnTo>
                <a:lnTo>
                  <a:pt x="63991" y="49524"/>
                </a:lnTo>
                <a:lnTo>
                  <a:pt x="63768" y="49729"/>
                </a:lnTo>
                <a:lnTo>
                  <a:pt x="63507" y="49952"/>
                </a:lnTo>
                <a:lnTo>
                  <a:pt x="63284" y="50194"/>
                </a:lnTo>
                <a:lnTo>
                  <a:pt x="63097" y="50418"/>
                </a:lnTo>
                <a:lnTo>
                  <a:pt x="63041" y="50511"/>
                </a:lnTo>
                <a:lnTo>
                  <a:pt x="63004" y="50604"/>
                </a:lnTo>
                <a:lnTo>
                  <a:pt x="63004" y="50678"/>
                </a:lnTo>
                <a:lnTo>
                  <a:pt x="63023" y="50734"/>
                </a:lnTo>
                <a:lnTo>
                  <a:pt x="63060" y="50753"/>
                </a:lnTo>
                <a:lnTo>
                  <a:pt x="63097" y="50772"/>
                </a:lnTo>
                <a:lnTo>
                  <a:pt x="63153" y="50753"/>
                </a:lnTo>
                <a:lnTo>
                  <a:pt x="63190" y="50734"/>
                </a:lnTo>
                <a:lnTo>
                  <a:pt x="63302" y="50641"/>
                </a:lnTo>
                <a:lnTo>
                  <a:pt x="63414" y="50529"/>
                </a:lnTo>
                <a:lnTo>
                  <a:pt x="63637" y="50287"/>
                </a:lnTo>
                <a:lnTo>
                  <a:pt x="63749" y="50120"/>
                </a:lnTo>
                <a:lnTo>
                  <a:pt x="63917" y="49934"/>
                </a:lnTo>
                <a:lnTo>
                  <a:pt x="64159" y="49617"/>
                </a:lnTo>
                <a:lnTo>
                  <a:pt x="64326" y="49338"/>
                </a:lnTo>
                <a:lnTo>
                  <a:pt x="64363" y="49263"/>
                </a:lnTo>
                <a:close/>
                <a:moveTo>
                  <a:pt x="66486" y="49375"/>
                </a:moveTo>
                <a:lnTo>
                  <a:pt x="66449" y="49394"/>
                </a:lnTo>
                <a:lnTo>
                  <a:pt x="66411" y="49450"/>
                </a:lnTo>
                <a:lnTo>
                  <a:pt x="66188" y="49673"/>
                </a:lnTo>
                <a:lnTo>
                  <a:pt x="65778" y="50083"/>
                </a:lnTo>
                <a:lnTo>
                  <a:pt x="65406" y="50492"/>
                </a:lnTo>
                <a:lnTo>
                  <a:pt x="65276" y="50623"/>
                </a:lnTo>
                <a:lnTo>
                  <a:pt x="65238" y="50678"/>
                </a:lnTo>
                <a:lnTo>
                  <a:pt x="65257" y="50734"/>
                </a:lnTo>
                <a:lnTo>
                  <a:pt x="65294" y="50753"/>
                </a:lnTo>
                <a:lnTo>
                  <a:pt x="65350" y="50772"/>
                </a:lnTo>
                <a:lnTo>
                  <a:pt x="65425" y="50753"/>
                </a:lnTo>
                <a:lnTo>
                  <a:pt x="65555" y="50697"/>
                </a:lnTo>
                <a:lnTo>
                  <a:pt x="65723" y="50585"/>
                </a:lnTo>
                <a:lnTo>
                  <a:pt x="65871" y="50474"/>
                </a:lnTo>
                <a:lnTo>
                  <a:pt x="66020" y="50362"/>
                </a:lnTo>
                <a:lnTo>
                  <a:pt x="66169" y="50213"/>
                </a:lnTo>
                <a:lnTo>
                  <a:pt x="66337" y="50008"/>
                </a:lnTo>
                <a:lnTo>
                  <a:pt x="66411" y="49878"/>
                </a:lnTo>
                <a:lnTo>
                  <a:pt x="66467" y="49748"/>
                </a:lnTo>
                <a:lnTo>
                  <a:pt x="66449" y="49803"/>
                </a:lnTo>
                <a:lnTo>
                  <a:pt x="66467" y="49785"/>
                </a:lnTo>
                <a:lnTo>
                  <a:pt x="66504" y="49599"/>
                </a:lnTo>
                <a:lnTo>
                  <a:pt x="66523" y="49487"/>
                </a:lnTo>
                <a:lnTo>
                  <a:pt x="66504" y="49394"/>
                </a:lnTo>
                <a:lnTo>
                  <a:pt x="66504" y="49375"/>
                </a:lnTo>
                <a:close/>
                <a:moveTo>
                  <a:pt x="4637" y="49431"/>
                </a:moveTo>
                <a:lnTo>
                  <a:pt x="4618" y="49450"/>
                </a:lnTo>
                <a:lnTo>
                  <a:pt x="4339" y="49673"/>
                </a:lnTo>
                <a:lnTo>
                  <a:pt x="3892" y="50045"/>
                </a:lnTo>
                <a:lnTo>
                  <a:pt x="3650" y="50250"/>
                </a:lnTo>
                <a:lnTo>
                  <a:pt x="3464" y="50455"/>
                </a:lnTo>
                <a:lnTo>
                  <a:pt x="3352" y="50604"/>
                </a:lnTo>
                <a:lnTo>
                  <a:pt x="3333" y="50678"/>
                </a:lnTo>
                <a:lnTo>
                  <a:pt x="3333" y="50716"/>
                </a:lnTo>
                <a:lnTo>
                  <a:pt x="3352" y="50753"/>
                </a:lnTo>
                <a:lnTo>
                  <a:pt x="3371" y="50772"/>
                </a:lnTo>
                <a:lnTo>
                  <a:pt x="3408" y="50790"/>
                </a:lnTo>
                <a:lnTo>
                  <a:pt x="3445" y="50790"/>
                </a:lnTo>
                <a:lnTo>
                  <a:pt x="3538" y="50753"/>
                </a:lnTo>
                <a:lnTo>
                  <a:pt x="3650" y="50678"/>
                </a:lnTo>
                <a:lnTo>
                  <a:pt x="3762" y="50585"/>
                </a:lnTo>
                <a:lnTo>
                  <a:pt x="3873" y="50455"/>
                </a:lnTo>
                <a:lnTo>
                  <a:pt x="4115" y="50176"/>
                </a:lnTo>
                <a:lnTo>
                  <a:pt x="4357" y="49896"/>
                </a:lnTo>
                <a:lnTo>
                  <a:pt x="4525" y="49636"/>
                </a:lnTo>
                <a:lnTo>
                  <a:pt x="4637" y="49468"/>
                </a:lnTo>
                <a:lnTo>
                  <a:pt x="4637" y="49431"/>
                </a:lnTo>
                <a:close/>
                <a:moveTo>
                  <a:pt x="6983" y="49580"/>
                </a:moveTo>
                <a:lnTo>
                  <a:pt x="6908" y="49654"/>
                </a:lnTo>
                <a:lnTo>
                  <a:pt x="6703" y="49785"/>
                </a:lnTo>
                <a:lnTo>
                  <a:pt x="6145" y="50157"/>
                </a:lnTo>
                <a:lnTo>
                  <a:pt x="5623" y="50511"/>
                </a:lnTo>
                <a:lnTo>
                  <a:pt x="5456" y="50641"/>
                </a:lnTo>
                <a:lnTo>
                  <a:pt x="5419" y="50678"/>
                </a:lnTo>
                <a:lnTo>
                  <a:pt x="5400" y="50716"/>
                </a:lnTo>
                <a:lnTo>
                  <a:pt x="5474" y="50772"/>
                </a:lnTo>
                <a:lnTo>
                  <a:pt x="5549" y="50790"/>
                </a:lnTo>
                <a:lnTo>
                  <a:pt x="5642" y="50772"/>
                </a:lnTo>
                <a:lnTo>
                  <a:pt x="5754" y="50716"/>
                </a:lnTo>
                <a:lnTo>
                  <a:pt x="5865" y="50660"/>
                </a:lnTo>
                <a:lnTo>
                  <a:pt x="5996" y="50567"/>
                </a:lnTo>
                <a:lnTo>
                  <a:pt x="6256" y="50362"/>
                </a:lnTo>
                <a:lnTo>
                  <a:pt x="6517" y="50120"/>
                </a:lnTo>
                <a:lnTo>
                  <a:pt x="6740" y="49896"/>
                </a:lnTo>
                <a:lnTo>
                  <a:pt x="6908" y="49692"/>
                </a:lnTo>
                <a:lnTo>
                  <a:pt x="6983" y="49580"/>
                </a:lnTo>
                <a:close/>
                <a:moveTo>
                  <a:pt x="55501" y="49692"/>
                </a:moveTo>
                <a:lnTo>
                  <a:pt x="55464" y="49710"/>
                </a:lnTo>
                <a:lnTo>
                  <a:pt x="55241" y="49878"/>
                </a:lnTo>
                <a:lnTo>
                  <a:pt x="54887" y="50213"/>
                </a:lnTo>
                <a:lnTo>
                  <a:pt x="54719" y="50381"/>
                </a:lnTo>
                <a:lnTo>
                  <a:pt x="54589" y="50548"/>
                </a:lnTo>
                <a:lnTo>
                  <a:pt x="54533" y="50623"/>
                </a:lnTo>
                <a:lnTo>
                  <a:pt x="54514" y="50697"/>
                </a:lnTo>
                <a:lnTo>
                  <a:pt x="54496" y="50753"/>
                </a:lnTo>
                <a:lnTo>
                  <a:pt x="54514" y="50790"/>
                </a:lnTo>
                <a:lnTo>
                  <a:pt x="54552" y="50809"/>
                </a:lnTo>
                <a:lnTo>
                  <a:pt x="54589" y="50809"/>
                </a:lnTo>
                <a:lnTo>
                  <a:pt x="54682" y="50772"/>
                </a:lnTo>
                <a:lnTo>
                  <a:pt x="54775" y="50697"/>
                </a:lnTo>
                <a:lnTo>
                  <a:pt x="54887" y="50604"/>
                </a:lnTo>
                <a:lnTo>
                  <a:pt x="55092" y="50381"/>
                </a:lnTo>
                <a:lnTo>
                  <a:pt x="55203" y="50269"/>
                </a:lnTo>
                <a:lnTo>
                  <a:pt x="55296" y="50139"/>
                </a:lnTo>
                <a:lnTo>
                  <a:pt x="55427" y="49915"/>
                </a:lnTo>
                <a:lnTo>
                  <a:pt x="55483" y="49822"/>
                </a:lnTo>
                <a:lnTo>
                  <a:pt x="55520" y="49729"/>
                </a:lnTo>
                <a:lnTo>
                  <a:pt x="55520" y="49710"/>
                </a:lnTo>
                <a:lnTo>
                  <a:pt x="55520" y="49692"/>
                </a:lnTo>
                <a:close/>
                <a:moveTo>
                  <a:pt x="9012" y="49375"/>
                </a:moveTo>
                <a:lnTo>
                  <a:pt x="8863" y="49450"/>
                </a:lnTo>
                <a:lnTo>
                  <a:pt x="8640" y="49599"/>
                </a:lnTo>
                <a:lnTo>
                  <a:pt x="8379" y="49785"/>
                </a:lnTo>
                <a:lnTo>
                  <a:pt x="8100" y="50027"/>
                </a:lnTo>
                <a:lnTo>
                  <a:pt x="7839" y="50250"/>
                </a:lnTo>
                <a:lnTo>
                  <a:pt x="7746" y="50362"/>
                </a:lnTo>
                <a:lnTo>
                  <a:pt x="7671" y="50474"/>
                </a:lnTo>
                <a:lnTo>
                  <a:pt x="7616" y="50585"/>
                </a:lnTo>
                <a:lnTo>
                  <a:pt x="7616" y="50678"/>
                </a:lnTo>
                <a:lnTo>
                  <a:pt x="7634" y="50753"/>
                </a:lnTo>
                <a:lnTo>
                  <a:pt x="7690" y="50827"/>
                </a:lnTo>
                <a:lnTo>
                  <a:pt x="7727" y="50809"/>
                </a:lnTo>
                <a:lnTo>
                  <a:pt x="7783" y="50772"/>
                </a:lnTo>
                <a:lnTo>
                  <a:pt x="7932" y="50623"/>
                </a:lnTo>
                <a:lnTo>
                  <a:pt x="8397" y="50120"/>
                </a:lnTo>
                <a:lnTo>
                  <a:pt x="8826" y="49617"/>
                </a:lnTo>
                <a:lnTo>
                  <a:pt x="9012" y="49375"/>
                </a:lnTo>
                <a:close/>
                <a:moveTo>
                  <a:pt x="13350" y="49357"/>
                </a:moveTo>
                <a:lnTo>
                  <a:pt x="13294" y="49394"/>
                </a:lnTo>
                <a:lnTo>
                  <a:pt x="13052" y="49636"/>
                </a:lnTo>
                <a:lnTo>
                  <a:pt x="12587" y="50101"/>
                </a:lnTo>
                <a:lnTo>
                  <a:pt x="12363" y="50343"/>
                </a:lnTo>
                <a:lnTo>
                  <a:pt x="12177" y="50548"/>
                </a:lnTo>
                <a:lnTo>
                  <a:pt x="12065" y="50716"/>
                </a:lnTo>
                <a:lnTo>
                  <a:pt x="12028" y="50772"/>
                </a:lnTo>
                <a:lnTo>
                  <a:pt x="12047" y="50809"/>
                </a:lnTo>
                <a:lnTo>
                  <a:pt x="12084" y="50827"/>
                </a:lnTo>
                <a:lnTo>
                  <a:pt x="12121" y="50827"/>
                </a:lnTo>
                <a:lnTo>
                  <a:pt x="12177" y="50809"/>
                </a:lnTo>
                <a:lnTo>
                  <a:pt x="12233" y="50772"/>
                </a:lnTo>
                <a:lnTo>
                  <a:pt x="12382" y="50660"/>
                </a:lnTo>
                <a:lnTo>
                  <a:pt x="12512" y="50529"/>
                </a:lnTo>
                <a:lnTo>
                  <a:pt x="12773" y="50250"/>
                </a:lnTo>
                <a:lnTo>
                  <a:pt x="12922" y="50083"/>
                </a:lnTo>
                <a:lnTo>
                  <a:pt x="13126" y="49841"/>
                </a:lnTo>
                <a:lnTo>
                  <a:pt x="13238" y="49729"/>
                </a:lnTo>
                <a:lnTo>
                  <a:pt x="13294" y="49599"/>
                </a:lnTo>
                <a:lnTo>
                  <a:pt x="13294" y="49617"/>
                </a:lnTo>
                <a:lnTo>
                  <a:pt x="13313" y="49599"/>
                </a:lnTo>
                <a:lnTo>
                  <a:pt x="13350" y="49487"/>
                </a:lnTo>
                <a:lnTo>
                  <a:pt x="13369" y="49412"/>
                </a:lnTo>
                <a:lnTo>
                  <a:pt x="13369" y="49357"/>
                </a:lnTo>
                <a:close/>
                <a:moveTo>
                  <a:pt x="17688" y="49468"/>
                </a:moveTo>
                <a:lnTo>
                  <a:pt x="17446" y="49710"/>
                </a:lnTo>
                <a:lnTo>
                  <a:pt x="17204" y="49952"/>
                </a:lnTo>
                <a:lnTo>
                  <a:pt x="16720" y="50381"/>
                </a:lnTo>
                <a:lnTo>
                  <a:pt x="16589" y="50492"/>
                </a:lnTo>
                <a:lnTo>
                  <a:pt x="16422" y="50660"/>
                </a:lnTo>
                <a:lnTo>
                  <a:pt x="16366" y="50734"/>
                </a:lnTo>
                <a:lnTo>
                  <a:pt x="16366" y="50772"/>
                </a:lnTo>
                <a:lnTo>
                  <a:pt x="16366" y="50809"/>
                </a:lnTo>
                <a:lnTo>
                  <a:pt x="16366" y="50827"/>
                </a:lnTo>
                <a:lnTo>
                  <a:pt x="16403" y="50846"/>
                </a:lnTo>
                <a:lnTo>
                  <a:pt x="16515" y="50846"/>
                </a:lnTo>
                <a:lnTo>
                  <a:pt x="16627" y="50809"/>
                </a:lnTo>
                <a:lnTo>
                  <a:pt x="16757" y="50753"/>
                </a:lnTo>
                <a:lnTo>
                  <a:pt x="16869" y="50678"/>
                </a:lnTo>
                <a:lnTo>
                  <a:pt x="16962" y="50567"/>
                </a:lnTo>
                <a:lnTo>
                  <a:pt x="17167" y="50362"/>
                </a:lnTo>
                <a:lnTo>
                  <a:pt x="17316" y="50176"/>
                </a:lnTo>
                <a:lnTo>
                  <a:pt x="17427" y="50008"/>
                </a:lnTo>
                <a:lnTo>
                  <a:pt x="17558" y="49766"/>
                </a:lnTo>
                <a:lnTo>
                  <a:pt x="17651" y="49543"/>
                </a:lnTo>
                <a:lnTo>
                  <a:pt x="17688" y="49468"/>
                </a:lnTo>
                <a:close/>
                <a:moveTo>
                  <a:pt x="29436" y="49710"/>
                </a:moveTo>
                <a:lnTo>
                  <a:pt x="29380" y="49748"/>
                </a:lnTo>
                <a:lnTo>
                  <a:pt x="29212" y="49896"/>
                </a:lnTo>
                <a:lnTo>
                  <a:pt x="28952" y="50139"/>
                </a:lnTo>
                <a:lnTo>
                  <a:pt x="28821" y="50269"/>
                </a:lnTo>
                <a:lnTo>
                  <a:pt x="28654" y="50455"/>
                </a:lnTo>
                <a:lnTo>
                  <a:pt x="28579" y="50548"/>
                </a:lnTo>
                <a:lnTo>
                  <a:pt x="28524" y="50641"/>
                </a:lnTo>
                <a:lnTo>
                  <a:pt x="28524" y="50734"/>
                </a:lnTo>
                <a:lnTo>
                  <a:pt x="28524" y="50772"/>
                </a:lnTo>
                <a:lnTo>
                  <a:pt x="28542" y="50809"/>
                </a:lnTo>
                <a:lnTo>
                  <a:pt x="28579" y="50846"/>
                </a:lnTo>
                <a:lnTo>
                  <a:pt x="28635" y="50827"/>
                </a:lnTo>
                <a:lnTo>
                  <a:pt x="28691" y="50809"/>
                </a:lnTo>
                <a:lnTo>
                  <a:pt x="28766" y="50753"/>
                </a:lnTo>
                <a:lnTo>
                  <a:pt x="28915" y="50585"/>
                </a:lnTo>
                <a:lnTo>
                  <a:pt x="29064" y="50381"/>
                </a:lnTo>
                <a:lnTo>
                  <a:pt x="29212" y="50176"/>
                </a:lnTo>
                <a:lnTo>
                  <a:pt x="29343" y="49971"/>
                </a:lnTo>
                <a:lnTo>
                  <a:pt x="29417" y="49803"/>
                </a:lnTo>
                <a:lnTo>
                  <a:pt x="29455" y="49710"/>
                </a:lnTo>
                <a:close/>
                <a:moveTo>
                  <a:pt x="31707" y="49580"/>
                </a:moveTo>
                <a:lnTo>
                  <a:pt x="31447" y="49785"/>
                </a:lnTo>
                <a:lnTo>
                  <a:pt x="31223" y="49952"/>
                </a:lnTo>
                <a:lnTo>
                  <a:pt x="31000" y="50139"/>
                </a:lnTo>
                <a:lnTo>
                  <a:pt x="30795" y="50343"/>
                </a:lnTo>
                <a:lnTo>
                  <a:pt x="30627" y="50529"/>
                </a:lnTo>
                <a:lnTo>
                  <a:pt x="30590" y="50623"/>
                </a:lnTo>
                <a:lnTo>
                  <a:pt x="30553" y="50697"/>
                </a:lnTo>
                <a:lnTo>
                  <a:pt x="30553" y="50772"/>
                </a:lnTo>
                <a:lnTo>
                  <a:pt x="30572" y="50809"/>
                </a:lnTo>
                <a:lnTo>
                  <a:pt x="30609" y="50846"/>
                </a:lnTo>
                <a:lnTo>
                  <a:pt x="30665" y="50827"/>
                </a:lnTo>
                <a:lnTo>
                  <a:pt x="30739" y="50790"/>
                </a:lnTo>
                <a:lnTo>
                  <a:pt x="30832" y="50716"/>
                </a:lnTo>
                <a:lnTo>
                  <a:pt x="31018" y="50529"/>
                </a:lnTo>
                <a:lnTo>
                  <a:pt x="31205" y="50287"/>
                </a:lnTo>
                <a:lnTo>
                  <a:pt x="31558" y="49803"/>
                </a:lnTo>
                <a:lnTo>
                  <a:pt x="31707" y="49580"/>
                </a:lnTo>
                <a:close/>
                <a:moveTo>
                  <a:pt x="62185" y="49468"/>
                </a:moveTo>
                <a:lnTo>
                  <a:pt x="61962" y="49710"/>
                </a:lnTo>
                <a:lnTo>
                  <a:pt x="61720" y="49952"/>
                </a:lnTo>
                <a:lnTo>
                  <a:pt x="61217" y="50381"/>
                </a:lnTo>
                <a:lnTo>
                  <a:pt x="61087" y="50492"/>
                </a:lnTo>
                <a:lnTo>
                  <a:pt x="60919" y="50660"/>
                </a:lnTo>
                <a:lnTo>
                  <a:pt x="60882" y="50734"/>
                </a:lnTo>
                <a:lnTo>
                  <a:pt x="60863" y="50772"/>
                </a:lnTo>
                <a:lnTo>
                  <a:pt x="60863" y="50809"/>
                </a:lnTo>
                <a:lnTo>
                  <a:pt x="60882" y="50827"/>
                </a:lnTo>
                <a:lnTo>
                  <a:pt x="60900" y="50846"/>
                </a:lnTo>
                <a:lnTo>
                  <a:pt x="61031" y="50846"/>
                </a:lnTo>
                <a:lnTo>
                  <a:pt x="61142" y="50809"/>
                </a:lnTo>
                <a:lnTo>
                  <a:pt x="61254" y="50753"/>
                </a:lnTo>
                <a:lnTo>
                  <a:pt x="61366" y="50678"/>
                </a:lnTo>
                <a:lnTo>
                  <a:pt x="61478" y="50567"/>
                </a:lnTo>
                <a:lnTo>
                  <a:pt x="61664" y="50362"/>
                </a:lnTo>
                <a:lnTo>
                  <a:pt x="61831" y="50176"/>
                </a:lnTo>
                <a:lnTo>
                  <a:pt x="61924" y="50008"/>
                </a:lnTo>
                <a:lnTo>
                  <a:pt x="62055" y="49766"/>
                </a:lnTo>
                <a:lnTo>
                  <a:pt x="62166" y="49543"/>
                </a:lnTo>
                <a:lnTo>
                  <a:pt x="62185" y="49468"/>
                </a:lnTo>
                <a:close/>
                <a:moveTo>
                  <a:pt x="73933" y="49710"/>
                </a:moveTo>
                <a:lnTo>
                  <a:pt x="73877" y="49748"/>
                </a:lnTo>
                <a:lnTo>
                  <a:pt x="73710" y="49896"/>
                </a:lnTo>
                <a:lnTo>
                  <a:pt x="73449" y="50139"/>
                </a:lnTo>
                <a:lnTo>
                  <a:pt x="73319" y="50269"/>
                </a:lnTo>
                <a:lnTo>
                  <a:pt x="73151" y="50455"/>
                </a:lnTo>
                <a:lnTo>
                  <a:pt x="73077" y="50548"/>
                </a:lnTo>
                <a:lnTo>
                  <a:pt x="73039" y="50641"/>
                </a:lnTo>
                <a:lnTo>
                  <a:pt x="73021" y="50734"/>
                </a:lnTo>
                <a:lnTo>
                  <a:pt x="73021" y="50772"/>
                </a:lnTo>
                <a:lnTo>
                  <a:pt x="73058" y="50809"/>
                </a:lnTo>
                <a:lnTo>
                  <a:pt x="73095" y="50846"/>
                </a:lnTo>
                <a:lnTo>
                  <a:pt x="73132" y="50827"/>
                </a:lnTo>
                <a:lnTo>
                  <a:pt x="73207" y="50809"/>
                </a:lnTo>
                <a:lnTo>
                  <a:pt x="73263" y="50753"/>
                </a:lnTo>
                <a:lnTo>
                  <a:pt x="73412" y="50585"/>
                </a:lnTo>
                <a:lnTo>
                  <a:pt x="73561" y="50381"/>
                </a:lnTo>
                <a:lnTo>
                  <a:pt x="73710" y="50176"/>
                </a:lnTo>
                <a:lnTo>
                  <a:pt x="73840" y="49971"/>
                </a:lnTo>
                <a:lnTo>
                  <a:pt x="73914" y="49803"/>
                </a:lnTo>
                <a:lnTo>
                  <a:pt x="73952" y="49710"/>
                </a:lnTo>
                <a:close/>
                <a:moveTo>
                  <a:pt x="76204" y="49580"/>
                </a:moveTo>
                <a:lnTo>
                  <a:pt x="75944" y="49785"/>
                </a:lnTo>
                <a:lnTo>
                  <a:pt x="75739" y="49952"/>
                </a:lnTo>
                <a:lnTo>
                  <a:pt x="75516" y="50139"/>
                </a:lnTo>
                <a:lnTo>
                  <a:pt x="75292" y="50343"/>
                </a:lnTo>
                <a:lnTo>
                  <a:pt x="75143" y="50529"/>
                </a:lnTo>
                <a:lnTo>
                  <a:pt x="75087" y="50623"/>
                </a:lnTo>
                <a:lnTo>
                  <a:pt x="75050" y="50697"/>
                </a:lnTo>
                <a:lnTo>
                  <a:pt x="75050" y="50772"/>
                </a:lnTo>
                <a:lnTo>
                  <a:pt x="75069" y="50809"/>
                </a:lnTo>
                <a:lnTo>
                  <a:pt x="75106" y="50846"/>
                </a:lnTo>
                <a:lnTo>
                  <a:pt x="75180" y="50827"/>
                </a:lnTo>
                <a:lnTo>
                  <a:pt x="75236" y="50790"/>
                </a:lnTo>
                <a:lnTo>
                  <a:pt x="75329" y="50716"/>
                </a:lnTo>
                <a:lnTo>
                  <a:pt x="75516" y="50529"/>
                </a:lnTo>
                <a:lnTo>
                  <a:pt x="75720" y="50287"/>
                </a:lnTo>
                <a:lnTo>
                  <a:pt x="76056" y="49803"/>
                </a:lnTo>
                <a:lnTo>
                  <a:pt x="76204" y="49580"/>
                </a:lnTo>
                <a:close/>
                <a:moveTo>
                  <a:pt x="10185" y="49394"/>
                </a:moveTo>
                <a:lnTo>
                  <a:pt x="9868" y="49654"/>
                </a:lnTo>
                <a:lnTo>
                  <a:pt x="9328" y="50101"/>
                </a:lnTo>
                <a:lnTo>
                  <a:pt x="9049" y="50343"/>
                </a:lnTo>
                <a:lnTo>
                  <a:pt x="8826" y="50548"/>
                </a:lnTo>
                <a:lnTo>
                  <a:pt x="8677" y="50716"/>
                </a:lnTo>
                <a:lnTo>
                  <a:pt x="8640" y="50772"/>
                </a:lnTo>
                <a:lnTo>
                  <a:pt x="8640" y="50809"/>
                </a:lnTo>
                <a:lnTo>
                  <a:pt x="8677" y="50846"/>
                </a:lnTo>
                <a:lnTo>
                  <a:pt x="8714" y="50865"/>
                </a:lnTo>
                <a:lnTo>
                  <a:pt x="8770" y="50865"/>
                </a:lnTo>
                <a:lnTo>
                  <a:pt x="8844" y="50827"/>
                </a:lnTo>
                <a:lnTo>
                  <a:pt x="8993" y="50753"/>
                </a:lnTo>
                <a:lnTo>
                  <a:pt x="9161" y="50623"/>
                </a:lnTo>
                <a:lnTo>
                  <a:pt x="9477" y="50362"/>
                </a:lnTo>
                <a:lnTo>
                  <a:pt x="9664" y="50194"/>
                </a:lnTo>
                <a:lnTo>
                  <a:pt x="9812" y="49990"/>
                </a:lnTo>
                <a:lnTo>
                  <a:pt x="9999" y="49710"/>
                </a:lnTo>
                <a:lnTo>
                  <a:pt x="10148" y="49487"/>
                </a:lnTo>
                <a:lnTo>
                  <a:pt x="10185" y="49394"/>
                </a:lnTo>
                <a:close/>
                <a:moveTo>
                  <a:pt x="16515" y="49505"/>
                </a:moveTo>
                <a:lnTo>
                  <a:pt x="16478" y="49524"/>
                </a:lnTo>
                <a:lnTo>
                  <a:pt x="16236" y="49748"/>
                </a:lnTo>
                <a:lnTo>
                  <a:pt x="15807" y="50139"/>
                </a:lnTo>
                <a:lnTo>
                  <a:pt x="15603" y="50362"/>
                </a:lnTo>
                <a:lnTo>
                  <a:pt x="15454" y="50567"/>
                </a:lnTo>
                <a:lnTo>
                  <a:pt x="15379" y="50641"/>
                </a:lnTo>
                <a:lnTo>
                  <a:pt x="15342" y="50734"/>
                </a:lnTo>
                <a:lnTo>
                  <a:pt x="15323" y="50790"/>
                </a:lnTo>
                <a:lnTo>
                  <a:pt x="15342" y="50827"/>
                </a:lnTo>
                <a:lnTo>
                  <a:pt x="15379" y="50865"/>
                </a:lnTo>
                <a:lnTo>
                  <a:pt x="15472" y="50865"/>
                </a:lnTo>
                <a:lnTo>
                  <a:pt x="15528" y="50846"/>
                </a:lnTo>
                <a:lnTo>
                  <a:pt x="15659" y="50753"/>
                </a:lnTo>
                <a:lnTo>
                  <a:pt x="15789" y="50623"/>
                </a:lnTo>
                <a:lnTo>
                  <a:pt x="16031" y="50362"/>
                </a:lnTo>
                <a:lnTo>
                  <a:pt x="16161" y="50213"/>
                </a:lnTo>
                <a:lnTo>
                  <a:pt x="16273" y="50045"/>
                </a:lnTo>
                <a:lnTo>
                  <a:pt x="16422" y="49785"/>
                </a:lnTo>
                <a:lnTo>
                  <a:pt x="16515" y="49561"/>
                </a:lnTo>
                <a:lnTo>
                  <a:pt x="16515" y="49505"/>
                </a:lnTo>
                <a:close/>
                <a:moveTo>
                  <a:pt x="20927" y="49468"/>
                </a:moveTo>
                <a:lnTo>
                  <a:pt x="20648" y="49692"/>
                </a:lnTo>
                <a:lnTo>
                  <a:pt x="20183" y="50120"/>
                </a:lnTo>
                <a:lnTo>
                  <a:pt x="19941" y="50343"/>
                </a:lnTo>
                <a:lnTo>
                  <a:pt x="19755" y="50548"/>
                </a:lnTo>
                <a:lnTo>
                  <a:pt x="19624" y="50716"/>
                </a:lnTo>
                <a:lnTo>
                  <a:pt x="19606" y="50772"/>
                </a:lnTo>
                <a:lnTo>
                  <a:pt x="19606" y="50809"/>
                </a:lnTo>
                <a:lnTo>
                  <a:pt x="19643" y="50846"/>
                </a:lnTo>
                <a:lnTo>
                  <a:pt x="19680" y="50865"/>
                </a:lnTo>
                <a:lnTo>
                  <a:pt x="19755" y="50865"/>
                </a:lnTo>
                <a:lnTo>
                  <a:pt x="19848" y="50827"/>
                </a:lnTo>
                <a:lnTo>
                  <a:pt x="19941" y="50753"/>
                </a:lnTo>
                <a:lnTo>
                  <a:pt x="20052" y="50660"/>
                </a:lnTo>
                <a:lnTo>
                  <a:pt x="20164" y="50529"/>
                </a:lnTo>
                <a:lnTo>
                  <a:pt x="20406" y="50250"/>
                </a:lnTo>
                <a:lnTo>
                  <a:pt x="20630" y="49971"/>
                </a:lnTo>
                <a:lnTo>
                  <a:pt x="20797" y="49710"/>
                </a:lnTo>
                <a:lnTo>
                  <a:pt x="20909" y="49524"/>
                </a:lnTo>
                <a:lnTo>
                  <a:pt x="20927" y="49468"/>
                </a:lnTo>
                <a:close/>
                <a:moveTo>
                  <a:pt x="32694" y="49748"/>
                </a:moveTo>
                <a:lnTo>
                  <a:pt x="32601" y="49803"/>
                </a:lnTo>
                <a:lnTo>
                  <a:pt x="32433" y="49934"/>
                </a:lnTo>
                <a:lnTo>
                  <a:pt x="32247" y="50120"/>
                </a:lnTo>
                <a:lnTo>
                  <a:pt x="32061" y="50306"/>
                </a:lnTo>
                <a:lnTo>
                  <a:pt x="31912" y="50511"/>
                </a:lnTo>
                <a:lnTo>
                  <a:pt x="31782" y="50678"/>
                </a:lnTo>
                <a:lnTo>
                  <a:pt x="31763" y="50753"/>
                </a:lnTo>
                <a:lnTo>
                  <a:pt x="31745" y="50809"/>
                </a:lnTo>
                <a:lnTo>
                  <a:pt x="31745" y="50846"/>
                </a:lnTo>
                <a:lnTo>
                  <a:pt x="31782" y="50865"/>
                </a:lnTo>
                <a:lnTo>
                  <a:pt x="31875" y="50865"/>
                </a:lnTo>
                <a:lnTo>
                  <a:pt x="31949" y="50846"/>
                </a:lnTo>
                <a:lnTo>
                  <a:pt x="32042" y="50790"/>
                </a:lnTo>
                <a:lnTo>
                  <a:pt x="32136" y="50734"/>
                </a:lnTo>
                <a:lnTo>
                  <a:pt x="32284" y="50548"/>
                </a:lnTo>
                <a:lnTo>
                  <a:pt x="32433" y="50325"/>
                </a:lnTo>
                <a:lnTo>
                  <a:pt x="32564" y="50120"/>
                </a:lnTo>
                <a:lnTo>
                  <a:pt x="32638" y="49934"/>
                </a:lnTo>
                <a:lnTo>
                  <a:pt x="32694" y="49785"/>
                </a:lnTo>
                <a:lnTo>
                  <a:pt x="32694" y="49748"/>
                </a:lnTo>
                <a:close/>
                <a:moveTo>
                  <a:pt x="61012" y="49505"/>
                </a:moveTo>
                <a:lnTo>
                  <a:pt x="60994" y="49524"/>
                </a:lnTo>
                <a:lnTo>
                  <a:pt x="60733" y="49748"/>
                </a:lnTo>
                <a:lnTo>
                  <a:pt x="60323" y="50139"/>
                </a:lnTo>
                <a:lnTo>
                  <a:pt x="60118" y="50362"/>
                </a:lnTo>
                <a:lnTo>
                  <a:pt x="59951" y="50567"/>
                </a:lnTo>
                <a:lnTo>
                  <a:pt x="59895" y="50641"/>
                </a:lnTo>
                <a:lnTo>
                  <a:pt x="59858" y="50734"/>
                </a:lnTo>
                <a:lnTo>
                  <a:pt x="59839" y="50790"/>
                </a:lnTo>
                <a:lnTo>
                  <a:pt x="59839" y="50827"/>
                </a:lnTo>
                <a:lnTo>
                  <a:pt x="59876" y="50865"/>
                </a:lnTo>
                <a:lnTo>
                  <a:pt x="59970" y="50865"/>
                </a:lnTo>
                <a:lnTo>
                  <a:pt x="60025" y="50846"/>
                </a:lnTo>
                <a:lnTo>
                  <a:pt x="60156" y="50753"/>
                </a:lnTo>
                <a:lnTo>
                  <a:pt x="60286" y="50623"/>
                </a:lnTo>
                <a:lnTo>
                  <a:pt x="60547" y="50362"/>
                </a:lnTo>
                <a:lnTo>
                  <a:pt x="60658" y="50213"/>
                </a:lnTo>
                <a:lnTo>
                  <a:pt x="60770" y="50045"/>
                </a:lnTo>
                <a:lnTo>
                  <a:pt x="60919" y="49785"/>
                </a:lnTo>
                <a:lnTo>
                  <a:pt x="61012" y="49561"/>
                </a:lnTo>
                <a:lnTo>
                  <a:pt x="61031" y="49505"/>
                </a:lnTo>
                <a:close/>
                <a:moveTo>
                  <a:pt x="65443" y="49468"/>
                </a:moveTo>
                <a:lnTo>
                  <a:pt x="65164" y="49692"/>
                </a:lnTo>
                <a:lnTo>
                  <a:pt x="64680" y="50120"/>
                </a:lnTo>
                <a:lnTo>
                  <a:pt x="64456" y="50343"/>
                </a:lnTo>
                <a:lnTo>
                  <a:pt x="64252" y="50548"/>
                </a:lnTo>
                <a:lnTo>
                  <a:pt x="64140" y="50716"/>
                </a:lnTo>
                <a:lnTo>
                  <a:pt x="64103" y="50772"/>
                </a:lnTo>
                <a:lnTo>
                  <a:pt x="64121" y="50809"/>
                </a:lnTo>
                <a:lnTo>
                  <a:pt x="64140" y="50846"/>
                </a:lnTo>
                <a:lnTo>
                  <a:pt x="64177" y="50865"/>
                </a:lnTo>
                <a:lnTo>
                  <a:pt x="64252" y="50865"/>
                </a:lnTo>
                <a:lnTo>
                  <a:pt x="64345" y="50827"/>
                </a:lnTo>
                <a:lnTo>
                  <a:pt x="64456" y="50753"/>
                </a:lnTo>
                <a:lnTo>
                  <a:pt x="64568" y="50660"/>
                </a:lnTo>
                <a:lnTo>
                  <a:pt x="64680" y="50529"/>
                </a:lnTo>
                <a:lnTo>
                  <a:pt x="64903" y="50250"/>
                </a:lnTo>
                <a:lnTo>
                  <a:pt x="65127" y="49971"/>
                </a:lnTo>
                <a:lnTo>
                  <a:pt x="65294" y="49710"/>
                </a:lnTo>
                <a:lnTo>
                  <a:pt x="65406" y="49524"/>
                </a:lnTo>
                <a:lnTo>
                  <a:pt x="65443" y="49468"/>
                </a:lnTo>
                <a:close/>
                <a:moveTo>
                  <a:pt x="77210" y="49748"/>
                </a:moveTo>
                <a:lnTo>
                  <a:pt x="77098" y="49803"/>
                </a:lnTo>
                <a:lnTo>
                  <a:pt x="76931" y="49934"/>
                </a:lnTo>
                <a:lnTo>
                  <a:pt x="76763" y="50120"/>
                </a:lnTo>
                <a:lnTo>
                  <a:pt x="76577" y="50306"/>
                </a:lnTo>
                <a:lnTo>
                  <a:pt x="76409" y="50511"/>
                </a:lnTo>
                <a:lnTo>
                  <a:pt x="76298" y="50678"/>
                </a:lnTo>
                <a:lnTo>
                  <a:pt x="76260" y="50753"/>
                </a:lnTo>
                <a:lnTo>
                  <a:pt x="76242" y="50809"/>
                </a:lnTo>
                <a:lnTo>
                  <a:pt x="76260" y="50846"/>
                </a:lnTo>
                <a:lnTo>
                  <a:pt x="76279" y="50865"/>
                </a:lnTo>
                <a:lnTo>
                  <a:pt x="76372" y="50865"/>
                </a:lnTo>
                <a:lnTo>
                  <a:pt x="76465" y="50846"/>
                </a:lnTo>
                <a:lnTo>
                  <a:pt x="76540" y="50790"/>
                </a:lnTo>
                <a:lnTo>
                  <a:pt x="76633" y="50734"/>
                </a:lnTo>
                <a:lnTo>
                  <a:pt x="76800" y="50548"/>
                </a:lnTo>
                <a:lnTo>
                  <a:pt x="76931" y="50325"/>
                </a:lnTo>
                <a:lnTo>
                  <a:pt x="77061" y="50120"/>
                </a:lnTo>
                <a:lnTo>
                  <a:pt x="77154" y="49934"/>
                </a:lnTo>
                <a:lnTo>
                  <a:pt x="77191" y="49785"/>
                </a:lnTo>
                <a:lnTo>
                  <a:pt x="77210" y="49748"/>
                </a:lnTo>
                <a:close/>
                <a:moveTo>
                  <a:pt x="3780" y="49524"/>
                </a:moveTo>
                <a:lnTo>
                  <a:pt x="3687" y="49580"/>
                </a:lnTo>
                <a:lnTo>
                  <a:pt x="3426" y="49729"/>
                </a:lnTo>
                <a:lnTo>
                  <a:pt x="3147" y="49896"/>
                </a:lnTo>
                <a:lnTo>
                  <a:pt x="2924" y="50045"/>
                </a:lnTo>
                <a:lnTo>
                  <a:pt x="2738" y="50176"/>
                </a:lnTo>
                <a:lnTo>
                  <a:pt x="2421" y="50399"/>
                </a:lnTo>
                <a:lnTo>
                  <a:pt x="2291" y="50511"/>
                </a:lnTo>
                <a:lnTo>
                  <a:pt x="2160" y="50641"/>
                </a:lnTo>
                <a:lnTo>
                  <a:pt x="2086" y="50753"/>
                </a:lnTo>
                <a:lnTo>
                  <a:pt x="2086" y="50809"/>
                </a:lnTo>
                <a:lnTo>
                  <a:pt x="2086" y="50846"/>
                </a:lnTo>
                <a:lnTo>
                  <a:pt x="2086" y="50865"/>
                </a:lnTo>
                <a:lnTo>
                  <a:pt x="2105" y="50883"/>
                </a:lnTo>
                <a:lnTo>
                  <a:pt x="2160" y="50883"/>
                </a:lnTo>
                <a:lnTo>
                  <a:pt x="2254" y="50846"/>
                </a:lnTo>
                <a:lnTo>
                  <a:pt x="2347" y="50790"/>
                </a:lnTo>
                <a:lnTo>
                  <a:pt x="2607" y="50604"/>
                </a:lnTo>
                <a:lnTo>
                  <a:pt x="2905" y="50362"/>
                </a:lnTo>
                <a:lnTo>
                  <a:pt x="3464" y="49841"/>
                </a:lnTo>
                <a:lnTo>
                  <a:pt x="3780" y="49524"/>
                </a:lnTo>
                <a:close/>
                <a:moveTo>
                  <a:pt x="44759" y="49524"/>
                </a:moveTo>
                <a:lnTo>
                  <a:pt x="44461" y="49822"/>
                </a:lnTo>
                <a:lnTo>
                  <a:pt x="44032" y="50269"/>
                </a:lnTo>
                <a:lnTo>
                  <a:pt x="43828" y="50492"/>
                </a:lnTo>
                <a:lnTo>
                  <a:pt x="43679" y="50678"/>
                </a:lnTo>
                <a:lnTo>
                  <a:pt x="43660" y="50753"/>
                </a:lnTo>
                <a:lnTo>
                  <a:pt x="43641" y="50827"/>
                </a:lnTo>
                <a:lnTo>
                  <a:pt x="43660" y="50865"/>
                </a:lnTo>
                <a:lnTo>
                  <a:pt x="43716" y="50883"/>
                </a:lnTo>
                <a:lnTo>
                  <a:pt x="43809" y="50865"/>
                </a:lnTo>
                <a:lnTo>
                  <a:pt x="43884" y="50827"/>
                </a:lnTo>
                <a:lnTo>
                  <a:pt x="43958" y="50772"/>
                </a:lnTo>
                <a:lnTo>
                  <a:pt x="44051" y="50697"/>
                </a:lnTo>
                <a:lnTo>
                  <a:pt x="44200" y="50492"/>
                </a:lnTo>
                <a:lnTo>
                  <a:pt x="44349" y="50269"/>
                </a:lnTo>
                <a:lnTo>
                  <a:pt x="44610" y="49803"/>
                </a:lnTo>
                <a:lnTo>
                  <a:pt x="44703" y="49617"/>
                </a:lnTo>
                <a:lnTo>
                  <a:pt x="44759" y="49524"/>
                </a:lnTo>
                <a:close/>
                <a:moveTo>
                  <a:pt x="89256" y="49524"/>
                </a:moveTo>
                <a:lnTo>
                  <a:pt x="88976" y="49822"/>
                </a:lnTo>
                <a:lnTo>
                  <a:pt x="88530" y="50269"/>
                </a:lnTo>
                <a:lnTo>
                  <a:pt x="88325" y="50492"/>
                </a:lnTo>
                <a:lnTo>
                  <a:pt x="88195" y="50678"/>
                </a:lnTo>
                <a:lnTo>
                  <a:pt x="88157" y="50753"/>
                </a:lnTo>
                <a:lnTo>
                  <a:pt x="88139" y="50827"/>
                </a:lnTo>
                <a:lnTo>
                  <a:pt x="88157" y="50865"/>
                </a:lnTo>
                <a:lnTo>
                  <a:pt x="88232" y="50883"/>
                </a:lnTo>
                <a:lnTo>
                  <a:pt x="88306" y="50865"/>
                </a:lnTo>
                <a:lnTo>
                  <a:pt x="88381" y="50827"/>
                </a:lnTo>
                <a:lnTo>
                  <a:pt x="88474" y="50772"/>
                </a:lnTo>
                <a:lnTo>
                  <a:pt x="88548" y="50697"/>
                </a:lnTo>
                <a:lnTo>
                  <a:pt x="88716" y="50492"/>
                </a:lnTo>
                <a:lnTo>
                  <a:pt x="88865" y="50269"/>
                </a:lnTo>
                <a:lnTo>
                  <a:pt x="89107" y="49803"/>
                </a:lnTo>
                <a:lnTo>
                  <a:pt x="89200" y="49617"/>
                </a:lnTo>
                <a:lnTo>
                  <a:pt x="89256" y="49524"/>
                </a:lnTo>
                <a:close/>
                <a:moveTo>
                  <a:pt x="2719" y="49468"/>
                </a:moveTo>
                <a:lnTo>
                  <a:pt x="2645" y="49487"/>
                </a:lnTo>
                <a:lnTo>
                  <a:pt x="2533" y="49524"/>
                </a:lnTo>
                <a:lnTo>
                  <a:pt x="2328" y="49636"/>
                </a:lnTo>
                <a:lnTo>
                  <a:pt x="2316" y="49648"/>
                </a:lnTo>
                <a:lnTo>
                  <a:pt x="2316" y="49648"/>
                </a:lnTo>
                <a:lnTo>
                  <a:pt x="2216" y="49710"/>
                </a:lnTo>
                <a:lnTo>
                  <a:pt x="2086" y="49841"/>
                </a:lnTo>
                <a:lnTo>
                  <a:pt x="1937" y="49952"/>
                </a:lnTo>
                <a:lnTo>
                  <a:pt x="1807" y="50083"/>
                </a:lnTo>
                <a:lnTo>
                  <a:pt x="1621" y="50213"/>
                </a:lnTo>
                <a:lnTo>
                  <a:pt x="1304" y="50436"/>
                </a:lnTo>
                <a:lnTo>
                  <a:pt x="1155" y="50567"/>
                </a:lnTo>
                <a:lnTo>
                  <a:pt x="1043" y="50697"/>
                </a:lnTo>
                <a:lnTo>
                  <a:pt x="1006" y="50753"/>
                </a:lnTo>
                <a:lnTo>
                  <a:pt x="987" y="50790"/>
                </a:lnTo>
                <a:lnTo>
                  <a:pt x="987" y="50846"/>
                </a:lnTo>
                <a:lnTo>
                  <a:pt x="987" y="50883"/>
                </a:lnTo>
                <a:lnTo>
                  <a:pt x="1043" y="50902"/>
                </a:lnTo>
                <a:lnTo>
                  <a:pt x="1118" y="50902"/>
                </a:lnTo>
                <a:lnTo>
                  <a:pt x="1211" y="50865"/>
                </a:lnTo>
                <a:lnTo>
                  <a:pt x="1323" y="50790"/>
                </a:lnTo>
                <a:lnTo>
                  <a:pt x="1583" y="50623"/>
                </a:lnTo>
                <a:lnTo>
                  <a:pt x="1863" y="50381"/>
                </a:lnTo>
                <a:lnTo>
                  <a:pt x="2142" y="50139"/>
                </a:lnTo>
                <a:lnTo>
                  <a:pt x="2402" y="49896"/>
                </a:lnTo>
                <a:lnTo>
                  <a:pt x="2700" y="49580"/>
                </a:lnTo>
                <a:lnTo>
                  <a:pt x="2738" y="49524"/>
                </a:lnTo>
                <a:lnTo>
                  <a:pt x="2756" y="49487"/>
                </a:lnTo>
                <a:lnTo>
                  <a:pt x="2756" y="49468"/>
                </a:lnTo>
                <a:close/>
                <a:moveTo>
                  <a:pt x="38298" y="49580"/>
                </a:moveTo>
                <a:lnTo>
                  <a:pt x="38075" y="49822"/>
                </a:lnTo>
                <a:lnTo>
                  <a:pt x="37833" y="50027"/>
                </a:lnTo>
                <a:lnTo>
                  <a:pt x="37330" y="50436"/>
                </a:lnTo>
                <a:lnTo>
                  <a:pt x="37200" y="50529"/>
                </a:lnTo>
                <a:lnTo>
                  <a:pt x="37107" y="50604"/>
                </a:lnTo>
                <a:lnTo>
                  <a:pt x="37032" y="50678"/>
                </a:lnTo>
                <a:lnTo>
                  <a:pt x="36976" y="50753"/>
                </a:lnTo>
                <a:lnTo>
                  <a:pt x="36976" y="50772"/>
                </a:lnTo>
                <a:lnTo>
                  <a:pt x="36976" y="50809"/>
                </a:lnTo>
                <a:lnTo>
                  <a:pt x="36976" y="50846"/>
                </a:lnTo>
                <a:lnTo>
                  <a:pt x="37013" y="50865"/>
                </a:lnTo>
                <a:lnTo>
                  <a:pt x="37125" y="50902"/>
                </a:lnTo>
                <a:lnTo>
                  <a:pt x="37218" y="50902"/>
                </a:lnTo>
                <a:lnTo>
                  <a:pt x="37330" y="50883"/>
                </a:lnTo>
                <a:lnTo>
                  <a:pt x="37423" y="50827"/>
                </a:lnTo>
                <a:lnTo>
                  <a:pt x="37535" y="50753"/>
                </a:lnTo>
                <a:lnTo>
                  <a:pt x="37628" y="50678"/>
                </a:lnTo>
                <a:lnTo>
                  <a:pt x="37721" y="50567"/>
                </a:lnTo>
                <a:lnTo>
                  <a:pt x="37888" y="50325"/>
                </a:lnTo>
                <a:lnTo>
                  <a:pt x="38037" y="50083"/>
                </a:lnTo>
                <a:lnTo>
                  <a:pt x="38168" y="49841"/>
                </a:lnTo>
                <a:lnTo>
                  <a:pt x="38242" y="49673"/>
                </a:lnTo>
                <a:lnTo>
                  <a:pt x="38298" y="49580"/>
                </a:lnTo>
                <a:close/>
                <a:moveTo>
                  <a:pt x="48985" y="49636"/>
                </a:moveTo>
                <a:lnTo>
                  <a:pt x="48948" y="49654"/>
                </a:lnTo>
                <a:lnTo>
                  <a:pt x="48743" y="49859"/>
                </a:lnTo>
                <a:lnTo>
                  <a:pt x="48389" y="50250"/>
                </a:lnTo>
                <a:lnTo>
                  <a:pt x="48203" y="50455"/>
                </a:lnTo>
                <a:lnTo>
                  <a:pt x="48073" y="50660"/>
                </a:lnTo>
                <a:lnTo>
                  <a:pt x="48035" y="50734"/>
                </a:lnTo>
                <a:lnTo>
                  <a:pt x="47998" y="50809"/>
                </a:lnTo>
                <a:lnTo>
                  <a:pt x="47998" y="50865"/>
                </a:lnTo>
                <a:lnTo>
                  <a:pt x="48017" y="50902"/>
                </a:lnTo>
                <a:lnTo>
                  <a:pt x="48091" y="50902"/>
                </a:lnTo>
                <a:lnTo>
                  <a:pt x="48184" y="50865"/>
                </a:lnTo>
                <a:lnTo>
                  <a:pt x="48296" y="50772"/>
                </a:lnTo>
                <a:lnTo>
                  <a:pt x="48408" y="50641"/>
                </a:lnTo>
                <a:lnTo>
                  <a:pt x="48594" y="50399"/>
                </a:lnTo>
                <a:lnTo>
                  <a:pt x="48687" y="50250"/>
                </a:lnTo>
                <a:lnTo>
                  <a:pt x="48780" y="50101"/>
                </a:lnTo>
                <a:lnTo>
                  <a:pt x="48910" y="49878"/>
                </a:lnTo>
                <a:lnTo>
                  <a:pt x="48985" y="49673"/>
                </a:lnTo>
                <a:lnTo>
                  <a:pt x="48985" y="49636"/>
                </a:lnTo>
                <a:close/>
                <a:moveTo>
                  <a:pt x="82814" y="49580"/>
                </a:moveTo>
                <a:lnTo>
                  <a:pt x="82572" y="49822"/>
                </a:lnTo>
                <a:lnTo>
                  <a:pt x="82330" y="50027"/>
                </a:lnTo>
                <a:lnTo>
                  <a:pt x="81846" y="50436"/>
                </a:lnTo>
                <a:lnTo>
                  <a:pt x="81697" y="50529"/>
                </a:lnTo>
                <a:lnTo>
                  <a:pt x="81604" y="50604"/>
                </a:lnTo>
                <a:lnTo>
                  <a:pt x="81529" y="50678"/>
                </a:lnTo>
                <a:lnTo>
                  <a:pt x="81492" y="50753"/>
                </a:lnTo>
                <a:lnTo>
                  <a:pt x="81473" y="50772"/>
                </a:lnTo>
                <a:lnTo>
                  <a:pt x="81473" y="50809"/>
                </a:lnTo>
                <a:lnTo>
                  <a:pt x="81492" y="50846"/>
                </a:lnTo>
                <a:lnTo>
                  <a:pt x="81511" y="50865"/>
                </a:lnTo>
                <a:lnTo>
                  <a:pt x="81622" y="50902"/>
                </a:lnTo>
                <a:lnTo>
                  <a:pt x="81734" y="50902"/>
                </a:lnTo>
                <a:lnTo>
                  <a:pt x="81827" y="50883"/>
                </a:lnTo>
                <a:lnTo>
                  <a:pt x="81939" y="50827"/>
                </a:lnTo>
                <a:lnTo>
                  <a:pt x="82032" y="50753"/>
                </a:lnTo>
                <a:lnTo>
                  <a:pt x="82125" y="50678"/>
                </a:lnTo>
                <a:lnTo>
                  <a:pt x="82218" y="50567"/>
                </a:lnTo>
                <a:lnTo>
                  <a:pt x="82386" y="50325"/>
                </a:lnTo>
                <a:lnTo>
                  <a:pt x="82535" y="50083"/>
                </a:lnTo>
                <a:lnTo>
                  <a:pt x="82665" y="49841"/>
                </a:lnTo>
                <a:lnTo>
                  <a:pt x="82758" y="49673"/>
                </a:lnTo>
                <a:lnTo>
                  <a:pt x="82814" y="49580"/>
                </a:lnTo>
                <a:close/>
                <a:moveTo>
                  <a:pt x="22975" y="49431"/>
                </a:moveTo>
                <a:lnTo>
                  <a:pt x="22957" y="49450"/>
                </a:lnTo>
                <a:lnTo>
                  <a:pt x="22733" y="49692"/>
                </a:lnTo>
                <a:lnTo>
                  <a:pt x="22324" y="50139"/>
                </a:lnTo>
                <a:lnTo>
                  <a:pt x="22138" y="50399"/>
                </a:lnTo>
                <a:lnTo>
                  <a:pt x="21989" y="50623"/>
                </a:lnTo>
                <a:lnTo>
                  <a:pt x="21933" y="50716"/>
                </a:lnTo>
                <a:lnTo>
                  <a:pt x="21896" y="50790"/>
                </a:lnTo>
                <a:lnTo>
                  <a:pt x="21896" y="50865"/>
                </a:lnTo>
                <a:lnTo>
                  <a:pt x="21914" y="50902"/>
                </a:lnTo>
                <a:lnTo>
                  <a:pt x="21951" y="50920"/>
                </a:lnTo>
                <a:lnTo>
                  <a:pt x="21989" y="50902"/>
                </a:lnTo>
                <a:lnTo>
                  <a:pt x="22082" y="50846"/>
                </a:lnTo>
                <a:lnTo>
                  <a:pt x="22193" y="50734"/>
                </a:lnTo>
                <a:lnTo>
                  <a:pt x="22305" y="50604"/>
                </a:lnTo>
                <a:lnTo>
                  <a:pt x="22510" y="50343"/>
                </a:lnTo>
                <a:lnTo>
                  <a:pt x="22603" y="50176"/>
                </a:lnTo>
                <a:lnTo>
                  <a:pt x="22715" y="50008"/>
                </a:lnTo>
                <a:lnTo>
                  <a:pt x="22864" y="49729"/>
                </a:lnTo>
                <a:lnTo>
                  <a:pt x="22957" y="49505"/>
                </a:lnTo>
                <a:lnTo>
                  <a:pt x="22975" y="49450"/>
                </a:lnTo>
                <a:lnTo>
                  <a:pt x="22975" y="49431"/>
                </a:lnTo>
                <a:close/>
                <a:moveTo>
                  <a:pt x="24074" y="49431"/>
                </a:moveTo>
                <a:lnTo>
                  <a:pt x="24055" y="49450"/>
                </a:lnTo>
                <a:lnTo>
                  <a:pt x="23795" y="49748"/>
                </a:lnTo>
                <a:lnTo>
                  <a:pt x="23590" y="49990"/>
                </a:lnTo>
                <a:lnTo>
                  <a:pt x="23366" y="50232"/>
                </a:lnTo>
                <a:lnTo>
                  <a:pt x="23199" y="50492"/>
                </a:lnTo>
                <a:lnTo>
                  <a:pt x="23069" y="50697"/>
                </a:lnTo>
                <a:lnTo>
                  <a:pt x="23031" y="50790"/>
                </a:lnTo>
                <a:lnTo>
                  <a:pt x="23031" y="50846"/>
                </a:lnTo>
                <a:lnTo>
                  <a:pt x="23069" y="50902"/>
                </a:lnTo>
                <a:lnTo>
                  <a:pt x="23124" y="50920"/>
                </a:lnTo>
                <a:lnTo>
                  <a:pt x="23162" y="50902"/>
                </a:lnTo>
                <a:lnTo>
                  <a:pt x="23199" y="50883"/>
                </a:lnTo>
                <a:lnTo>
                  <a:pt x="23311" y="50809"/>
                </a:lnTo>
                <a:lnTo>
                  <a:pt x="23404" y="50678"/>
                </a:lnTo>
                <a:lnTo>
                  <a:pt x="23497" y="50548"/>
                </a:lnTo>
                <a:lnTo>
                  <a:pt x="23683" y="50250"/>
                </a:lnTo>
                <a:lnTo>
                  <a:pt x="23795" y="50064"/>
                </a:lnTo>
                <a:lnTo>
                  <a:pt x="23981" y="49692"/>
                </a:lnTo>
                <a:lnTo>
                  <a:pt x="24074" y="49487"/>
                </a:lnTo>
                <a:lnTo>
                  <a:pt x="24074" y="49431"/>
                </a:lnTo>
                <a:close/>
                <a:moveTo>
                  <a:pt x="30516" y="49599"/>
                </a:moveTo>
                <a:lnTo>
                  <a:pt x="30497" y="49617"/>
                </a:lnTo>
                <a:lnTo>
                  <a:pt x="30255" y="49896"/>
                </a:lnTo>
                <a:lnTo>
                  <a:pt x="29920" y="50325"/>
                </a:lnTo>
                <a:lnTo>
                  <a:pt x="29771" y="50529"/>
                </a:lnTo>
                <a:lnTo>
                  <a:pt x="29659" y="50716"/>
                </a:lnTo>
                <a:lnTo>
                  <a:pt x="29622" y="50790"/>
                </a:lnTo>
                <a:lnTo>
                  <a:pt x="29622" y="50846"/>
                </a:lnTo>
                <a:lnTo>
                  <a:pt x="29622" y="50883"/>
                </a:lnTo>
                <a:lnTo>
                  <a:pt x="29659" y="50920"/>
                </a:lnTo>
                <a:lnTo>
                  <a:pt x="29697" y="50920"/>
                </a:lnTo>
                <a:lnTo>
                  <a:pt x="29752" y="50902"/>
                </a:lnTo>
                <a:lnTo>
                  <a:pt x="29827" y="50846"/>
                </a:lnTo>
                <a:lnTo>
                  <a:pt x="29939" y="50753"/>
                </a:lnTo>
                <a:lnTo>
                  <a:pt x="30032" y="50623"/>
                </a:lnTo>
                <a:lnTo>
                  <a:pt x="30199" y="50381"/>
                </a:lnTo>
                <a:lnTo>
                  <a:pt x="30311" y="50213"/>
                </a:lnTo>
                <a:lnTo>
                  <a:pt x="30460" y="49841"/>
                </a:lnTo>
                <a:lnTo>
                  <a:pt x="30516" y="49636"/>
                </a:lnTo>
                <a:lnTo>
                  <a:pt x="30516" y="49599"/>
                </a:lnTo>
                <a:close/>
                <a:moveTo>
                  <a:pt x="34928" y="49617"/>
                </a:moveTo>
                <a:lnTo>
                  <a:pt x="34705" y="49841"/>
                </a:lnTo>
                <a:lnTo>
                  <a:pt x="34277" y="50213"/>
                </a:lnTo>
                <a:lnTo>
                  <a:pt x="34090" y="50436"/>
                </a:lnTo>
                <a:lnTo>
                  <a:pt x="33923" y="50623"/>
                </a:lnTo>
                <a:lnTo>
                  <a:pt x="33867" y="50716"/>
                </a:lnTo>
                <a:lnTo>
                  <a:pt x="33848" y="50790"/>
                </a:lnTo>
                <a:lnTo>
                  <a:pt x="33830" y="50846"/>
                </a:lnTo>
                <a:lnTo>
                  <a:pt x="33848" y="50902"/>
                </a:lnTo>
                <a:lnTo>
                  <a:pt x="33904" y="50920"/>
                </a:lnTo>
                <a:lnTo>
                  <a:pt x="33960" y="50920"/>
                </a:lnTo>
                <a:lnTo>
                  <a:pt x="34035" y="50865"/>
                </a:lnTo>
                <a:lnTo>
                  <a:pt x="34128" y="50809"/>
                </a:lnTo>
                <a:lnTo>
                  <a:pt x="34295" y="50604"/>
                </a:lnTo>
                <a:lnTo>
                  <a:pt x="34481" y="50343"/>
                </a:lnTo>
                <a:lnTo>
                  <a:pt x="34649" y="50083"/>
                </a:lnTo>
                <a:lnTo>
                  <a:pt x="34798" y="49859"/>
                </a:lnTo>
                <a:lnTo>
                  <a:pt x="34928" y="49617"/>
                </a:lnTo>
                <a:close/>
                <a:moveTo>
                  <a:pt x="43623" y="49636"/>
                </a:moveTo>
                <a:lnTo>
                  <a:pt x="43344" y="49859"/>
                </a:lnTo>
                <a:lnTo>
                  <a:pt x="43139" y="50027"/>
                </a:lnTo>
                <a:lnTo>
                  <a:pt x="42934" y="50213"/>
                </a:lnTo>
                <a:lnTo>
                  <a:pt x="42748" y="50418"/>
                </a:lnTo>
                <a:lnTo>
                  <a:pt x="42599" y="50604"/>
                </a:lnTo>
                <a:lnTo>
                  <a:pt x="42543" y="50678"/>
                </a:lnTo>
                <a:lnTo>
                  <a:pt x="42524" y="50753"/>
                </a:lnTo>
                <a:lnTo>
                  <a:pt x="42524" y="50827"/>
                </a:lnTo>
                <a:lnTo>
                  <a:pt x="42562" y="50883"/>
                </a:lnTo>
                <a:lnTo>
                  <a:pt x="42617" y="50920"/>
                </a:lnTo>
                <a:lnTo>
                  <a:pt x="42673" y="50920"/>
                </a:lnTo>
                <a:lnTo>
                  <a:pt x="42748" y="50883"/>
                </a:lnTo>
                <a:lnTo>
                  <a:pt x="42841" y="50827"/>
                </a:lnTo>
                <a:lnTo>
                  <a:pt x="43008" y="50641"/>
                </a:lnTo>
                <a:lnTo>
                  <a:pt x="43176" y="50399"/>
                </a:lnTo>
                <a:lnTo>
                  <a:pt x="43344" y="50139"/>
                </a:lnTo>
                <a:lnTo>
                  <a:pt x="43474" y="49896"/>
                </a:lnTo>
                <a:lnTo>
                  <a:pt x="43623" y="49636"/>
                </a:lnTo>
                <a:close/>
                <a:moveTo>
                  <a:pt x="47737" y="49748"/>
                </a:moveTo>
                <a:lnTo>
                  <a:pt x="47570" y="49952"/>
                </a:lnTo>
                <a:lnTo>
                  <a:pt x="47309" y="50306"/>
                </a:lnTo>
                <a:lnTo>
                  <a:pt x="47179" y="50492"/>
                </a:lnTo>
                <a:lnTo>
                  <a:pt x="47086" y="50678"/>
                </a:lnTo>
                <a:lnTo>
                  <a:pt x="47030" y="50809"/>
                </a:lnTo>
                <a:lnTo>
                  <a:pt x="47030" y="50865"/>
                </a:lnTo>
                <a:lnTo>
                  <a:pt x="47049" y="50902"/>
                </a:lnTo>
                <a:lnTo>
                  <a:pt x="47104" y="50920"/>
                </a:lnTo>
                <a:lnTo>
                  <a:pt x="47160" y="50902"/>
                </a:lnTo>
                <a:lnTo>
                  <a:pt x="47216" y="50865"/>
                </a:lnTo>
                <a:lnTo>
                  <a:pt x="47291" y="50790"/>
                </a:lnTo>
                <a:lnTo>
                  <a:pt x="47421" y="50585"/>
                </a:lnTo>
                <a:lnTo>
                  <a:pt x="47551" y="50343"/>
                </a:lnTo>
                <a:lnTo>
                  <a:pt x="47644" y="50101"/>
                </a:lnTo>
                <a:lnTo>
                  <a:pt x="47737" y="49896"/>
                </a:lnTo>
                <a:lnTo>
                  <a:pt x="47756" y="49766"/>
                </a:lnTo>
                <a:lnTo>
                  <a:pt x="47756" y="49748"/>
                </a:lnTo>
                <a:close/>
                <a:moveTo>
                  <a:pt x="50176" y="49468"/>
                </a:moveTo>
                <a:lnTo>
                  <a:pt x="49525" y="50176"/>
                </a:lnTo>
                <a:lnTo>
                  <a:pt x="49134" y="50641"/>
                </a:lnTo>
                <a:lnTo>
                  <a:pt x="49022" y="50790"/>
                </a:lnTo>
                <a:lnTo>
                  <a:pt x="49003" y="50846"/>
                </a:lnTo>
                <a:lnTo>
                  <a:pt x="49003" y="50883"/>
                </a:lnTo>
                <a:lnTo>
                  <a:pt x="49041" y="50902"/>
                </a:lnTo>
                <a:lnTo>
                  <a:pt x="49059" y="50920"/>
                </a:lnTo>
                <a:lnTo>
                  <a:pt x="49152" y="50902"/>
                </a:lnTo>
                <a:lnTo>
                  <a:pt x="49227" y="50865"/>
                </a:lnTo>
                <a:lnTo>
                  <a:pt x="49320" y="50790"/>
                </a:lnTo>
                <a:lnTo>
                  <a:pt x="49413" y="50697"/>
                </a:lnTo>
                <a:lnTo>
                  <a:pt x="49506" y="50567"/>
                </a:lnTo>
                <a:lnTo>
                  <a:pt x="49711" y="50287"/>
                </a:lnTo>
                <a:lnTo>
                  <a:pt x="49879" y="49990"/>
                </a:lnTo>
                <a:lnTo>
                  <a:pt x="50027" y="49729"/>
                </a:lnTo>
                <a:lnTo>
                  <a:pt x="50176" y="49468"/>
                </a:lnTo>
                <a:close/>
                <a:moveTo>
                  <a:pt x="67473" y="49431"/>
                </a:moveTo>
                <a:lnTo>
                  <a:pt x="67473" y="49450"/>
                </a:lnTo>
                <a:lnTo>
                  <a:pt x="67231" y="49692"/>
                </a:lnTo>
                <a:lnTo>
                  <a:pt x="66840" y="50139"/>
                </a:lnTo>
                <a:lnTo>
                  <a:pt x="66635" y="50399"/>
                </a:lnTo>
                <a:lnTo>
                  <a:pt x="66486" y="50623"/>
                </a:lnTo>
                <a:lnTo>
                  <a:pt x="66430" y="50716"/>
                </a:lnTo>
                <a:lnTo>
                  <a:pt x="66393" y="50790"/>
                </a:lnTo>
                <a:lnTo>
                  <a:pt x="66393" y="50865"/>
                </a:lnTo>
                <a:lnTo>
                  <a:pt x="66411" y="50902"/>
                </a:lnTo>
                <a:lnTo>
                  <a:pt x="66449" y="50920"/>
                </a:lnTo>
                <a:lnTo>
                  <a:pt x="66486" y="50902"/>
                </a:lnTo>
                <a:lnTo>
                  <a:pt x="66579" y="50846"/>
                </a:lnTo>
                <a:lnTo>
                  <a:pt x="66691" y="50734"/>
                </a:lnTo>
                <a:lnTo>
                  <a:pt x="66802" y="50604"/>
                </a:lnTo>
                <a:lnTo>
                  <a:pt x="67007" y="50343"/>
                </a:lnTo>
                <a:lnTo>
                  <a:pt x="67119" y="50176"/>
                </a:lnTo>
                <a:lnTo>
                  <a:pt x="67212" y="50008"/>
                </a:lnTo>
                <a:lnTo>
                  <a:pt x="67361" y="49729"/>
                </a:lnTo>
                <a:lnTo>
                  <a:pt x="67473" y="49505"/>
                </a:lnTo>
                <a:lnTo>
                  <a:pt x="67491" y="49450"/>
                </a:lnTo>
                <a:lnTo>
                  <a:pt x="67473" y="49431"/>
                </a:lnTo>
                <a:close/>
                <a:moveTo>
                  <a:pt x="68571" y="49431"/>
                </a:moveTo>
                <a:lnTo>
                  <a:pt x="68552" y="49450"/>
                </a:lnTo>
                <a:lnTo>
                  <a:pt x="68292" y="49748"/>
                </a:lnTo>
                <a:lnTo>
                  <a:pt x="68087" y="49990"/>
                </a:lnTo>
                <a:lnTo>
                  <a:pt x="67882" y="50232"/>
                </a:lnTo>
                <a:lnTo>
                  <a:pt x="67696" y="50492"/>
                </a:lnTo>
                <a:lnTo>
                  <a:pt x="67566" y="50697"/>
                </a:lnTo>
                <a:lnTo>
                  <a:pt x="67547" y="50790"/>
                </a:lnTo>
                <a:lnTo>
                  <a:pt x="67547" y="50846"/>
                </a:lnTo>
                <a:lnTo>
                  <a:pt x="67566" y="50902"/>
                </a:lnTo>
                <a:lnTo>
                  <a:pt x="67622" y="50920"/>
                </a:lnTo>
                <a:lnTo>
                  <a:pt x="67659" y="50902"/>
                </a:lnTo>
                <a:lnTo>
                  <a:pt x="67715" y="50883"/>
                </a:lnTo>
                <a:lnTo>
                  <a:pt x="67808" y="50809"/>
                </a:lnTo>
                <a:lnTo>
                  <a:pt x="67901" y="50678"/>
                </a:lnTo>
                <a:lnTo>
                  <a:pt x="68013" y="50548"/>
                </a:lnTo>
                <a:lnTo>
                  <a:pt x="68199" y="50250"/>
                </a:lnTo>
                <a:lnTo>
                  <a:pt x="68310" y="50064"/>
                </a:lnTo>
                <a:lnTo>
                  <a:pt x="68497" y="49692"/>
                </a:lnTo>
                <a:lnTo>
                  <a:pt x="68571" y="49487"/>
                </a:lnTo>
                <a:lnTo>
                  <a:pt x="68571" y="49431"/>
                </a:lnTo>
                <a:close/>
                <a:moveTo>
                  <a:pt x="75032" y="49599"/>
                </a:moveTo>
                <a:lnTo>
                  <a:pt x="74994" y="49617"/>
                </a:lnTo>
                <a:lnTo>
                  <a:pt x="74771" y="49896"/>
                </a:lnTo>
                <a:lnTo>
                  <a:pt x="74417" y="50325"/>
                </a:lnTo>
                <a:lnTo>
                  <a:pt x="74268" y="50529"/>
                </a:lnTo>
                <a:lnTo>
                  <a:pt x="74156" y="50716"/>
                </a:lnTo>
                <a:lnTo>
                  <a:pt x="74138" y="50790"/>
                </a:lnTo>
                <a:lnTo>
                  <a:pt x="74119" y="50846"/>
                </a:lnTo>
                <a:lnTo>
                  <a:pt x="74138" y="50883"/>
                </a:lnTo>
                <a:lnTo>
                  <a:pt x="74175" y="50920"/>
                </a:lnTo>
                <a:lnTo>
                  <a:pt x="74212" y="50920"/>
                </a:lnTo>
                <a:lnTo>
                  <a:pt x="74250" y="50902"/>
                </a:lnTo>
                <a:lnTo>
                  <a:pt x="74343" y="50846"/>
                </a:lnTo>
                <a:lnTo>
                  <a:pt x="74436" y="50753"/>
                </a:lnTo>
                <a:lnTo>
                  <a:pt x="74529" y="50623"/>
                </a:lnTo>
                <a:lnTo>
                  <a:pt x="74696" y="50381"/>
                </a:lnTo>
                <a:lnTo>
                  <a:pt x="74808" y="50213"/>
                </a:lnTo>
                <a:lnTo>
                  <a:pt x="74957" y="49841"/>
                </a:lnTo>
                <a:lnTo>
                  <a:pt x="75013" y="49636"/>
                </a:lnTo>
                <a:lnTo>
                  <a:pt x="75032" y="49599"/>
                </a:lnTo>
                <a:close/>
                <a:moveTo>
                  <a:pt x="79444" y="49617"/>
                </a:moveTo>
                <a:lnTo>
                  <a:pt x="79202" y="49841"/>
                </a:lnTo>
                <a:lnTo>
                  <a:pt x="78792" y="50213"/>
                </a:lnTo>
                <a:lnTo>
                  <a:pt x="78588" y="50436"/>
                </a:lnTo>
                <a:lnTo>
                  <a:pt x="78439" y="50623"/>
                </a:lnTo>
                <a:lnTo>
                  <a:pt x="78383" y="50716"/>
                </a:lnTo>
                <a:lnTo>
                  <a:pt x="78346" y="50790"/>
                </a:lnTo>
                <a:lnTo>
                  <a:pt x="78327" y="50846"/>
                </a:lnTo>
                <a:lnTo>
                  <a:pt x="78346" y="50902"/>
                </a:lnTo>
                <a:lnTo>
                  <a:pt x="78401" y="50920"/>
                </a:lnTo>
                <a:lnTo>
                  <a:pt x="78476" y="50920"/>
                </a:lnTo>
                <a:lnTo>
                  <a:pt x="78532" y="50865"/>
                </a:lnTo>
                <a:lnTo>
                  <a:pt x="78625" y="50809"/>
                </a:lnTo>
                <a:lnTo>
                  <a:pt x="78792" y="50604"/>
                </a:lnTo>
                <a:lnTo>
                  <a:pt x="78979" y="50343"/>
                </a:lnTo>
                <a:lnTo>
                  <a:pt x="79165" y="50083"/>
                </a:lnTo>
                <a:lnTo>
                  <a:pt x="79295" y="49859"/>
                </a:lnTo>
                <a:lnTo>
                  <a:pt x="79444" y="49617"/>
                </a:lnTo>
                <a:close/>
                <a:moveTo>
                  <a:pt x="88120" y="49636"/>
                </a:moveTo>
                <a:lnTo>
                  <a:pt x="87859" y="49859"/>
                </a:lnTo>
                <a:lnTo>
                  <a:pt x="87655" y="50027"/>
                </a:lnTo>
                <a:lnTo>
                  <a:pt x="87431" y="50213"/>
                </a:lnTo>
                <a:lnTo>
                  <a:pt x="87245" y="50418"/>
                </a:lnTo>
                <a:lnTo>
                  <a:pt x="87096" y="50604"/>
                </a:lnTo>
                <a:lnTo>
                  <a:pt x="87059" y="50678"/>
                </a:lnTo>
                <a:lnTo>
                  <a:pt x="87022" y="50753"/>
                </a:lnTo>
                <a:lnTo>
                  <a:pt x="87040" y="50827"/>
                </a:lnTo>
                <a:lnTo>
                  <a:pt x="87059" y="50883"/>
                </a:lnTo>
                <a:lnTo>
                  <a:pt x="87115" y="50920"/>
                </a:lnTo>
                <a:lnTo>
                  <a:pt x="87189" y="50920"/>
                </a:lnTo>
                <a:lnTo>
                  <a:pt x="87264" y="50883"/>
                </a:lnTo>
                <a:lnTo>
                  <a:pt x="87338" y="50827"/>
                </a:lnTo>
                <a:lnTo>
                  <a:pt x="87506" y="50641"/>
                </a:lnTo>
                <a:lnTo>
                  <a:pt x="87673" y="50399"/>
                </a:lnTo>
                <a:lnTo>
                  <a:pt x="87841" y="50139"/>
                </a:lnTo>
                <a:lnTo>
                  <a:pt x="87971" y="49896"/>
                </a:lnTo>
                <a:lnTo>
                  <a:pt x="88120" y="49636"/>
                </a:lnTo>
                <a:close/>
                <a:moveTo>
                  <a:pt x="92253" y="49748"/>
                </a:moveTo>
                <a:lnTo>
                  <a:pt x="92067" y="49952"/>
                </a:lnTo>
                <a:lnTo>
                  <a:pt x="91806" y="50306"/>
                </a:lnTo>
                <a:lnTo>
                  <a:pt x="91676" y="50492"/>
                </a:lnTo>
                <a:lnTo>
                  <a:pt x="91583" y="50678"/>
                </a:lnTo>
                <a:lnTo>
                  <a:pt x="91527" y="50809"/>
                </a:lnTo>
                <a:lnTo>
                  <a:pt x="91527" y="50865"/>
                </a:lnTo>
                <a:lnTo>
                  <a:pt x="91546" y="50902"/>
                </a:lnTo>
                <a:lnTo>
                  <a:pt x="91602" y="50920"/>
                </a:lnTo>
                <a:lnTo>
                  <a:pt x="91657" y="50902"/>
                </a:lnTo>
                <a:lnTo>
                  <a:pt x="91713" y="50865"/>
                </a:lnTo>
                <a:lnTo>
                  <a:pt x="91788" y="50790"/>
                </a:lnTo>
                <a:lnTo>
                  <a:pt x="91918" y="50585"/>
                </a:lnTo>
                <a:lnTo>
                  <a:pt x="92048" y="50343"/>
                </a:lnTo>
                <a:lnTo>
                  <a:pt x="92160" y="50101"/>
                </a:lnTo>
                <a:lnTo>
                  <a:pt x="92235" y="49896"/>
                </a:lnTo>
                <a:lnTo>
                  <a:pt x="92272" y="49766"/>
                </a:lnTo>
                <a:lnTo>
                  <a:pt x="92272" y="49748"/>
                </a:lnTo>
                <a:close/>
                <a:moveTo>
                  <a:pt x="36008" y="49617"/>
                </a:moveTo>
                <a:lnTo>
                  <a:pt x="35747" y="49896"/>
                </a:lnTo>
                <a:lnTo>
                  <a:pt x="35338" y="50325"/>
                </a:lnTo>
                <a:lnTo>
                  <a:pt x="35152" y="50548"/>
                </a:lnTo>
                <a:lnTo>
                  <a:pt x="35021" y="50753"/>
                </a:lnTo>
                <a:lnTo>
                  <a:pt x="34984" y="50827"/>
                </a:lnTo>
                <a:lnTo>
                  <a:pt x="34965" y="50883"/>
                </a:lnTo>
                <a:lnTo>
                  <a:pt x="34984" y="50920"/>
                </a:lnTo>
                <a:lnTo>
                  <a:pt x="35040" y="50939"/>
                </a:lnTo>
                <a:lnTo>
                  <a:pt x="35133" y="50939"/>
                </a:lnTo>
                <a:lnTo>
                  <a:pt x="35245" y="50902"/>
                </a:lnTo>
                <a:lnTo>
                  <a:pt x="35319" y="50846"/>
                </a:lnTo>
                <a:lnTo>
                  <a:pt x="35412" y="50772"/>
                </a:lnTo>
                <a:lnTo>
                  <a:pt x="35487" y="50678"/>
                </a:lnTo>
                <a:lnTo>
                  <a:pt x="35561" y="50585"/>
                </a:lnTo>
                <a:lnTo>
                  <a:pt x="35692" y="50343"/>
                </a:lnTo>
                <a:lnTo>
                  <a:pt x="35803" y="50101"/>
                </a:lnTo>
                <a:lnTo>
                  <a:pt x="35896" y="49878"/>
                </a:lnTo>
                <a:lnTo>
                  <a:pt x="35971" y="49710"/>
                </a:lnTo>
                <a:lnTo>
                  <a:pt x="36008" y="49617"/>
                </a:lnTo>
                <a:close/>
                <a:moveTo>
                  <a:pt x="41445" y="49580"/>
                </a:moveTo>
                <a:lnTo>
                  <a:pt x="41370" y="49636"/>
                </a:lnTo>
                <a:lnTo>
                  <a:pt x="41091" y="49915"/>
                </a:lnTo>
                <a:lnTo>
                  <a:pt x="40886" y="50120"/>
                </a:lnTo>
                <a:lnTo>
                  <a:pt x="40663" y="50343"/>
                </a:lnTo>
                <a:lnTo>
                  <a:pt x="40495" y="50567"/>
                </a:lnTo>
                <a:lnTo>
                  <a:pt x="40439" y="50660"/>
                </a:lnTo>
                <a:lnTo>
                  <a:pt x="40402" y="50753"/>
                </a:lnTo>
                <a:lnTo>
                  <a:pt x="40383" y="50827"/>
                </a:lnTo>
                <a:lnTo>
                  <a:pt x="40402" y="50883"/>
                </a:lnTo>
                <a:lnTo>
                  <a:pt x="40439" y="50920"/>
                </a:lnTo>
                <a:lnTo>
                  <a:pt x="40532" y="50939"/>
                </a:lnTo>
                <a:lnTo>
                  <a:pt x="40625" y="50920"/>
                </a:lnTo>
                <a:lnTo>
                  <a:pt x="40700" y="50865"/>
                </a:lnTo>
                <a:lnTo>
                  <a:pt x="40793" y="50790"/>
                </a:lnTo>
                <a:lnTo>
                  <a:pt x="40886" y="50716"/>
                </a:lnTo>
                <a:lnTo>
                  <a:pt x="41072" y="50511"/>
                </a:lnTo>
                <a:lnTo>
                  <a:pt x="41184" y="50362"/>
                </a:lnTo>
                <a:lnTo>
                  <a:pt x="41389" y="50120"/>
                </a:lnTo>
                <a:lnTo>
                  <a:pt x="41463" y="49990"/>
                </a:lnTo>
                <a:lnTo>
                  <a:pt x="41500" y="49915"/>
                </a:lnTo>
                <a:lnTo>
                  <a:pt x="41500" y="49859"/>
                </a:lnTo>
                <a:lnTo>
                  <a:pt x="41519" y="49785"/>
                </a:lnTo>
                <a:lnTo>
                  <a:pt x="41519" y="49673"/>
                </a:lnTo>
                <a:lnTo>
                  <a:pt x="41500" y="49617"/>
                </a:lnTo>
                <a:lnTo>
                  <a:pt x="41482" y="49580"/>
                </a:lnTo>
                <a:close/>
                <a:moveTo>
                  <a:pt x="58108" y="49822"/>
                </a:moveTo>
                <a:lnTo>
                  <a:pt x="57810" y="49971"/>
                </a:lnTo>
                <a:lnTo>
                  <a:pt x="57251" y="50306"/>
                </a:lnTo>
                <a:lnTo>
                  <a:pt x="56972" y="50474"/>
                </a:lnTo>
                <a:lnTo>
                  <a:pt x="56749" y="50641"/>
                </a:lnTo>
                <a:lnTo>
                  <a:pt x="56655" y="50716"/>
                </a:lnTo>
                <a:lnTo>
                  <a:pt x="56600" y="50790"/>
                </a:lnTo>
                <a:lnTo>
                  <a:pt x="56581" y="50846"/>
                </a:lnTo>
                <a:lnTo>
                  <a:pt x="56581" y="50902"/>
                </a:lnTo>
                <a:lnTo>
                  <a:pt x="56637" y="50939"/>
                </a:lnTo>
                <a:lnTo>
                  <a:pt x="56711" y="50939"/>
                </a:lnTo>
                <a:lnTo>
                  <a:pt x="56804" y="50902"/>
                </a:lnTo>
                <a:lnTo>
                  <a:pt x="56916" y="50865"/>
                </a:lnTo>
                <a:lnTo>
                  <a:pt x="57140" y="50697"/>
                </a:lnTo>
                <a:lnTo>
                  <a:pt x="57400" y="50492"/>
                </a:lnTo>
                <a:lnTo>
                  <a:pt x="57866" y="50045"/>
                </a:lnTo>
                <a:lnTo>
                  <a:pt x="58108" y="49822"/>
                </a:lnTo>
                <a:close/>
                <a:moveTo>
                  <a:pt x="58946" y="49673"/>
                </a:moveTo>
                <a:lnTo>
                  <a:pt x="57996" y="50474"/>
                </a:lnTo>
                <a:lnTo>
                  <a:pt x="57828" y="50604"/>
                </a:lnTo>
                <a:lnTo>
                  <a:pt x="57735" y="50678"/>
                </a:lnTo>
                <a:lnTo>
                  <a:pt x="57642" y="50772"/>
                </a:lnTo>
                <a:lnTo>
                  <a:pt x="57605" y="50846"/>
                </a:lnTo>
                <a:lnTo>
                  <a:pt x="57586" y="50883"/>
                </a:lnTo>
                <a:lnTo>
                  <a:pt x="57586" y="50902"/>
                </a:lnTo>
                <a:lnTo>
                  <a:pt x="57605" y="50920"/>
                </a:lnTo>
                <a:lnTo>
                  <a:pt x="57661" y="50939"/>
                </a:lnTo>
                <a:lnTo>
                  <a:pt x="57791" y="50939"/>
                </a:lnTo>
                <a:lnTo>
                  <a:pt x="57903" y="50920"/>
                </a:lnTo>
                <a:lnTo>
                  <a:pt x="57996" y="50865"/>
                </a:lnTo>
                <a:lnTo>
                  <a:pt x="58108" y="50809"/>
                </a:lnTo>
                <a:lnTo>
                  <a:pt x="58201" y="50716"/>
                </a:lnTo>
                <a:lnTo>
                  <a:pt x="58387" y="50529"/>
                </a:lnTo>
                <a:lnTo>
                  <a:pt x="58536" y="50362"/>
                </a:lnTo>
                <a:lnTo>
                  <a:pt x="58666" y="50213"/>
                </a:lnTo>
                <a:lnTo>
                  <a:pt x="58815" y="49952"/>
                </a:lnTo>
                <a:lnTo>
                  <a:pt x="58927" y="49748"/>
                </a:lnTo>
                <a:lnTo>
                  <a:pt x="58946" y="49692"/>
                </a:lnTo>
                <a:lnTo>
                  <a:pt x="58946" y="49673"/>
                </a:lnTo>
                <a:close/>
                <a:moveTo>
                  <a:pt x="80524" y="49617"/>
                </a:moveTo>
                <a:lnTo>
                  <a:pt x="80263" y="49896"/>
                </a:lnTo>
                <a:lnTo>
                  <a:pt x="79835" y="50325"/>
                </a:lnTo>
                <a:lnTo>
                  <a:pt x="79649" y="50548"/>
                </a:lnTo>
                <a:lnTo>
                  <a:pt x="79518" y="50753"/>
                </a:lnTo>
                <a:lnTo>
                  <a:pt x="79481" y="50827"/>
                </a:lnTo>
                <a:lnTo>
                  <a:pt x="79463" y="50883"/>
                </a:lnTo>
                <a:lnTo>
                  <a:pt x="79481" y="50920"/>
                </a:lnTo>
                <a:lnTo>
                  <a:pt x="79537" y="50939"/>
                </a:lnTo>
                <a:lnTo>
                  <a:pt x="79649" y="50939"/>
                </a:lnTo>
                <a:lnTo>
                  <a:pt x="79742" y="50902"/>
                </a:lnTo>
                <a:lnTo>
                  <a:pt x="79835" y="50846"/>
                </a:lnTo>
                <a:lnTo>
                  <a:pt x="79909" y="50772"/>
                </a:lnTo>
                <a:lnTo>
                  <a:pt x="80003" y="50678"/>
                </a:lnTo>
                <a:lnTo>
                  <a:pt x="80077" y="50585"/>
                </a:lnTo>
                <a:lnTo>
                  <a:pt x="80207" y="50343"/>
                </a:lnTo>
                <a:lnTo>
                  <a:pt x="80319" y="50101"/>
                </a:lnTo>
                <a:lnTo>
                  <a:pt x="80394" y="49878"/>
                </a:lnTo>
                <a:lnTo>
                  <a:pt x="80468" y="49710"/>
                </a:lnTo>
                <a:lnTo>
                  <a:pt x="80524" y="49617"/>
                </a:lnTo>
                <a:close/>
                <a:moveTo>
                  <a:pt x="85942" y="49580"/>
                </a:moveTo>
                <a:lnTo>
                  <a:pt x="85886" y="49636"/>
                </a:lnTo>
                <a:lnTo>
                  <a:pt x="85588" y="49915"/>
                </a:lnTo>
                <a:lnTo>
                  <a:pt x="85383" y="50120"/>
                </a:lnTo>
                <a:lnTo>
                  <a:pt x="85178" y="50343"/>
                </a:lnTo>
                <a:lnTo>
                  <a:pt x="84992" y="50567"/>
                </a:lnTo>
                <a:lnTo>
                  <a:pt x="84936" y="50660"/>
                </a:lnTo>
                <a:lnTo>
                  <a:pt x="84899" y="50753"/>
                </a:lnTo>
                <a:lnTo>
                  <a:pt x="84880" y="50827"/>
                </a:lnTo>
                <a:lnTo>
                  <a:pt x="84899" y="50883"/>
                </a:lnTo>
                <a:lnTo>
                  <a:pt x="84955" y="50920"/>
                </a:lnTo>
                <a:lnTo>
                  <a:pt x="85029" y="50939"/>
                </a:lnTo>
                <a:lnTo>
                  <a:pt x="85123" y="50920"/>
                </a:lnTo>
                <a:lnTo>
                  <a:pt x="85216" y="50865"/>
                </a:lnTo>
                <a:lnTo>
                  <a:pt x="85309" y="50790"/>
                </a:lnTo>
                <a:lnTo>
                  <a:pt x="85402" y="50716"/>
                </a:lnTo>
                <a:lnTo>
                  <a:pt x="85569" y="50511"/>
                </a:lnTo>
                <a:lnTo>
                  <a:pt x="85681" y="50362"/>
                </a:lnTo>
                <a:lnTo>
                  <a:pt x="85886" y="50120"/>
                </a:lnTo>
                <a:lnTo>
                  <a:pt x="85979" y="49990"/>
                </a:lnTo>
                <a:lnTo>
                  <a:pt x="85998" y="49915"/>
                </a:lnTo>
                <a:lnTo>
                  <a:pt x="86016" y="49859"/>
                </a:lnTo>
                <a:lnTo>
                  <a:pt x="86016" y="49785"/>
                </a:lnTo>
                <a:lnTo>
                  <a:pt x="86016" y="49673"/>
                </a:lnTo>
                <a:lnTo>
                  <a:pt x="86016" y="49617"/>
                </a:lnTo>
                <a:lnTo>
                  <a:pt x="85979" y="49580"/>
                </a:lnTo>
                <a:close/>
                <a:moveTo>
                  <a:pt x="11209" y="49487"/>
                </a:moveTo>
                <a:lnTo>
                  <a:pt x="11078" y="49561"/>
                </a:lnTo>
                <a:lnTo>
                  <a:pt x="10892" y="49710"/>
                </a:lnTo>
                <a:lnTo>
                  <a:pt x="10632" y="49915"/>
                </a:lnTo>
                <a:lnTo>
                  <a:pt x="10371" y="50139"/>
                </a:lnTo>
                <a:lnTo>
                  <a:pt x="10129" y="50381"/>
                </a:lnTo>
                <a:lnTo>
                  <a:pt x="9943" y="50604"/>
                </a:lnTo>
                <a:lnTo>
                  <a:pt x="9868" y="50697"/>
                </a:lnTo>
                <a:lnTo>
                  <a:pt x="9831" y="50790"/>
                </a:lnTo>
                <a:lnTo>
                  <a:pt x="9812" y="50846"/>
                </a:lnTo>
                <a:lnTo>
                  <a:pt x="9812" y="50902"/>
                </a:lnTo>
                <a:lnTo>
                  <a:pt x="9850" y="50939"/>
                </a:lnTo>
                <a:lnTo>
                  <a:pt x="9868" y="50939"/>
                </a:lnTo>
                <a:lnTo>
                  <a:pt x="9943" y="50958"/>
                </a:lnTo>
                <a:lnTo>
                  <a:pt x="10036" y="50902"/>
                </a:lnTo>
                <a:lnTo>
                  <a:pt x="10148" y="50846"/>
                </a:lnTo>
                <a:lnTo>
                  <a:pt x="10259" y="50734"/>
                </a:lnTo>
                <a:lnTo>
                  <a:pt x="10390" y="50623"/>
                </a:lnTo>
                <a:lnTo>
                  <a:pt x="10632" y="50325"/>
                </a:lnTo>
                <a:lnTo>
                  <a:pt x="10855" y="50027"/>
                </a:lnTo>
                <a:lnTo>
                  <a:pt x="11041" y="49748"/>
                </a:lnTo>
                <a:lnTo>
                  <a:pt x="11172" y="49543"/>
                </a:lnTo>
                <a:lnTo>
                  <a:pt x="11209" y="49487"/>
                </a:lnTo>
                <a:close/>
                <a:moveTo>
                  <a:pt x="37107" y="49524"/>
                </a:moveTo>
                <a:lnTo>
                  <a:pt x="36864" y="49766"/>
                </a:lnTo>
                <a:lnTo>
                  <a:pt x="36436" y="50194"/>
                </a:lnTo>
                <a:lnTo>
                  <a:pt x="36231" y="50418"/>
                </a:lnTo>
                <a:lnTo>
                  <a:pt x="36064" y="50623"/>
                </a:lnTo>
                <a:lnTo>
                  <a:pt x="35971" y="50790"/>
                </a:lnTo>
                <a:lnTo>
                  <a:pt x="35952" y="50865"/>
                </a:lnTo>
                <a:lnTo>
                  <a:pt x="35971" y="50902"/>
                </a:lnTo>
                <a:lnTo>
                  <a:pt x="35989" y="50939"/>
                </a:lnTo>
                <a:lnTo>
                  <a:pt x="36027" y="50958"/>
                </a:lnTo>
                <a:lnTo>
                  <a:pt x="36101" y="50958"/>
                </a:lnTo>
                <a:lnTo>
                  <a:pt x="36176" y="50902"/>
                </a:lnTo>
                <a:lnTo>
                  <a:pt x="36287" y="50827"/>
                </a:lnTo>
                <a:lnTo>
                  <a:pt x="36380" y="50716"/>
                </a:lnTo>
                <a:lnTo>
                  <a:pt x="36492" y="50604"/>
                </a:lnTo>
                <a:lnTo>
                  <a:pt x="36716" y="50306"/>
                </a:lnTo>
                <a:lnTo>
                  <a:pt x="36902" y="49990"/>
                </a:lnTo>
                <a:lnTo>
                  <a:pt x="37051" y="49729"/>
                </a:lnTo>
                <a:lnTo>
                  <a:pt x="37125" y="49543"/>
                </a:lnTo>
                <a:lnTo>
                  <a:pt x="37144" y="49524"/>
                </a:lnTo>
                <a:close/>
                <a:moveTo>
                  <a:pt x="45801" y="49673"/>
                </a:moveTo>
                <a:lnTo>
                  <a:pt x="45541" y="49896"/>
                </a:lnTo>
                <a:lnTo>
                  <a:pt x="45317" y="50083"/>
                </a:lnTo>
                <a:lnTo>
                  <a:pt x="45112" y="50306"/>
                </a:lnTo>
                <a:lnTo>
                  <a:pt x="44908" y="50529"/>
                </a:lnTo>
                <a:lnTo>
                  <a:pt x="44759" y="50734"/>
                </a:lnTo>
                <a:lnTo>
                  <a:pt x="44721" y="50809"/>
                </a:lnTo>
                <a:lnTo>
                  <a:pt x="44703" y="50883"/>
                </a:lnTo>
                <a:lnTo>
                  <a:pt x="44721" y="50920"/>
                </a:lnTo>
                <a:lnTo>
                  <a:pt x="44759" y="50958"/>
                </a:lnTo>
                <a:lnTo>
                  <a:pt x="44833" y="50958"/>
                </a:lnTo>
                <a:lnTo>
                  <a:pt x="44908" y="50939"/>
                </a:lnTo>
                <a:lnTo>
                  <a:pt x="45001" y="50883"/>
                </a:lnTo>
                <a:lnTo>
                  <a:pt x="45075" y="50809"/>
                </a:lnTo>
                <a:lnTo>
                  <a:pt x="45243" y="50604"/>
                </a:lnTo>
                <a:lnTo>
                  <a:pt x="45410" y="50362"/>
                </a:lnTo>
                <a:lnTo>
                  <a:pt x="45559" y="50101"/>
                </a:lnTo>
                <a:lnTo>
                  <a:pt x="45671" y="49896"/>
                </a:lnTo>
                <a:lnTo>
                  <a:pt x="45801" y="49673"/>
                </a:lnTo>
                <a:close/>
                <a:moveTo>
                  <a:pt x="51163" y="49673"/>
                </a:moveTo>
                <a:lnTo>
                  <a:pt x="51107" y="49729"/>
                </a:lnTo>
                <a:lnTo>
                  <a:pt x="50847" y="49971"/>
                </a:lnTo>
                <a:lnTo>
                  <a:pt x="50679" y="50157"/>
                </a:lnTo>
                <a:lnTo>
                  <a:pt x="50493" y="50362"/>
                </a:lnTo>
                <a:lnTo>
                  <a:pt x="50344" y="50567"/>
                </a:lnTo>
                <a:lnTo>
                  <a:pt x="50232" y="50753"/>
                </a:lnTo>
                <a:lnTo>
                  <a:pt x="50214" y="50827"/>
                </a:lnTo>
                <a:lnTo>
                  <a:pt x="50214" y="50883"/>
                </a:lnTo>
                <a:lnTo>
                  <a:pt x="50232" y="50920"/>
                </a:lnTo>
                <a:lnTo>
                  <a:pt x="50270" y="50958"/>
                </a:lnTo>
                <a:lnTo>
                  <a:pt x="50325" y="50958"/>
                </a:lnTo>
                <a:lnTo>
                  <a:pt x="50363" y="50939"/>
                </a:lnTo>
                <a:lnTo>
                  <a:pt x="50474" y="50902"/>
                </a:lnTo>
                <a:lnTo>
                  <a:pt x="50586" y="50809"/>
                </a:lnTo>
                <a:lnTo>
                  <a:pt x="50698" y="50697"/>
                </a:lnTo>
                <a:lnTo>
                  <a:pt x="50903" y="50455"/>
                </a:lnTo>
                <a:lnTo>
                  <a:pt x="51014" y="50269"/>
                </a:lnTo>
                <a:lnTo>
                  <a:pt x="51089" y="50139"/>
                </a:lnTo>
                <a:lnTo>
                  <a:pt x="51163" y="49896"/>
                </a:lnTo>
                <a:lnTo>
                  <a:pt x="51182" y="49785"/>
                </a:lnTo>
                <a:lnTo>
                  <a:pt x="51200" y="49710"/>
                </a:lnTo>
                <a:lnTo>
                  <a:pt x="51182" y="49673"/>
                </a:lnTo>
                <a:close/>
                <a:moveTo>
                  <a:pt x="81622" y="49524"/>
                </a:moveTo>
                <a:lnTo>
                  <a:pt x="81362" y="49766"/>
                </a:lnTo>
                <a:lnTo>
                  <a:pt x="80952" y="50194"/>
                </a:lnTo>
                <a:lnTo>
                  <a:pt x="80747" y="50418"/>
                </a:lnTo>
                <a:lnTo>
                  <a:pt x="80580" y="50623"/>
                </a:lnTo>
                <a:lnTo>
                  <a:pt x="80468" y="50790"/>
                </a:lnTo>
                <a:lnTo>
                  <a:pt x="80449" y="50865"/>
                </a:lnTo>
                <a:lnTo>
                  <a:pt x="80468" y="50902"/>
                </a:lnTo>
                <a:lnTo>
                  <a:pt x="80487" y="50939"/>
                </a:lnTo>
                <a:lnTo>
                  <a:pt x="80524" y="50958"/>
                </a:lnTo>
                <a:lnTo>
                  <a:pt x="80598" y="50958"/>
                </a:lnTo>
                <a:lnTo>
                  <a:pt x="80691" y="50902"/>
                </a:lnTo>
                <a:lnTo>
                  <a:pt x="80785" y="50827"/>
                </a:lnTo>
                <a:lnTo>
                  <a:pt x="80878" y="50716"/>
                </a:lnTo>
                <a:lnTo>
                  <a:pt x="80989" y="50604"/>
                </a:lnTo>
                <a:lnTo>
                  <a:pt x="81213" y="50306"/>
                </a:lnTo>
                <a:lnTo>
                  <a:pt x="81399" y="49990"/>
                </a:lnTo>
                <a:lnTo>
                  <a:pt x="81548" y="49729"/>
                </a:lnTo>
                <a:lnTo>
                  <a:pt x="81641" y="49543"/>
                </a:lnTo>
                <a:lnTo>
                  <a:pt x="81641" y="49524"/>
                </a:lnTo>
                <a:close/>
                <a:moveTo>
                  <a:pt x="90298" y="49673"/>
                </a:moveTo>
                <a:lnTo>
                  <a:pt x="90038" y="49896"/>
                </a:lnTo>
                <a:lnTo>
                  <a:pt x="89833" y="50083"/>
                </a:lnTo>
                <a:lnTo>
                  <a:pt x="89609" y="50306"/>
                </a:lnTo>
                <a:lnTo>
                  <a:pt x="89405" y="50529"/>
                </a:lnTo>
                <a:lnTo>
                  <a:pt x="89274" y="50734"/>
                </a:lnTo>
                <a:lnTo>
                  <a:pt x="89218" y="50809"/>
                </a:lnTo>
                <a:lnTo>
                  <a:pt x="89200" y="50883"/>
                </a:lnTo>
                <a:lnTo>
                  <a:pt x="89218" y="50920"/>
                </a:lnTo>
                <a:lnTo>
                  <a:pt x="89256" y="50958"/>
                </a:lnTo>
                <a:lnTo>
                  <a:pt x="89330" y="50958"/>
                </a:lnTo>
                <a:lnTo>
                  <a:pt x="89423" y="50939"/>
                </a:lnTo>
                <a:lnTo>
                  <a:pt x="89498" y="50883"/>
                </a:lnTo>
                <a:lnTo>
                  <a:pt x="89591" y="50809"/>
                </a:lnTo>
                <a:lnTo>
                  <a:pt x="89758" y="50604"/>
                </a:lnTo>
                <a:lnTo>
                  <a:pt x="89907" y="50362"/>
                </a:lnTo>
                <a:lnTo>
                  <a:pt x="90056" y="50101"/>
                </a:lnTo>
                <a:lnTo>
                  <a:pt x="90187" y="49896"/>
                </a:lnTo>
                <a:lnTo>
                  <a:pt x="90298" y="49673"/>
                </a:lnTo>
                <a:close/>
                <a:moveTo>
                  <a:pt x="15361" y="49580"/>
                </a:moveTo>
                <a:lnTo>
                  <a:pt x="15268" y="49654"/>
                </a:lnTo>
                <a:lnTo>
                  <a:pt x="15119" y="49803"/>
                </a:lnTo>
                <a:lnTo>
                  <a:pt x="14914" y="50008"/>
                </a:lnTo>
                <a:lnTo>
                  <a:pt x="14690" y="50232"/>
                </a:lnTo>
                <a:lnTo>
                  <a:pt x="14504" y="50474"/>
                </a:lnTo>
                <a:lnTo>
                  <a:pt x="14355" y="50678"/>
                </a:lnTo>
                <a:lnTo>
                  <a:pt x="14299" y="50772"/>
                </a:lnTo>
                <a:lnTo>
                  <a:pt x="14281" y="50865"/>
                </a:lnTo>
                <a:lnTo>
                  <a:pt x="14281" y="50920"/>
                </a:lnTo>
                <a:lnTo>
                  <a:pt x="14299" y="50976"/>
                </a:lnTo>
                <a:lnTo>
                  <a:pt x="14374" y="50976"/>
                </a:lnTo>
                <a:lnTo>
                  <a:pt x="14467" y="50920"/>
                </a:lnTo>
                <a:lnTo>
                  <a:pt x="14579" y="50809"/>
                </a:lnTo>
                <a:lnTo>
                  <a:pt x="14709" y="50678"/>
                </a:lnTo>
                <a:lnTo>
                  <a:pt x="14914" y="50418"/>
                </a:lnTo>
                <a:lnTo>
                  <a:pt x="15026" y="50250"/>
                </a:lnTo>
                <a:lnTo>
                  <a:pt x="15137" y="50120"/>
                </a:lnTo>
                <a:lnTo>
                  <a:pt x="15305" y="49859"/>
                </a:lnTo>
                <a:lnTo>
                  <a:pt x="15379" y="49729"/>
                </a:lnTo>
                <a:lnTo>
                  <a:pt x="15416" y="49636"/>
                </a:lnTo>
                <a:lnTo>
                  <a:pt x="15416" y="49599"/>
                </a:lnTo>
                <a:lnTo>
                  <a:pt x="15416" y="49580"/>
                </a:lnTo>
                <a:close/>
                <a:moveTo>
                  <a:pt x="27276" y="49748"/>
                </a:moveTo>
                <a:lnTo>
                  <a:pt x="27053" y="49952"/>
                </a:lnTo>
                <a:lnTo>
                  <a:pt x="26699" y="50306"/>
                </a:lnTo>
                <a:lnTo>
                  <a:pt x="26513" y="50492"/>
                </a:lnTo>
                <a:lnTo>
                  <a:pt x="26383" y="50678"/>
                </a:lnTo>
                <a:lnTo>
                  <a:pt x="26345" y="50753"/>
                </a:lnTo>
                <a:lnTo>
                  <a:pt x="26308" y="50827"/>
                </a:lnTo>
                <a:lnTo>
                  <a:pt x="26308" y="50865"/>
                </a:lnTo>
                <a:lnTo>
                  <a:pt x="26327" y="50920"/>
                </a:lnTo>
                <a:lnTo>
                  <a:pt x="26401" y="50958"/>
                </a:lnTo>
                <a:lnTo>
                  <a:pt x="26476" y="50976"/>
                </a:lnTo>
                <a:lnTo>
                  <a:pt x="26550" y="50939"/>
                </a:lnTo>
                <a:lnTo>
                  <a:pt x="26643" y="50883"/>
                </a:lnTo>
                <a:lnTo>
                  <a:pt x="26718" y="50809"/>
                </a:lnTo>
                <a:lnTo>
                  <a:pt x="26792" y="50697"/>
                </a:lnTo>
                <a:lnTo>
                  <a:pt x="26960" y="50455"/>
                </a:lnTo>
                <a:lnTo>
                  <a:pt x="27090" y="50213"/>
                </a:lnTo>
                <a:lnTo>
                  <a:pt x="27183" y="49971"/>
                </a:lnTo>
                <a:lnTo>
                  <a:pt x="27276" y="49748"/>
                </a:lnTo>
                <a:close/>
                <a:moveTo>
                  <a:pt x="71773" y="49748"/>
                </a:moveTo>
                <a:lnTo>
                  <a:pt x="71550" y="49952"/>
                </a:lnTo>
                <a:lnTo>
                  <a:pt x="71196" y="50306"/>
                </a:lnTo>
                <a:lnTo>
                  <a:pt x="71029" y="50492"/>
                </a:lnTo>
                <a:lnTo>
                  <a:pt x="70880" y="50678"/>
                </a:lnTo>
                <a:lnTo>
                  <a:pt x="70842" y="50753"/>
                </a:lnTo>
                <a:lnTo>
                  <a:pt x="70805" y="50827"/>
                </a:lnTo>
                <a:lnTo>
                  <a:pt x="70805" y="50865"/>
                </a:lnTo>
                <a:lnTo>
                  <a:pt x="70824" y="50920"/>
                </a:lnTo>
                <a:lnTo>
                  <a:pt x="70898" y="50958"/>
                </a:lnTo>
                <a:lnTo>
                  <a:pt x="70973" y="50976"/>
                </a:lnTo>
                <a:lnTo>
                  <a:pt x="71066" y="50939"/>
                </a:lnTo>
                <a:lnTo>
                  <a:pt x="71140" y="50883"/>
                </a:lnTo>
                <a:lnTo>
                  <a:pt x="71233" y="50809"/>
                </a:lnTo>
                <a:lnTo>
                  <a:pt x="71308" y="50697"/>
                </a:lnTo>
                <a:lnTo>
                  <a:pt x="71457" y="50455"/>
                </a:lnTo>
                <a:lnTo>
                  <a:pt x="71587" y="50213"/>
                </a:lnTo>
                <a:lnTo>
                  <a:pt x="71680" y="49971"/>
                </a:lnTo>
                <a:lnTo>
                  <a:pt x="71773" y="49748"/>
                </a:lnTo>
                <a:close/>
                <a:moveTo>
                  <a:pt x="7913" y="49524"/>
                </a:moveTo>
                <a:lnTo>
                  <a:pt x="7634" y="49766"/>
                </a:lnTo>
                <a:lnTo>
                  <a:pt x="7392" y="49971"/>
                </a:lnTo>
                <a:lnTo>
                  <a:pt x="7131" y="50194"/>
                </a:lnTo>
                <a:lnTo>
                  <a:pt x="6908" y="50436"/>
                </a:lnTo>
                <a:lnTo>
                  <a:pt x="6722" y="50660"/>
                </a:lnTo>
                <a:lnTo>
                  <a:pt x="6647" y="50753"/>
                </a:lnTo>
                <a:lnTo>
                  <a:pt x="6610" y="50846"/>
                </a:lnTo>
                <a:lnTo>
                  <a:pt x="6592" y="50920"/>
                </a:lnTo>
                <a:lnTo>
                  <a:pt x="6610" y="50958"/>
                </a:lnTo>
                <a:lnTo>
                  <a:pt x="6647" y="50976"/>
                </a:lnTo>
                <a:lnTo>
                  <a:pt x="6666" y="50995"/>
                </a:lnTo>
                <a:lnTo>
                  <a:pt x="6740" y="50976"/>
                </a:lnTo>
                <a:lnTo>
                  <a:pt x="6815" y="50920"/>
                </a:lnTo>
                <a:lnTo>
                  <a:pt x="6927" y="50846"/>
                </a:lnTo>
                <a:lnTo>
                  <a:pt x="7131" y="50623"/>
                </a:lnTo>
                <a:lnTo>
                  <a:pt x="7355" y="50343"/>
                </a:lnTo>
                <a:lnTo>
                  <a:pt x="7560" y="50045"/>
                </a:lnTo>
                <a:lnTo>
                  <a:pt x="7746" y="49785"/>
                </a:lnTo>
                <a:lnTo>
                  <a:pt x="7913" y="49524"/>
                </a:lnTo>
                <a:close/>
                <a:moveTo>
                  <a:pt x="25284" y="49505"/>
                </a:moveTo>
                <a:lnTo>
                  <a:pt x="25247" y="49524"/>
                </a:lnTo>
                <a:lnTo>
                  <a:pt x="24986" y="49785"/>
                </a:lnTo>
                <a:lnTo>
                  <a:pt x="24521" y="50232"/>
                </a:lnTo>
                <a:lnTo>
                  <a:pt x="24279" y="50474"/>
                </a:lnTo>
                <a:lnTo>
                  <a:pt x="24093" y="50678"/>
                </a:lnTo>
                <a:lnTo>
                  <a:pt x="23981" y="50846"/>
                </a:lnTo>
                <a:lnTo>
                  <a:pt x="23944" y="50920"/>
                </a:lnTo>
                <a:lnTo>
                  <a:pt x="23962" y="50958"/>
                </a:lnTo>
                <a:lnTo>
                  <a:pt x="23981" y="50976"/>
                </a:lnTo>
                <a:lnTo>
                  <a:pt x="24018" y="50995"/>
                </a:lnTo>
                <a:lnTo>
                  <a:pt x="24074" y="50976"/>
                </a:lnTo>
                <a:lnTo>
                  <a:pt x="24130" y="50958"/>
                </a:lnTo>
                <a:lnTo>
                  <a:pt x="24241" y="50883"/>
                </a:lnTo>
                <a:lnTo>
                  <a:pt x="24372" y="50772"/>
                </a:lnTo>
                <a:lnTo>
                  <a:pt x="24595" y="50548"/>
                </a:lnTo>
                <a:lnTo>
                  <a:pt x="24744" y="50399"/>
                </a:lnTo>
                <a:lnTo>
                  <a:pt x="24968" y="50139"/>
                </a:lnTo>
                <a:lnTo>
                  <a:pt x="25061" y="50008"/>
                </a:lnTo>
                <a:lnTo>
                  <a:pt x="25154" y="49878"/>
                </a:lnTo>
                <a:lnTo>
                  <a:pt x="25247" y="49803"/>
                </a:lnTo>
                <a:lnTo>
                  <a:pt x="25321" y="49729"/>
                </a:lnTo>
                <a:lnTo>
                  <a:pt x="25340" y="49654"/>
                </a:lnTo>
                <a:lnTo>
                  <a:pt x="25340" y="49561"/>
                </a:lnTo>
                <a:lnTo>
                  <a:pt x="25321" y="49524"/>
                </a:lnTo>
                <a:lnTo>
                  <a:pt x="25321" y="49505"/>
                </a:lnTo>
                <a:close/>
                <a:moveTo>
                  <a:pt x="69781" y="49505"/>
                </a:moveTo>
                <a:lnTo>
                  <a:pt x="69744" y="49524"/>
                </a:lnTo>
                <a:lnTo>
                  <a:pt x="69483" y="49785"/>
                </a:lnTo>
                <a:lnTo>
                  <a:pt x="69018" y="50232"/>
                </a:lnTo>
                <a:lnTo>
                  <a:pt x="68794" y="50474"/>
                </a:lnTo>
                <a:lnTo>
                  <a:pt x="68590" y="50678"/>
                </a:lnTo>
                <a:lnTo>
                  <a:pt x="68478" y="50846"/>
                </a:lnTo>
                <a:lnTo>
                  <a:pt x="68459" y="50920"/>
                </a:lnTo>
                <a:lnTo>
                  <a:pt x="68459" y="50958"/>
                </a:lnTo>
                <a:lnTo>
                  <a:pt x="68497" y="50976"/>
                </a:lnTo>
                <a:lnTo>
                  <a:pt x="68534" y="50995"/>
                </a:lnTo>
                <a:lnTo>
                  <a:pt x="68571" y="50976"/>
                </a:lnTo>
                <a:lnTo>
                  <a:pt x="68627" y="50958"/>
                </a:lnTo>
                <a:lnTo>
                  <a:pt x="68739" y="50883"/>
                </a:lnTo>
                <a:lnTo>
                  <a:pt x="68869" y="50772"/>
                </a:lnTo>
                <a:lnTo>
                  <a:pt x="69111" y="50548"/>
                </a:lnTo>
                <a:lnTo>
                  <a:pt x="69241" y="50399"/>
                </a:lnTo>
                <a:lnTo>
                  <a:pt x="69465" y="50139"/>
                </a:lnTo>
                <a:lnTo>
                  <a:pt x="69576" y="50008"/>
                </a:lnTo>
                <a:lnTo>
                  <a:pt x="69651" y="49878"/>
                </a:lnTo>
                <a:lnTo>
                  <a:pt x="69763" y="49803"/>
                </a:lnTo>
                <a:lnTo>
                  <a:pt x="69818" y="49729"/>
                </a:lnTo>
                <a:lnTo>
                  <a:pt x="69837" y="49654"/>
                </a:lnTo>
                <a:lnTo>
                  <a:pt x="69837" y="49561"/>
                </a:lnTo>
                <a:lnTo>
                  <a:pt x="69837" y="49524"/>
                </a:lnTo>
                <a:lnTo>
                  <a:pt x="69818" y="49505"/>
                </a:lnTo>
                <a:close/>
                <a:moveTo>
                  <a:pt x="54477" y="49561"/>
                </a:moveTo>
                <a:lnTo>
                  <a:pt x="54459" y="49580"/>
                </a:lnTo>
                <a:lnTo>
                  <a:pt x="54217" y="49822"/>
                </a:lnTo>
                <a:lnTo>
                  <a:pt x="53826" y="50269"/>
                </a:lnTo>
                <a:lnTo>
                  <a:pt x="53639" y="50511"/>
                </a:lnTo>
                <a:lnTo>
                  <a:pt x="53472" y="50734"/>
                </a:lnTo>
                <a:lnTo>
                  <a:pt x="53379" y="50883"/>
                </a:lnTo>
                <a:lnTo>
                  <a:pt x="53360" y="50939"/>
                </a:lnTo>
                <a:lnTo>
                  <a:pt x="53360" y="50976"/>
                </a:lnTo>
                <a:lnTo>
                  <a:pt x="53397" y="50995"/>
                </a:lnTo>
                <a:lnTo>
                  <a:pt x="53453" y="51014"/>
                </a:lnTo>
                <a:lnTo>
                  <a:pt x="53490" y="50995"/>
                </a:lnTo>
                <a:lnTo>
                  <a:pt x="53546" y="50976"/>
                </a:lnTo>
                <a:lnTo>
                  <a:pt x="53658" y="50920"/>
                </a:lnTo>
                <a:lnTo>
                  <a:pt x="53770" y="50809"/>
                </a:lnTo>
                <a:lnTo>
                  <a:pt x="53974" y="50604"/>
                </a:lnTo>
                <a:lnTo>
                  <a:pt x="54105" y="50436"/>
                </a:lnTo>
                <a:lnTo>
                  <a:pt x="54217" y="50232"/>
                </a:lnTo>
                <a:lnTo>
                  <a:pt x="54384" y="49915"/>
                </a:lnTo>
                <a:lnTo>
                  <a:pt x="54440" y="49766"/>
                </a:lnTo>
                <a:lnTo>
                  <a:pt x="54496" y="49636"/>
                </a:lnTo>
                <a:lnTo>
                  <a:pt x="54496" y="49580"/>
                </a:lnTo>
                <a:lnTo>
                  <a:pt x="54477" y="49561"/>
                </a:lnTo>
                <a:close/>
                <a:moveTo>
                  <a:pt x="40439" y="49487"/>
                </a:moveTo>
                <a:lnTo>
                  <a:pt x="40402" y="49524"/>
                </a:lnTo>
                <a:lnTo>
                  <a:pt x="40160" y="49766"/>
                </a:lnTo>
                <a:lnTo>
                  <a:pt x="39694" y="50250"/>
                </a:lnTo>
                <a:lnTo>
                  <a:pt x="39471" y="50511"/>
                </a:lnTo>
                <a:lnTo>
                  <a:pt x="39285" y="50753"/>
                </a:lnTo>
                <a:lnTo>
                  <a:pt x="39173" y="50939"/>
                </a:lnTo>
                <a:lnTo>
                  <a:pt x="39155" y="50995"/>
                </a:lnTo>
                <a:lnTo>
                  <a:pt x="39173" y="51032"/>
                </a:lnTo>
                <a:lnTo>
                  <a:pt x="39266" y="51032"/>
                </a:lnTo>
                <a:lnTo>
                  <a:pt x="39322" y="51014"/>
                </a:lnTo>
                <a:lnTo>
                  <a:pt x="39378" y="50976"/>
                </a:lnTo>
                <a:lnTo>
                  <a:pt x="39490" y="50865"/>
                </a:lnTo>
                <a:lnTo>
                  <a:pt x="39620" y="50734"/>
                </a:lnTo>
                <a:lnTo>
                  <a:pt x="39843" y="50455"/>
                </a:lnTo>
                <a:lnTo>
                  <a:pt x="39992" y="50269"/>
                </a:lnTo>
                <a:lnTo>
                  <a:pt x="40290" y="49952"/>
                </a:lnTo>
                <a:lnTo>
                  <a:pt x="40458" y="49766"/>
                </a:lnTo>
                <a:lnTo>
                  <a:pt x="40495" y="49692"/>
                </a:lnTo>
                <a:lnTo>
                  <a:pt x="40514" y="49636"/>
                </a:lnTo>
                <a:lnTo>
                  <a:pt x="40514" y="49580"/>
                </a:lnTo>
                <a:lnTo>
                  <a:pt x="40495" y="49524"/>
                </a:lnTo>
                <a:lnTo>
                  <a:pt x="40495" y="49487"/>
                </a:lnTo>
                <a:close/>
                <a:moveTo>
                  <a:pt x="84936" y="49487"/>
                </a:moveTo>
                <a:lnTo>
                  <a:pt x="84899" y="49524"/>
                </a:lnTo>
                <a:lnTo>
                  <a:pt x="84657" y="49766"/>
                </a:lnTo>
                <a:lnTo>
                  <a:pt x="84192" y="50250"/>
                </a:lnTo>
                <a:lnTo>
                  <a:pt x="83968" y="50511"/>
                </a:lnTo>
                <a:lnTo>
                  <a:pt x="83782" y="50753"/>
                </a:lnTo>
                <a:lnTo>
                  <a:pt x="83689" y="50939"/>
                </a:lnTo>
                <a:lnTo>
                  <a:pt x="83670" y="50995"/>
                </a:lnTo>
                <a:lnTo>
                  <a:pt x="83670" y="51032"/>
                </a:lnTo>
                <a:lnTo>
                  <a:pt x="83763" y="51032"/>
                </a:lnTo>
                <a:lnTo>
                  <a:pt x="83819" y="51014"/>
                </a:lnTo>
                <a:lnTo>
                  <a:pt x="83875" y="50976"/>
                </a:lnTo>
                <a:lnTo>
                  <a:pt x="83987" y="50865"/>
                </a:lnTo>
                <a:lnTo>
                  <a:pt x="84117" y="50734"/>
                </a:lnTo>
                <a:lnTo>
                  <a:pt x="84341" y="50455"/>
                </a:lnTo>
                <a:lnTo>
                  <a:pt x="84490" y="50269"/>
                </a:lnTo>
                <a:lnTo>
                  <a:pt x="84787" y="49952"/>
                </a:lnTo>
                <a:lnTo>
                  <a:pt x="84955" y="49766"/>
                </a:lnTo>
                <a:lnTo>
                  <a:pt x="85011" y="49692"/>
                </a:lnTo>
                <a:lnTo>
                  <a:pt x="85011" y="49636"/>
                </a:lnTo>
                <a:lnTo>
                  <a:pt x="85011" y="49580"/>
                </a:lnTo>
                <a:lnTo>
                  <a:pt x="85011" y="49524"/>
                </a:lnTo>
                <a:lnTo>
                  <a:pt x="84992" y="49487"/>
                </a:lnTo>
                <a:close/>
                <a:moveTo>
                  <a:pt x="26383" y="49673"/>
                </a:moveTo>
                <a:lnTo>
                  <a:pt x="26271" y="49748"/>
                </a:lnTo>
                <a:lnTo>
                  <a:pt x="26085" y="49878"/>
                </a:lnTo>
                <a:lnTo>
                  <a:pt x="25619" y="50287"/>
                </a:lnTo>
                <a:lnTo>
                  <a:pt x="25377" y="50511"/>
                </a:lnTo>
                <a:lnTo>
                  <a:pt x="25172" y="50716"/>
                </a:lnTo>
                <a:lnTo>
                  <a:pt x="25042" y="50865"/>
                </a:lnTo>
                <a:lnTo>
                  <a:pt x="25023" y="50920"/>
                </a:lnTo>
                <a:lnTo>
                  <a:pt x="25023" y="50958"/>
                </a:lnTo>
                <a:lnTo>
                  <a:pt x="25042" y="50995"/>
                </a:lnTo>
                <a:lnTo>
                  <a:pt x="25079" y="51032"/>
                </a:lnTo>
                <a:lnTo>
                  <a:pt x="25117" y="51051"/>
                </a:lnTo>
                <a:lnTo>
                  <a:pt x="25154" y="51051"/>
                </a:lnTo>
                <a:lnTo>
                  <a:pt x="25265" y="51014"/>
                </a:lnTo>
                <a:lnTo>
                  <a:pt x="25359" y="50958"/>
                </a:lnTo>
                <a:lnTo>
                  <a:pt x="25489" y="50865"/>
                </a:lnTo>
                <a:lnTo>
                  <a:pt x="25601" y="50753"/>
                </a:lnTo>
                <a:lnTo>
                  <a:pt x="25861" y="50474"/>
                </a:lnTo>
                <a:lnTo>
                  <a:pt x="26085" y="50176"/>
                </a:lnTo>
                <a:lnTo>
                  <a:pt x="26271" y="49915"/>
                </a:lnTo>
                <a:lnTo>
                  <a:pt x="26383" y="49729"/>
                </a:lnTo>
                <a:lnTo>
                  <a:pt x="26401" y="49673"/>
                </a:lnTo>
                <a:close/>
                <a:moveTo>
                  <a:pt x="46955" y="49692"/>
                </a:moveTo>
                <a:lnTo>
                  <a:pt x="46565" y="50139"/>
                </a:lnTo>
                <a:lnTo>
                  <a:pt x="46360" y="50343"/>
                </a:lnTo>
                <a:lnTo>
                  <a:pt x="46155" y="50548"/>
                </a:lnTo>
                <a:lnTo>
                  <a:pt x="45987" y="50697"/>
                </a:lnTo>
                <a:lnTo>
                  <a:pt x="45783" y="50865"/>
                </a:lnTo>
                <a:lnTo>
                  <a:pt x="45727" y="50958"/>
                </a:lnTo>
                <a:lnTo>
                  <a:pt x="45708" y="50995"/>
                </a:lnTo>
                <a:lnTo>
                  <a:pt x="45708" y="51014"/>
                </a:lnTo>
                <a:lnTo>
                  <a:pt x="45727" y="51051"/>
                </a:lnTo>
                <a:lnTo>
                  <a:pt x="45913" y="51051"/>
                </a:lnTo>
                <a:lnTo>
                  <a:pt x="46025" y="51032"/>
                </a:lnTo>
                <a:lnTo>
                  <a:pt x="46136" y="50976"/>
                </a:lnTo>
                <a:lnTo>
                  <a:pt x="46229" y="50920"/>
                </a:lnTo>
                <a:lnTo>
                  <a:pt x="46304" y="50846"/>
                </a:lnTo>
                <a:lnTo>
                  <a:pt x="46397" y="50753"/>
                </a:lnTo>
                <a:lnTo>
                  <a:pt x="46471" y="50641"/>
                </a:lnTo>
                <a:lnTo>
                  <a:pt x="46602" y="50436"/>
                </a:lnTo>
                <a:lnTo>
                  <a:pt x="46713" y="50194"/>
                </a:lnTo>
                <a:lnTo>
                  <a:pt x="46807" y="49990"/>
                </a:lnTo>
                <a:lnTo>
                  <a:pt x="46881" y="49803"/>
                </a:lnTo>
                <a:lnTo>
                  <a:pt x="46955" y="49692"/>
                </a:lnTo>
                <a:close/>
                <a:moveTo>
                  <a:pt x="59988" y="49766"/>
                </a:moveTo>
                <a:lnTo>
                  <a:pt x="59727" y="49971"/>
                </a:lnTo>
                <a:lnTo>
                  <a:pt x="59262" y="50362"/>
                </a:lnTo>
                <a:lnTo>
                  <a:pt x="59039" y="50585"/>
                </a:lnTo>
                <a:lnTo>
                  <a:pt x="58852" y="50772"/>
                </a:lnTo>
                <a:lnTo>
                  <a:pt x="58797" y="50865"/>
                </a:lnTo>
                <a:lnTo>
                  <a:pt x="58741" y="50939"/>
                </a:lnTo>
                <a:lnTo>
                  <a:pt x="58741" y="50995"/>
                </a:lnTo>
                <a:lnTo>
                  <a:pt x="58741" y="51032"/>
                </a:lnTo>
                <a:lnTo>
                  <a:pt x="58797" y="51051"/>
                </a:lnTo>
                <a:lnTo>
                  <a:pt x="58871" y="51051"/>
                </a:lnTo>
                <a:lnTo>
                  <a:pt x="58946" y="51014"/>
                </a:lnTo>
                <a:lnTo>
                  <a:pt x="59039" y="50939"/>
                </a:lnTo>
                <a:lnTo>
                  <a:pt x="59225" y="50734"/>
                </a:lnTo>
                <a:lnTo>
                  <a:pt x="59430" y="50492"/>
                </a:lnTo>
                <a:lnTo>
                  <a:pt x="59802" y="50008"/>
                </a:lnTo>
                <a:lnTo>
                  <a:pt x="59988" y="49766"/>
                </a:lnTo>
                <a:close/>
                <a:moveTo>
                  <a:pt x="70898" y="49673"/>
                </a:moveTo>
                <a:lnTo>
                  <a:pt x="70787" y="49748"/>
                </a:lnTo>
                <a:lnTo>
                  <a:pt x="70600" y="49878"/>
                </a:lnTo>
                <a:lnTo>
                  <a:pt x="70116" y="50287"/>
                </a:lnTo>
                <a:lnTo>
                  <a:pt x="69874" y="50511"/>
                </a:lnTo>
                <a:lnTo>
                  <a:pt x="69688" y="50716"/>
                </a:lnTo>
                <a:lnTo>
                  <a:pt x="69558" y="50865"/>
                </a:lnTo>
                <a:lnTo>
                  <a:pt x="69521" y="50920"/>
                </a:lnTo>
                <a:lnTo>
                  <a:pt x="69521" y="50958"/>
                </a:lnTo>
                <a:lnTo>
                  <a:pt x="69558" y="50995"/>
                </a:lnTo>
                <a:lnTo>
                  <a:pt x="69576" y="51032"/>
                </a:lnTo>
                <a:lnTo>
                  <a:pt x="69632" y="51051"/>
                </a:lnTo>
                <a:lnTo>
                  <a:pt x="69670" y="51051"/>
                </a:lnTo>
                <a:lnTo>
                  <a:pt x="69763" y="51014"/>
                </a:lnTo>
                <a:lnTo>
                  <a:pt x="69874" y="50958"/>
                </a:lnTo>
                <a:lnTo>
                  <a:pt x="69986" y="50865"/>
                </a:lnTo>
                <a:lnTo>
                  <a:pt x="70116" y="50753"/>
                </a:lnTo>
                <a:lnTo>
                  <a:pt x="70358" y="50474"/>
                </a:lnTo>
                <a:lnTo>
                  <a:pt x="70582" y="50176"/>
                </a:lnTo>
                <a:lnTo>
                  <a:pt x="70768" y="49915"/>
                </a:lnTo>
                <a:lnTo>
                  <a:pt x="70880" y="49729"/>
                </a:lnTo>
                <a:lnTo>
                  <a:pt x="70898" y="49673"/>
                </a:lnTo>
                <a:close/>
                <a:moveTo>
                  <a:pt x="91453" y="49692"/>
                </a:moveTo>
                <a:lnTo>
                  <a:pt x="91080" y="50139"/>
                </a:lnTo>
                <a:lnTo>
                  <a:pt x="90876" y="50343"/>
                </a:lnTo>
                <a:lnTo>
                  <a:pt x="90652" y="50548"/>
                </a:lnTo>
                <a:lnTo>
                  <a:pt x="90485" y="50697"/>
                </a:lnTo>
                <a:lnTo>
                  <a:pt x="90298" y="50865"/>
                </a:lnTo>
                <a:lnTo>
                  <a:pt x="90224" y="50958"/>
                </a:lnTo>
                <a:lnTo>
                  <a:pt x="90224" y="50995"/>
                </a:lnTo>
                <a:lnTo>
                  <a:pt x="90224" y="51014"/>
                </a:lnTo>
                <a:lnTo>
                  <a:pt x="90242" y="51051"/>
                </a:lnTo>
                <a:lnTo>
                  <a:pt x="90410" y="51051"/>
                </a:lnTo>
                <a:lnTo>
                  <a:pt x="90522" y="51032"/>
                </a:lnTo>
                <a:lnTo>
                  <a:pt x="90633" y="50976"/>
                </a:lnTo>
                <a:lnTo>
                  <a:pt x="90727" y="50920"/>
                </a:lnTo>
                <a:lnTo>
                  <a:pt x="90820" y="50846"/>
                </a:lnTo>
                <a:lnTo>
                  <a:pt x="90894" y="50753"/>
                </a:lnTo>
                <a:lnTo>
                  <a:pt x="90969" y="50641"/>
                </a:lnTo>
                <a:lnTo>
                  <a:pt x="91099" y="50436"/>
                </a:lnTo>
                <a:lnTo>
                  <a:pt x="91211" y="50194"/>
                </a:lnTo>
                <a:lnTo>
                  <a:pt x="91304" y="49990"/>
                </a:lnTo>
                <a:lnTo>
                  <a:pt x="91378" y="49803"/>
                </a:lnTo>
                <a:lnTo>
                  <a:pt x="91453" y="49692"/>
                </a:lnTo>
                <a:close/>
                <a:moveTo>
                  <a:pt x="52317" y="49692"/>
                </a:moveTo>
                <a:lnTo>
                  <a:pt x="52094" y="49915"/>
                </a:lnTo>
                <a:lnTo>
                  <a:pt x="51703" y="50362"/>
                </a:lnTo>
                <a:lnTo>
                  <a:pt x="51498" y="50585"/>
                </a:lnTo>
                <a:lnTo>
                  <a:pt x="51331" y="50790"/>
                </a:lnTo>
                <a:lnTo>
                  <a:pt x="51219" y="50939"/>
                </a:lnTo>
                <a:lnTo>
                  <a:pt x="51200" y="50995"/>
                </a:lnTo>
                <a:lnTo>
                  <a:pt x="51219" y="51014"/>
                </a:lnTo>
                <a:lnTo>
                  <a:pt x="51293" y="51069"/>
                </a:lnTo>
                <a:lnTo>
                  <a:pt x="51368" y="51069"/>
                </a:lnTo>
                <a:lnTo>
                  <a:pt x="51442" y="51032"/>
                </a:lnTo>
                <a:lnTo>
                  <a:pt x="51536" y="50958"/>
                </a:lnTo>
                <a:lnTo>
                  <a:pt x="51629" y="50865"/>
                </a:lnTo>
                <a:lnTo>
                  <a:pt x="51722" y="50772"/>
                </a:lnTo>
                <a:lnTo>
                  <a:pt x="51889" y="50511"/>
                </a:lnTo>
                <a:lnTo>
                  <a:pt x="52057" y="50232"/>
                </a:lnTo>
                <a:lnTo>
                  <a:pt x="52187" y="49971"/>
                </a:lnTo>
                <a:lnTo>
                  <a:pt x="52317" y="49692"/>
                </a:lnTo>
                <a:close/>
                <a:moveTo>
                  <a:pt x="28505" y="49599"/>
                </a:moveTo>
                <a:lnTo>
                  <a:pt x="28449" y="49654"/>
                </a:lnTo>
                <a:lnTo>
                  <a:pt x="27779" y="50362"/>
                </a:lnTo>
                <a:lnTo>
                  <a:pt x="27574" y="50585"/>
                </a:lnTo>
                <a:lnTo>
                  <a:pt x="27388" y="50809"/>
                </a:lnTo>
                <a:lnTo>
                  <a:pt x="27276" y="50976"/>
                </a:lnTo>
                <a:lnTo>
                  <a:pt x="27258" y="51032"/>
                </a:lnTo>
                <a:lnTo>
                  <a:pt x="27258" y="51069"/>
                </a:lnTo>
                <a:lnTo>
                  <a:pt x="27295" y="51088"/>
                </a:lnTo>
                <a:lnTo>
                  <a:pt x="27388" y="51088"/>
                </a:lnTo>
                <a:lnTo>
                  <a:pt x="27444" y="51051"/>
                </a:lnTo>
                <a:lnTo>
                  <a:pt x="27574" y="50958"/>
                </a:lnTo>
                <a:lnTo>
                  <a:pt x="27723" y="50827"/>
                </a:lnTo>
                <a:lnTo>
                  <a:pt x="27984" y="50567"/>
                </a:lnTo>
                <a:lnTo>
                  <a:pt x="28114" y="50399"/>
                </a:lnTo>
                <a:lnTo>
                  <a:pt x="28319" y="50157"/>
                </a:lnTo>
                <a:lnTo>
                  <a:pt x="28412" y="50008"/>
                </a:lnTo>
                <a:lnTo>
                  <a:pt x="28449" y="49952"/>
                </a:lnTo>
                <a:lnTo>
                  <a:pt x="28468" y="49878"/>
                </a:lnTo>
                <a:lnTo>
                  <a:pt x="28468" y="49896"/>
                </a:lnTo>
                <a:lnTo>
                  <a:pt x="28486" y="49878"/>
                </a:lnTo>
                <a:lnTo>
                  <a:pt x="28524" y="49729"/>
                </a:lnTo>
                <a:lnTo>
                  <a:pt x="28524" y="49654"/>
                </a:lnTo>
                <a:lnTo>
                  <a:pt x="28524" y="49617"/>
                </a:lnTo>
                <a:lnTo>
                  <a:pt x="28524" y="49599"/>
                </a:lnTo>
                <a:close/>
                <a:moveTo>
                  <a:pt x="56879" y="49934"/>
                </a:moveTo>
                <a:lnTo>
                  <a:pt x="56804" y="49952"/>
                </a:lnTo>
                <a:lnTo>
                  <a:pt x="56674" y="49990"/>
                </a:lnTo>
                <a:lnTo>
                  <a:pt x="56432" y="50120"/>
                </a:lnTo>
                <a:lnTo>
                  <a:pt x="56283" y="50194"/>
                </a:lnTo>
                <a:lnTo>
                  <a:pt x="56060" y="50362"/>
                </a:lnTo>
                <a:lnTo>
                  <a:pt x="55762" y="50567"/>
                </a:lnTo>
                <a:lnTo>
                  <a:pt x="55613" y="50697"/>
                </a:lnTo>
                <a:lnTo>
                  <a:pt x="55483" y="50809"/>
                </a:lnTo>
                <a:lnTo>
                  <a:pt x="55389" y="50920"/>
                </a:lnTo>
                <a:lnTo>
                  <a:pt x="55371" y="50976"/>
                </a:lnTo>
                <a:lnTo>
                  <a:pt x="55371" y="51014"/>
                </a:lnTo>
                <a:lnTo>
                  <a:pt x="55389" y="51069"/>
                </a:lnTo>
                <a:lnTo>
                  <a:pt x="55427" y="51088"/>
                </a:lnTo>
                <a:lnTo>
                  <a:pt x="55501" y="51088"/>
                </a:lnTo>
                <a:lnTo>
                  <a:pt x="55576" y="51051"/>
                </a:lnTo>
                <a:lnTo>
                  <a:pt x="55799" y="50902"/>
                </a:lnTo>
                <a:lnTo>
                  <a:pt x="56060" y="50716"/>
                </a:lnTo>
                <a:lnTo>
                  <a:pt x="56339" y="50492"/>
                </a:lnTo>
                <a:lnTo>
                  <a:pt x="56581" y="50287"/>
                </a:lnTo>
                <a:lnTo>
                  <a:pt x="56879" y="50008"/>
                </a:lnTo>
                <a:lnTo>
                  <a:pt x="56916" y="49934"/>
                </a:lnTo>
                <a:close/>
                <a:moveTo>
                  <a:pt x="73002" y="49599"/>
                </a:moveTo>
                <a:lnTo>
                  <a:pt x="72946" y="49654"/>
                </a:lnTo>
                <a:lnTo>
                  <a:pt x="72276" y="50362"/>
                </a:lnTo>
                <a:lnTo>
                  <a:pt x="72071" y="50585"/>
                </a:lnTo>
                <a:lnTo>
                  <a:pt x="71885" y="50809"/>
                </a:lnTo>
                <a:lnTo>
                  <a:pt x="71773" y="50976"/>
                </a:lnTo>
                <a:lnTo>
                  <a:pt x="71755" y="51032"/>
                </a:lnTo>
                <a:lnTo>
                  <a:pt x="71755" y="51069"/>
                </a:lnTo>
                <a:lnTo>
                  <a:pt x="71792" y="51088"/>
                </a:lnTo>
                <a:lnTo>
                  <a:pt x="71885" y="51088"/>
                </a:lnTo>
                <a:lnTo>
                  <a:pt x="71960" y="51051"/>
                </a:lnTo>
                <a:lnTo>
                  <a:pt x="72090" y="50958"/>
                </a:lnTo>
                <a:lnTo>
                  <a:pt x="72220" y="50827"/>
                </a:lnTo>
                <a:lnTo>
                  <a:pt x="72481" y="50567"/>
                </a:lnTo>
                <a:lnTo>
                  <a:pt x="72611" y="50399"/>
                </a:lnTo>
                <a:lnTo>
                  <a:pt x="72816" y="50157"/>
                </a:lnTo>
                <a:lnTo>
                  <a:pt x="72928" y="50008"/>
                </a:lnTo>
                <a:lnTo>
                  <a:pt x="72946" y="49952"/>
                </a:lnTo>
                <a:lnTo>
                  <a:pt x="72984" y="49878"/>
                </a:lnTo>
                <a:lnTo>
                  <a:pt x="73021" y="49729"/>
                </a:lnTo>
                <a:lnTo>
                  <a:pt x="73039" y="49654"/>
                </a:lnTo>
                <a:lnTo>
                  <a:pt x="73039" y="49617"/>
                </a:lnTo>
                <a:lnTo>
                  <a:pt x="73021" y="49599"/>
                </a:lnTo>
                <a:close/>
                <a:moveTo>
                  <a:pt x="14486" y="49505"/>
                </a:moveTo>
                <a:lnTo>
                  <a:pt x="14411" y="49543"/>
                </a:lnTo>
                <a:lnTo>
                  <a:pt x="14095" y="49822"/>
                </a:lnTo>
                <a:lnTo>
                  <a:pt x="13834" y="50045"/>
                </a:lnTo>
                <a:lnTo>
                  <a:pt x="13573" y="50306"/>
                </a:lnTo>
                <a:lnTo>
                  <a:pt x="13331" y="50567"/>
                </a:lnTo>
                <a:lnTo>
                  <a:pt x="13145" y="50809"/>
                </a:lnTo>
                <a:lnTo>
                  <a:pt x="13071" y="50902"/>
                </a:lnTo>
                <a:lnTo>
                  <a:pt x="13033" y="50995"/>
                </a:lnTo>
                <a:lnTo>
                  <a:pt x="13033" y="51069"/>
                </a:lnTo>
                <a:lnTo>
                  <a:pt x="13052" y="51107"/>
                </a:lnTo>
                <a:lnTo>
                  <a:pt x="13071" y="51125"/>
                </a:lnTo>
                <a:lnTo>
                  <a:pt x="13108" y="51144"/>
                </a:lnTo>
                <a:lnTo>
                  <a:pt x="13164" y="51144"/>
                </a:lnTo>
                <a:lnTo>
                  <a:pt x="13201" y="51125"/>
                </a:lnTo>
                <a:lnTo>
                  <a:pt x="13257" y="51088"/>
                </a:lnTo>
                <a:lnTo>
                  <a:pt x="13369" y="50995"/>
                </a:lnTo>
                <a:lnTo>
                  <a:pt x="13480" y="50883"/>
                </a:lnTo>
                <a:lnTo>
                  <a:pt x="13685" y="50604"/>
                </a:lnTo>
                <a:lnTo>
                  <a:pt x="13815" y="50436"/>
                </a:lnTo>
                <a:lnTo>
                  <a:pt x="13927" y="50306"/>
                </a:lnTo>
                <a:lnTo>
                  <a:pt x="14057" y="50194"/>
                </a:lnTo>
                <a:lnTo>
                  <a:pt x="14169" y="50064"/>
                </a:lnTo>
                <a:lnTo>
                  <a:pt x="14281" y="49934"/>
                </a:lnTo>
                <a:lnTo>
                  <a:pt x="14244" y="50008"/>
                </a:lnTo>
                <a:lnTo>
                  <a:pt x="14392" y="49785"/>
                </a:lnTo>
                <a:lnTo>
                  <a:pt x="14467" y="49654"/>
                </a:lnTo>
                <a:lnTo>
                  <a:pt x="14523" y="49543"/>
                </a:lnTo>
                <a:lnTo>
                  <a:pt x="14523" y="49524"/>
                </a:lnTo>
                <a:lnTo>
                  <a:pt x="14523" y="49505"/>
                </a:lnTo>
                <a:close/>
                <a:moveTo>
                  <a:pt x="33997" y="49692"/>
                </a:moveTo>
                <a:lnTo>
                  <a:pt x="33941" y="49729"/>
                </a:lnTo>
                <a:lnTo>
                  <a:pt x="33644" y="49971"/>
                </a:lnTo>
                <a:lnTo>
                  <a:pt x="33160" y="50381"/>
                </a:lnTo>
                <a:lnTo>
                  <a:pt x="32917" y="50604"/>
                </a:lnTo>
                <a:lnTo>
                  <a:pt x="32731" y="50827"/>
                </a:lnTo>
                <a:lnTo>
                  <a:pt x="32675" y="50920"/>
                </a:lnTo>
                <a:lnTo>
                  <a:pt x="32620" y="50995"/>
                </a:lnTo>
                <a:lnTo>
                  <a:pt x="32601" y="51069"/>
                </a:lnTo>
                <a:lnTo>
                  <a:pt x="32620" y="51107"/>
                </a:lnTo>
                <a:lnTo>
                  <a:pt x="32657" y="51144"/>
                </a:lnTo>
                <a:lnTo>
                  <a:pt x="32731" y="51144"/>
                </a:lnTo>
                <a:lnTo>
                  <a:pt x="32787" y="51125"/>
                </a:lnTo>
                <a:lnTo>
                  <a:pt x="32917" y="51051"/>
                </a:lnTo>
                <a:lnTo>
                  <a:pt x="33048" y="50958"/>
                </a:lnTo>
                <a:lnTo>
                  <a:pt x="33271" y="50734"/>
                </a:lnTo>
                <a:lnTo>
                  <a:pt x="33420" y="50585"/>
                </a:lnTo>
                <a:lnTo>
                  <a:pt x="33644" y="50362"/>
                </a:lnTo>
                <a:lnTo>
                  <a:pt x="33774" y="50232"/>
                </a:lnTo>
                <a:lnTo>
                  <a:pt x="33867" y="50101"/>
                </a:lnTo>
                <a:lnTo>
                  <a:pt x="33811" y="50194"/>
                </a:lnTo>
                <a:lnTo>
                  <a:pt x="33811" y="50194"/>
                </a:lnTo>
                <a:lnTo>
                  <a:pt x="33941" y="49990"/>
                </a:lnTo>
                <a:lnTo>
                  <a:pt x="33997" y="49841"/>
                </a:lnTo>
                <a:lnTo>
                  <a:pt x="34035" y="49729"/>
                </a:lnTo>
                <a:lnTo>
                  <a:pt x="34035" y="49692"/>
                </a:lnTo>
                <a:close/>
                <a:moveTo>
                  <a:pt x="78494" y="49692"/>
                </a:moveTo>
                <a:lnTo>
                  <a:pt x="78439" y="49729"/>
                </a:lnTo>
                <a:lnTo>
                  <a:pt x="78141" y="49971"/>
                </a:lnTo>
                <a:lnTo>
                  <a:pt x="77657" y="50381"/>
                </a:lnTo>
                <a:lnTo>
                  <a:pt x="77433" y="50604"/>
                </a:lnTo>
                <a:lnTo>
                  <a:pt x="77247" y="50827"/>
                </a:lnTo>
                <a:lnTo>
                  <a:pt x="77173" y="50920"/>
                </a:lnTo>
                <a:lnTo>
                  <a:pt x="77117" y="50995"/>
                </a:lnTo>
                <a:lnTo>
                  <a:pt x="77117" y="51069"/>
                </a:lnTo>
                <a:lnTo>
                  <a:pt x="77117" y="51107"/>
                </a:lnTo>
                <a:lnTo>
                  <a:pt x="77154" y="51144"/>
                </a:lnTo>
                <a:lnTo>
                  <a:pt x="77247" y="51144"/>
                </a:lnTo>
                <a:lnTo>
                  <a:pt x="77303" y="51125"/>
                </a:lnTo>
                <a:lnTo>
                  <a:pt x="77415" y="51051"/>
                </a:lnTo>
                <a:lnTo>
                  <a:pt x="77545" y="50958"/>
                </a:lnTo>
                <a:lnTo>
                  <a:pt x="77787" y="50734"/>
                </a:lnTo>
                <a:lnTo>
                  <a:pt x="77917" y="50585"/>
                </a:lnTo>
                <a:lnTo>
                  <a:pt x="78159" y="50362"/>
                </a:lnTo>
                <a:lnTo>
                  <a:pt x="78271" y="50232"/>
                </a:lnTo>
                <a:lnTo>
                  <a:pt x="78364" y="50101"/>
                </a:lnTo>
                <a:lnTo>
                  <a:pt x="78308" y="50194"/>
                </a:lnTo>
                <a:lnTo>
                  <a:pt x="78439" y="49990"/>
                </a:lnTo>
                <a:lnTo>
                  <a:pt x="78494" y="49841"/>
                </a:lnTo>
                <a:lnTo>
                  <a:pt x="78550" y="49729"/>
                </a:lnTo>
                <a:lnTo>
                  <a:pt x="78550" y="49692"/>
                </a:lnTo>
                <a:close/>
                <a:moveTo>
                  <a:pt x="42506" y="49617"/>
                </a:moveTo>
                <a:lnTo>
                  <a:pt x="42301" y="49841"/>
                </a:lnTo>
                <a:lnTo>
                  <a:pt x="42115" y="50083"/>
                </a:lnTo>
                <a:lnTo>
                  <a:pt x="41742" y="50585"/>
                </a:lnTo>
                <a:lnTo>
                  <a:pt x="41649" y="50697"/>
                </a:lnTo>
                <a:lnTo>
                  <a:pt x="41575" y="50809"/>
                </a:lnTo>
                <a:lnTo>
                  <a:pt x="41500" y="50920"/>
                </a:lnTo>
                <a:lnTo>
                  <a:pt x="41445" y="51032"/>
                </a:lnTo>
                <a:lnTo>
                  <a:pt x="41445" y="51088"/>
                </a:lnTo>
                <a:lnTo>
                  <a:pt x="41445" y="51125"/>
                </a:lnTo>
                <a:lnTo>
                  <a:pt x="41463" y="51163"/>
                </a:lnTo>
                <a:lnTo>
                  <a:pt x="41482" y="51181"/>
                </a:lnTo>
                <a:lnTo>
                  <a:pt x="41538" y="51200"/>
                </a:lnTo>
                <a:lnTo>
                  <a:pt x="41612" y="51200"/>
                </a:lnTo>
                <a:lnTo>
                  <a:pt x="41705" y="51163"/>
                </a:lnTo>
                <a:lnTo>
                  <a:pt x="41780" y="51107"/>
                </a:lnTo>
                <a:lnTo>
                  <a:pt x="41854" y="51032"/>
                </a:lnTo>
                <a:lnTo>
                  <a:pt x="41929" y="50939"/>
                </a:lnTo>
                <a:lnTo>
                  <a:pt x="42078" y="50697"/>
                </a:lnTo>
                <a:lnTo>
                  <a:pt x="42208" y="50418"/>
                </a:lnTo>
                <a:lnTo>
                  <a:pt x="42394" y="49896"/>
                </a:lnTo>
                <a:lnTo>
                  <a:pt x="42469" y="49710"/>
                </a:lnTo>
                <a:lnTo>
                  <a:pt x="42506" y="49617"/>
                </a:lnTo>
                <a:close/>
                <a:moveTo>
                  <a:pt x="87003" y="49617"/>
                </a:moveTo>
                <a:lnTo>
                  <a:pt x="86798" y="49841"/>
                </a:lnTo>
                <a:lnTo>
                  <a:pt x="86612" y="50083"/>
                </a:lnTo>
                <a:lnTo>
                  <a:pt x="86240" y="50585"/>
                </a:lnTo>
                <a:lnTo>
                  <a:pt x="86147" y="50697"/>
                </a:lnTo>
                <a:lnTo>
                  <a:pt x="86072" y="50809"/>
                </a:lnTo>
                <a:lnTo>
                  <a:pt x="85998" y="50920"/>
                </a:lnTo>
                <a:lnTo>
                  <a:pt x="85960" y="51032"/>
                </a:lnTo>
                <a:lnTo>
                  <a:pt x="85942" y="51088"/>
                </a:lnTo>
                <a:lnTo>
                  <a:pt x="85942" y="51125"/>
                </a:lnTo>
                <a:lnTo>
                  <a:pt x="85960" y="51163"/>
                </a:lnTo>
                <a:lnTo>
                  <a:pt x="85998" y="51181"/>
                </a:lnTo>
                <a:lnTo>
                  <a:pt x="86035" y="51200"/>
                </a:lnTo>
                <a:lnTo>
                  <a:pt x="86109" y="51200"/>
                </a:lnTo>
                <a:lnTo>
                  <a:pt x="86202" y="51163"/>
                </a:lnTo>
                <a:lnTo>
                  <a:pt x="86277" y="51107"/>
                </a:lnTo>
                <a:lnTo>
                  <a:pt x="86370" y="51032"/>
                </a:lnTo>
                <a:lnTo>
                  <a:pt x="86444" y="50939"/>
                </a:lnTo>
                <a:lnTo>
                  <a:pt x="86575" y="50697"/>
                </a:lnTo>
                <a:lnTo>
                  <a:pt x="86705" y="50418"/>
                </a:lnTo>
                <a:lnTo>
                  <a:pt x="86891" y="49896"/>
                </a:lnTo>
                <a:lnTo>
                  <a:pt x="86966" y="49710"/>
                </a:lnTo>
                <a:lnTo>
                  <a:pt x="87003" y="49617"/>
                </a:lnTo>
                <a:close/>
              </a:path>
            </a:pathLst>
          </a:custGeom>
          <a:solidFill>
            <a:srgbClr val="F0C3A3"/>
          </a:solidFill>
          <a:ln>
            <a:noFill/>
          </a:ln>
        </p:spPr>
        <p:txBody>
          <a:bodyPr spcFirstLastPara="1" wrap="square" lIns="121892" tIns="121892" rIns="121892" bIns="121892" anchor="ctr" anchorCtr="0">
            <a:noAutofit/>
          </a:bodyPr>
          <a:lstStyle/>
          <a:p>
            <a:pPr marL="0" lvl="0" indent="0" algn="l" rtl="0">
              <a:spcBef>
                <a:spcPts val="0"/>
              </a:spcBef>
              <a:spcAft>
                <a:spcPts val="0"/>
              </a:spcAft>
              <a:buNone/>
            </a:pPr>
            <a:endParaRPr sz="2400"/>
          </a:p>
        </p:txBody>
      </p:sp>
      <p:sp>
        <p:nvSpPr>
          <p:cNvPr id="31" name="Google Shape;31;p6"/>
          <p:cNvSpPr txBox="1">
            <a:spLocks noGrp="1"/>
          </p:cNvSpPr>
          <p:nvPr>
            <p:ph type="title"/>
          </p:nvPr>
        </p:nvSpPr>
        <p:spPr>
          <a:xfrm>
            <a:off x="1187067" y="274633"/>
            <a:ext cx="9818000" cy="1143200"/>
          </a:xfrm>
          <a:prstGeom prst="rect">
            <a:avLst/>
          </a:prstGeom>
        </p:spPr>
        <p:txBody>
          <a:bodyPr spcFirstLastPara="1" wrap="square" lIns="91419" tIns="91419" rIns="91419" bIns="91419" anchor="b" anchorCtr="0">
            <a:noAutofit/>
          </a:bodyPr>
          <a:lstStyle>
            <a:lvl1pPr lvl="0">
              <a:spcBef>
                <a:spcPts val="0"/>
              </a:spcBef>
              <a:spcAft>
                <a:spcPts val="0"/>
              </a:spcAft>
              <a:buClr>
                <a:srgbClr val="F0C3A3"/>
              </a:buClr>
              <a:buSzPts val="2400"/>
              <a:buNone/>
              <a:defRPr>
                <a:solidFill>
                  <a:srgbClr val="F0C3A3"/>
                </a:solidFill>
              </a:defRPr>
            </a:lvl1pPr>
            <a:lvl2pPr lvl="1">
              <a:spcBef>
                <a:spcPts val="0"/>
              </a:spcBef>
              <a:spcAft>
                <a:spcPts val="0"/>
              </a:spcAft>
              <a:buClr>
                <a:srgbClr val="F0C3A3"/>
              </a:buClr>
              <a:buSzPts val="2400"/>
              <a:buNone/>
              <a:defRPr>
                <a:solidFill>
                  <a:srgbClr val="F0C3A3"/>
                </a:solidFill>
              </a:defRPr>
            </a:lvl2pPr>
            <a:lvl3pPr lvl="2">
              <a:spcBef>
                <a:spcPts val="0"/>
              </a:spcBef>
              <a:spcAft>
                <a:spcPts val="0"/>
              </a:spcAft>
              <a:buClr>
                <a:srgbClr val="F0C3A3"/>
              </a:buClr>
              <a:buSzPts val="2400"/>
              <a:buNone/>
              <a:defRPr>
                <a:solidFill>
                  <a:srgbClr val="F0C3A3"/>
                </a:solidFill>
              </a:defRPr>
            </a:lvl3pPr>
            <a:lvl4pPr lvl="3">
              <a:spcBef>
                <a:spcPts val="0"/>
              </a:spcBef>
              <a:spcAft>
                <a:spcPts val="0"/>
              </a:spcAft>
              <a:buClr>
                <a:srgbClr val="F0C3A3"/>
              </a:buClr>
              <a:buSzPts val="2400"/>
              <a:buNone/>
              <a:defRPr>
                <a:solidFill>
                  <a:srgbClr val="F0C3A3"/>
                </a:solidFill>
              </a:defRPr>
            </a:lvl4pPr>
            <a:lvl5pPr lvl="4">
              <a:spcBef>
                <a:spcPts val="0"/>
              </a:spcBef>
              <a:spcAft>
                <a:spcPts val="0"/>
              </a:spcAft>
              <a:buClr>
                <a:srgbClr val="F0C3A3"/>
              </a:buClr>
              <a:buSzPts val="2400"/>
              <a:buNone/>
              <a:defRPr>
                <a:solidFill>
                  <a:srgbClr val="F0C3A3"/>
                </a:solidFill>
              </a:defRPr>
            </a:lvl5pPr>
            <a:lvl6pPr lvl="5">
              <a:spcBef>
                <a:spcPts val="0"/>
              </a:spcBef>
              <a:spcAft>
                <a:spcPts val="0"/>
              </a:spcAft>
              <a:buClr>
                <a:srgbClr val="F0C3A3"/>
              </a:buClr>
              <a:buSzPts val="2400"/>
              <a:buNone/>
              <a:defRPr>
                <a:solidFill>
                  <a:srgbClr val="F0C3A3"/>
                </a:solidFill>
              </a:defRPr>
            </a:lvl6pPr>
            <a:lvl7pPr lvl="6">
              <a:spcBef>
                <a:spcPts val="0"/>
              </a:spcBef>
              <a:spcAft>
                <a:spcPts val="0"/>
              </a:spcAft>
              <a:buClr>
                <a:srgbClr val="F0C3A3"/>
              </a:buClr>
              <a:buSzPts val="2400"/>
              <a:buNone/>
              <a:defRPr>
                <a:solidFill>
                  <a:srgbClr val="F0C3A3"/>
                </a:solidFill>
              </a:defRPr>
            </a:lvl7pPr>
            <a:lvl8pPr lvl="7">
              <a:spcBef>
                <a:spcPts val="0"/>
              </a:spcBef>
              <a:spcAft>
                <a:spcPts val="0"/>
              </a:spcAft>
              <a:buClr>
                <a:srgbClr val="F0C3A3"/>
              </a:buClr>
              <a:buSzPts val="2400"/>
              <a:buNone/>
              <a:defRPr>
                <a:solidFill>
                  <a:srgbClr val="F0C3A3"/>
                </a:solidFill>
              </a:defRPr>
            </a:lvl8pPr>
            <a:lvl9pPr lvl="8">
              <a:spcBef>
                <a:spcPts val="0"/>
              </a:spcBef>
              <a:spcAft>
                <a:spcPts val="0"/>
              </a:spcAft>
              <a:buClr>
                <a:srgbClr val="F0C3A3"/>
              </a:buClr>
              <a:buSzPts val="2400"/>
              <a:buNone/>
              <a:defRPr>
                <a:solidFill>
                  <a:srgbClr val="F0C3A3"/>
                </a:solidFill>
              </a:defRPr>
            </a:lvl9pPr>
          </a:lstStyle>
          <a:p>
            <a:endParaRPr/>
          </a:p>
        </p:txBody>
      </p:sp>
      <p:sp>
        <p:nvSpPr>
          <p:cNvPr id="32" name="Google Shape;32;p6"/>
          <p:cNvSpPr txBox="1">
            <a:spLocks noGrp="1"/>
          </p:cNvSpPr>
          <p:nvPr>
            <p:ph type="body" idx="1"/>
          </p:nvPr>
        </p:nvSpPr>
        <p:spPr>
          <a:xfrm>
            <a:off x="1187067" y="1600200"/>
            <a:ext cx="4480800" cy="4213600"/>
          </a:xfrm>
          <a:prstGeom prst="rect">
            <a:avLst/>
          </a:prstGeom>
        </p:spPr>
        <p:txBody>
          <a:bodyPr spcFirstLastPara="1" wrap="square" lIns="91419" tIns="91419" rIns="91419" bIns="91419" anchor="t" anchorCtr="0">
            <a:noAutofit/>
          </a:bodyPr>
          <a:lstStyle>
            <a:lvl1pPr marL="609539" lvl="0" indent="-474085">
              <a:spcBef>
                <a:spcPts val="800"/>
              </a:spcBef>
              <a:spcAft>
                <a:spcPts val="0"/>
              </a:spcAft>
              <a:buClr>
                <a:srgbClr val="F0C3A3"/>
              </a:buClr>
              <a:buSzPts val="2000"/>
              <a:buChar char="‐"/>
              <a:defRPr sz="2667"/>
            </a:lvl1pPr>
            <a:lvl2pPr marL="1219080" lvl="1" indent="-474085">
              <a:spcBef>
                <a:spcPts val="0"/>
              </a:spcBef>
              <a:spcAft>
                <a:spcPts val="0"/>
              </a:spcAft>
              <a:buClr>
                <a:srgbClr val="F0C3A3"/>
              </a:buClr>
              <a:buSzPts val="2000"/>
              <a:buChar char="‐"/>
              <a:defRPr sz="2667"/>
            </a:lvl2pPr>
            <a:lvl3pPr marL="1828618" lvl="2" indent="-474085">
              <a:spcBef>
                <a:spcPts val="0"/>
              </a:spcBef>
              <a:spcAft>
                <a:spcPts val="0"/>
              </a:spcAft>
              <a:buClr>
                <a:srgbClr val="F0C3A3"/>
              </a:buClr>
              <a:buSzPts val="2000"/>
              <a:buChar char="‐"/>
              <a:defRPr sz="2667"/>
            </a:lvl3pPr>
            <a:lvl4pPr marL="2438158" lvl="3" indent="-474085">
              <a:spcBef>
                <a:spcPts val="0"/>
              </a:spcBef>
              <a:spcAft>
                <a:spcPts val="0"/>
              </a:spcAft>
              <a:buSzPts val="2000"/>
              <a:buChar char="‐"/>
              <a:defRPr sz="2667"/>
            </a:lvl4pPr>
            <a:lvl5pPr marL="3047696" lvl="4" indent="-474085">
              <a:spcBef>
                <a:spcPts val="0"/>
              </a:spcBef>
              <a:spcAft>
                <a:spcPts val="0"/>
              </a:spcAft>
              <a:buSzPts val="2000"/>
              <a:buChar char="‐"/>
              <a:defRPr sz="2667"/>
            </a:lvl5pPr>
            <a:lvl6pPr marL="3657235" lvl="5" indent="-474085">
              <a:spcBef>
                <a:spcPts val="0"/>
              </a:spcBef>
              <a:spcAft>
                <a:spcPts val="0"/>
              </a:spcAft>
              <a:buSzPts val="2000"/>
              <a:buChar char="‐"/>
              <a:defRPr sz="2667"/>
            </a:lvl6pPr>
            <a:lvl7pPr marL="4266773" lvl="6" indent="-474085">
              <a:spcBef>
                <a:spcPts val="0"/>
              </a:spcBef>
              <a:spcAft>
                <a:spcPts val="0"/>
              </a:spcAft>
              <a:buSzPts val="2000"/>
              <a:buChar char="‐"/>
              <a:defRPr sz="2667"/>
            </a:lvl7pPr>
            <a:lvl8pPr marL="4876313" lvl="7" indent="-474085">
              <a:spcBef>
                <a:spcPts val="0"/>
              </a:spcBef>
              <a:spcAft>
                <a:spcPts val="0"/>
              </a:spcAft>
              <a:buSzPts val="2000"/>
              <a:buChar char="‐"/>
              <a:defRPr sz="2667"/>
            </a:lvl8pPr>
            <a:lvl9pPr marL="5485854" lvl="8" indent="-474085">
              <a:spcBef>
                <a:spcPts val="0"/>
              </a:spcBef>
              <a:spcAft>
                <a:spcPts val="0"/>
              </a:spcAft>
              <a:buSzPts val="2000"/>
              <a:buChar char="‐"/>
              <a:defRPr sz="2667"/>
            </a:lvl9pPr>
          </a:lstStyle>
          <a:p>
            <a:endParaRPr/>
          </a:p>
        </p:txBody>
      </p:sp>
      <p:sp>
        <p:nvSpPr>
          <p:cNvPr id="33" name="Google Shape;33;p6"/>
          <p:cNvSpPr txBox="1">
            <a:spLocks noGrp="1"/>
          </p:cNvSpPr>
          <p:nvPr>
            <p:ph type="body" idx="2"/>
          </p:nvPr>
        </p:nvSpPr>
        <p:spPr>
          <a:xfrm>
            <a:off x="6524283" y="1600200"/>
            <a:ext cx="4480800" cy="4213600"/>
          </a:xfrm>
          <a:prstGeom prst="rect">
            <a:avLst/>
          </a:prstGeom>
        </p:spPr>
        <p:txBody>
          <a:bodyPr spcFirstLastPara="1" wrap="square" lIns="91419" tIns="91419" rIns="91419" bIns="91419" anchor="t" anchorCtr="0">
            <a:noAutofit/>
          </a:bodyPr>
          <a:lstStyle>
            <a:lvl1pPr marL="609539" lvl="0" indent="-474085">
              <a:spcBef>
                <a:spcPts val="800"/>
              </a:spcBef>
              <a:spcAft>
                <a:spcPts val="0"/>
              </a:spcAft>
              <a:buClr>
                <a:srgbClr val="F0C3A3"/>
              </a:buClr>
              <a:buSzPts val="2000"/>
              <a:buChar char="‐"/>
              <a:defRPr sz="2667"/>
            </a:lvl1pPr>
            <a:lvl2pPr marL="1219080" lvl="1" indent="-474085">
              <a:spcBef>
                <a:spcPts val="0"/>
              </a:spcBef>
              <a:spcAft>
                <a:spcPts val="0"/>
              </a:spcAft>
              <a:buClr>
                <a:srgbClr val="F0C3A3"/>
              </a:buClr>
              <a:buSzPts val="2000"/>
              <a:buChar char="‐"/>
              <a:defRPr sz="2667"/>
            </a:lvl2pPr>
            <a:lvl3pPr marL="1828618" lvl="2" indent="-474085">
              <a:spcBef>
                <a:spcPts val="0"/>
              </a:spcBef>
              <a:spcAft>
                <a:spcPts val="0"/>
              </a:spcAft>
              <a:buClr>
                <a:srgbClr val="F0C3A3"/>
              </a:buClr>
              <a:buSzPts val="2000"/>
              <a:buChar char="‐"/>
              <a:defRPr sz="2667"/>
            </a:lvl3pPr>
            <a:lvl4pPr marL="2438158" lvl="3" indent="-474085">
              <a:spcBef>
                <a:spcPts val="0"/>
              </a:spcBef>
              <a:spcAft>
                <a:spcPts val="0"/>
              </a:spcAft>
              <a:buSzPts val="2000"/>
              <a:buChar char="‐"/>
              <a:defRPr sz="2667"/>
            </a:lvl4pPr>
            <a:lvl5pPr marL="3047696" lvl="4" indent="-474085">
              <a:spcBef>
                <a:spcPts val="0"/>
              </a:spcBef>
              <a:spcAft>
                <a:spcPts val="0"/>
              </a:spcAft>
              <a:buSzPts val="2000"/>
              <a:buChar char="‐"/>
              <a:defRPr sz="2667"/>
            </a:lvl5pPr>
            <a:lvl6pPr marL="3657235" lvl="5" indent="-474085">
              <a:spcBef>
                <a:spcPts val="0"/>
              </a:spcBef>
              <a:spcAft>
                <a:spcPts val="0"/>
              </a:spcAft>
              <a:buSzPts val="2000"/>
              <a:buChar char="‐"/>
              <a:defRPr sz="2667"/>
            </a:lvl6pPr>
            <a:lvl7pPr marL="4266773" lvl="6" indent="-474085">
              <a:spcBef>
                <a:spcPts val="0"/>
              </a:spcBef>
              <a:spcAft>
                <a:spcPts val="0"/>
              </a:spcAft>
              <a:buSzPts val="2000"/>
              <a:buChar char="‐"/>
              <a:defRPr sz="2667"/>
            </a:lvl7pPr>
            <a:lvl8pPr marL="4876313" lvl="7" indent="-474085">
              <a:spcBef>
                <a:spcPts val="0"/>
              </a:spcBef>
              <a:spcAft>
                <a:spcPts val="0"/>
              </a:spcAft>
              <a:buSzPts val="2000"/>
              <a:buChar char="‐"/>
              <a:defRPr sz="2667"/>
            </a:lvl8pPr>
            <a:lvl9pPr marL="5485854" lvl="8" indent="-474085">
              <a:spcBef>
                <a:spcPts val="0"/>
              </a:spcBef>
              <a:spcAft>
                <a:spcPts val="0"/>
              </a:spcAft>
              <a:buSzPts val="2000"/>
              <a:buChar char="‐"/>
              <a:defRPr sz="2667"/>
            </a:lvl9pPr>
          </a:lstStyle>
          <a:p>
            <a:endParaRPr/>
          </a:p>
        </p:txBody>
      </p:sp>
      <p:sp>
        <p:nvSpPr>
          <p:cNvPr id="34" name="Google Shape;34;p6"/>
          <p:cNvSpPr txBox="1">
            <a:spLocks noGrp="1"/>
          </p:cNvSpPr>
          <p:nvPr>
            <p:ph type="sldNum" idx="12"/>
          </p:nvPr>
        </p:nvSpPr>
        <p:spPr>
          <a:xfrm>
            <a:off x="0" y="6028333"/>
            <a:ext cx="12192000" cy="524800"/>
          </a:xfrm>
          <a:prstGeom prst="rect">
            <a:avLst/>
          </a:prstGeom>
        </p:spPr>
        <p:txBody>
          <a:bodyPr spcFirstLastPara="1" wrap="square" lIns="91419" tIns="91419" rIns="91419" bIns="91419"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478346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383940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4/16/2023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155239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4/16/2023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233513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4/16/2023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164416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38407544"/>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4/16/2023</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419005965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710" r:id="rId3"/>
    <p:sldLayoutId id="2147483686" r:id="rId4"/>
    <p:sldLayoutId id="2147483675" r:id="rId5"/>
    <p:sldLayoutId id="2147483676" r:id="rId6"/>
    <p:sldLayoutId id="2147483677" r:id="rId7"/>
    <p:sldLayoutId id="2147483678" r:id="rId8"/>
    <p:sldLayoutId id="2147483679" r:id="rId9"/>
    <p:sldLayoutId id="2147483712" r:id="rId10"/>
    <p:sldLayoutId id="2147483711" r:id="rId11"/>
    <p:sldLayoutId id="2147483709" r:id="rId12"/>
    <p:sldLayoutId id="2147483708" r:id="rId13"/>
    <p:sldLayoutId id="2147483707" r:id="rId14"/>
    <p:sldLayoutId id="2147483706" r:id="rId15"/>
    <p:sldLayoutId id="2147483705" r:id="rId16"/>
    <p:sldLayoutId id="2147483704" r:id="rId17"/>
    <p:sldLayoutId id="2147483703" r:id="rId18"/>
    <p:sldLayoutId id="2147483702" r:id="rId19"/>
    <p:sldLayoutId id="2147483701" r:id="rId20"/>
    <p:sldLayoutId id="2147483700" r:id="rId21"/>
    <p:sldLayoutId id="2147483698" r:id="rId22"/>
    <p:sldLayoutId id="2147483697" r:id="rId23"/>
    <p:sldLayoutId id="2147483696" r:id="rId24"/>
    <p:sldLayoutId id="2147483695" r:id="rId25"/>
    <p:sldLayoutId id="2147483694" r:id="rId26"/>
    <p:sldLayoutId id="2147483693" r:id="rId27"/>
    <p:sldLayoutId id="2147483692" r:id="rId28"/>
    <p:sldLayoutId id="2147483691" r:id="rId29"/>
    <p:sldLayoutId id="2147483690" r:id="rId30"/>
    <p:sldLayoutId id="2147483689" r:id="rId31"/>
    <p:sldLayoutId id="2147483688" r:id="rId32"/>
    <p:sldLayoutId id="2147483687" r:id="rId33"/>
    <p:sldLayoutId id="2147483685" r:id="rId34"/>
    <p:sldLayoutId id="2147483684" r:id="rId35"/>
    <p:sldLayoutId id="2147483680" r:id="rId36"/>
    <p:sldLayoutId id="2147483681" r:id="rId37"/>
    <p:sldLayoutId id="2147483682" r:id="rId38"/>
    <p:sldLayoutId id="2147483683" r:id="rId39"/>
    <p:sldLayoutId id="2147483699" r:id="rId4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0.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3248A35-6183-42A0-B877-17C407C68F56}"/>
              </a:ext>
            </a:extLst>
          </p:cNvPr>
          <p:cNvSpPr/>
          <p:nvPr/>
        </p:nvSpPr>
        <p:spPr>
          <a:xfrm>
            <a:off x="2514600" y="2286000"/>
            <a:ext cx="7782194" cy="1596480"/>
          </a:xfrm>
          <a:prstGeom prst="rect">
            <a:avLst/>
          </a:prstGeom>
          <a:noFill/>
        </p:spPr>
        <p:txBody>
          <a:bodyPr spcFirstLastPara="1" wrap="none" lIns="91440" tIns="45720" rIns="91440" bIns="45720" numCol="1">
            <a:prstTxWarp prst="textArchUp">
              <a:avLst/>
            </a:prstTxWarp>
            <a:spAutoFit/>
          </a:bodyPr>
          <a:lstStyle/>
          <a:p>
            <a:pPr algn="ctr"/>
            <a:r>
              <a:rPr lang="en-US" sz="5400" b="1" u="sng"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Tập</a:t>
            </a:r>
            <a:r>
              <a:rPr lang="en-US" sz="5400" b="1" u="sng"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5400" b="1" u="sng"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đọc</a:t>
            </a:r>
            <a:endParaRPr lang="en-US" sz="5400" b="1" u="sng"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6EB8257D-D925-4C6D-BDFE-C857C1139AC9}"/>
              </a:ext>
            </a:extLst>
          </p:cNvPr>
          <p:cNvSpPr/>
          <p:nvPr/>
        </p:nvSpPr>
        <p:spPr>
          <a:xfrm>
            <a:off x="4689009" y="2895600"/>
            <a:ext cx="3433376" cy="769441"/>
          </a:xfrm>
          <a:prstGeom prst="rect">
            <a:avLst/>
          </a:prstGeom>
          <a:noFill/>
        </p:spPr>
        <p:txBody>
          <a:bodyPr wrap="none" lIns="91440" tIns="45720" rIns="91440" bIns="45720">
            <a:spAutoFit/>
          </a:bodyPr>
          <a:lstStyle/>
          <a:p>
            <a:pPr algn="ctr"/>
            <a:r>
              <a:rPr lang="en-US" sz="4400" b="1" dirty="0" err="1">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Ăng</a:t>
            </a:r>
            <a:r>
              <a:rPr lang="en-US" sz="4400" b="1" dirty="0">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 co  </a:t>
            </a:r>
            <a:r>
              <a:rPr lang="en-US" sz="4400" b="1" dirty="0" err="1">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Vát</a:t>
            </a:r>
            <a:endParaRPr lang="en-US" sz="4400" b="1" dirty="0">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71060312"/>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a:spLocks noChangeArrowheads="1"/>
          </p:cNvSpPr>
          <p:nvPr/>
        </p:nvSpPr>
        <p:spPr bwMode="auto">
          <a:xfrm>
            <a:off x="2895600" y="1981201"/>
            <a:ext cx="89154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r>
              <a:rPr lang="en-US" altLang="en-US" sz="4000" b="1">
                <a:solidFill>
                  <a:srgbClr val="3333FF"/>
                </a:solidFill>
                <a:latin typeface="Times New Roman" pitchFamily="18" charset="0"/>
              </a:rPr>
              <a:t>nghệ thuật thiết kế, xây dựng nhà cửa, thành lũy.</a:t>
            </a:r>
            <a:r>
              <a:rPr lang="en-US" altLang="en-US" sz="4000" b="1">
                <a:solidFill>
                  <a:srgbClr val="FF0000"/>
                </a:solidFill>
                <a:latin typeface="Times New Roman" pitchFamily="18" charset="0"/>
              </a:rPr>
              <a:t>   </a:t>
            </a:r>
          </a:p>
        </p:txBody>
      </p:sp>
      <p:sp>
        <p:nvSpPr>
          <p:cNvPr id="24579" name="Rectangle 4"/>
          <p:cNvSpPr>
            <a:spLocks noChangeArrowheads="1"/>
          </p:cNvSpPr>
          <p:nvPr/>
        </p:nvSpPr>
        <p:spPr bwMode="auto">
          <a:xfrm>
            <a:off x="609600" y="1981201"/>
            <a:ext cx="2819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en-US" sz="4000" b="1">
                <a:solidFill>
                  <a:srgbClr val="FF0000"/>
                </a:solidFill>
                <a:latin typeface="Times New Roman" pitchFamily="18" charset="0"/>
              </a:rPr>
              <a:t>Kiến trúc: </a:t>
            </a:r>
            <a:endParaRPr lang="en-US" altLang="en-US" sz="4000">
              <a:solidFill>
                <a:srgbClr val="FF0000"/>
              </a:solidFill>
              <a:latin typeface="Times New Roman" pitchFamily="18" charset="0"/>
            </a:endParaRPr>
          </a:p>
        </p:txBody>
      </p:sp>
      <p:sp>
        <p:nvSpPr>
          <p:cNvPr id="5" name="Rectangle 4">
            <a:extLst>
              <a:ext uri="{FF2B5EF4-FFF2-40B4-BE49-F238E27FC236}">
                <a16:creationId xmlns:a16="http://schemas.microsoft.com/office/drawing/2014/main" id="{3563F090-3138-4E8F-BB52-0E2A28BB53A6}"/>
              </a:ext>
            </a:extLst>
          </p:cNvPr>
          <p:cNvSpPr/>
          <p:nvPr/>
        </p:nvSpPr>
        <p:spPr>
          <a:xfrm>
            <a:off x="3733800" y="685800"/>
            <a:ext cx="6019800" cy="923330"/>
          </a:xfrm>
          <a:prstGeom prst="rect">
            <a:avLst/>
          </a:prstGeom>
          <a:noFill/>
        </p:spPr>
        <p:txBody>
          <a:bodyPr wrap="square" lIns="91440" tIns="45720" rIns="91440" bIns="45720">
            <a:spAutoFit/>
          </a:bodyPr>
          <a:lstStyle/>
          <a:p>
            <a:pPr algn="ctr"/>
            <a:r>
              <a:rPr lang="en-US" sz="5400" b="1" dirty="0">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GIẢI NGHĨA TỪ</a:t>
            </a:r>
          </a:p>
        </p:txBody>
      </p:sp>
    </p:spTree>
    <p:extLst>
      <p:ext uri="{BB962C8B-B14F-4D97-AF65-F5344CB8AC3E}">
        <p14:creationId xmlns:p14="http://schemas.microsoft.com/office/powerpoint/2010/main" val="5305146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4386" name="Picture 4" descr="imag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990600"/>
            <a:ext cx="4597400" cy="4648200"/>
          </a:xfrm>
          <a:prstGeom prst="rect">
            <a:avLst/>
          </a:prstGeom>
          <a:noFill/>
          <a:ln w="19050" algn="ctr">
            <a:solidFill>
              <a:srgbClr val="E74F0B"/>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5603" name="Text Box 6"/>
          <p:cNvSpPr txBox="1">
            <a:spLocks noChangeArrowheads="1"/>
          </p:cNvSpPr>
          <p:nvPr/>
        </p:nvSpPr>
        <p:spPr bwMode="auto">
          <a:xfrm>
            <a:off x="838200" y="257175"/>
            <a:ext cx="10515600" cy="641350"/>
          </a:xfrm>
          <a:prstGeom prst="rect">
            <a:avLst/>
          </a:prstGeom>
          <a:solidFill>
            <a:srgbClr val="BEF3FE"/>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eaLnBrk="1" hangingPunct="1">
              <a:spcBef>
                <a:spcPct val="50000"/>
              </a:spcBef>
            </a:pPr>
            <a:r>
              <a:rPr lang="en-US" altLang="en-US" sz="3600" b="1">
                <a:solidFill>
                  <a:srgbClr val="E74F0B"/>
                </a:solidFill>
                <a:cs typeface="Arial" charset="0"/>
              </a:rPr>
              <a:t>Điêu khắc: </a:t>
            </a:r>
            <a:r>
              <a:rPr lang="en-US" altLang="en-US" sz="3600" b="1">
                <a:solidFill>
                  <a:srgbClr val="3333FF"/>
                </a:solidFill>
                <a:cs typeface="Arial" charset="0"/>
              </a:rPr>
              <a:t>nghệ thuật chạm trổ trên gỗ, đá…</a:t>
            </a:r>
          </a:p>
        </p:txBody>
      </p:sp>
      <p:sp>
        <p:nvSpPr>
          <p:cNvPr id="144388" name="Text Box 7"/>
          <p:cNvSpPr txBox="1">
            <a:spLocks noChangeArrowheads="1"/>
          </p:cNvSpPr>
          <p:nvPr/>
        </p:nvSpPr>
        <p:spPr bwMode="auto">
          <a:xfrm>
            <a:off x="1219200" y="5867400"/>
            <a:ext cx="3879850" cy="641350"/>
          </a:xfrm>
          <a:prstGeom prst="rect">
            <a:avLst/>
          </a:prstGeom>
          <a:solidFill>
            <a:srgbClr val="BEF3FE"/>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eaLnBrk="1" hangingPunct="1">
              <a:spcBef>
                <a:spcPct val="50000"/>
              </a:spcBef>
            </a:pPr>
            <a:r>
              <a:rPr lang="en-US" altLang="en-US" sz="3600" b="1">
                <a:cs typeface="Arial" charset="0"/>
              </a:rPr>
              <a:t>Gỗ</a:t>
            </a:r>
          </a:p>
        </p:txBody>
      </p:sp>
      <p:sp>
        <p:nvSpPr>
          <p:cNvPr id="144389" name="Text Box 8"/>
          <p:cNvSpPr txBox="1">
            <a:spLocks noChangeArrowheads="1"/>
          </p:cNvSpPr>
          <p:nvPr/>
        </p:nvSpPr>
        <p:spPr bwMode="auto">
          <a:xfrm>
            <a:off x="6096000" y="5867400"/>
            <a:ext cx="4953000" cy="641350"/>
          </a:xfrm>
          <a:prstGeom prst="rect">
            <a:avLst/>
          </a:prstGeom>
          <a:solidFill>
            <a:srgbClr val="BEF3FE"/>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eaLnBrk="1" hangingPunct="1">
              <a:spcBef>
                <a:spcPct val="50000"/>
              </a:spcBef>
            </a:pPr>
            <a:r>
              <a:rPr lang="en-US" altLang="en-US" sz="3600" b="1">
                <a:cs typeface="Arial" charset="0"/>
              </a:rPr>
              <a:t>Đá</a:t>
            </a:r>
          </a:p>
        </p:txBody>
      </p:sp>
      <p:pic>
        <p:nvPicPr>
          <p:cNvPr id="144390" name="Picture 9" descr="ankorto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18150" y="1016000"/>
            <a:ext cx="5835650" cy="4622800"/>
          </a:xfrm>
          <a:prstGeom prst="rect">
            <a:avLst/>
          </a:prstGeom>
          <a:noFill/>
          <a:ln w="19050" algn="ctr">
            <a:solidFill>
              <a:srgbClr val="E74F0B"/>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25607" name="Group 10"/>
          <p:cNvGrpSpPr>
            <a:grpSpLocks/>
          </p:cNvGrpSpPr>
          <p:nvPr/>
        </p:nvGrpSpPr>
        <p:grpSpPr bwMode="auto">
          <a:xfrm>
            <a:off x="533400" y="25400"/>
            <a:ext cx="11125200" cy="6819900"/>
            <a:chOff x="-8" y="0"/>
            <a:chExt cx="5760" cy="4320"/>
          </a:xfrm>
        </p:grpSpPr>
        <p:sp>
          <p:nvSpPr>
            <p:cNvPr id="25608" name="Line 11"/>
            <p:cNvSpPr>
              <a:spLocks noChangeShapeType="1"/>
            </p:cNvSpPr>
            <p:nvPr/>
          </p:nvSpPr>
          <p:spPr bwMode="auto">
            <a:xfrm>
              <a:off x="32" y="0"/>
              <a:ext cx="0" cy="4320"/>
            </a:xfrm>
            <a:prstGeom prst="line">
              <a:avLst/>
            </a:prstGeom>
            <a:noFill/>
            <a:ln w="76200" cmpd="tri">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09" name="Line 12"/>
            <p:cNvSpPr>
              <a:spLocks noChangeShapeType="1"/>
            </p:cNvSpPr>
            <p:nvPr/>
          </p:nvSpPr>
          <p:spPr bwMode="auto">
            <a:xfrm>
              <a:off x="48" y="24"/>
              <a:ext cx="5664" cy="0"/>
            </a:xfrm>
            <a:prstGeom prst="line">
              <a:avLst/>
            </a:prstGeom>
            <a:noFill/>
            <a:ln w="76200" cmpd="tri">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10" name="Line 13"/>
            <p:cNvSpPr>
              <a:spLocks noChangeShapeType="1"/>
            </p:cNvSpPr>
            <p:nvPr/>
          </p:nvSpPr>
          <p:spPr bwMode="auto">
            <a:xfrm flipH="1">
              <a:off x="-8" y="4296"/>
              <a:ext cx="5760" cy="0"/>
            </a:xfrm>
            <a:prstGeom prst="line">
              <a:avLst/>
            </a:prstGeom>
            <a:noFill/>
            <a:ln w="76200" cmpd="tri">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11" name="Line 14"/>
            <p:cNvSpPr>
              <a:spLocks noChangeShapeType="1"/>
            </p:cNvSpPr>
            <p:nvPr/>
          </p:nvSpPr>
          <p:spPr bwMode="auto">
            <a:xfrm>
              <a:off x="5728" y="0"/>
              <a:ext cx="0" cy="4320"/>
            </a:xfrm>
            <a:prstGeom prst="line">
              <a:avLst/>
            </a:prstGeom>
            <a:noFill/>
            <a:ln w="76200" cmpd="tri">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grpSp>
    </p:spTree>
    <p:extLst>
      <p:ext uri="{BB962C8B-B14F-4D97-AF65-F5344CB8AC3E}">
        <p14:creationId xmlns:p14="http://schemas.microsoft.com/office/powerpoint/2010/main" val="273022283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144386"/>
                                        </p:tgtEl>
                                        <p:attrNameLst>
                                          <p:attrName>style.visibility</p:attrName>
                                        </p:attrNameLst>
                                      </p:cBhvr>
                                      <p:to>
                                        <p:strVal val="visible"/>
                                      </p:to>
                                    </p:set>
                                    <p:anim calcmode="lin" valueType="num">
                                      <p:cBhvr>
                                        <p:cTn id="7" dur="1000" fill="hold"/>
                                        <p:tgtEl>
                                          <p:spTgt spid="144386"/>
                                        </p:tgtEl>
                                        <p:attrNameLst>
                                          <p:attrName>ppt_w</p:attrName>
                                        </p:attrNameLst>
                                      </p:cBhvr>
                                      <p:tavLst>
                                        <p:tav tm="0">
                                          <p:val>
                                            <p:strVal val="#ppt_w*0.70"/>
                                          </p:val>
                                        </p:tav>
                                        <p:tav tm="100000">
                                          <p:val>
                                            <p:strVal val="#ppt_w"/>
                                          </p:val>
                                        </p:tav>
                                      </p:tavLst>
                                    </p:anim>
                                    <p:anim calcmode="lin" valueType="num">
                                      <p:cBhvr>
                                        <p:cTn id="8" dur="1000" fill="hold"/>
                                        <p:tgtEl>
                                          <p:spTgt spid="144386"/>
                                        </p:tgtEl>
                                        <p:attrNameLst>
                                          <p:attrName>ppt_h</p:attrName>
                                        </p:attrNameLst>
                                      </p:cBhvr>
                                      <p:tavLst>
                                        <p:tav tm="0">
                                          <p:val>
                                            <p:strVal val="#ppt_h"/>
                                          </p:val>
                                        </p:tav>
                                        <p:tav tm="100000">
                                          <p:val>
                                            <p:strVal val="#ppt_h"/>
                                          </p:val>
                                        </p:tav>
                                      </p:tavLst>
                                    </p:anim>
                                    <p:animEffect transition="in" filter="fade">
                                      <p:cBhvr>
                                        <p:cTn id="9" dur="1000"/>
                                        <p:tgtEl>
                                          <p:spTgt spid="144386"/>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144388"/>
                                        </p:tgtEl>
                                        <p:attrNameLst>
                                          <p:attrName>style.visibility</p:attrName>
                                        </p:attrNameLst>
                                      </p:cBhvr>
                                      <p:to>
                                        <p:strVal val="visible"/>
                                      </p:to>
                                    </p:set>
                                    <p:anim calcmode="lin" valueType="num">
                                      <p:cBhvr>
                                        <p:cTn id="12" dur="1000" fill="hold"/>
                                        <p:tgtEl>
                                          <p:spTgt spid="144388"/>
                                        </p:tgtEl>
                                        <p:attrNameLst>
                                          <p:attrName>ppt_w</p:attrName>
                                        </p:attrNameLst>
                                      </p:cBhvr>
                                      <p:tavLst>
                                        <p:tav tm="0">
                                          <p:val>
                                            <p:strVal val="#ppt_w*0.70"/>
                                          </p:val>
                                        </p:tav>
                                        <p:tav tm="100000">
                                          <p:val>
                                            <p:strVal val="#ppt_w"/>
                                          </p:val>
                                        </p:tav>
                                      </p:tavLst>
                                    </p:anim>
                                    <p:anim calcmode="lin" valueType="num">
                                      <p:cBhvr>
                                        <p:cTn id="13" dur="1000" fill="hold"/>
                                        <p:tgtEl>
                                          <p:spTgt spid="144388"/>
                                        </p:tgtEl>
                                        <p:attrNameLst>
                                          <p:attrName>ppt_h</p:attrName>
                                        </p:attrNameLst>
                                      </p:cBhvr>
                                      <p:tavLst>
                                        <p:tav tm="0">
                                          <p:val>
                                            <p:strVal val="#ppt_h"/>
                                          </p:val>
                                        </p:tav>
                                        <p:tav tm="100000">
                                          <p:val>
                                            <p:strVal val="#ppt_h"/>
                                          </p:val>
                                        </p:tav>
                                      </p:tavLst>
                                    </p:anim>
                                    <p:animEffect transition="in" filter="fade">
                                      <p:cBhvr>
                                        <p:cTn id="14" dur="1000"/>
                                        <p:tgtEl>
                                          <p:spTgt spid="144388"/>
                                        </p:tgtEl>
                                      </p:cBhvr>
                                    </p:animEffect>
                                  </p:childTnLst>
                                </p:cTn>
                              </p:par>
                              <p:par>
                                <p:cTn id="15" presetID="55" presetClass="entr" presetSubtype="0" fill="hold" nodeType="withEffect">
                                  <p:stCondLst>
                                    <p:cond delay="0"/>
                                  </p:stCondLst>
                                  <p:childTnLst>
                                    <p:set>
                                      <p:cBhvr>
                                        <p:cTn id="16" dur="1" fill="hold">
                                          <p:stCondLst>
                                            <p:cond delay="0"/>
                                          </p:stCondLst>
                                        </p:cTn>
                                        <p:tgtEl>
                                          <p:spTgt spid="144390"/>
                                        </p:tgtEl>
                                        <p:attrNameLst>
                                          <p:attrName>style.visibility</p:attrName>
                                        </p:attrNameLst>
                                      </p:cBhvr>
                                      <p:to>
                                        <p:strVal val="visible"/>
                                      </p:to>
                                    </p:set>
                                    <p:anim calcmode="lin" valueType="num">
                                      <p:cBhvr>
                                        <p:cTn id="17" dur="1000" fill="hold"/>
                                        <p:tgtEl>
                                          <p:spTgt spid="144390"/>
                                        </p:tgtEl>
                                        <p:attrNameLst>
                                          <p:attrName>ppt_w</p:attrName>
                                        </p:attrNameLst>
                                      </p:cBhvr>
                                      <p:tavLst>
                                        <p:tav tm="0">
                                          <p:val>
                                            <p:strVal val="#ppt_w*0.70"/>
                                          </p:val>
                                        </p:tav>
                                        <p:tav tm="100000">
                                          <p:val>
                                            <p:strVal val="#ppt_w"/>
                                          </p:val>
                                        </p:tav>
                                      </p:tavLst>
                                    </p:anim>
                                    <p:anim calcmode="lin" valueType="num">
                                      <p:cBhvr>
                                        <p:cTn id="18" dur="1000" fill="hold"/>
                                        <p:tgtEl>
                                          <p:spTgt spid="144390"/>
                                        </p:tgtEl>
                                        <p:attrNameLst>
                                          <p:attrName>ppt_h</p:attrName>
                                        </p:attrNameLst>
                                      </p:cBhvr>
                                      <p:tavLst>
                                        <p:tav tm="0">
                                          <p:val>
                                            <p:strVal val="#ppt_h"/>
                                          </p:val>
                                        </p:tav>
                                        <p:tav tm="100000">
                                          <p:val>
                                            <p:strVal val="#ppt_h"/>
                                          </p:val>
                                        </p:tav>
                                      </p:tavLst>
                                    </p:anim>
                                    <p:animEffect transition="in" filter="fade">
                                      <p:cBhvr>
                                        <p:cTn id="19" dur="1000"/>
                                        <p:tgtEl>
                                          <p:spTgt spid="144390"/>
                                        </p:tgtEl>
                                      </p:cBhvr>
                                    </p:animEffect>
                                  </p:childTnLst>
                                </p:cTn>
                              </p:par>
                              <p:par>
                                <p:cTn id="20" presetID="55" presetClass="entr" presetSubtype="0" fill="hold" grpId="0" nodeType="withEffect">
                                  <p:stCondLst>
                                    <p:cond delay="0"/>
                                  </p:stCondLst>
                                  <p:childTnLst>
                                    <p:set>
                                      <p:cBhvr>
                                        <p:cTn id="21" dur="1" fill="hold">
                                          <p:stCondLst>
                                            <p:cond delay="0"/>
                                          </p:stCondLst>
                                        </p:cTn>
                                        <p:tgtEl>
                                          <p:spTgt spid="144389"/>
                                        </p:tgtEl>
                                        <p:attrNameLst>
                                          <p:attrName>style.visibility</p:attrName>
                                        </p:attrNameLst>
                                      </p:cBhvr>
                                      <p:to>
                                        <p:strVal val="visible"/>
                                      </p:to>
                                    </p:set>
                                    <p:anim calcmode="lin" valueType="num">
                                      <p:cBhvr>
                                        <p:cTn id="22" dur="1000" fill="hold"/>
                                        <p:tgtEl>
                                          <p:spTgt spid="144389"/>
                                        </p:tgtEl>
                                        <p:attrNameLst>
                                          <p:attrName>ppt_w</p:attrName>
                                        </p:attrNameLst>
                                      </p:cBhvr>
                                      <p:tavLst>
                                        <p:tav tm="0">
                                          <p:val>
                                            <p:strVal val="#ppt_w*0.70"/>
                                          </p:val>
                                        </p:tav>
                                        <p:tav tm="100000">
                                          <p:val>
                                            <p:strVal val="#ppt_w"/>
                                          </p:val>
                                        </p:tav>
                                      </p:tavLst>
                                    </p:anim>
                                    <p:anim calcmode="lin" valueType="num">
                                      <p:cBhvr>
                                        <p:cTn id="23" dur="1000" fill="hold"/>
                                        <p:tgtEl>
                                          <p:spTgt spid="144389"/>
                                        </p:tgtEl>
                                        <p:attrNameLst>
                                          <p:attrName>ppt_h</p:attrName>
                                        </p:attrNameLst>
                                      </p:cBhvr>
                                      <p:tavLst>
                                        <p:tav tm="0">
                                          <p:val>
                                            <p:strVal val="#ppt_h"/>
                                          </p:val>
                                        </p:tav>
                                        <p:tav tm="100000">
                                          <p:val>
                                            <p:strVal val="#ppt_h"/>
                                          </p:val>
                                        </p:tav>
                                      </p:tavLst>
                                    </p:anim>
                                    <p:animEffect transition="in" filter="fade">
                                      <p:cBhvr>
                                        <p:cTn id="24" dur="1000"/>
                                        <p:tgtEl>
                                          <p:spTgt spid="1443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388" grpId="0" animBg="1"/>
      <p:bldP spid="14438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5410" name="Picture 4" descr="2052199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304800"/>
            <a:ext cx="5327650" cy="5334000"/>
          </a:xfrm>
          <a:prstGeom prst="rect">
            <a:avLst/>
          </a:prstGeom>
          <a:noFill/>
          <a:ln w="19050">
            <a:solidFill>
              <a:srgbClr val="E74F0B"/>
            </a:solidFill>
            <a:miter lim="800000"/>
            <a:headEnd/>
            <a:tailEnd/>
          </a:ln>
          <a:extLst>
            <a:ext uri="{909E8E84-426E-40DD-AFC4-6F175D3DCCD1}">
              <a14:hiddenFill xmlns:a14="http://schemas.microsoft.com/office/drawing/2010/main">
                <a:solidFill>
                  <a:srgbClr val="FFFFFF"/>
                </a:solidFill>
              </a14:hiddenFill>
            </a:ext>
          </a:extLst>
        </p:spPr>
      </p:pic>
      <p:pic>
        <p:nvPicPr>
          <p:cNvPr id="145411" name="Picture 6" descr="images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43650" y="304800"/>
            <a:ext cx="5010150" cy="5334000"/>
          </a:xfrm>
          <a:prstGeom prst="rect">
            <a:avLst/>
          </a:prstGeom>
          <a:noFill/>
          <a:ln w="19050">
            <a:solidFill>
              <a:srgbClr val="E74F0B"/>
            </a:solidFill>
            <a:miter lim="800000"/>
            <a:headEnd/>
            <a:tailEnd/>
          </a:ln>
          <a:extLst>
            <a:ext uri="{909E8E84-426E-40DD-AFC4-6F175D3DCCD1}">
              <a14:hiddenFill xmlns:a14="http://schemas.microsoft.com/office/drawing/2010/main">
                <a:solidFill>
                  <a:srgbClr val="FFFFFF"/>
                </a:solidFill>
              </a14:hiddenFill>
            </a:ext>
          </a:extLst>
        </p:spPr>
      </p:pic>
      <p:sp>
        <p:nvSpPr>
          <p:cNvPr id="27652" name="Text Box 7"/>
          <p:cNvSpPr txBox="1">
            <a:spLocks noChangeArrowheads="1"/>
          </p:cNvSpPr>
          <p:nvPr/>
        </p:nvSpPr>
        <p:spPr bwMode="auto">
          <a:xfrm>
            <a:off x="685800" y="5638800"/>
            <a:ext cx="10699750" cy="1066800"/>
          </a:xfrm>
          <a:prstGeom prst="rect">
            <a:avLst/>
          </a:prstGeom>
          <a:solidFill>
            <a:srgbClr val="BEF3FE"/>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spcBef>
                <a:spcPct val="50000"/>
              </a:spcBef>
            </a:pPr>
            <a:r>
              <a:rPr lang="en-US" altLang="en-US" sz="3200" b="1">
                <a:solidFill>
                  <a:srgbClr val="E74F0B"/>
                </a:solidFill>
                <a:latin typeface="Times New Roman" pitchFamily="18" charset="0"/>
                <a:cs typeface="Arial" charset="0"/>
              </a:rPr>
              <a:t>Cây thốt nốt: </a:t>
            </a:r>
            <a:r>
              <a:rPr lang="en-US" altLang="en-US" sz="3200" b="1">
                <a:solidFill>
                  <a:srgbClr val="3333FF"/>
                </a:solidFill>
                <a:latin typeface="Times New Roman" pitchFamily="18" charset="0"/>
                <a:cs typeface="Arial" charset="0"/>
              </a:rPr>
              <a:t>cây cùng họ với dừa, thân thẳng và cao, lá hình quạt.</a:t>
            </a:r>
          </a:p>
        </p:txBody>
      </p:sp>
      <p:grpSp>
        <p:nvGrpSpPr>
          <p:cNvPr id="26629" name="Group 8"/>
          <p:cNvGrpSpPr>
            <a:grpSpLocks/>
          </p:cNvGrpSpPr>
          <p:nvPr/>
        </p:nvGrpSpPr>
        <p:grpSpPr bwMode="auto">
          <a:xfrm>
            <a:off x="304800" y="-12700"/>
            <a:ext cx="11582400" cy="6858000"/>
            <a:chOff x="-8" y="0"/>
            <a:chExt cx="5760" cy="4320"/>
          </a:xfrm>
        </p:grpSpPr>
        <p:sp>
          <p:nvSpPr>
            <p:cNvPr id="26630" name="Line 9"/>
            <p:cNvSpPr>
              <a:spLocks noChangeShapeType="1"/>
            </p:cNvSpPr>
            <p:nvPr/>
          </p:nvSpPr>
          <p:spPr bwMode="auto">
            <a:xfrm>
              <a:off x="32" y="0"/>
              <a:ext cx="0" cy="4320"/>
            </a:xfrm>
            <a:prstGeom prst="line">
              <a:avLst/>
            </a:prstGeom>
            <a:noFill/>
            <a:ln w="76200" cmpd="tri">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31" name="Line 10"/>
            <p:cNvSpPr>
              <a:spLocks noChangeShapeType="1"/>
            </p:cNvSpPr>
            <p:nvPr/>
          </p:nvSpPr>
          <p:spPr bwMode="auto">
            <a:xfrm>
              <a:off x="48" y="24"/>
              <a:ext cx="5664" cy="0"/>
            </a:xfrm>
            <a:prstGeom prst="line">
              <a:avLst/>
            </a:prstGeom>
            <a:noFill/>
            <a:ln w="76200" cmpd="tri">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32" name="Line 11"/>
            <p:cNvSpPr>
              <a:spLocks noChangeShapeType="1"/>
            </p:cNvSpPr>
            <p:nvPr/>
          </p:nvSpPr>
          <p:spPr bwMode="auto">
            <a:xfrm flipH="1">
              <a:off x="-8" y="4296"/>
              <a:ext cx="5760" cy="0"/>
            </a:xfrm>
            <a:prstGeom prst="line">
              <a:avLst/>
            </a:prstGeom>
            <a:noFill/>
            <a:ln w="76200" cmpd="tri">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33" name="Line 12"/>
            <p:cNvSpPr>
              <a:spLocks noChangeShapeType="1"/>
            </p:cNvSpPr>
            <p:nvPr/>
          </p:nvSpPr>
          <p:spPr bwMode="auto">
            <a:xfrm>
              <a:off x="5728" y="0"/>
              <a:ext cx="0" cy="4320"/>
            </a:xfrm>
            <a:prstGeom prst="line">
              <a:avLst/>
            </a:prstGeom>
            <a:noFill/>
            <a:ln w="76200" cmpd="tri">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grpSp>
    </p:spTree>
    <p:extLst>
      <p:ext uri="{BB962C8B-B14F-4D97-AF65-F5344CB8AC3E}">
        <p14:creationId xmlns:p14="http://schemas.microsoft.com/office/powerpoint/2010/main" val="7368326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45410"/>
                                        </p:tgtEl>
                                        <p:attrNameLst>
                                          <p:attrName>style.visibility</p:attrName>
                                        </p:attrNameLst>
                                      </p:cBhvr>
                                      <p:to>
                                        <p:strVal val="visible"/>
                                      </p:to>
                                    </p:set>
                                    <p:anim calcmode="lin" valueType="num">
                                      <p:cBhvr additive="base">
                                        <p:cTn id="7" dur="500" fill="hold"/>
                                        <p:tgtEl>
                                          <p:spTgt spid="145410"/>
                                        </p:tgtEl>
                                        <p:attrNameLst>
                                          <p:attrName>ppt_x</p:attrName>
                                        </p:attrNameLst>
                                      </p:cBhvr>
                                      <p:tavLst>
                                        <p:tav tm="0">
                                          <p:val>
                                            <p:strVal val="#ppt_x"/>
                                          </p:val>
                                        </p:tav>
                                        <p:tav tm="100000">
                                          <p:val>
                                            <p:strVal val="#ppt_x"/>
                                          </p:val>
                                        </p:tav>
                                      </p:tavLst>
                                    </p:anim>
                                    <p:anim calcmode="lin" valueType="num">
                                      <p:cBhvr additive="base">
                                        <p:cTn id="8" dur="500" fill="hold"/>
                                        <p:tgtEl>
                                          <p:spTgt spid="14541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45411"/>
                                        </p:tgtEl>
                                        <p:attrNameLst>
                                          <p:attrName>style.visibility</p:attrName>
                                        </p:attrNameLst>
                                      </p:cBhvr>
                                      <p:to>
                                        <p:strVal val="visible"/>
                                      </p:to>
                                    </p:set>
                                    <p:anim calcmode="lin" valueType="num">
                                      <p:cBhvr additive="base">
                                        <p:cTn id="11" dur="500" fill="hold"/>
                                        <p:tgtEl>
                                          <p:spTgt spid="145411"/>
                                        </p:tgtEl>
                                        <p:attrNameLst>
                                          <p:attrName>ppt_x</p:attrName>
                                        </p:attrNameLst>
                                      </p:cBhvr>
                                      <p:tavLst>
                                        <p:tav tm="0">
                                          <p:val>
                                            <p:strVal val="#ppt_x"/>
                                          </p:val>
                                        </p:tav>
                                        <p:tav tm="100000">
                                          <p:val>
                                            <p:strVal val="#ppt_x"/>
                                          </p:val>
                                        </p:tav>
                                      </p:tavLst>
                                    </p:anim>
                                    <p:anim calcmode="lin" valueType="num">
                                      <p:cBhvr additive="base">
                                        <p:cTn id="12" dur="500" fill="hold"/>
                                        <p:tgtEl>
                                          <p:spTgt spid="145411"/>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7652"/>
                                        </p:tgtEl>
                                        <p:attrNameLst>
                                          <p:attrName>style.visibility</p:attrName>
                                        </p:attrNameLst>
                                      </p:cBhvr>
                                      <p:to>
                                        <p:strVal val="visible"/>
                                      </p:to>
                                    </p:set>
                                    <p:animEffect transition="in" filter="barn(inVertical)">
                                      <p:cBhvr>
                                        <p:cTn id="17" dur="500"/>
                                        <p:tgtEl>
                                          <p:spTgt spid="276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482" b="2011"/>
          <a:stretch/>
        </p:blipFill>
        <p:spPr>
          <a:xfrm>
            <a:off x="-76200" y="-76200"/>
            <a:ext cx="12192000" cy="6858000"/>
          </a:xfrm>
          <a:prstGeom prst="rect">
            <a:avLst/>
          </a:prstGeom>
        </p:spPr>
      </p:pic>
      <p:sp>
        <p:nvSpPr>
          <p:cNvPr id="5" name="Slide Number Placeholder 4"/>
          <p:cNvSpPr>
            <a:spLocks noGrp="1"/>
          </p:cNvSpPr>
          <p:nvPr>
            <p:ph type="sldNum" idx="12"/>
          </p:nvPr>
        </p:nvSpPr>
        <p:spPr/>
        <p:txBody>
          <a:bodyPr/>
          <a:lstStyle/>
          <a:p>
            <a:fld id="{00000000-1234-1234-1234-123412341234}" type="slidenum">
              <a:rPr lang="en" smtClean="0"/>
              <a:pPr/>
              <a:t>13</a:t>
            </a:fld>
            <a:endParaRPr lang="en"/>
          </a:p>
        </p:txBody>
      </p:sp>
    </p:spTree>
    <p:extLst>
      <p:ext uri="{BB962C8B-B14F-4D97-AF65-F5344CB8AC3E}">
        <p14:creationId xmlns:p14="http://schemas.microsoft.com/office/powerpoint/2010/main" val="38114834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TextBox 12"/>
          <p:cNvSpPr txBox="1"/>
          <p:nvPr/>
        </p:nvSpPr>
        <p:spPr>
          <a:xfrm>
            <a:off x="1058779" y="1295400"/>
            <a:ext cx="2590800" cy="58477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3200" b="1" dirty="0" err="1">
                <a:solidFill>
                  <a:srgbClr val="009900"/>
                </a:solidFill>
                <a:latin typeface="Times New Roman" panose="02020603050405020304" pitchFamily="18" charset="0"/>
                <a:cs typeface="Times New Roman" panose="02020603050405020304" pitchFamily="18" charset="0"/>
              </a:rPr>
              <a:t>Tìm</a:t>
            </a:r>
            <a:r>
              <a:rPr lang="en-US" sz="3200" b="1" dirty="0">
                <a:solidFill>
                  <a:srgbClr val="009900"/>
                </a:solidFill>
                <a:latin typeface="Times New Roman" panose="02020603050405020304" pitchFamily="18" charset="0"/>
                <a:cs typeface="Times New Roman" panose="02020603050405020304" pitchFamily="18" charset="0"/>
              </a:rPr>
              <a:t> </a:t>
            </a:r>
            <a:r>
              <a:rPr lang="en-US" sz="3200" b="1" dirty="0" err="1">
                <a:solidFill>
                  <a:srgbClr val="009900"/>
                </a:solidFill>
                <a:latin typeface="Times New Roman" panose="02020603050405020304" pitchFamily="18" charset="0"/>
                <a:cs typeface="Times New Roman" panose="02020603050405020304" pitchFamily="18" charset="0"/>
              </a:rPr>
              <a:t>hiểu</a:t>
            </a:r>
            <a:r>
              <a:rPr lang="en-US" sz="3200" b="1" dirty="0">
                <a:solidFill>
                  <a:srgbClr val="009900"/>
                </a:solidFill>
                <a:latin typeface="Times New Roman" panose="02020603050405020304" pitchFamily="18" charset="0"/>
                <a:cs typeface="Times New Roman" panose="02020603050405020304" pitchFamily="18" charset="0"/>
              </a:rPr>
              <a:t> </a:t>
            </a:r>
            <a:r>
              <a:rPr lang="en-US" sz="3200" b="1" dirty="0" err="1">
                <a:solidFill>
                  <a:srgbClr val="009900"/>
                </a:solidFill>
                <a:latin typeface="Times New Roman" panose="02020603050405020304" pitchFamily="18" charset="0"/>
                <a:cs typeface="Times New Roman" panose="02020603050405020304" pitchFamily="18" charset="0"/>
              </a:rPr>
              <a:t>bài</a:t>
            </a:r>
            <a:r>
              <a:rPr lang="en-US" sz="3200" b="1" dirty="0">
                <a:solidFill>
                  <a:srgbClr val="009900"/>
                </a:solidFill>
                <a:latin typeface="Times New Roman" panose="02020603050405020304" pitchFamily="18" charset="0"/>
                <a:cs typeface="Times New Roman" panose="02020603050405020304" pitchFamily="18" charset="0"/>
              </a:rPr>
              <a:t>:</a:t>
            </a:r>
          </a:p>
        </p:txBody>
      </p:sp>
      <p:sp>
        <p:nvSpPr>
          <p:cNvPr id="10" name="Rectangle: Rounded Corners 9">
            <a:extLst>
              <a:ext uri="{FF2B5EF4-FFF2-40B4-BE49-F238E27FC236}">
                <a16:creationId xmlns:a16="http://schemas.microsoft.com/office/drawing/2014/main" id="{184EA33E-30ED-4790-B462-3ECC7D704191}"/>
              </a:ext>
            </a:extLst>
          </p:cNvPr>
          <p:cNvSpPr/>
          <p:nvPr/>
        </p:nvSpPr>
        <p:spPr>
          <a:xfrm>
            <a:off x="3657600" y="3318900"/>
            <a:ext cx="5257800" cy="68580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800" b="1" dirty="0" err="1">
                <a:latin typeface="Times New Roman" panose="02020603050405020304" pitchFamily="18" charset="0"/>
                <a:cs typeface="Times New Roman" panose="02020603050405020304" pitchFamily="18" charset="0"/>
              </a:rPr>
              <a:t>Đoạn</a:t>
            </a:r>
            <a:r>
              <a:rPr lang="en-US" sz="2800" b="1" dirty="0">
                <a:latin typeface="Times New Roman" panose="02020603050405020304" pitchFamily="18" charset="0"/>
                <a:cs typeface="Times New Roman" panose="02020603050405020304" pitchFamily="18" charset="0"/>
              </a:rPr>
              <a:t> 1 </a:t>
            </a:r>
            <a:r>
              <a:rPr lang="en-US" sz="2800" b="1" dirty="0" err="1">
                <a:latin typeface="Times New Roman" panose="02020603050405020304" pitchFamily="18" charset="0"/>
                <a:cs typeface="Times New Roman" panose="02020603050405020304" pitchFamily="18" charset="0"/>
              </a:rPr>
              <a:t>cho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em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biết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điều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gì</a:t>
            </a:r>
            <a:r>
              <a:rPr lang="en-US" sz="2800" b="1" dirty="0">
                <a:latin typeface="Times New Roman" panose="02020603050405020304" pitchFamily="18" charset="0"/>
                <a:cs typeface="Times New Roman" panose="02020603050405020304" pitchFamily="18" charset="0"/>
              </a:rPr>
              <a:t>?</a:t>
            </a:r>
          </a:p>
        </p:txBody>
      </p:sp>
      <p:sp>
        <p:nvSpPr>
          <p:cNvPr id="16" name="Rectangle: Rounded Corners 15">
            <a:extLst>
              <a:ext uri="{FF2B5EF4-FFF2-40B4-BE49-F238E27FC236}">
                <a16:creationId xmlns:a16="http://schemas.microsoft.com/office/drawing/2014/main" id="{321FF37C-177C-4802-88F9-F7C0E5C293D0}"/>
              </a:ext>
            </a:extLst>
          </p:cNvPr>
          <p:cNvSpPr/>
          <p:nvPr/>
        </p:nvSpPr>
        <p:spPr>
          <a:xfrm>
            <a:off x="5359325" y="4130079"/>
            <a:ext cx="3556075" cy="91989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err="1">
                <a:latin typeface="Times New Roman" panose="02020603050405020304" pitchFamily="18" charset="0"/>
                <a:cs typeface="Times New Roman" panose="02020603050405020304" pitchFamily="18" charset="0"/>
              </a:rPr>
              <a:t>Giới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thiệu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chung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nước</a:t>
            </a:r>
            <a:r>
              <a:rPr lang="en-US" sz="2800" dirty="0">
                <a:latin typeface="Times New Roman" panose="02020603050405020304" pitchFamily="18" charset="0"/>
                <a:cs typeface="Times New Roman" panose="02020603050405020304" pitchFamily="18" charset="0"/>
              </a:rPr>
              <a:t> Cam-</a:t>
            </a:r>
            <a:r>
              <a:rPr lang="en-US" sz="2800" dirty="0" err="1">
                <a:latin typeface="Times New Roman" panose="02020603050405020304" pitchFamily="18" charset="0"/>
                <a:cs typeface="Times New Roman" panose="02020603050405020304" pitchFamily="18" charset="0"/>
              </a:rPr>
              <a:t>pu</a:t>
            </a:r>
            <a:r>
              <a:rPr lang="en-US" sz="2800" dirty="0">
                <a:latin typeface="Times New Roman" panose="02020603050405020304" pitchFamily="18" charset="0"/>
                <a:cs typeface="Times New Roman" panose="02020603050405020304" pitchFamily="18" charset="0"/>
              </a:rPr>
              <a:t>-chi</a:t>
            </a:r>
          </a:p>
        </p:txBody>
      </p:sp>
      <p:sp>
        <p:nvSpPr>
          <p:cNvPr id="17" name="Rectangle: Rounded Corners 16">
            <a:extLst>
              <a:ext uri="{FF2B5EF4-FFF2-40B4-BE49-F238E27FC236}">
                <a16:creationId xmlns:a16="http://schemas.microsoft.com/office/drawing/2014/main" id="{37A7C59E-02FE-4333-8C33-1468489A6288}"/>
              </a:ext>
            </a:extLst>
          </p:cNvPr>
          <p:cNvSpPr/>
          <p:nvPr/>
        </p:nvSpPr>
        <p:spPr>
          <a:xfrm>
            <a:off x="5359325" y="5176109"/>
            <a:ext cx="3556075" cy="919891"/>
          </a:xfrm>
          <a:prstGeom prst="roundRect">
            <a:avLst/>
          </a:prstGeom>
          <a:ln>
            <a:solidFill>
              <a:srgbClr val="7030A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err="1">
                <a:latin typeface="Times New Roman" panose="02020603050405020304" pitchFamily="18" charset="0"/>
                <a:cs typeface="Times New Roman" panose="02020603050405020304" pitchFamily="18" charset="0"/>
              </a:rPr>
              <a:t>Giới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thiệu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chung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đền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Ăng</a:t>
            </a:r>
            <a:r>
              <a:rPr lang="en-US" sz="2800" dirty="0">
                <a:latin typeface="Times New Roman" panose="02020603050405020304" pitchFamily="18" charset="0"/>
                <a:cs typeface="Times New Roman" panose="02020603050405020304" pitchFamily="18" charset="0"/>
              </a:rPr>
              <a:t>-co </a:t>
            </a:r>
            <a:r>
              <a:rPr lang="en-US" sz="2800" dirty="0" err="1">
                <a:latin typeface="Times New Roman" panose="02020603050405020304" pitchFamily="18" charset="0"/>
                <a:cs typeface="Times New Roman" panose="02020603050405020304" pitchFamily="18" charset="0"/>
              </a:rPr>
              <a:t>Vát</a:t>
            </a:r>
            <a:endParaRPr lang="en-US" sz="2800" dirty="0">
              <a:latin typeface="Times New Roman" panose="02020603050405020304" pitchFamily="18" charset="0"/>
              <a:cs typeface="Times New Roman" panose="02020603050405020304" pitchFamily="18" charset="0"/>
            </a:endParaRPr>
          </a:p>
        </p:txBody>
      </p:sp>
      <p:sp>
        <p:nvSpPr>
          <p:cNvPr id="20" name="Rectangle: Rounded Corners 19">
            <a:extLst>
              <a:ext uri="{FF2B5EF4-FFF2-40B4-BE49-F238E27FC236}">
                <a16:creationId xmlns:a16="http://schemas.microsoft.com/office/drawing/2014/main" id="{33F4477B-0E7F-4AB0-85BF-2BE35D2D28CE}"/>
              </a:ext>
            </a:extLst>
          </p:cNvPr>
          <p:cNvSpPr/>
          <p:nvPr/>
        </p:nvSpPr>
        <p:spPr>
          <a:xfrm>
            <a:off x="3713872" y="4130078"/>
            <a:ext cx="1523753" cy="91989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800" dirty="0">
              <a:latin typeface="Times New Roman" panose="02020603050405020304" pitchFamily="18" charset="0"/>
              <a:cs typeface="Times New Roman" panose="02020603050405020304" pitchFamily="18" charset="0"/>
            </a:endParaRPr>
          </a:p>
        </p:txBody>
      </p:sp>
      <p:sp>
        <p:nvSpPr>
          <p:cNvPr id="21" name="Rectangle: Rounded Corners 20">
            <a:extLst>
              <a:ext uri="{FF2B5EF4-FFF2-40B4-BE49-F238E27FC236}">
                <a16:creationId xmlns:a16="http://schemas.microsoft.com/office/drawing/2014/main" id="{3A5A8A47-3B8B-4A82-A48C-DA97B6CB1076}"/>
              </a:ext>
            </a:extLst>
          </p:cNvPr>
          <p:cNvSpPr/>
          <p:nvPr/>
        </p:nvSpPr>
        <p:spPr>
          <a:xfrm>
            <a:off x="3713871" y="5176109"/>
            <a:ext cx="1523753" cy="919891"/>
          </a:xfrm>
          <a:prstGeom prst="roundRect">
            <a:avLst/>
          </a:prstGeom>
          <a:ln>
            <a:solidFill>
              <a:srgbClr val="7030A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800" dirty="0">
              <a:latin typeface="Times New Roman" panose="02020603050405020304" pitchFamily="18" charset="0"/>
              <a:cs typeface="Times New Roman" panose="02020603050405020304" pitchFamily="18" charset="0"/>
            </a:endParaRPr>
          </a:p>
        </p:txBody>
      </p:sp>
      <p:sp>
        <p:nvSpPr>
          <p:cNvPr id="14" name="Oval 13">
            <a:extLst>
              <a:ext uri="{FF2B5EF4-FFF2-40B4-BE49-F238E27FC236}">
                <a16:creationId xmlns:a16="http://schemas.microsoft.com/office/drawing/2014/main" id="{CE384267-86D4-408F-BD1F-F7C549D76A48}"/>
              </a:ext>
            </a:extLst>
          </p:cNvPr>
          <p:cNvSpPr/>
          <p:nvPr/>
        </p:nvSpPr>
        <p:spPr>
          <a:xfrm>
            <a:off x="5405478" y="2600275"/>
            <a:ext cx="576222" cy="536644"/>
          </a:xfrm>
          <a:prstGeom prst="ellipse">
            <a:avLst/>
          </a:prstGeom>
          <a:solidFill>
            <a:schemeClr val="accent2">
              <a:lumMod val="60000"/>
              <a:lumOff val="4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latin typeface="Times New Roman" panose="02020603050405020304" pitchFamily="18" charset="0"/>
                <a:cs typeface="Times New Roman" panose="02020603050405020304" pitchFamily="18" charset="0"/>
              </a:rPr>
              <a:t>S</a:t>
            </a:r>
          </a:p>
        </p:txBody>
      </p:sp>
      <p:sp>
        <p:nvSpPr>
          <p:cNvPr id="6" name="Oval 5">
            <a:extLst>
              <a:ext uri="{FF2B5EF4-FFF2-40B4-BE49-F238E27FC236}">
                <a16:creationId xmlns:a16="http://schemas.microsoft.com/office/drawing/2014/main" id="{D7D44F8E-C107-4F09-9FFC-DB6B635A39BF}"/>
              </a:ext>
            </a:extLst>
          </p:cNvPr>
          <p:cNvSpPr/>
          <p:nvPr/>
        </p:nvSpPr>
        <p:spPr>
          <a:xfrm>
            <a:off x="6997625" y="2649231"/>
            <a:ext cx="576222" cy="487688"/>
          </a:xfrm>
          <a:prstGeom prst="ellipse">
            <a:avLst/>
          </a:prstGeom>
          <a:solidFill>
            <a:schemeClr val="accent3">
              <a:lumMod val="60000"/>
              <a:lumOff val="4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latin typeface="Times New Roman" panose="02020603050405020304" pitchFamily="18" charset="0"/>
                <a:cs typeface="Times New Roman" panose="02020603050405020304" pitchFamily="18" charset="0"/>
              </a:rPr>
              <a:t>Đ</a:t>
            </a:r>
          </a:p>
        </p:txBody>
      </p:sp>
    </p:spTree>
    <p:extLst>
      <p:ext uri="{BB962C8B-B14F-4D97-AF65-F5344CB8AC3E}">
        <p14:creationId xmlns:p14="http://schemas.microsoft.com/office/powerpoint/2010/main" val="398113395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02787 0.01319 L -0.02787 0.01319 C -0.03789 0.01227 -0.04792 0.0125 -0.05795 0.01065 C -0.0612 0.01018 -0.0642 0.00694 -0.06745 0.00578 C -0.07331 0.0037 -0.0793 0.00254 -0.08516 0.00115 C -0.09519 0.00185 -0.10521 0.00139 -0.11524 0.00347 C -0.11719 0.00393 -0.11888 0.00648 -0.12071 0.00833 C -0.12487 0.01296 -0.12943 0.01666 -0.13295 0.02291 C -0.13425 0.02523 -0.13555 0.02777 -0.13698 0.03009 C -0.1388 0.03264 -0.14089 0.03449 -0.14245 0.0375 C -0.14453 0.04097 -0.14571 0.04606 -0.14792 0.04953 C -0.15039 0.05347 -0.15612 0.05926 -0.15612 0.05926 C -0.15795 0.06412 -0.16081 0.06805 -0.16159 0.07384 C -0.16459 0.0956 -0.16315 0.0868 -0.16563 0.10046 C -0.16524 0.12546 -0.1655 0.15046 -0.16433 0.17546 C -0.16407 0.17916 -0.16302 0.18264 -0.16159 0.18518 C -0.16055 0.18703 -0.15873 0.18657 -0.15742 0.18773 C -0.15599 0.18889 -0.15469 0.19097 -0.15339 0.19259 C -0.14297 0.19166 -0.13242 0.19143 -0.12201 0.19004 C -0.12058 0.18981 -0.11927 0.18889 -0.11797 0.18773 C -0.11641 0.18634 -0.11524 0.18449 -0.1138 0.18287 C -0.11289 0.18032 -0.11185 0.17801 -0.11107 0.17546 C -0.10729 0.1618 -0.11068 0.14143 -0.11107 0.1294 C -0.10899 0.12685 -0.10469 0.12315 -0.1043 0.11736 C -0.10391 0.11065 -0.1069 0.09074 -0.11107 0.08819 L -0.11524 0.08588 C -0.12683 0.07222 -0.11641 0.08287 -0.14519 0.07615 C -0.14805 0.07546 -0.15196 0.07291 -0.15469 0.07129 C -0.16159 0.07222 -0.16849 0.07176 -0.17526 0.07384 C -0.17683 0.0743 -0.178 0.07685 -0.1793 0.07847 C -0.18646 0.08773 -0.18216 0.08426 -0.1888 0.08819 C -0.19024 0.09074 -0.1918 0.09259 -0.19297 0.0956 C -0.19375 0.09768 -0.19362 0.10046 -0.19427 0.10277 C -0.19505 0.10532 -0.1961 0.10764 -0.19701 0.11018 C -0.19753 0.11342 -0.19805 0.11643 -0.19844 0.11967 C -0.19896 0.12453 -0.19909 0.12963 -0.19974 0.13426 C -0.2 0.1368 -0.20065 0.13912 -0.20104 0.14166 C -0.20065 0.15139 -0.20065 0.16111 -0.19974 0.1706 C -0.19922 0.17569 -0.19792 0.18032 -0.19701 0.18518 C -0.19662 0.18773 -0.19649 0.19027 -0.19571 0.19259 C -0.19479 0.1949 -0.19362 0.19699 -0.19297 0.19977 C -0.1918 0.2044 -0.19115 0.20949 -0.19024 0.21435 C -0.18776 0.22708 -0.18959 0.21944 -0.18334 0.23611 C -0.18242 0.23842 -0.18203 0.24166 -0.1806 0.24328 C -0.1793 0.2449 -0.17813 0.24722 -0.17657 0.24815 C -0.17435 0.24977 -0.17201 0.24953 -0.16979 0.25069 C -0.16836 0.25115 -0.16706 0.25231 -0.16563 0.25301 C -0.16472 0.25555 -0.1642 0.25856 -0.16289 0.26041 C -0.16185 0.26203 -0.16016 0.26157 -0.15886 0.26273 C -0.14948 0.27106 -0.16107 0.26527 -0.14792 0.27014 C -0.13334 0.26921 -0.11888 0.26898 -0.1043 0.26759 C -0.10196 0.26736 -0.09961 0.26713 -0.09753 0.26527 C -0.09571 0.26365 -0.09492 0.26018 -0.09336 0.25787 C -0.09219 0.25602 -0.09063 0.25463 -0.08933 0.25301 C -0.09466 0.24977 -0.09193 0.25069 -0.09753 0.25069 L -0.09753 0.25069 " pathEditMode="relative" ptsTypes="AAAAAAAAAAAAAAAAAAAAAAAAAAAAAAAAAAAAAAAAAAAAAAAAAAAAAAAA">
                                      <p:cBhvr>
                                        <p:cTn id="6" dur="2000" fill="hold"/>
                                        <p:tgtEl>
                                          <p:spTgt spid="14"/>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grpId="0" nodeType="clickEffect">
                                  <p:stCondLst>
                                    <p:cond delay="0"/>
                                  </p:stCondLst>
                                  <p:childTnLst>
                                    <p:animMotion origin="layout" path="M 0.00104 0.00741 L 0.00104 0.00741 C 0.00833 0.0081 0.01562 0.00833 0.02291 0.00972 C 0.02421 0.00995 0.02578 0.01065 0.02695 0.01204 C 0.02825 0.01389 0.02838 0.01759 0.02968 0.01944 C 0.03216 0.02315 0.03515 0.02593 0.03789 0.02917 C 0.03919 0.03079 0.04075 0.03194 0.04192 0.03403 C 0.04336 0.03634 0.04479 0.03866 0.04609 0.0412 C 0.04713 0.04352 0.04765 0.04653 0.04869 0.04838 C 0.04987 0.05046 0.05143 0.05162 0.05286 0.05324 C 0.05325 0.05579 0.05351 0.05833 0.05416 0.06065 C 0.05494 0.06319 0.05651 0.06505 0.0569 0.06782 C 0.06302 0.10301 0.05599 0.08241 0.06237 0.0993 C 0.06289 0.10509 0.06302 0.11088 0.0638 0.11643 C 0.06445 0.1213 0.06562 0.12616 0.06653 0.13079 C 0.06692 0.13333 0.06757 0.13565 0.06783 0.13819 L 0.06927 0.15023 C 0.06875 0.16574 0.06849 0.18102 0.06783 0.1963 C 0.06757 0.20231 0.06718 0.21574 0.0651 0.22292 C 0.06263 0.23194 0.06263 0.2294 0.05833 0.23518 C 0.05416 0.24074 0.05169 0.24537 0.04739 0.24954 C 0.04557 0.25139 0.04375 0.25278 0.04192 0.2544 C 0.04049 0.25602 0.03932 0.25787 0.03789 0.25926 C 0.03606 0.26111 0.03411 0.2625 0.03242 0.26412 C 0.03099 0.26574 0.02981 0.26782 0.02825 0.26898 C 0.02656 0.27037 0.02461 0.2706 0.02291 0.27153 C 0.02148 0.27315 0.02018 0.275 0.01875 0.27639 C 0.00872 0.28518 -0.01771 0.27639 -0.0181 0.27639 C -0.02526 0.27199 -0.0194 0.27662 -0.02618 0.26667 C -0.02748 0.26481 -0.02904 0.26366 -0.03034 0.2618 C -0.03321 0.25718 -0.03581 0.25208 -0.03855 0.24722 C -0.04037 0.24398 -0.04258 0.24143 -0.04401 0.2375 C -0.04779 0.22731 -0.04558 0.23241 -0.05079 0.22292 C -0.05313 0.21018 -0.05131 0.21782 -0.05756 0.20116 L -0.06029 0.19398 C -0.06407 0.17361 -0.06797 0.15579 -0.06029 0.13079 C -0.05795 0.12315 -0.05026 0.13241 -0.04532 0.13333 C -0.04349 0.13495 -0.04167 0.13634 -0.03985 0.13819 C -0.03842 0.13958 -0.03724 0.14167 -0.03581 0.14305 C -0.03386 0.14468 -0.028 0.14699 -0.02618 0.14792 C -0.02487 0.15023 -0.02305 0.15208 -0.02214 0.15509 C -0.02071 0.15949 -0.02097 0.16551 -0.0194 0.16968 L -0.01667 0.17685 C -0.01576 0.18171 -0.0155 0.18727 -0.01394 0.19143 C -0.01042 0.20093 -0.01172 0.19606 -0.0099 0.20602 C -0.01029 0.20926 -0.01081 0.2125 -0.0112 0.21574 C -0.01172 0.2206 -0.01198 0.22546 -0.01263 0.23032 C -0.01329 0.23518 -0.01368 0.24051 -0.01537 0.24491 L -0.02357 0.26667 C -0.02435 0.26898 -0.02513 0.27176 -0.02618 0.27384 L -0.03034 0.28125 C -0.03177 0.28866 -0.03308 0.29815 -0.03711 0.30301 C -0.03855 0.30463 -0.03985 0.30602 -0.04128 0.30787 C -0.0431 0.31018 -0.04467 0.31319 -0.04662 0.31505 C -0.04883 0.31713 -0.05131 0.31805 -0.05352 0.31991 C -0.05495 0.3213 -0.05612 0.32361 -0.05756 0.32477 C -0.05925 0.32616 -0.0612 0.32616 -0.06302 0.32708 C -0.06576 0.3287 -0.07123 0.33194 -0.07123 0.33194 C -0.07917 0.33148 -0.09506 0.33495 -0.10534 0.32708 C -0.10717 0.32569 -0.10886 0.32384 -0.11081 0.32245 C -0.11211 0.3213 -0.11355 0.32106 -0.11485 0.31991 C -0.11771 0.31713 -0.12305 0.31018 -0.12305 0.31018 C -0.12618 0.29375 -0.12227 0.31412 -0.12709 0.29074 C -0.12865 0.2838 -0.12878 0.28148 -0.12982 0.27384 C -0.13034 0.26667 -0.13047 0.25926 -0.13125 0.25208 C -0.13243 0.23935 -0.13698 0.24329 -0.13125 0.22292 C -0.13034 0.21991 -0.12761 0.2213 -0.12579 0.2206 C -0.12344 0.2213 -0.1211 0.22153 -0.11888 0.22292 C -0.11745 0.22407 -0.11628 0.22662 -0.11485 0.22778 C -0.11355 0.22893 -0.11211 0.2294 -0.11081 0.23032 C -0.10938 0.23194 -0.10769 0.23287 -0.10664 0.23518 C -0.10456 0.23958 -0.10391 0.2463 -0.10118 0.24954 L -0.09714 0.2544 C -0.09336 0.27454 -0.0948 0.26389 -0.0931 0.28588 C -0.09349 0.30046 -0.09271 0.31528 -0.0944 0.32963 C -0.09506 0.33542 -0.09805 0.33935 -0.09987 0.34421 C -0.10378 0.35463 -0.10092 0.34884 -0.10664 0.35625 C -0.10847 0.35856 -0.11003 0.3618 -0.11211 0.36366 C -0.11511 0.36597 -0.11862 0.36643 -0.12162 0.36829 C -0.12357 0.36968 -0.12526 0.37176 -0.12709 0.37315 C -0.13217 0.37708 -0.13073 0.37361 -0.13529 0.38055 C -0.14219 0.39074 -0.1362 0.38588 -0.1448 0.39259 C -0.15378 0.39977 -0.14974 0.3963 -0.1599 0.4 C -0.17487 0.40532 -0.1517 0.3993 -0.17618 0.40486 C -0.22852 0.40231 -0.20977 0.40231 -0.23204 0.40231 L -0.23204 0.40231 " pathEditMode="relative" ptsTypes="AAAAAAAAAAAAAAAAAAAAAAAAAAAAAAAAAAAAAAAAAAAAAAAAAAAAAAAAAAAAAAAAAAAAAAAAAAAAAAAAAAAAAA">
                                      <p:cBhvr>
                                        <p:cTn id="10" dur="2000" fill="hold"/>
                                        <p:tgtEl>
                                          <p:spTgt spid="6"/>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Giải mã bí mật xây cất thần tốc Angkor Wat | TTVH Online">
            <a:extLst>
              <a:ext uri="{FF2B5EF4-FFF2-40B4-BE49-F238E27FC236}">
                <a16:creationId xmlns:a16="http://schemas.microsoft.com/office/drawing/2014/main" id="{B2122352-B60A-4CD8-A170-45B0EEF040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273644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098" name="Picture 2" descr="Khám phá đền Angkor Wat - 1 trong 7 kì quan thế giới ở Campuchia">
            <a:extLst>
              <a:ext uri="{FF2B5EF4-FFF2-40B4-BE49-F238E27FC236}">
                <a16:creationId xmlns:a16="http://schemas.microsoft.com/office/drawing/2014/main" id="{325EC87A-2304-4DE6-BB62-C4881C17310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389" r="3260"/>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4473466"/>
      </p:ext>
    </p:extLst>
  </p:cSld>
  <p:clrMapOvr>
    <a:masterClrMapping/>
  </p:clrMapOvr>
  <p:transition spd="slow">
    <p:randomBar dir="vert"/>
  </p:transition>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AutoShape 4" descr="Káº¿t quáº£ hÃ¬nh áº£nh cho thá»±c tráº¡ng tÃ i nguyÃªn thiÃªn nhiÃªn hiá»n nay"/>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6" descr="Káº¿t quáº£ hÃ¬nh áº£nh cho thá»±c tráº¡ng tÃ i nguyÃªn thiÃªn nhiÃªn hiá»n nay"/>
          <p:cNvSpPr>
            <a:spLocks noChangeAspect="1" noChangeArrowheads="1"/>
          </p:cNvSpPr>
          <p:nvPr/>
        </p:nvSpPr>
        <p:spPr bwMode="auto">
          <a:xfrm>
            <a:off x="2667000" y="4114801"/>
            <a:ext cx="3200400" cy="320041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TextBox 12">
            <a:extLst>
              <a:ext uri="{FF2B5EF4-FFF2-40B4-BE49-F238E27FC236}">
                <a16:creationId xmlns:a16="http://schemas.microsoft.com/office/drawing/2014/main" id="{29BFDC3B-BF7C-49E0-9A29-88228476FF89}"/>
              </a:ext>
            </a:extLst>
          </p:cNvPr>
          <p:cNvSpPr txBox="1"/>
          <p:nvPr/>
        </p:nvSpPr>
        <p:spPr>
          <a:xfrm>
            <a:off x="688975" y="1066800"/>
            <a:ext cx="2590800" cy="58477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3200" b="1" dirty="0" err="1">
                <a:solidFill>
                  <a:srgbClr val="009900"/>
                </a:solidFill>
                <a:latin typeface="Times New Roman" panose="02020603050405020304" pitchFamily="18" charset="0"/>
                <a:cs typeface="Times New Roman" panose="02020603050405020304" pitchFamily="18" charset="0"/>
              </a:rPr>
              <a:t>Tìm</a:t>
            </a:r>
            <a:r>
              <a:rPr lang="en-US" sz="3200" b="1" dirty="0">
                <a:solidFill>
                  <a:srgbClr val="009900"/>
                </a:solidFill>
                <a:latin typeface="Times New Roman" panose="02020603050405020304" pitchFamily="18" charset="0"/>
                <a:cs typeface="Times New Roman" panose="02020603050405020304" pitchFamily="18" charset="0"/>
              </a:rPr>
              <a:t> </a:t>
            </a:r>
            <a:r>
              <a:rPr lang="en-US" sz="3200" b="1" dirty="0" err="1">
                <a:solidFill>
                  <a:srgbClr val="009900"/>
                </a:solidFill>
                <a:latin typeface="Times New Roman" panose="02020603050405020304" pitchFamily="18" charset="0"/>
                <a:cs typeface="Times New Roman" panose="02020603050405020304" pitchFamily="18" charset="0"/>
              </a:rPr>
              <a:t>hiểu</a:t>
            </a:r>
            <a:r>
              <a:rPr lang="en-US" sz="3200" b="1" dirty="0">
                <a:solidFill>
                  <a:srgbClr val="009900"/>
                </a:solidFill>
                <a:latin typeface="Times New Roman" panose="02020603050405020304" pitchFamily="18" charset="0"/>
                <a:cs typeface="Times New Roman" panose="02020603050405020304" pitchFamily="18" charset="0"/>
              </a:rPr>
              <a:t> </a:t>
            </a:r>
            <a:r>
              <a:rPr lang="en-US" sz="3200" b="1" dirty="0" err="1">
                <a:solidFill>
                  <a:srgbClr val="009900"/>
                </a:solidFill>
                <a:latin typeface="Times New Roman" panose="02020603050405020304" pitchFamily="18" charset="0"/>
                <a:cs typeface="Times New Roman" panose="02020603050405020304" pitchFamily="18" charset="0"/>
              </a:rPr>
              <a:t>bài</a:t>
            </a:r>
            <a:r>
              <a:rPr lang="en-US" sz="3200" b="1" dirty="0">
                <a:solidFill>
                  <a:srgbClr val="009900"/>
                </a:solidFill>
                <a:latin typeface="Times New Roman" panose="02020603050405020304" pitchFamily="18" charset="0"/>
                <a:cs typeface="Times New Roman" panose="02020603050405020304" pitchFamily="18" charset="0"/>
              </a:rPr>
              <a:t>:</a:t>
            </a:r>
          </a:p>
        </p:txBody>
      </p:sp>
      <p:sp>
        <p:nvSpPr>
          <p:cNvPr id="15" name="Rectangle: Rounded Corners 14">
            <a:extLst>
              <a:ext uri="{FF2B5EF4-FFF2-40B4-BE49-F238E27FC236}">
                <a16:creationId xmlns:a16="http://schemas.microsoft.com/office/drawing/2014/main" id="{97D26F93-D76F-4018-8F6A-4FAA74D18110}"/>
              </a:ext>
            </a:extLst>
          </p:cNvPr>
          <p:cNvSpPr/>
          <p:nvPr/>
        </p:nvSpPr>
        <p:spPr>
          <a:xfrm>
            <a:off x="2657302" y="3192983"/>
            <a:ext cx="6629400" cy="68580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800" b="1" dirty="0" err="1">
                <a:latin typeface="Times New Roman" panose="02020603050405020304" pitchFamily="18" charset="0"/>
                <a:cs typeface="Times New Roman" panose="02020603050405020304" pitchFamily="18" charset="0"/>
              </a:rPr>
              <a:t>Khu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đền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chính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đồ</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sộ</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như</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thế</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nào</a:t>
            </a:r>
            <a:r>
              <a:rPr lang="en-US" sz="2800" b="1" dirty="0">
                <a:latin typeface="Times New Roman" panose="02020603050405020304" pitchFamily="18" charset="0"/>
                <a:cs typeface="Times New Roman" panose="02020603050405020304" pitchFamily="18" charset="0"/>
              </a:rPr>
              <a:t>?</a:t>
            </a:r>
          </a:p>
        </p:txBody>
      </p:sp>
      <p:pic>
        <p:nvPicPr>
          <p:cNvPr id="3074" name="Picture 2" descr="Cambodia landmarks skyline line and colourful Vector Image">
            <a:extLst>
              <a:ext uri="{FF2B5EF4-FFF2-40B4-BE49-F238E27FC236}">
                <a16:creationId xmlns:a16="http://schemas.microsoft.com/office/drawing/2014/main" id="{50FC0E28-84F4-44DC-A4B2-4B83457194B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7778" r="1463" b="40000"/>
          <a:stretch/>
        </p:blipFill>
        <p:spPr bwMode="auto">
          <a:xfrm>
            <a:off x="3001789" y="4572000"/>
            <a:ext cx="5940425" cy="15153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4736275"/>
      </p:ext>
    </p:extLst>
  </p:cSld>
  <p:clrMapOvr>
    <a:masterClrMapping/>
  </p:clrMapOvr>
  <p:transition spd="slow">
    <p:comb/>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1937D8B-4B32-477F-8BF0-789F42928CCB}"/>
              </a:ext>
            </a:extLst>
          </p:cNvPr>
          <p:cNvSpPr txBox="1"/>
          <p:nvPr/>
        </p:nvSpPr>
        <p:spPr>
          <a:xfrm>
            <a:off x="4419600" y="838200"/>
            <a:ext cx="3657600" cy="58477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3200" b="1" dirty="0">
                <a:latin typeface="Times New Roman" panose="02020603050405020304" pitchFamily="18" charset="0"/>
                <a:cs typeface="Times New Roman" panose="02020603050405020304" pitchFamily="18" charset="0"/>
              </a:rPr>
              <a:t>KHU ĐỀN CHÍNH</a:t>
            </a:r>
          </a:p>
        </p:txBody>
      </p:sp>
      <p:sp>
        <p:nvSpPr>
          <p:cNvPr id="8" name="TextBox 7">
            <a:extLst>
              <a:ext uri="{FF2B5EF4-FFF2-40B4-BE49-F238E27FC236}">
                <a16:creationId xmlns:a16="http://schemas.microsoft.com/office/drawing/2014/main" id="{17A58DCD-3301-4EA4-93BE-944AD2B3E1F8}"/>
              </a:ext>
            </a:extLst>
          </p:cNvPr>
          <p:cNvSpPr txBox="1"/>
          <p:nvPr/>
        </p:nvSpPr>
        <p:spPr>
          <a:xfrm>
            <a:off x="1066800" y="2389189"/>
            <a:ext cx="2438400" cy="107721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3200" dirty="0" err="1">
                <a:latin typeface="Times New Roman" panose="02020603050405020304" pitchFamily="18" charset="0"/>
                <a:cs typeface="Times New Roman" panose="02020603050405020304" pitchFamily="18" charset="0"/>
              </a:rPr>
              <a:t>Những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ngọn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tháp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lớn</a:t>
            </a:r>
            <a:endParaRPr lang="en-US" sz="3200"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494C0B9A-D2CD-48CF-BF9F-10FACA368167}"/>
              </a:ext>
            </a:extLst>
          </p:cNvPr>
          <p:cNvSpPr txBox="1"/>
          <p:nvPr/>
        </p:nvSpPr>
        <p:spPr>
          <a:xfrm>
            <a:off x="4533900" y="2389189"/>
            <a:ext cx="3429000" cy="107721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3200" dirty="0">
                <a:latin typeface="Times New Roman" panose="02020603050405020304" pitchFamily="18" charset="0"/>
                <a:cs typeface="Times New Roman" panose="02020603050405020304" pitchFamily="18" charset="0"/>
              </a:rPr>
              <a:t>Ba </a:t>
            </a:r>
            <a:r>
              <a:rPr lang="en-US" sz="3200" dirty="0" err="1">
                <a:latin typeface="Times New Roman" panose="02020603050405020304" pitchFamily="18" charset="0"/>
                <a:cs typeface="Times New Roman" panose="02020603050405020304" pitchFamily="18" charset="0"/>
              </a:rPr>
              <a:t>tầng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hành</a:t>
            </a:r>
            <a:r>
              <a:rPr lang="en-US" sz="3200" dirty="0">
                <a:latin typeface="Times New Roman" panose="02020603050405020304" pitchFamily="18" charset="0"/>
                <a:cs typeface="Times New Roman" panose="02020603050405020304" pitchFamily="18" charset="0"/>
              </a:rPr>
              <a:t> lang </a:t>
            </a:r>
            <a:r>
              <a:rPr lang="en-US" sz="3200" dirty="0" err="1">
                <a:latin typeface="Times New Roman" panose="02020603050405020304" pitchFamily="18" charset="0"/>
                <a:cs typeface="Times New Roman" panose="02020603050405020304" pitchFamily="18" charset="0"/>
              </a:rPr>
              <a:t>dài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gần</a:t>
            </a:r>
            <a:r>
              <a:rPr lang="en-US" sz="3200" dirty="0">
                <a:latin typeface="Times New Roman" panose="02020603050405020304" pitchFamily="18" charset="0"/>
                <a:cs typeface="Times New Roman" panose="02020603050405020304" pitchFamily="18" charset="0"/>
              </a:rPr>
              <a:t> 1500m</a:t>
            </a:r>
          </a:p>
        </p:txBody>
      </p:sp>
      <p:sp>
        <p:nvSpPr>
          <p:cNvPr id="11" name="TextBox 10">
            <a:extLst>
              <a:ext uri="{FF2B5EF4-FFF2-40B4-BE49-F238E27FC236}">
                <a16:creationId xmlns:a16="http://schemas.microsoft.com/office/drawing/2014/main" id="{72165C33-32A2-48B6-A208-9B8AC7AF7E4C}"/>
              </a:ext>
            </a:extLst>
          </p:cNvPr>
          <p:cNvSpPr txBox="1"/>
          <p:nvPr/>
        </p:nvSpPr>
        <p:spPr>
          <a:xfrm>
            <a:off x="8991600" y="2389189"/>
            <a:ext cx="2438400" cy="107721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3200" dirty="0">
                <a:latin typeface="Times New Roman" panose="02020603050405020304" pitchFamily="18" charset="0"/>
                <a:cs typeface="Times New Roman" panose="02020603050405020304" pitchFamily="18" charset="0"/>
              </a:rPr>
              <a:t>398 </a:t>
            </a:r>
          </a:p>
          <a:p>
            <a:pPr algn="ctr"/>
            <a:r>
              <a:rPr lang="en-US" sz="3200" dirty="0" err="1">
                <a:latin typeface="Times New Roman" panose="02020603050405020304" pitchFamily="18" charset="0"/>
                <a:cs typeface="Times New Roman" panose="02020603050405020304" pitchFamily="18" charset="0"/>
              </a:rPr>
              <a:t>gian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phòng</a:t>
            </a:r>
            <a:endParaRPr lang="en-US" sz="3200" dirty="0">
              <a:latin typeface="Times New Roman" panose="02020603050405020304" pitchFamily="18" charset="0"/>
              <a:cs typeface="Times New Roman" panose="02020603050405020304" pitchFamily="18" charset="0"/>
            </a:endParaRPr>
          </a:p>
        </p:txBody>
      </p:sp>
      <p:cxnSp>
        <p:nvCxnSpPr>
          <p:cNvPr id="6" name="Straight Connector 5">
            <a:extLst>
              <a:ext uri="{FF2B5EF4-FFF2-40B4-BE49-F238E27FC236}">
                <a16:creationId xmlns:a16="http://schemas.microsoft.com/office/drawing/2014/main" id="{6D8874C7-1AA3-40CF-ABCF-4C06A460B086}"/>
              </a:ext>
            </a:extLst>
          </p:cNvPr>
          <p:cNvCxnSpPr>
            <a:stCxn id="4" idx="2"/>
            <a:endCxn id="8" idx="0"/>
          </p:cNvCxnSpPr>
          <p:nvPr/>
        </p:nvCxnSpPr>
        <p:spPr>
          <a:xfrm flipH="1">
            <a:off x="2286000" y="1422975"/>
            <a:ext cx="3962400" cy="966214"/>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F0C35663-815F-4B65-945B-F2A6D4D71C25}"/>
              </a:ext>
            </a:extLst>
          </p:cNvPr>
          <p:cNvCxnSpPr>
            <a:stCxn id="4" idx="2"/>
            <a:endCxn id="11" idx="0"/>
          </p:cNvCxnSpPr>
          <p:nvPr/>
        </p:nvCxnSpPr>
        <p:spPr>
          <a:xfrm>
            <a:off x="6248400" y="1422975"/>
            <a:ext cx="3962400" cy="966214"/>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F1705AD-529E-4367-8382-0BD16C04B75A}"/>
              </a:ext>
            </a:extLst>
          </p:cNvPr>
          <p:cNvCxnSpPr>
            <a:stCxn id="4" idx="2"/>
            <a:endCxn id="10" idx="0"/>
          </p:cNvCxnSpPr>
          <p:nvPr/>
        </p:nvCxnSpPr>
        <p:spPr>
          <a:xfrm>
            <a:off x="6248400" y="1422975"/>
            <a:ext cx="0" cy="966214"/>
          </a:xfrm>
          <a:prstGeom prst="line">
            <a:avLst/>
          </a:prstGeom>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281679D0-3E87-4F60-A23C-44C235A22859}"/>
              </a:ext>
            </a:extLst>
          </p:cNvPr>
          <p:cNvSpPr txBox="1"/>
          <p:nvPr/>
        </p:nvSpPr>
        <p:spPr>
          <a:xfrm>
            <a:off x="5029200" y="4459114"/>
            <a:ext cx="2438400" cy="58477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endParaRPr lang="en-US" sz="3200" dirty="0">
              <a:latin typeface="Times New Roman" panose="02020603050405020304" pitchFamily="18" charset="0"/>
              <a:cs typeface="Times New Roman" panose="02020603050405020304" pitchFamily="18" charset="0"/>
            </a:endParaRPr>
          </a:p>
        </p:txBody>
      </p:sp>
      <p:cxnSp>
        <p:nvCxnSpPr>
          <p:cNvPr id="18" name="Straight Connector 17">
            <a:extLst>
              <a:ext uri="{FF2B5EF4-FFF2-40B4-BE49-F238E27FC236}">
                <a16:creationId xmlns:a16="http://schemas.microsoft.com/office/drawing/2014/main" id="{5F186AAC-29A8-4F54-BEE3-C3859917BE3F}"/>
              </a:ext>
            </a:extLst>
          </p:cNvPr>
          <p:cNvCxnSpPr>
            <a:cxnSpLocks/>
            <a:stCxn id="17" idx="0"/>
          </p:cNvCxnSpPr>
          <p:nvPr/>
        </p:nvCxnSpPr>
        <p:spPr>
          <a:xfrm flipH="1" flipV="1">
            <a:off x="2057400" y="3479654"/>
            <a:ext cx="4191000" cy="97946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8A388086-8100-4F8D-8EA4-0613944E77E6}"/>
              </a:ext>
            </a:extLst>
          </p:cNvPr>
          <p:cNvCxnSpPr/>
          <p:nvPr/>
        </p:nvCxnSpPr>
        <p:spPr>
          <a:xfrm>
            <a:off x="6248400" y="3466407"/>
            <a:ext cx="0" cy="966214"/>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5F30F74-2F81-42AE-8334-14A0350A16C5}"/>
              </a:ext>
            </a:extLst>
          </p:cNvPr>
          <p:cNvCxnSpPr/>
          <p:nvPr/>
        </p:nvCxnSpPr>
        <p:spPr>
          <a:xfrm flipH="1">
            <a:off x="6276109" y="3483032"/>
            <a:ext cx="3962400" cy="966214"/>
          </a:xfrm>
          <a:prstGeom prst="line">
            <a:avLst/>
          </a:prstGeom>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F3365F23-4DC2-484B-A08C-66A1A3B9BACE}"/>
              </a:ext>
            </a:extLst>
          </p:cNvPr>
          <p:cNvSpPr txBox="1"/>
          <p:nvPr/>
        </p:nvSpPr>
        <p:spPr>
          <a:xfrm>
            <a:off x="3129743" y="4432621"/>
            <a:ext cx="6093228" cy="584775"/>
          </a:xfrm>
          <a:prstGeom prst="rect">
            <a:avLst/>
          </a:prstGeom>
          <a:noFill/>
        </p:spPr>
        <p:txBody>
          <a:bodyPr wrap="square">
            <a:spAutoFit/>
          </a:bodyPr>
          <a:lstStyle/>
          <a:p>
            <a:pPr algn="ctr">
              <a:spcBef>
                <a:spcPts val="300"/>
              </a:spcBef>
              <a:spcAft>
                <a:spcPts val="300"/>
              </a:spcAft>
            </a:pPr>
            <a:r>
              <a:rPr lang="en-US" sz="3200" b="1" dirty="0" err="1">
                <a:solidFill>
                  <a:srgbClr val="FF0000"/>
                </a:solidFill>
                <a:latin typeface="Times New Roman" panose="02020603050405020304" pitchFamily="18" charset="0"/>
                <a:cs typeface="Times New Roman" panose="02020603050405020304" pitchFamily="18" charset="0"/>
              </a:rPr>
              <a:t>đồ</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sộ</a:t>
            </a:r>
            <a:endParaRPr lang="en-US" sz="32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4056297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146" name="Picture 2" descr="Đền Ăng Co Vát (Angkor Wat - Campuchia) | Lazi.vn - Cộng đồng Tri thức &amp;  Giáo dục">
            <a:extLst>
              <a:ext uri="{FF2B5EF4-FFF2-40B4-BE49-F238E27FC236}">
                <a16:creationId xmlns:a16="http://schemas.microsoft.com/office/drawing/2014/main" id="{BD70ECF2-ED98-4B6C-9F99-30A0FC9EC1A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539" r="554"/>
          <a:stretch/>
        </p:blipFill>
        <p:spPr bwMode="auto">
          <a:xfrm>
            <a:off x="20" y="10"/>
            <a:ext cx="9141724" cy="6863475"/>
          </a:xfrm>
          <a:custGeom>
            <a:avLst/>
            <a:gdLst/>
            <a:ahLst/>
            <a:cxnLst/>
            <a:rect l="l" t="t" r="r" b="b"/>
            <a:pathLst>
              <a:path w="9141744" h="6863485">
                <a:moveTo>
                  <a:pt x="0" y="0"/>
                </a:moveTo>
                <a:lnTo>
                  <a:pt x="5963051" y="0"/>
                </a:lnTo>
                <a:lnTo>
                  <a:pt x="9141744" y="6863485"/>
                </a:lnTo>
                <a:lnTo>
                  <a:pt x="0" y="6863485"/>
                </a:lnTo>
                <a:lnTo>
                  <a:pt x="0" y="0"/>
                </a:lnTo>
                <a:close/>
              </a:path>
            </a:pathLst>
          </a:custGeom>
          <a:noFill/>
          <a:extLst>
            <a:ext uri="{909E8E84-426E-40DD-AFC4-6F175D3DCCD1}">
              <a14:hiddenFill xmlns:a14="http://schemas.microsoft.com/office/drawing/2010/main">
                <a:solidFill>
                  <a:srgbClr val="FFFFFF"/>
                </a:solidFill>
              </a14:hiddenFill>
            </a:ext>
          </a:extLst>
        </p:spPr>
      </p:pic>
      <p:pic>
        <p:nvPicPr>
          <p:cNvPr id="6148" name="Picture 4" descr="Đền Ăng Co Vát (Angkor Wat - Campuchia) | Lazi.vn - Cộng đồng Tri thức &amp;  Giáo dục">
            <a:extLst>
              <a:ext uri="{FF2B5EF4-FFF2-40B4-BE49-F238E27FC236}">
                <a16:creationId xmlns:a16="http://schemas.microsoft.com/office/drawing/2014/main" id="{265347A3-C00D-441B-885A-6F11008D086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7663" r="-1" b="10880"/>
          <a:stretch/>
        </p:blipFill>
        <p:spPr bwMode="auto">
          <a:xfrm>
            <a:off x="5790353" y="10"/>
            <a:ext cx="6401647" cy="6852984"/>
          </a:xfrm>
          <a:custGeom>
            <a:avLst/>
            <a:gdLst/>
            <a:ahLst/>
            <a:cxnLst/>
            <a:rect l="l" t="t" r="r" b="b"/>
            <a:pathLst>
              <a:path w="6401647" h="6852994">
                <a:moveTo>
                  <a:pt x="354282" y="0"/>
                </a:moveTo>
                <a:lnTo>
                  <a:pt x="6401647" y="0"/>
                </a:lnTo>
                <a:lnTo>
                  <a:pt x="6401647" y="6852994"/>
                </a:lnTo>
                <a:lnTo>
                  <a:pt x="0" y="6852994"/>
                </a:lnTo>
                <a:lnTo>
                  <a:pt x="0" y="6852993"/>
                </a:lnTo>
                <a:lnTo>
                  <a:pt x="3528116" y="685299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486479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3" name="图片 3">
            <a:extLst>
              <a:ext uri="{FF2B5EF4-FFF2-40B4-BE49-F238E27FC236}">
                <a16:creationId xmlns:a16="http://schemas.microsoft.com/office/drawing/2014/main" id="{AD1CBF72-E20D-4811-8B67-DC1E755D6D6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054" y="609600"/>
            <a:ext cx="5450293" cy="2540632"/>
          </a:xfrm>
          <a:prstGeom prst="rect">
            <a:avLst/>
          </a:prstGeom>
        </p:spPr>
      </p:pic>
      <p:sp>
        <p:nvSpPr>
          <p:cNvPr id="5" name="Rectangle 4">
            <a:extLst>
              <a:ext uri="{FF2B5EF4-FFF2-40B4-BE49-F238E27FC236}">
                <a16:creationId xmlns:a16="http://schemas.microsoft.com/office/drawing/2014/main" id="{3563F090-3138-4E8F-BB52-0E2A28BB53A6}"/>
              </a:ext>
            </a:extLst>
          </p:cNvPr>
          <p:cNvSpPr/>
          <p:nvPr/>
        </p:nvSpPr>
        <p:spPr>
          <a:xfrm>
            <a:off x="1600200" y="933545"/>
            <a:ext cx="4038600" cy="1754326"/>
          </a:xfrm>
          <a:prstGeom prst="rect">
            <a:avLst/>
          </a:prstGeom>
          <a:noFill/>
        </p:spPr>
        <p:txBody>
          <a:bodyPr wrap="square" lIns="91440" tIns="45720" rIns="91440" bIns="45720">
            <a:spAutoFit/>
          </a:bodyPr>
          <a:lstStyle/>
          <a:p>
            <a:pPr algn="ctr"/>
            <a:r>
              <a:rPr lang="en-US" sz="5400" b="1" dirty="0">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KHỞI ĐỘNG</a:t>
            </a:r>
          </a:p>
        </p:txBody>
      </p:sp>
      <p:sp>
        <p:nvSpPr>
          <p:cNvPr id="6" name="Rectangle 5">
            <a:extLst>
              <a:ext uri="{FF2B5EF4-FFF2-40B4-BE49-F238E27FC236}">
                <a16:creationId xmlns:a16="http://schemas.microsoft.com/office/drawing/2014/main" id="{3563F090-3138-4E8F-BB52-0E2A28BB53A6}"/>
              </a:ext>
            </a:extLst>
          </p:cNvPr>
          <p:cNvSpPr/>
          <p:nvPr/>
        </p:nvSpPr>
        <p:spPr>
          <a:xfrm>
            <a:off x="3505201" y="2659797"/>
            <a:ext cx="8686800" cy="1754326"/>
          </a:xfrm>
          <a:prstGeom prst="rect">
            <a:avLst/>
          </a:prstGeom>
          <a:noFill/>
        </p:spPr>
        <p:txBody>
          <a:bodyPr wrap="square" lIns="91440" tIns="45720" rIns="91440" bIns="45720">
            <a:spAutoFit/>
          </a:bodyPr>
          <a:lstStyle/>
          <a:p>
            <a:pPr algn="ctr"/>
            <a:r>
              <a:rPr lang="en-US" sz="5400" b="1" dirty="0" err="1">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Đọc</a:t>
            </a:r>
            <a:r>
              <a:rPr lang="en-US" sz="5400" b="1" dirty="0">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5400" b="1" dirty="0" err="1">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bài</a:t>
            </a:r>
            <a:r>
              <a:rPr lang="en-US" sz="5400" b="1" dirty="0">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5400" b="1" dirty="0" err="1">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thơ</a:t>
            </a:r>
            <a:r>
              <a:rPr lang="en-US" sz="5400" b="1" dirty="0">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p>
          <a:p>
            <a:pPr algn="ctr"/>
            <a:r>
              <a:rPr lang="en-US" sz="5400" b="1" dirty="0" err="1">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Dòng</a:t>
            </a:r>
            <a:r>
              <a:rPr lang="en-US" sz="5400" b="1" dirty="0">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5400" b="1" dirty="0" err="1">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sông</a:t>
            </a:r>
            <a:r>
              <a:rPr lang="en-US" sz="5400" b="1" dirty="0">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5400" b="1" dirty="0" err="1">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mặc</a:t>
            </a:r>
            <a:r>
              <a:rPr lang="en-US" sz="5400" b="1" dirty="0">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5400" b="1" dirty="0" err="1">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áo</a:t>
            </a:r>
            <a:endParaRPr lang="en-US" sz="5400" b="1" dirty="0">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007642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AutoShape 4" descr="Káº¿t quáº£ hÃ¬nh áº£nh cho thá»±c tráº¡ng tÃ i nguyÃªn thiÃªn nhiÃªn hiá»n nay"/>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6" descr="Káº¿t quáº£ hÃ¬nh áº£nh cho thá»±c tráº¡ng tÃ i nguyÃªn thiÃªn nhiÃªn hiá»n nay"/>
          <p:cNvSpPr>
            <a:spLocks noChangeAspect="1" noChangeArrowheads="1"/>
          </p:cNvSpPr>
          <p:nvPr/>
        </p:nvSpPr>
        <p:spPr bwMode="auto">
          <a:xfrm>
            <a:off x="2667000" y="4114801"/>
            <a:ext cx="3200400" cy="320041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TextBox 12">
            <a:extLst>
              <a:ext uri="{FF2B5EF4-FFF2-40B4-BE49-F238E27FC236}">
                <a16:creationId xmlns:a16="http://schemas.microsoft.com/office/drawing/2014/main" id="{29BFDC3B-BF7C-49E0-9A29-88228476FF89}"/>
              </a:ext>
            </a:extLst>
          </p:cNvPr>
          <p:cNvSpPr txBox="1"/>
          <p:nvPr/>
        </p:nvSpPr>
        <p:spPr>
          <a:xfrm>
            <a:off x="609600" y="2156059"/>
            <a:ext cx="2590800" cy="58477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3200" b="1" dirty="0" err="1">
                <a:solidFill>
                  <a:srgbClr val="009900"/>
                </a:solidFill>
                <a:latin typeface="Times New Roman" panose="02020603050405020304" pitchFamily="18" charset="0"/>
                <a:cs typeface="Times New Roman" panose="02020603050405020304" pitchFamily="18" charset="0"/>
              </a:rPr>
              <a:t>Tìm</a:t>
            </a:r>
            <a:r>
              <a:rPr lang="en-US" sz="3200" b="1" dirty="0">
                <a:solidFill>
                  <a:srgbClr val="009900"/>
                </a:solidFill>
                <a:latin typeface="Times New Roman" panose="02020603050405020304" pitchFamily="18" charset="0"/>
                <a:cs typeface="Times New Roman" panose="02020603050405020304" pitchFamily="18" charset="0"/>
              </a:rPr>
              <a:t> </a:t>
            </a:r>
            <a:r>
              <a:rPr lang="en-US" sz="3200" b="1" dirty="0" err="1">
                <a:solidFill>
                  <a:srgbClr val="009900"/>
                </a:solidFill>
                <a:latin typeface="Times New Roman" panose="02020603050405020304" pitchFamily="18" charset="0"/>
                <a:cs typeface="Times New Roman" panose="02020603050405020304" pitchFamily="18" charset="0"/>
              </a:rPr>
              <a:t>hiểu</a:t>
            </a:r>
            <a:r>
              <a:rPr lang="en-US" sz="3200" b="1" dirty="0">
                <a:solidFill>
                  <a:srgbClr val="009900"/>
                </a:solidFill>
                <a:latin typeface="Times New Roman" panose="02020603050405020304" pitchFamily="18" charset="0"/>
                <a:cs typeface="Times New Roman" panose="02020603050405020304" pitchFamily="18" charset="0"/>
              </a:rPr>
              <a:t> </a:t>
            </a:r>
            <a:r>
              <a:rPr lang="en-US" sz="3200" b="1" dirty="0" err="1">
                <a:solidFill>
                  <a:srgbClr val="009900"/>
                </a:solidFill>
                <a:latin typeface="Times New Roman" panose="02020603050405020304" pitchFamily="18" charset="0"/>
                <a:cs typeface="Times New Roman" panose="02020603050405020304" pitchFamily="18" charset="0"/>
              </a:rPr>
              <a:t>bài</a:t>
            </a:r>
            <a:r>
              <a:rPr lang="en-US" sz="3200" b="1" dirty="0">
                <a:solidFill>
                  <a:srgbClr val="009900"/>
                </a:solidFill>
                <a:latin typeface="Times New Roman" panose="02020603050405020304" pitchFamily="18" charset="0"/>
                <a:cs typeface="Times New Roman" panose="02020603050405020304" pitchFamily="18" charset="0"/>
              </a:rPr>
              <a:t>:</a:t>
            </a:r>
          </a:p>
        </p:txBody>
      </p:sp>
      <p:sp>
        <p:nvSpPr>
          <p:cNvPr id="15" name="Rectangle: Rounded Corners 14">
            <a:extLst>
              <a:ext uri="{FF2B5EF4-FFF2-40B4-BE49-F238E27FC236}">
                <a16:creationId xmlns:a16="http://schemas.microsoft.com/office/drawing/2014/main" id="{97D26F93-D76F-4018-8F6A-4FAA74D18110}"/>
              </a:ext>
            </a:extLst>
          </p:cNvPr>
          <p:cNvSpPr/>
          <p:nvPr/>
        </p:nvSpPr>
        <p:spPr>
          <a:xfrm>
            <a:off x="2024148" y="3301855"/>
            <a:ext cx="8143702" cy="68580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800" b="1" dirty="0" err="1">
                <a:latin typeface="Times New Roman" panose="02020603050405020304" pitchFamily="18" charset="0"/>
                <a:cs typeface="Times New Roman" panose="02020603050405020304" pitchFamily="18" charset="0"/>
              </a:rPr>
              <a:t>Khu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đền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chính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được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xây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dựng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kì</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công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như</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thế</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nào</a:t>
            </a:r>
            <a:r>
              <a:rPr lang="en-US" sz="2800" b="1" dirty="0">
                <a:latin typeface="Times New Roman" panose="02020603050405020304" pitchFamily="18" charset="0"/>
                <a:cs typeface="Times New Roman" panose="02020603050405020304" pitchFamily="18" charset="0"/>
              </a:rPr>
              <a:t>?</a:t>
            </a:r>
          </a:p>
        </p:txBody>
      </p:sp>
      <p:pic>
        <p:nvPicPr>
          <p:cNvPr id="3074" name="Picture 2" descr="Cambodia landmarks skyline line and colourful Vector Image">
            <a:extLst>
              <a:ext uri="{FF2B5EF4-FFF2-40B4-BE49-F238E27FC236}">
                <a16:creationId xmlns:a16="http://schemas.microsoft.com/office/drawing/2014/main" id="{50FC0E28-84F4-44DC-A4B2-4B83457194B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7778" r="1463" b="40000"/>
          <a:stretch/>
        </p:blipFill>
        <p:spPr bwMode="auto">
          <a:xfrm>
            <a:off x="3001789" y="4572000"/>
            <a:ext cx="5940425" cy="15153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547943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1937D8B-4B32-477F-8BF0-789F42928CCB}"/>
              </a:ext>
            </a:extLst>
          </p:cNvPr>
          <p:cNvSpPr txBox="1"/>
          <p:nvPr/>
        </p:nvSpPr>
        <p:spPr>
          <a:xfrm>
            <a:off x="4419600" y="838200"/>
            <a:ext cx="3657600" cy="58477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3200" b="1" dirty="0">
                <a:latin typeface="Times New Roman" panose="02020603050405020304" pitchFamily="18" charset="0"/>
                <a:cs typeface="Times New Roman" panose="02020603050405020304" pitchFamily="18" charset="0"/>
              </a:rPr>
              <a:t>KHU ĐỀN CHÍNH</a:t>
            </a:r>
          </a:p>
        </p:txBody>
      </p:sp>
      <p:sp>
        <p:nvSpPr>
          <p:cNvPr id="8" name="TextBox 7">
            <a:extLst>
              <a:ext uri="{FF2B5EF4-FFF2-40B4-BE49-F238E27FC236}">
                <a16:creationId xmlns:a16="http://schemas.microsoft.com/office/drawing/2014/main" id="{17A58DCD-3301-4EA4-93BE-944AD2B3E1F8}"/>
              </a:ext>
            </a:extLst>
          </p:cNvPr>
          <p:cNvSpPr txBox="1"/>
          <p:nvPr/>
        </p:nvSpPr>
        <p:spPr>
          <a:xfrm>
            <a:off x="1066800" y="2389189"/>
            <a:ext cx="3657600" cy="156966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3200" dirty="0" err="1">
                <a:latin typeface="Times New Roman" panose="02020603050405020304" pitchFamily="18" charset="0"/>
                <a:cs typeface="Times New Roman" panose="02020603050405020304" pitchFamily="18" charset="0"/>
              </a:rPr>
              <a:t>Những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cây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tháp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lớn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bằng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đá</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bọc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ngoài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bằng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đá</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nhẵn</a:t>
            </a:r>
            <a:endParaRPr lang="en-US" sz="3200" dirty="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72165C33-32A2-48B6-A208-9B8AC7AF7E4C}"/>
              </a:ext>
            </a:extLst>
          </p:cNvPr>
          <p:cNvSpPr txBox="1"/>
          <p:nvPr/>
        </p:nvSpPr>
        <p:spPr>
          <a:xfrm>
            <a:off x="7772400" y="2389189"/>
            <a:ext cx="3657600" cy="156966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3200" dirty="0" err="1">
                <a:latin typeface="Times New Roman" panose="02020603050405020304" pitchFamily="18" charset="0"/>
                <a:cs typeface="Times New Roman" panose="02020603050405020304" pitchFamily="18" charset="0"/>
              </a:rPr>
              <a:t>Tường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buồng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bằng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những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tảng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đá</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lớn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ghép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kín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khít</a:t>
            </a:r>
            <a:endParaRPr lang="en-US" sz="3200" dirty="0">
              <a:latin typeface="Times New Roman" panose="02020603050405020304" pitchFamily="18" charset="0"/>
              <a:cs typeface="Times New Roman" panose="02020603050405020304" pitchFamily="18" charset="0"/>
            </a:endParaRPr>
          </a:p>
        </p:txBody>
      </p:sp>
      <p:cxnSp>
        <p:nvCxnSpPr>
          <p:cNvPr id="6" name="Straight Connector 5">
            <a:extLst>
              <a:ext uri="{FF2B5EF4-FFF2-40B4-BE49-F238E27FC236}">
                <a16:creationId xmlns:a16="http://schemas.microsoft.com/office/drawing/2014/main" id="{6D8874C7-1AA3-40CF-ABCF-4C06A460B086}"/>
              </a:ext>
            </a:extLst>
          </p:cNvPr>
          <p:cNvCxnSpPr>
            <a:cxnSpLocks/>
            <a:stCxn id="4" idx="2"/>
            <a:endCxn id="8" idx="0"/>
          </p:cNvCxnSpPr>
          <p:nvPr/>
        </p:nvCxnSpPr>
        <p:spPr>
          <a:xfrm flipH="1">
            <a:off x="2895600" y="1422975"/>
            <a:ext cx="3352800" cy="966214"/>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F0C35663-815F-4B65-945B-F2A6D4D71C25}"/>
              </a:ext>
            </a:extLst>
          </p:cNvPr>
          <p:cNvCxnSpPr>
            <a:cxnSpLocks/>
            <a:stCxn id="4" idx="2"/>
            <a:endCxn id="11" idx="0"/>
          </p:cNvCxnSpPr>
          <p:nvPr/>
        </p:nvCxnSpPr>
        <p:spPr>
          <a:xfrm>
            <a:off x="6248400" y="1422975"/>
            <a:ext cx="3352800" cy="966214"/>
          </a:xfrm>
          <a:prstGeom prst="line">
            <a:avLst/>
          </a:prstGeom>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281679D0-3E87-4F60-A23C-44C235A22859}"/>
              </a:ext>
            </a:extLst>
          </p:cNvPr>
          <p:cNvSpPr txBox="1"/>
          <p:nvPr/>
        </p:nvSpPr>
        <p:spPr>
          <a:xfrm>
            <a:off x="4885113" y="4948504"/>
            <a:ext cx="2438400" cy="58477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endParaRPr lang="en-US" sz="3200" dirty="0">
              <a:latin typeface="Times New Roman" panose="02020603050405020304" pitchFamily="18" charset="0"/>
              <a:cs typeface="Times New Roman" panose="02020603050405020304" pitchFamily="18" charset="0"/>
            </a:endParaRPr>
          </a:p>
        </p:txBody>
      </p:sp>
      <p:cxnSp>
        <p:nvCxnSpPr>
          <p:cNvPr id="19" name="Straight Connector 18">
            <a:extLst>
              <a:ext uri="{FF2B5EF4-FFF2-40B4-BE49-F238E27FC236}">
                <a16:creationId xmlns:a16="http://schemas.microsoft.com/office/drawing/2014/main" id="{254FFAF5-4709-405A-812A-F580E68D2E92}"/>
              </a:ext>
            </a:extLst>
          </p:cNvPr>
          <p:cNvCxnSpPr>
            <a:cxnSpLocks/>
          </p:cNvCxnSpPr>
          <p:nvPr/>
        </p:nvCxnSpPr>
        <p:spPr>
          <a:xfrm>
            <a:off x="2743200" y="3958849"/>
            <a:ext cx="3352800" cy="966214"/>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C58D1805-2E06-4FAE-B609-B3D87A1A1BCA}"/>
              </a:ext>
            </a:extLst>
          </p:cNvPr>
          <p:cNvCxnSpPr>
            <a:cxnSpLocks/>
            <a:stCxn id="11" idx="2"/>
          </p:cNvCxnSpPr>
          <p:nvPr/>
        </p:nvCxnSpPr>
        <p:spPr>
          <a:xfrm flipH="1">
            <a:off x="6096000" y="3958849"/>
            <a:ext cx="3505200" cy="977935"/>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77BF7788-4D16-4719-98E8-275C2EF9B5DB}"/>
              </a:ext>
            </a:extLst>
          </p:cNvPr>
          <p:cNvSpPr txBox="1"/>
          <p:nvPr/>
        </p:nvSpPr>
        <p:spPr>
          <a:xfrm>
            <a:off x="3057699" y="4936784"/>
            <a:ext cx="6093228" cy="584775"/>
          </a:xfrm>
          <a:prstGeom prst="rect">
            <a:avLst/>
          </a:prstGeom>
          <a:noFill/>
        </p:spPr>
        <p:txBody>
          <a:bodyPr wrap="square">
            <a:spAutoFit/>
          </a:bodyPr>
          <a:lstStyle/>
          <a:p>
            <a:pPr algn="ctr">
              <a:spcBef>
                <a:spcPts val="300"/>
              </a:spcBef>
              <a:spcAft>
                <a:spcPts val="300"/>
              </a:spcAft>
            </a:pPr>
            <a:r>
              <a:rPr lang="en-US" sz="3200" b="1" dirty="0" err="1">
                <a:solidFill>
                  <a:srgbClr val="FF0000"/>
                </a:solidFill>
                <a:latin typeface="Times New Roman" panose="02020603050405020304" pitchFamily="18" charset="0"/>
                <a:cs typeface="Times New Roman" panose="02020603050405020304" pitchFamily="18" charset="0"/>
              </a:rPr>
              <a:t>kì</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công</a:t>
            </a:r>
            <a:endParaRPr lang="en-US" sz="32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3995364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Gạch đá ong – vật liệu cũ cho thời đại mới - KHATRA">
            <a:extLst>
              <a:ext uri="{FF2B5EF4-FFF2-40B4-BE49-F238E27FC236}">
                <a16:creationId xmlns:a16="http://schemas.microsoft.com/office/drawing/2014/main" id="{3B9C9831-70EA-40B5-B1B7-F7F8D69543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542"/>
            <a:ext cx="12192000" cy="68633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4037625"/>
      </p:ext>
    </p:extLst>
  </p:cSld>
  <p:clrMapOvr>
    <a:masterClrMapping/>
  </p:clrMapOvr>
  <p:transition spd="slow">
    <p:randomBar dir="vert"/>
  </p:transition>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170" name="Picture 2" descr="Ý nghĩa của bài Ăng-co Vát? Xem bài đọc Ăng-co Vát Ăng">
            <a:extLst>
              <a:ext uri="{FF2B5EF4-FFF2-40B4-BE49-F238E27FC236}">
                <a16:creationId xmlns:a16="http://schemas.microsoft.com/office/drawing/2014/main" id="{15A29AA6-DDF2-4C3A-AE9D-69E26801219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5746"/>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7466684"/>
      </p:ext>
    </p:extLst>
  </p:cSld>
  <p:clrMapOvr>
    <a:masterClrMapping/>
  </p:clrMapOvr>
  <p:transition spd="slow">
    <p:wipe/>
  </p:transition>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8194" name="Picture 2" descr="Vẹn nguyên nét cổ Angko Wat, Angko Thom trong lòng &quot;đất nước chùa tháp&quot;">
            <a:extLst>
              <a:ext uri="{FF2B5EF4-FFF2-40B4-BE49-F238E27FC236}">
                <a16:creationId xmlns:a16="http://schemas.microsoft.com/office/drawing/2014/main" id="{D4FAB883-6E89-46CA-A39F-12AB3657A41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9"/>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113168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9218" name="Picture 2" descr="Những lý do khiến du khách say mê đền Angkor Wat | Báo Dân trí">
            <a:extLst>
              <a:ext uri="{FF2B5EF4-FFF2-40B4-BE49-F238E27FC236}">
                <a16:creationId xmlns:a16="http://schemas.microsoft.com/office/drawing/2014/main" id="{897E27AB-0B8F-4037-A864-09218276711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7650" b="17364"/>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5457169"/>
      </p:ext>
    </p:extLst>
  </p:cSld>
  <p:clrMapOvr>
    <a:masterClrMapping/>
  </p:clrMapOvr>
  <p:transition spd="slow">
    <p:randomBar dir="vert"/>
  </p:transition>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26" name="Picture 2" descr="Cùng khám phá địa điểm Angkor Thom tại siem reap - GODY.VN">
            <a:extLst>
              <a:ext uri="{FF2B5EF4-FFF2-40B4-BE49-F238E27FC236}">
                <a16:creationId xmlns:a16="http://schemas.microsoft.com/office/drawing/2014/main" id="{E71934D9-934F-4E48-902F-492280C58A8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98" b="14748"/>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462929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TextBox 12"/>
          <p:cNvSpPr txBox="1"/>
          <p:nvPr/>
        </p:nvSpPr>
        <p:spPr>
          <a:xfrm>
            <a:off x="228600" y="553663"/>
            <a:ext cx="2590800" cy="58477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3200" b="1" dirty="0" err="1">
                <a:solidFill>
                  <a:srgbClr val="009900"/>
                </a:solidFill>
                <a:latin typeface="Times New Roman" panose="02020603050405020304" pitchFamily="18" charset="0"/>
                <a:cs typeface="Times New Roman" panose="02020603050405020304" pitchFamily="18" charset="0"/>
              </a:rPr>
              <a:t>Tìm</a:t>
            </a:r>
            <a:r>
              <a:rPr lang="en-US" sz="3200" b="1" dirty="0">
                <a:solidFill>
                  <a:srgbClr val="009900"/>
                </a:solidFill>
                <a:latin typeface="Times New Roman" panose="02020603050405020304" pitchFamily="18" charset="0"/>
                <a:cs typeface="Times New Roman" panose="02020603050405020304" pitchFamily="18" charset="0"/>
              </a:rPr>
              <a:t> </a:t>
            </a:r>
            <a:r>
              <a:rPr lang="en-US" sz="3200" b="1" dirty="0" err="1">
                <a:solidFill>
                  <a:srgbClr val="009900"/>
                </a:solidFill>
                <a:latin typeface="Times New Roman" panose="02020603050405020304" pitchFamily="18" charset="0"/>
                <a:cs typeface="Times New Roman" panose="02020603050405020304" pitchFamily="18" charset="0"/>
              </a:rPr>
              <a:t>hiểu</a:t>
            </a:r>
            <a:r>
              <a:rPr lang="en-US" sz="3200" b="1" dirty="0">
                <a:solidFill>
                  <a:srgbClr val="009900"/>
                </a:solidFill>
                <a:latin typeface="Times New Roman" panose="02020603050405020304" pitchFamily="18" charset="0"/>
                <a:cs typeface="Times New Roman" panose="02020603050405020304" pitchFamily="18" charset="0"/>
              </a:rPr>
              <a:t> </a:t>
            </a:r>
            <a:r>
              <a:rPr lang="en-US" sz="3200" b="1" dirty="0" err="1">
                <a:solidFill>
                  <a:srgbClr val="009900"/>
                </a:solidFill>
                <a:latin typeface="Times New Roman" panose="02020603050405020304" pitchFamily="18" charset="0"/>
                <a:cs typeface="Times New Roman" panose="02020603050405020304" pitchFamily="18" charset="0"/>
              </a:rPr>
              <a:t>bài</a:t>
            </a:r>
            <a:r>
              <a:rPr lang="en-US" sz="3200" b="1" dirty="0">
                <a:solidFill>
                  <a:srgbClr val="009900"/>
                </a:solidFill>
                <a:latin typeface="Times New Roman" panose="02020603050405020304" pitchFamily="18" charset="0"/>
                <a:cs typeface="Times New Roman" panose="02020603050405020304" pitchFamily="18" charset="0"/>
              </a:rPr>
              <a:t>:</a:t>
            </a:r>
          </a:p>
        </p:txBody>
      </p:sp>
      <p:sp>
        <p:nvSpPr>
          <p:cNvPr id="10" name="Rectangle: Rounded Corners 9">
            <a:extLst>
              <a:ext uri="{FF2B5EF4-FFF2-40B4-BE49-F238E27FC236}">
                <a16:creationId xmlns:a16="http://schemas.microsoft.com/office/drawing/2014/main" id="{184EA33E-30ED-4790-B462-3ECC7D704191}"/>
              </a:ext>
            </a:extLst>
          </p:cNvPr>
          <p:cNvSpPr/>
          <p:nvPr/>
        </p:nvSpPr>
        <p:spPr>
          <a:xfrm>
            <a:off x="2362200" y="1369319"/>
            <a:ext cx="6844398" cy="114300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r>
              <a:rPr lang="en-US" sz="2800" b="1" dirty="0" err="1">
                <a:latin typeface="Times New Roman" panose="02020603050405020304" pitchFamily="18" charset="0"/>
                <a:cs typeface="Times New Roman" panose="02020603050405020304" pitchFamily="18" charset="0"/>
              </a:rPr>
              <a:t>Câu</a:t>
            </a:r>
            <a:r>
              <a:rPr lang="en-US" sz="2800" b="1" dirty="0">
                <a:latin typeface="Times New Roman" panose="02020603050405020304" pitchFamily="18" charset="0"/>
                <a:cs typeface="Times New Roman" panose="02020603050405020304" pitchFamily="18" charset="0"/>
              </a:rPr>
              <a:t> 4: Du </a:t>
            </a:r>
            <a:r>
              <a:rPr lang="en-US" sz="2800" b="1" dirty="0" err="1">
                <a:latin typeface="Times New Roman" panose="02020603050405020304" pitchFamily="18" charset="0"/>
                <a:cs typeface="Times New Roman" panose="02020603050405020304" pitchFamily="18" charset="0"/>
              </a:rPr>
              <a:t>khách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cảm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thấy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như</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thế</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nào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thăm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Ăng</a:t>
            </a:r>
            <a:r>
              <a:rPr lang="en-US" sz="2800" b="1" dirty="0">
                <a:latin typeface="Times New Roman" panose="02020603050405020304" pitchFamily="18" charset="0"/>
                <a:cs typeface="Times New Roman" panose="02020603050405020304" pitchFamily="18" charset="0"/>
              </a:rPr>
              <a:t>-co </a:t>
            </a:r>
            <a:r>
              <a:rPr lang="en-US" sz="2800" b="1" dirty="0" err="1">
                <a:latin typeface="Times New Roman" panose="02020603050405020304" pitchFamily="18" charset="0"/>
                <a:cs typeface="Times New Roman" panose="02020603050405020304" pitchFamily="18" charset="0"/>
              </a:rPr>
              <a:t>Vát</a:t>
            </a:r>
            <a:r>
              <a:rPr lang="en-US" sz="2800" b="1" dirty="0">
                <a:latin typeface="Times New Roman" panose="02020603050405020304" pitchFamily="18" charset="0"/>
                <a:cs typeface="Times New Roman" panose="02020603050405020304" pitchFamily="18" charset="0"/>
              </a:rPr>
              <a:t>?</a:t>
            </a:r>
          </a:p>
        </p:txBody>
      </p:sp>
      <p:sp>
        <p:nvSpPr>
          <p:cNvPr id="16" name="Rectangle: Rounded Corners 15">
            <a:extLst>
              <a:ext uri="{FF2B5EF4-FFF2-40B4-BE49-F238E27FC236}">
                <a16:creationId xmlns:a16="http://schemas.microsoft.com/office/drawing/2014/main" id="{321FF37C-177C-4802-88F9-F7C0E5C293D0}"/>
              </a:ext>
            </a:extLst>
          </p:cNvPr>
          <p:cNvSpPr/>
          <p:nvPr/>
        </p:nvSpPr>
        <p:spPr>
          <a:xfrm>
            <a:off x="3727119" y="2743200"/>
            <a:ext cx="5479479" cy="91989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err="1">
                <a:latin typeface="Times New Roman" panose="02020603050405020304" pitchFamily="18" charset="0"/>
                <a:cs typeface="Times New Roman" panose="02020603050405020304" pitchFamily="18" charset="0"/>
              </a:rPr>
              <a:t>Lạc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truyện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cổ</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tích</a:t>
            </a:r>
            <a:r>
              <a:rPr lang="en-US" sz="2800" dirty="0">
                <a:latin typeface="Times New Roman" panose="02020603050405020304" pitchFamily="18" charset="0"/>
                <a:cs typeface="Times New Roman" panose="02020603050405020304" pitchFamily="18" charset="0"/>
              </a:rPr>
              <a:t>.</a:t>
            </a:r>
          </a:p>
        </p:txBody>
      </p:sp>
      <p:sp>
        <p:nvSpPr>
          <p:cNvPr id="17" name="Rectangle: Rounded Corners 16">
            <a:extLst>
              <a:ext uri="{FF2B5EF4-FFF2-40B4-BE49-F238E27FC236}">
                <a16:creationId xmlns:a16="http://schemas.microsoft.com/office/drawing/2014/main" id="{37A7C59E-02FE-4333-8C33-1468489A6288}"/>
              </a:ext>
            </a:extLst>
          </p:cNvPr>
          <p:cNvSpPr/>
          <p:nvPr/>
        </p:nvSpPr>
        <p:spPr>
          <a:xfrm>
            <a:off x="3706016" y="3938088"/>
            <a:ext cx="5479479" cy="919891"/>
          </a:xfrm>
          <a:prstGeom prst="roundRect">
            <a:avLst/>
          </a:prstGeom>
          <a:ln>
            <a:solidFill>
              <a:srgbClr val="7030A0"/>
            </a:solidFill>
          </a:ln>
        </p:spPr>
        <p:style>
          <a:lnRef idx="2">
            <a:schemeClr val="accent6"/>
          </a:lnRef>
          <a:fillRef idx="1">
            <a:schemeClr val="lt1"/>
          </a:fillRef>
          <a:effectRef idx="0">
            <a:schemeClr val="accent6"/>
          </a:effectRef>
          <a:fontRef idx="minor">
            <a:schemeClr val="dk1"/>
          </a:fontRef>
        </p:style>
        <p:txBody>
          <a:bodyPr rtlCol="0" anchor="ctr"/>
          <a:lstStyle/>
          <a:p>
            <a:r>
              <a:rPr lang="en-US" sz="2800" dirty="0" err="1">
                <a:latin typeface="Times New Roman" panose="02020603050405020304" pitchFamily="18" charset="0"/>
                <a:cs typeface="Times New Roman" panose="02020603050405020304" pitchFamily="18" charset="0"/>
              </a:rPr>
              <a:t>Lạc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nghệ</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chạm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khắc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kiến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trúc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cổ</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đại</a:t>
            </a:r>
            <a:endParaRPr lang="en-US" sz="2800" dirty="0">
              <a:latin typeface="Times New Roman" panose="02020603050405020304" pitchFamily="18" charset="0"/>
              <a:cs typeface="Times New Roman" panose="02020603050405020304" pitchFamily="18" charset="0"/>
            </a:endParaRPr>
          </a:p>
        </p:txBody>
      </p:sp>
      <p:sp>
        <p:nvSpPr>
          <p:cNvPr id="15" name="Rectangle: Rounded Corners 14">
            <a:extLst>
              <a:ext uri="{FF2B5EF4-FFF2-40B4-BE49-F238E27FC236}">
                <a16:creationId xmlns:a16="http://schemas.microsoft.com/office/drawing/2014/main" id="{76A1AC47-3B12-4BAF-BD85-F70FA0D9763A}"/>
              </a:ext>
            </a:extLst>
          </p:cNvPr>
          <p:cNvSpPr/>
          <p:nvPr/>
        </p:nvSpPr>
        <p:spPr>
          <a:xfrm>
            <a:off x="3706016" y="5132976"/>
            <a:ext cx="5479479" cy="919891"/>
          </a:xfrm>
          <a:prstGeom prst="roundRect">
            <a:avLst/>
          </a:prstGeom>
          <a:ln>
            <a:solidFill>
              <a:srgbClr val="7030A0"/>
            </a:solidFill>
          </a:ln>
        </p:spPr>
        <p:style>
          <a:lnRef idx="2">
            <a:schemeClr val="accent6"/>
          </a:lnRef>
          <a:fillRef idx="1">
            <a:schemeClr val="lt1"/>
          </a:fillRef>
          <a:effectRef idx="0">
            <a:schemeClr val="accent6"/>
          </a:effectRef>
          <a:fontRef idx="minor">
            <a:schemeClr val="dk1"/>
          </a:fontRef>
        </p:style>
        <p:txBody>
          <a:bodyPr rtlCol="0" anchor="ctr"/>
          <a:lstStyle/>
          <a:p>
            <a:r>
              <a:rPr lang="en-US" sz="2800" dirty="0" err="1">
                <a:latin typeface="Times New Roman" panose="02020603050405020304" pitchFamily="18" charset="0"/>
                <a:cs typeface="Times New Roman" panose="02020603050405020304" pitchFamily="18" charset="0"/>
              </a:rPr>
              <a:t>Lạc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mê</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cung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tảng</a:t>
            </a:r>
            <a:r>
              <a:rPr lang="en-US" sz="2800" dirty="0">
                <a:latin typeface="Times New Roman" panose="02020603050405020304" pitchFamily="18" charset="0"/>
                <a:cs typeface="Times New Roman" panose="02020603050405020304" pitchFamily="18" charset="0"/>
              </a:rPr>
              <a:t> </a:t>
            </a:r>
          </a:p>
          <a:p>
            <a:r>
              <a:rPr lang="en-US" sz="2800" dirty="0" err="1">
                <a:latin typeface="Times New Roman" panose="02020603050405020304" pitchFamily="18" charset="0"/>
                <a:cs typeface="Times New Roman" panose="02020603050405020304" pitchFamily="18" charset="0"/>
              </a:rPr>
              <a:t>đá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nhẵn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ghế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đá</a:t>
            </a:r>
            <a:r>
              <a:rPr lang="en-US" sz="2800" dirty="0">
                <a:latin typeface="Times New Roman" panose="02020603050405020304" pitchFamily="18" charset="0"/>
                <a:cs typeface="Times New Roman" panose="02020603050405020304" pitchFamily="18" charset="0"/>
              </a:rPr>
              <a:t>.</a:t>
            </a:r>
          </a:p>
        </p:txBody>
      </p:sp>
      <p:sp>
        <p:nvSpPr>
          <p:cNvPr id="22" name="Oval 21">
            <a:extLst>
              <a:ext uri="{FF2B5EF4-FFF2-40B4-BE49-F238E27FC236}">
                <a16:creationId xmlns:a16="http://schemas.microsoft.com/office/drawing/2014/main" id="{7B10F97B-E86C-4BDC-9C3A-7D96F4A96392}"/>
              </a:ext>
            </a:extLst>
          </p:cNvPr>
          <p:cNvSpPr/>
          <p:nvPr/>
        </p:nvSpPr>
        <p:spPr>
          <a:xfrm>
            <a:off x="2500575" y="3126447"/>
            <a:ext cx="576222" cy="536644"/>
          </a:xfrm>
          <a:prstGeom prst="ellipse">
            <a:avLst/>
          </a:prstGeom>
          <a:solidFill>
            <a:schemeClr val="accent3">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a:latin typeface="Times New Roman" panose="02020603050405020304" pitchFamily="18" charset="0"/>
                <a:cs typeface="Times New Roman" panose="02020603050405020304" pitchFamily="18" charset="0"/>
              </a:rPr>
              <a:t>A</a:t>
            </a:r>
          </a:p>
        </p:txBody>
      </p:sp>
      <p:sp>
        <p:nvSpPr>
          <p:cNvPr id="23" name="Oval 22">
            <a:extLst>
              <a:ext uri="{FF2B5EF4-FFF2-40B4-BE49-F238E27FC236}">
                <a16:creationId xmlns:a16="http://schemas.microsoft.com/office/drawing/2014/main" id="{84A4132B-9D7A-48B9-A75E-EB0578047195}"/>
              </a:ext>
            </a:extLst>
          </p:cNvPr>
          <p:cNvSpPr/>
          <p:nvPr/>
        </p:nvSpPr>
        <p:spPr>
          <a:xfrm>
            <a:off x="2500575" y="4344778"/>
            <a:ext cx="576222" cy="536644"/>
          </a:xfrm>
          <a:prstGeom prst="ellipse">
            <a:avLst/>
          </a:prstGeom>
          <a:solidFill>
            <a:schemeClr val="accent3">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a:latin typeface="Times New Roman" panose="02020603050405020304" pitchFamily="18" charset="0"/>
                <a:cs typeface="Times New Roman" panose="02020603050405020304" pitchFamily="18" charset="0"/>
              </a:rPr>
              <a:t>B</a:t>
            </a:r>
          </a:p>
        </p:txBody>
      </p:sp>
      <p:sp>
        <p:nvSpPr>
          <p:cNvPr id="24" name="Oval 23">
            <a:extLst>
              <a:ext uri="{FF2B5EF4-FFF2-40B4-BE49-F238E27FC236}">
                <a16:creationId xmlns:a16="http://schemas.microsoft.com/office/drawing/2014/main" id="{A1DA5EFC-4EF9-434F-B36E-26E6D9692893}"/>
              </a:ext>
            </a:extLst>
          </p:cNvPr>
          <p:cNvSpPr/>
          <p:nvPr/>
        </p:nvSpPr>
        <p:spPr>
          <a:xfrm>
            <a:off x="2500575" y="5563109"/>
            <a:ext cx="576222" cy="536644"/>
          </a:xfrm>
          <a:prstGeom prst="ellipse">
            <a:avLst/>
          </a:prstGeom>
          <a:solidFill>
            <a:schemeClr val="accent3">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a:latin typeface="Times New Roman" panose="02020603050405020304" pitchFamily="18" charset="0"/>
                <a:cs typeface="Times New Roman" panose="02020603050405020304" pitchFamily="18" charset="0"/>
              </a:rPr>
              <a:t>C</a:t>
            </a:r>
          </a:p>
        </p:txBody>
      </p:sp>
    </p:spTree>
    <p:extLst>
      <p:ext uri="{BB962C8B-B14F-4D97-AF65-F5344CB8AC3E}">
        <p14:creationId xmlns:p14="http://schemas.microsoft.com/office/powerpoint/2010/main" val="5389129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17"/>
                                        </p:tgtEl>
                                        <p:attrNameLst>
                                          <p:attrName>fillcolor</p:attrName>
                                        </p:attrNameLst>
                                      </p:cBhvr>
                                      <p:to>
                                        <a:schemeClr val="accent2"/>
                                      </p:to>
                                    </p:animClr>
                                    <p:set>
                                      <p:cBhvr>
                                        <p:cTn id="7" dur="2000" fill="hold"/>
                                        <p:tgtEl>
                                          <p:spTgt spid="17"/>
                                        </p:tgtEl>
                                        <p:attrNameLst>
                                          <p:attrName>fill.type</p:attrName>
                                        </p:attrNameLst>
                                      </p:cBhvr>
                                      <p:to>
                                        <p:strVal val="solid"/>
                                      </p:to>
                                    </p:set>
                                    <p:set>
                                      <p:cBhvr>
                                        <p:cTn id="8" dur="2000" fill="hold"/>
                                        <p:tgtEl>
                                          <p:spTgt spid="17"/>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DAD66F6-1F4E-4BF6-8152-2071F04AB082}"/>
              </a:ext>
            </a:extLst>
          </p:cNvPr>
          <p:cNvSpPr txBox="1"/>
          <p:nvPr/>
        </p:nvSpPr>
        <p:spPr>
          <a:xfrm>
            <a:off x="4326426" y="297207"/>
            <a:ext cx="3657600" cy="58477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3200" b="1" dirty="0">
                <a:latin typeface="Times New Roman" panose="02020603050405020304" pitchFamily="18" charset="0"/>
                <a:cs typeface="Times New Roman" panose="02020603050405020304" pitchFamily="18" charset="0"/>
              </a:rPr>
              <a:t>KHU ĐỀN CHÍNH</a:t>
            </a:r>
          </a:p>
        </p:txBody>
      </p:sp>
      <p:sp>
        <p:nvSpPr>
          <p:cNvPr id="4" name="TextBox 3">
            <a:extLst>
              <a:ext uri="{FF2B5EF4-FFF2-40B4-BE49-F238E27FC236}">
                <a16:creationId xmlns:a16="http://schemas.microsoft.com/office/drawing/2014/main" id="{60BF1A2C-5659-442A-9949-9A20D4CBFFCA}"/>
              </a:ext>
            </a:extLst>
          </p:cNvPr>
          <p:cNvSpPr txBox="1"/>
          <p:nvPr/>
        </p:nvSpPr>
        <p:spPr>
          <a:xfrm>
            <a:off x="479714" y="1981200"/>
            <a:ext cx="1371600" cy="206210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3200" dirty="0" err="1">
                <a:latin typeface="Times New Roman" panose="02020603050405020304" pitchFamily="18" charset="0"/>
                <a:cs typeface="Times New Roman" panose="02020603050405020304" pitchFamily="18" charset="0"/>
              </a:rPr>
              <a:t>Những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ngọn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tháp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lớn</a:t>
            </a:r>
            <a:endParaRPr lang="en-US" sz="3200"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098E1F4D-9FB6-42C6-A7C9-D8544031BE3D}"/>
              </a:ext>
            </a:extLst>
          </p:cNvPr>
          <p:cNvSpPr txBox="1"/>
          <p:nvPr/>
        </p:nvSpPr>
        <p:spPr>
          <a:xfrm>
            <a:off x="2137062" y="1981199"/>
            <a:ext cx="1866900" cy="206210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3200" dirty="0">
                <a:latin typeface="Times New Roman" panose="02020603050405020304" pitchFamily="18" charset="0"/>
                <a:cs typeface="Times New Roman" panose="02020603050405020304" pitchFamily="18" charset="0"/>
              </a:rPr>
              <a:t>Ba </a:t>
            </a:r>
            <a:r>
              <a:rPr lang="en-US" sz="3200" dirty="0" err="1">
                <a:latin typeface="Times New Roman" panose="02020603050405020304" pitchFamily="18" charset="0"/>
                <a:cs typeface="Times New Roman" panose="02020603050405020304" pitchFamily="18" charset="0"/>
              </a:rPr>
              <a:t>tầng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hành</a:t>
            </a:r>
            <a:r>
              <a:rPr lang="en-US" sz="3200" dirty="0">
                <a:latin typeface="Times New Roman" panose="02020603050405020304" pitchFamily="18" charset="0"/>
                <a:cs typeface="Times New Roman" panose="02020603050405020304" pitchFamily="18" charset="0"/>
              </a:rPr>
              <a:t> lang </a:t>
            </a:r>
            <a:r>
              <a:rPr lang="en-US" sz="3200" dirty="0" err="1">
                <a:latin typeface="Times New Roman" panose="02020603050405020304" pitchFamily="18" charset="0"/>
                <a:cs typeface="Times New Roman" panose="02020603050405020304" pitchFamily="18" charset="0"/>
              </a:rPr>
              <a:t>dài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gần</a:t>
            </a:r>
            <a:r>
              <a:rPr lang="en-US" sz="3200" dirty="0">
                <a:latin typeface="Times New Roman" panose="02020603050405020304" pitchFamily="18" charset="0"/>
                <a:cs typeface="Times New Roman" panose="02020603050405020304" pitchFamily="18" charset="0"/>
              </a:rPr>
              <a:t> 1500m</a:t>
            </a:r>
          </a:p>
        </p:txBody>
      </p:sp>
      <p:sp>
        <p:nvSpPr>
          <p:cNvPr id="6" name="TextBox 5">
            <a:extLst>
              <a:ext uri="{FF2B5EF4-FFF2-40B4-BE49-F238E27FC236}">
                <a16:creationId xmlns:a16="http://schemas.microsoft.com/office/drawing/2014/main" id="{2484AB8F-A4F7-4C90-BE5B-85C0A242628C}"/>
              </a:ext>
            </a:extLst>
          </p:cNvPr>
          <p:cNvSpPr txBox="1"/>
          <p:nvPr/>
        </p:nvSpPr>
        <p:spPr>
          <a:xfrm>
            <a:off x="4307030" y="1981198"/>
            <a:ext cx="1485901" cy="206210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endParaRPr lang="en-US" sz="3200" dirty="0">
              <a:latin typeface="Times New Roman" panose="02020603050405020304" pitchFamily="18" charset="0"/>
              <a:cs typeface="Times New Roman" panose="02020603050405020304" pitchFamily="18" charset="0"/>
            </a:endParaRPr>
          </a:p>
          <a:p>
            <a:pPr algn="ctr"/>
            <a:r>
              <a:rPr lang="en-US" sz="3200" dirty="0">
                <a:latin typeface="Times New Roman" panose="02020603050405020304" pitchFamily="18" charset="0"/>
                <a:cs typeface="Times New Roman" panose="02020603050405020304" pitchFamily="18" charset="0"/>
              </a:rPr>
              <a:t>398 </a:t>
            </a:r>
          </a:p>
          <a:p>
            <a:pPr algn="ctr"/>
            <a:r>
              <a:rPr lang="en-US" sz="3200" dirty="0" err="1">
                <a:latin typeface="Times New Roman" panose="02020603050405020304" pitchFamily="18" charset="0"/>
                <a:cs typeface="Times New Roman" panose="02020603050405020304" pitchFamily="18" charset="0"/>
              </a:rPr>
              <a:t>gian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phòng</a:t>
            </a:r>
            <a:endParaRPr lang="en-US" sz="320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7AC3DFA8-D869-4FFA-BF9F-74D73CBE399F}"/>
              </a:ext>
            </a:extLst>
          </p:cNvPr>
          <p:cNvSpPr txBox="1"/>
          <p:nvPr/>
        </p:nvSpPr>
        <p:spPr>
          <a:xfrm>
            <a:off x="6096000" y="1981200"/>
            <a:ext cx="2841913" cy="206210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3200" dirty="0" err="1">
                <a:latin typeface="Times New Roman" panose="02020603050405020304" pitchFamily="18" charset="0"/>
                <a:cs typeface="Times New Roman" panose="02020603050405020304" pitchFamily="18" charset="0"/>
              </a:rPr>
              <a:t>Những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cây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tháp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lớn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bằng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đá</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bọc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ngoài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bằng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đá</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nhẵn</a:t>
            </a:r>
            <a:endParaRPr lang="en-US" sz="3200"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712B52E8-064A-4490-8D86-FF9A626075FE}"/>
              </a:ext>
            </a:extLst>
          </p:cNvPr>
          <p:cNvSpPr txBox="1"/>
          <p:nvPr/>
        </p:nvSpPr>
        <p:spPr>
          <a:xfrm>
            <a:off x="9272847" y="1981198"/>
            <a:ext cx="2502825" cy="206210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3200" dirty="0" err="1">
                <a:latin typeface="Times New Roman" panose="02020603050405020304" pitchFamily="18" charset="0"/>
                <a:cs typeface="Times New Roman" panose="02020603050405020304" pitchFamily="18" charset="0"/>
              </a:rPr>
              <a:t>Tường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buồng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bằng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những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tảng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đá</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lớn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ghép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kín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khít</a:t>
            </a:r>
            <a:endParaRPr lang="en-US" sz="3200" dirty="0">
              <a:latin typeface="Times New Roman" panose="02020603050405020304" pitchFamily="18" charset="0"/>
              <a:cs typeface="Times New Roman" panose="02020603050405020304" pitchFamily="18" charset="0"/>
            </a:endParaRPr>
          </a:p>
        </p:txBody>
      </p:sp>
      <p:cxnSp>
        <p:nvCxnSpPr>
          <p:cNvPr id="9" name="Straight Connector 8">
            <a:extLst>
              <a:ext uri="{FF2B5EF4-FFF2-40B4-BE49-F238E27FC236}">
                <a16:creationId xmlns:a16="http://schemas.microsoft.com/office/drawing/2014/main" id="{3C8F9FC3-CB1C-4F06-831A-49017AE2B026}"/>
              </a:ext>
            </a:extLst>
          </p:cNvPr>
          <p:cNvCxnSpPr>
            <a:cxnSpLocks/>
            <a:stCxn id="3" idx="2"/>
          </p:cNvCxnSpPr>
          <p:nvPr/>
        </p:nvCxnSpPr>
        <p:spPr>
          <a:xfrm flipH="1">
            <a:off x="1165514" y="881982"/>
            <a:ext cx="4989712" cy="1106143"/>
          </a:xfrm>
          <a:prstGeom prst="line">
            <a:avLst/>
          </a:prstGeom>
        </p:spPr>
        <p:style>
          <a:lnRef idx="3">
            <a:schemeClr val="accent2"/>
          </a:lnRef>
          <a:fillRef idx="0">
            <a:schemeClr val="accent2"/>
          </a:fillRef>
          <a:effectRef idx="2">
            <a:schemeClr val="accent2"/>
          </a:effectRef>
          <a:fontRef idx="minor">
            <a:schemeClr val="tx1"/>
          </a:fontRef>
        </p:style>
      </p:cxnSp>
      <p:cxnSp>
        <p:nvCxnSpPr>
          <p:cNvPr id="11" name="Straight Connector 10">
            <a:extLst>
              <a:ext uri="{FF2B5EF4-FFF2-40B4-BE49-F238E27FC236}">
                <a16:creationId xmlns:a16="http://schemas.microsoft.com/office/drawing/2014/main" id="{FA3B80FA-3254-419E-80AE-5FF7651EBA27}"/>
              </a:ext>
            </a:extLst>
          </p:cNvPr>
          <p:cNvCxnSpPr>
            <a:cxnSpLocks/>
            <a:stCxn id="3" idx="2"/>
          </p:cNvCxnSpPr>
          <p:nvPr/>
        </p:nvCxnSpPr>
        <p:spPr>
          <a:xfrm flipH="1">
            <a:off x="3045926" y="881982"/>
            <a:ext cx="3109300" cy="1099216"/>
          </a:xfrm>
          <a:prstGeom prst="line">
            <a:avLst/>
          </a:prstGeom>
        </p:spPr>
        <p:style>
          <a:lnRef idx="3">
            <a:schemeClr val="accent2"/>
          </a:lnRef>
          <a:fillRef idx="0">
            <a:schemeClr val="accent2"/>
          </a:fillRef>
          <a:effectRef idx="2">
            <a:schemeClr val="accent2"/>
          </a:effectRef>
          <a:fontRef idx="minor">
            <a:schemeClr val="tx1"/>
          </a:fontRef>
        </p:style>
      </p:cxnSp>
      <p:cxnSp>
        <p:nvCxnSpPr>
          <p:cNvPr id="13" name="Straight Connector 12">
            <a:extLst>
              <a:ext uri="{FF2B5EF4-FFF2-40B4-BE49-F238E27FC236}">
                <a16:creationId xmlns:a16="http://schemas.microsoft.com/office/drawing/2014/main" id="{D8E9B2F7-1A29-4247-A7BC-66AED88F2C23}"/>
              </a:ext>
            </a:extLst>
          </p:cNvPr>
          <p:cNvCxnSpPr>
            <a:cxnSpLocks/>
            <a:stCxn id="3" idx="2"/>
          </p:cNvCxnSpPr>
          <p:nvPr/>
        </p:nvCxnSpPr>
        <p:spPr>
          <a:xfrm flipH="1">
            <a:off x="5044440" y="881982"/>
            <a:ext cx="1110786" cy="1092289"/>
          </a:xfrm>
          <a:prstGeom prst="line">
            <a:avLst/>
          </a:prstGeom>
        </p:spPr>
        <p:style>
          <a:lnRef idx="3">
            <a:schemeClr val="accent2"/>
          </a:lnRef>
          <a:fillRef idx="0">
            <a:schemeClr val="accent2"/>
          </a:fillRef>
          <a:effectRef idx="2">
            <a:schemeClr val="accent2"/>
          </a:effectRef>
          <a:fontRef idx="minor">
            <a:schemeClr val="tx1"/>
          </a:fontRef>
        </p:style>
      </p:cxnSp>
      <p:cxnSp>
        <p:nvCxnSpPr>
          <p:cNvPr id="15" name="Straight Connector 14">
            <a:extLst>
              <a:ext uri="{FF2B5EF4-FFF2-40B4-BE49-F238E27FC236}">
                <a16:creationId xmlns:a16="http://schemas.microsoft.com/office/drawing/2014/main" id="{BB28E199-3C2F-4FF5-9EEF-42E62EC25A54}"/>
              </a:ext>
            </a:extLst>
          </p:cNvPr>
          <p:cNvCxnSpPr>
            <a:cxnSpLocks/>
            <a:stCxn id="3" idx="2"/>
          </p:cNvCxnSpPr>
          <p:nvPr/>
        </p:nvCxnSpPr>
        <p:spPr>
          <a:xfrm>
            <a:off x="6155226" y="881982"/>
            <a:ext cx="1325019" cy="1092288"/>
          </a:xfrm>
          <a:prstGeom prst="line">
            <a:avLst/>
          </a:prstGeom>
        </p:spPr>
        <p:style>
          <a:lnRef idx="3">
            <a:schemeClr val="accent2"/>
          </a:lnRef>
          <a:fillRef idx="0">
            <a:schemeClr val="accent2"/>
          </a:fillRef>
          <a:effectRef idx="2">
            <a:schemeClr val="accent2"/>
          </a:effectRef>
          <a:fontRef idx="minor">
            <a:schemeClr val="tx1"/>
          </a:fontRef>
        </p:style>
      </p:cxnSp>
      <p:cxnSp>
        <p:nvCxnSpPr>
          <p:cNvPr id="17" name="Straight Connector 16">
            <a:extLst>
              <a:ext uri="{FF2B5EF4-FFF2-40B4-BE49-F238E27FC236}">
                <a16:creationId xmlns:a16="http://schemas.microsoft.com/office/drawing/2014/main" id="{AD433992-9628-4F23-81AF-A215D776A67A}"/>
              </a:ext>
            </a:extLst>
          </p:cNvPr>
          <p:cNvCxnSpPr>
            <a:cxnSpLocks/>
            <a:stCxn id="3" idx="2"/>
          </p:cNvCxnSpPr>
          <p:nvPr/>
        </p:nvCxnSpPr>
        <p:spPr>
          <a:xfrm>
            <a:off x="6155226" y="881982"/>
            <a:ext cx="4360372" cy="1106369"/>
          </a:xfrm>
          <a:prstGeom prst="line">
            <a:avLst/>
          </a:prstGeom>
        </p:spPr>
        <p:style>
          <a:lnRef idx="3">
            <a:schemeClr val="accent2"/>
          </a:lnRef>
          <a:fillRef idx="0">
            <a:schemeClr val="accent2"/>
          </a:fillRef>
          <a:effectRef idx="2">
            <a:schemeClr val="accent2"/>
          </a:effectRef>
          <a:fontRef idx="minor">
            <a:schemeClr val="tx1"/>
          </a:fontRef>
        </p:style>
      </p:cxnSp>
      <p:sp>
        <p:nvSpPr>
          <p:cNvPr id="19" name="TextBox 18">
            <a:extLst>
              <a:ext uri="{FF2B5EF4-FFF2-40B4-BE49-F238E27FC236}">
                <a16:creationId xmlns:a16="http://schemas.microsoft.com/office/drawing/2014/main" id="{2E73AF68-91DE-4B33-A7F0-015C51381DD3}"/>
              </a:ext>
            </a:extLst>
          </p:cNvPr>
          <p:cNvSpPr txBox="1"/>
          <p:nvPr/>
        </p:nvSpPr>
        <p:spPr>
          <a:xfrm>
            <a:off x="1868630" y="4538566"/>
            <a:ext cx="2438400" cy="58477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3200" b="1" dirty="0" err="1">
                <a:solidFill>
                  <a:srgbClr val="FF0000"/>
                </a:solidFill>
                <a:latin typeface="Times New Roman" panose="02020603050405020304" pitchFamily="18" charset="0"/>
                <a:cs typeface="Times New Roman" panose="02020603050405020304" pitchFamily="18" charset="0"/>
              </a:rPr>
              <a:t>đồ</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sộ</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3BBC429F-3723-42EA-8919-45A812A42B0F}"/>
              </a:ext>
            </a:extLst>
          </p:cNvPr>
          <p:cNvSpPr txBox="1"/>
          <p:nvPr/>
        </p:nvSpPr>
        <p:spPr>
          <a:xfrm>
            <a:off x="7819500" y="4557744"/>
            <a:ext cx="2438400" cy="58477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3200" b="1" dirty="0" err="1">
                <a:solidFill>
                  <a:srgbClr val="FF0000"/>
                </a:solidFill>
                <a:latin typeface="Times New Roman" panose="02020603050405020304" pitchFamily="18" charset="0"/>
                <a:cs typeface="Times New Roman" panose="02020603050405020304" pitchFamily="18" charset="0"/>
              </a:rPr>
              <a:t>kì</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công</a:t>
            </a:r>
            <a:endParaRPr lang="en-US" sz="3200" b="1" dirty="0">
              <a:solidFill>
                <a:srgbClr val="FF0000"/>
              </a:solidFill>
              <a:latin typeface="Times New Roman" panose="02020603050405020304" pitchFamily="18" charset="0"/>
              <a:cs typeface="Times New Roman" panose="02020603050405020304" pitchFamily="18" charset="0"/>
            </a:endParaRPr>
          </a:p>
        </p:txBody>
      </p:sp>
      <p:cxnSp>
        <p:nvCxnSpPr>
          <p:cNvPr id="21" name="Straight Connector 20">
            <a:extLst>
              <a:ext uri="{FF2B5EF4-FFF2-40B4-BE49-F238E27FC236}">
                <a16:creationId xmlns:a16="http://schemas.microsoft.com/office/drawing/2014/main" id="{81EF4639-118E-44DE-83C5-FD7CD847F869}"/>
              </a:ext>
            </a:extLst>
          </p:cNvPr>
          <p:cNvCxnSpPr>
            <a:cxnSpLocks/>
            <a:stCxn id="4" idx="2"/>
          </p:cNvCxnSpPr>
          <p:nvPr/>
        </p:nvCxnSpPr>
        <p:spPr>
          <a:xfrm>
            <a:off x="1165514" y="4043303"/>
            <a:ext cx="1833137" cy="495263"/>
          </a:xfrm>
          <a:prstGeom prst="line">
            <a:avLst/>
          </a:prstGeom>
        </p:spPr>
        <p:style>
          <a:lnRef idx="3">
            <a:schemeClr val="accent2"/>
          </a:lnRef>
          <a:fillRef idx="0">
            <a:schemeClr val="accent2"/>
          </a:fillRef>
          <a:effectRef idx="2">
            <a:schemeClr val="accent2"/>
          </a:effectRef>
          <a:fontRef idx="minor">
            <a:schemeClr val="tx1"/>
          </a:fontRef>
        </p:style>
      </p:cxnSp>
      <p:cxnSp>
        <p:nvCxnSpPr>
          <p:cNvPr id="23" name="Straight Connector 22">
            <a:extLst>
              <a:ext uri="{FF2B5EF4-FFF2-40B4-BE49-F238E27FC236}">
                <a16:creationId xmlns:a16="http://schemas.microsoft.com/office/drawing/2014/main" id="{1BCB08DC-B7E0-421E-84AF-EFE5E8469371}"/>
              </a:ext>
            </a:extLst>
          </p:cNvPr>
          <p:cNvCxnSpPr>
            <a:cxnSpLocks/>
          </p:cNvCxnSpPr>
          <p:nvPr/>
        </p:nvCxnSpPr>
        <p:spPr>
          <a:xfrm>
            <a:off x="2998651" y="4036376"/>
            <a:ext cx="1" cy="502190"/>
          </a:xfrm>
          <a:prstGeom prst="line">
            <a:avLst/>
          </a:prstGeom>
        </p:spPr>
        <p:style>
          <a:lnRef idx="3">
            <a:schemeClr val="accent2"/>
          </a:lnRef>
          <a:fillRef idx="0">
            <a:schemeClr val="accent2"/>
          </a:fillRef>
          <a:effectRef idx="2">
            <a:schemeClr val="accent2"/>
          </a:effectRef>
          <a:fontRef idx="minor">
            <a:schemeClr val="tx1"/>
          </a:fontRef>
        </p:style>
      </p:cxnSp>
      <p:cxnSp>
        <p:nvCxnSpPr>
          <p:cNvPr id="27" name="Straight Connector 26">
            <a:extLst>
              <a:ext uri="{FF2B5EF4-FFF2-40B4-BE49-F238E27FC236}">
                <a16:creationId xmlns:a16="http://schemas.microsoft.com/office/drawing/2014/main" id="{66EC39CE-875B-4BB0-8BFC-FF8512D21E06}"/>
              </a:ext>
            </a:extLst>
          </p:cNvPr>
          <p:cNvCxnSpPr>
            <a:cxnSpLocks/>
            <a:stCxn id="6" idx="2"/>
          </p:cNvCxnSpPr>
          <p:nvPr/>
        </p:nvCxnSpPr>
        <p:spPr>
          <a:xfrm flipH="1">
            <a:off x="3019707" y="4043301"/>
            <a:ext cx="2030274" cy="488338"/>
          </a:xfrm>
          <a:prstGeom prst="line">
            <a:avLst/>
          </a:prstGeom>
        </p:spPr>
        <p:style>
          <a:lnRef idx="3">
            <a:schemeClr val="accent2"/>
          </a:lnRef>
          <a:fillRef idx="0">
            <a:schemeClr val="accent2"/>
          </a:fillRef>
          <a:effectRef idx="2">
            <a:schemeClr val="accent2"/>
          </a:effectRef>
          <a:fontRef idx="minor">
            <a:schemeClr val="tx1"/>
          </a:fontRef>
        </p:style>
      </p:cxnSp>
      <p:cxnSp>
        <p:nvCxnSpPr>
          <p:cNvPr id="29" name="Straight Connector 28">
            <a:extLst>
              <a:ext uri="{FF2B5EF4-FFF2-40B4-BE49-F238E27FC236}">
                <a16:creationId xmlns:a16="http://schemas.microsoft.com/office/drawing/2014/main" id="{25B8B5BD-D1DF-4434-9A28-ACE82F24B32B}"/>
              </a:ext>
            </a:extLst>
          </p:cNvPr>
          <p:cNvCxnSpPr>
            <a:cxnSpLocks/>
          </p:cNvCxnSpPr>
          <p:nvPr/>
        </p:nvCxnSpPr>
        <p:spPr>
          <a:xfrm>
            <a:off x="7439710" y="4062481"/>
            <a:ext cx="1598990" cy="469158"/>
          </a:xfrm>
          <a:prstGeom prst="line">
            <a:avLst/>
          </a:prstGeom>
        </p:spPr>
        <p:style>
          <a:lnRef idx="3">
            <a:schemeClr val="accent2"/>
          </a:lnRef>
          <a:fillRef idx="0">
            <a:schemeClr val="accent2"/>
          </a:fillRef>
          <a:effectRef idx="2">
            <a:schemeClr val="accent2"/>
          </a:effectRef>
          <a:fontRef idx="minor">
            <a:schemeClr val="tx1"/>
          </a:fontRef>
        </p:style>
      </p:cxnSp>
      <p:cxnSp>
        <p:nvCxnSpPr>
          <p:cNvPr id="31" name="Straight Connector 30">
            <a:extLst>
              <a:ext uri="{FF2B5EF4-FFF2-40B4-BE49-F238E27FC236}">
                <a16:creationId xmlns:a16="http://schemas.microsoft.com/office/drawing/2014/main" id="{E9E4EF0D-43B6-4ED9-96EA-11960D605ED5}"/>
              </a:ext>
            </a:extLst>
          </p:cNvPr>
          <p:cNvCxnSpPr>
            <a:cxnSpLocks/>
            <a:stCxn id="8" idx="2"/>
          </p:cNvCxnSpPr>
          <p:nvPr/>
        </p:nvCxnSpPr>
        <p:spPr>
          <a:xfrm flipH="1">
            <a:off x="9022470" y="4043301"/>
            <a:ext cx="1501790" cy="488338"/>
          </a:xfrm>
          <a:prstGeom prst="line">
            <a:avLst/>
          </a:prstGeom>
        </p:spPr>
        <p:style>
          <a:lnRef idx="3">
            <a:schemeClr val="accent2"/>
          </a:lnRef>
          <a:fillRef idx="0">
            <a:schemeClr val="accent2"/>
          </a:fillRef>
          <a:effectRef idx="2">
            <a:schemeClr val="accent2"/>
          </a:effectRef>
          <a:fontRef idx="minor">
            <a:schemeClr val="tx1"/>
          </a:fontRef>
        </p:style>
      </p:cxnSp>
      <p:sp>
        <p:nvSpPr>
          <p:cNvPr id="33" name="Rectangle: Rounded Corners 32">
            <a:extLst>
              <a:ext uri="{FF2B5EF4-FFF2-40B4-BE49-F238E27FC236}">
                <a16:creationId xmlns:a16="http://schemas.microsoft.com/office/drawing/2014/main" id="{3563804E-14FC-483D-8244-14DA8C2600D4}"/>
              </a:ext>
            </a:extLst>
          </p:cNvPr>
          <p:cNvSpPr/>
          <p:nvPr/>
        </p:nvSpPr>
        <p:spPr>
          <a:xfrm>
            <a:off x="3356260" y="5650299"/>
            <a:ext cx="5479479" cy="919891"/>
          </a:xfrm>
          <a:prstGeom prst="roundRect">
            <a:avLst/>
          </a:prstGeom>
          <a:ln>
            <a:solidFill>
              <a:srgbClr val="7030A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err="1">
                <a:latin typeface="Times New Roman" panose="02020603050405020304" pitchFamily="18" charset="0"/>
                <a:cs typeface="Times New Roman" panose="02020603050405020304" pitchFamily="18" charset="0"/>
              </a:rPr>
              <a:t>Thế</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giới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nghệ</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thuật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chạm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khắc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kiến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trúc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cổ</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đại</a:t>
            </a:r>
            <a:endParaRPr lang="en-US" sz="3200" dirty="0">
              <a:latin typeface="Times New Roman" panose="02020603050405020304" pitchFamily="18" charset="0"/>
              <a:cs typeface="Times New Roman" panose="02020603050405020304" pitchFamily="18" charset="0"/>
            </a:endParaRPr>
          </a:p>
        </p:txBody>
      </p:sp>
      <p:cxnSp>
        <p:nvCxnSpPr>
          <p:cNvPr id="34" name="Straight Connector 33">
            <a:extLst>
              <a:ext uri="{FF2B5EF4-FFF2-40B4-BE49-F238E27FC236}">
                <a16:creationId xmlns:a16="http://schemas.microsoft.com/office/drawing/2014/main" id="{9623F608-84BC-4D58-BFCB-910B7746713E}"/>
              </a:ext>
            </a:extLst>
          </p:cNvPr>
          <p:cNvCxnSpPr>
            <a:cxnSpLocks/>
            <a:endCxn id="33" idx="0"/>
          </p:cNvCxnSpPr>
          <p:nvPr/>
        </p:nvCxnSpPr>
        <p:spPr>
          <a:xfrm>
            <a:off x="3019707" y="5142517"/>
            <a:ext cx="3076293" cy="507782"/>
          </a:xfrm>
          <a:prstGeom prst="line">
            <a:avLst/>
          </a:prstGeom>
        </p:spPr>
        <p:style>
          <a:lnRef idx="3">
            <a:schemeClr val="accent2"/>
          </a:lnRef>
          <a:fillRef idx="0">
            <a:schemeClr val="accent2"/>
          </a:fillRef>
          <a:effectRef idx="2">
            <a:schemeClr val="accent2"/>
          </a:effectRef>
          <a:fontRef idx="minor">
            <a:schemeClr val="tx1"/>
          </a:fontRef>
        </p:style>
      </p:cxnSp>
      <p:cxnSp>
        <p:nvCxnSpPr>
          <p:cNvPr id="36" name="Straight Connector 35">
            <a:extLst>
              <a:ext uri="{FF2B5EF4-FFF2-40B4-BE49-F238E27FC236}">
                <a16:creationId xmlns:a16="http://schemas.microsoft.com/office/drawing/2014/main" id="{387D1788-4FF4-419F-BD16-7F5629AEA7D8}"/>
              </a:ext>
            </a:extLst>
          </p:cNvPr>
          <p:cNvCxnSpPr>
            <a:cxnSpLocks/>
            <a:stCxn id="20" idx="2"/>
          </p:cNvCxnSpPr>
          <p:nvPr/>
        </p:nvCxnSpPr>
        <p:spPr>
          <a:xfrm flipH="1">
            <a:off x="6070262" y="5142519"/>
            <a:ext cx="2968438" cy="488334"/>
          </a:xfrm>
          <a:prstGeom prst="line">
            <a:avLst/>
          </a:prstGeom>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44387730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500"/>
                                        <p:tgtEl>
                                          <p:spTgt spid="34"/>
                                        </p:tgtEl>
                                      </p:cBhvr>
                                    </p:animEffect>
                                  </p:childTnLst>
                                </p:cTn>
                              </p:par>
                              <p:par>
                                <p:cTn id="8" presetID="16" presetClass="entr" presetSubtype="21" fill="hold"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barn(inVertical)">
                                      <p:cBhvr>
                                        <p:cTn id="10" dur="500"/>
                                        <p:tgtEl>
                                          <p:spTgt spid="36"/>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barn(inVertical)">
                                      <p:cBhvr>
                                        <p:cTn id="1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TextBox 12"/>
          <p:cNvSpPr txBox="1"/>
          <p:nvPr/>
        </p:nvSpPr>
        <p:spPr>
          <a:xfrm>
            <a:off x="228600" y="553663"/>
            <a:ext cx="2590800" cy="58477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3200" b="1" dirty="0" err="1">
                <a:solidFill>
                  <a:srgbClr val="009900"/>
                </a:solidFill>
                <a:latin typeface="Times New Roman" panose="02020603050405020304" pitchFamily="18" charset="0"/>
                <a:cs typeface="Times New Roman" panose="02020603050405020304" pitchFamily="18" charset="0"/>
              </a:rPr>
              <a:t>Tìm</a:t>
            </a:r>
            <a:r>
              <a:rPr lang="en-US" sz="3200" b="1" dirty="0">
                <a:solidFill>
                  <a:srgbClr val="009900"/>
                </a:solidFill>
                <a:latin typeface="Times New Roman" panose="02020603050405020304" pitchFamily="18" charset="0"/>
                <a:cs typeface="Times New Roman" panose="02020603050405020304" pitchFamily="18" charset="0"/>
              </a:rPr>
              <a:t> </a:t>
            </a:r>
            <a:r>
              <a:rPr lang="en-US" sz="3200" b="1" dirty="0" err="1">
                <a:solidFill>
                  <a:srgbClr val="009900"/>
                </a:solidFill>
                <a:latin typeface="Times New Roman" panose="02020603050405020304" pitchFamily="18" charset="0"/>
                <a:cs typeface="Times New Roman" panose="02020603050405020304" pitchFamily="18" charset="0"/>
              </a:rPr>
              <a:t>hiểu</a:t>
            </a:r>
            <a:r>
              <a:rPr lang="en-US" sz="3200" b="1" dirty="0">
                <a:solidFill>
                  <a:srgbClr val="009900"/>
                </a:solidFill>
                <a:latin typeface="Times New Roman" panose="02020603050405020304" pitchFamily="18" charset="0"/>
                <a:cs typeface="Times New Roman" panose="02020603050405020304" pitchFamily="18" charset="0"/>
              </a:rPr>
              <a:t> </a:t>
            </a:r>
            <a:r>
              <a:rPr lang="en-US" sz="3200" b="1" dirty="0" err="1">
                <a:solidFill>
                  <a:srgbClr val="009900"/>
                </a:solidFill>
                <a:latin typeface="Times New Roman" panose="02020603050405020304" pitchFamily="18" charset="0"/>
                <a:cs typeface="Times New Roman" panose="02020603050405020304" pitchFamily="18" charset="0"/>
              </a:rPr>
              <a:t>bài</a:t>
            </a:r>
            <a:r>
              <a:rPr lang="en-US" sz="3200" b="1" dirty="0">
                <a:solidFill>
                  <a:srgbClr val="009900"/>
                </a:solidFill>
                <a:latin typeface="Times New Roman" panose="02020603050405020304" pitchFamily="18" charset="0"/>
                <a:cs typeface="Times New Roman" panose="02020603050405020304" pitchFamily="18" charset="0"/>
              </a:rPr>
              <a:t>:</a:t>
            </a:r>
          </a:p>
        </p:txBody>
      </p:sp>
      <p:sp>
        <p:nvSpPr>
          <p:cNvPr id="10" name="Rectangle: Rounded Corners 9">
            <a:extLst>
              <a:ext uri="{FF2B5EF4-FFF2-40B4-BE49-F238E27FC236}">
                <a16:creationId xmlns:a16="http://schemas.microsoft.com/office/drawing/2014/main" id="{184EA33E-30ED-4790-B462-3ECC7D704191}"/>
              </a:ext>
            </a:extLst>
          </p:cNvPr>
          <p:cNvSpPr/>
          <p:nvPr/>
        </p:nvSpPr>
        <p:spPr>
          <a:xfrm>
            <a:off x="2763982" y="1517404"/>
            <a:ext cx="6844398" cy="798897"/>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r>
              <a:rPr lang="en-US" sz="2800" b="1" dirty="0" err="1">
                <a:latin typeface="Times New Roman" panose="02020603050405020304" pitchFamily="18" charset="0"/>
                <a:cs typeface="Times New Roman" panose="02020603050405020304" pitchFamily="18" charset="0"/>
              </a:rPr>
              <a:t>Đoạn</a:t>
            </a:r>
            <a:r>
              <a:rPr lang="en-US" sz="2800" b="1" dirty="0">
                <a:latin typeface="Times New Roman" panose="02020603050405020304" pitchFamily="18" charset="0"/>
                <a:cs typeface="Times New Roman" panose="02020603050405020304" pitchFamily="18" charset="0"/>
              </a:rPr>
              <a:t> 3 </a:t>
            </a:r>
            <a:r>
              <a:rPr lang="en-US" sz="2800" b="1" dirty="0" err="1">
                <a:latin typeface="Times New Roman" panose="02020603050405020304" pitchFamily="18" charset="0"/>
                <a:cs typeface="Times New Roman" panose="02020603050405020304" pitchFamily="18" charset="0"/>
              </a:rPr>
              <a:t>tả</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cảnh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đền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vào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thời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gian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nào</a:t>
            </a:r>
            <a:r>
              <a:rPr lang="en-US" sz="2800" b="1" dirty="0">
                <a:latin typeface="Times New Roman" panose="02020603050405020304" pitchFamily="18" charset="0"/>
                <a:cs typeface="Times New Roman" panose="02020603050405020304" pitchFamily="18" charset="0"/>
              </a:rPr>
              <a:t>?</a:t>
            </a:r>
          </a:p>
        </p:txBody>
      </p:sp>
      <p:sp>
        <p:nvSpPr>
          <p:cNvPr id="16" name="Rectangle: Rounded Corners 15">
            <a:extLst>
              <a:ext uri="{FF2B5EF4-FFF2-40B4-BE49-F238E27FC236}">
                <a16:creationId xmlns:a16="http://schemas.microsoft.com/office/drawing/2014/main" id="{321FF37C-177C-4802-88F9-F7C0E5C293D0}"/>
              </a:ext>
            </a:extLst>
          </p:cNvPr>
          <p:cNvSpPr/>
          <p:nvPr/>
        </p:nvSpPr>
        <p:spPr>
          <a:xfrm>
            <a:off x="3706016" y="2919912"/>
            <a:ext cx="5479479" cy="6858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err="1">
                <a:latin typeface="Times New Roman" panose="02020603050405020304" pitchFamily="18" charset="0"/>
                <a:cs typeface="Times New Roman" panose="02020603050405020304" pitchFamily="18" charset="0"/>
              </a:rPr>
              <a:t>Lúc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minh</a:t>
            </a:r>
            <a:endParaRPr lang="en-US" sz="2800" dirty="0">
              <a:latin typeface="Times New Roman" panose="02020603050405020304" pitchFamily="18" charset="0"/>
              <a:cs typeface="Times New Roman" panose="02020603050405020304" pitchFamily="18" charset="0"/>
            </a:endParaRPr>
          </a:p>
        </p:txBody>
      </p:sp>
      <p:sp>
        <p:nvSpPr>
          <p:cNvPr id="17" name="Rectangle: Rounded Corners 16">
            <a:extLst>
              <a:ext uri="{FF2B5EF4-FFF2-40B4-BE49-F238E27FC236}">
                <a16:creationId xmlns:a16="http://schemas.microsoft.com/office/drawing/2014/main" id="{37A7C59E-02FE-4333-8C33-1468489A6288}"/>
              </a:ext>
            </a:extLst>
          </p:cNvPr>
          <p:cNvSpPr/>
          <p:nvPr/>
        </p:nvSpPr>
        <p:spPr>
          <a:xfrm>
            <a:off x="3706016" y="4209323"/>
            <a:ext cx="5479479" cy="648656"/>
          </a:xfrm>
          <a:prstGeom prst="roundRect">
            <a:avLst/>
          </a:prstGeom>
          <a:ln>
            <a:solidFill>
              <a:srgbClr val="7030A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err="1">
                <a:latin typeface="Times New Roman" panose="02020603050405020304" pitchFamily="18" charset="0"/>
                <a:cs typeface="Times New Roman" panose="02020603050405020304" pitchFamily="18" charset="0"/>
              </a:rPr>
              <a:t>Lúc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giữa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trưa</a:t>
            </a:r>
            <a:endParaRPr lang="en-US" sz="2800" dirty="0">
              <a:latin typeface="Times New Roman" panose="02020603050405020304" pitchFamily="18" charset="0"/>
              <a:cs typeface="Times New Roman" panose="02020603050405020304" pitchFamily="18" charset="0"/>
            </a:endParaRPr>
          </a:p>
        </p:txBody>
      </p:sp>
      <p:sp>
        <p:nvSpPr>
          <p:cNvPr id="15" name="Rectangle: Rounded Corners 14">
            <a:extLst>
              <a:ext uri="{FF2B5EF4-FFF2-40B4-BE49-F238E27FC236}">
                <a16:creationId xmlns:a16="http://schemas.microsoft.com/office/drawing/2014/main" id="{76A1AC47-3B12-4BAF-BD85-F70FA0D9763A}"/>
              </a:ext>
            </a:extLst>
          </p:cNvPr>
          <p:cNvSpPr/>
          <p:nvPr/>
        </p:nvSpPr>
        <p:spPr>
          <a:xfrm>
            <a:off x="3706016" y="5404211"/>
            <a:ext cx="5479479" cy="648656"/>
          </a:xfrm>
          <a:prstGeom prst="roundRect">
            <a:avLst/>
          </a:prstGeom>
          <a:ln>
            <a:solidFill>
              <a:srgbClr val="7030A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err="1">
                <a:latin typeface="Times New Roman" panose="02020603050405020304" pitchFamily="18" charset="0"/>
                <a:cs typeface="Times New Roman" panose="02020603050405020304" pitchFamily="18" charset="0"/>
              </a:rPr>
              <a:t>Lúc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hoàng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hôn</a:t>
            </a:r>
            <a:endParaRPr lang="en-US" sz="2800" dirty="0">
              <a:latin typeface="Times New Roman" panose="02020603050405020304" pitchFamily="18" charset="0"/>
              <a:cs typeface="Times New Roman" panose="02020603050405020304" pitchFamily="18" charset="0"/>
            </a:endParaRPr>
          </a:p>
        </p:txBody>
      </p:sp>
      <p:sp>
        <p:nvSpPr>
          <p:cNvPr id="22" name="Oval 21">
            <a:extLst>
              <a:ext uri="{FF2B5EF4-FFF2-40B4-BE49-F238E27FC236}">
                <a16:creationId xmlns:a16="http://schemas.microsoft.com/office/drawing/2014/main" id="{7B10F97B-E86C-4BDC-9C3A-7D96F4A96392}"/>
              </a:ext>
            </a:extLst>
          </p:cNvPr>
          <p:cNvSpPr/>
          <p:nvPr/>
        </p:nvSpPr>
        <p:spPr>
          <a:xfrm>
            <a:off x="2500575" y="3126447"/>
            <a:ext cx="576222" cy="536644"/>
          </a:xfrm>
          <a:prstGeom prst="ellipse">
            <a:avLst/>
          </a:prstGeom>
          <a:solidFill>
            <a:schemeClr val="accent3">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a:latin typeface="Times New Roman" panose="02020603050405020304" pitchFamily="18" charset="0"/>
                <a:cs typeface="Times New Roman" panose="02020603050405020304" pitchFamily="18" charset="0"/>
              </a:rPr>
              <a:t>A</a:t>
            </a:r>
          </a:p>
        </p:txBody>
      </p:sp>
      <p:sp>
        <p:nvSpPr>
          <p:cNvPr id="23" name="Oval 22">
            <a:extLst>
              <a:ext uri="{FF2B5EF4-FFF2-40B4-BE49-F238E27FC236}">
                <a16:creationId xmlns:a16="http://schemas.microsoft.com/office/drawing/2014/main" id="{84A4132B-9D7A-48B9-A75E-EB0578047195}"/>
              </a:ext>
            </a:extLst>
          </p:cNvPr>
          <p:cNvSpPr/>
          <p:nvPr/>
        </p:nvSpPr>
        <p:spPr>
          <a:xfrm>
            <a:off x="2500575" y="4344778"/>
            <a:ext cx="576222" cy="536644"/>
          </a:xfrm>
          <a:prstGeom prst="ellipse">
            <a:avLst/>
          </a:prstGeom>
          <a:solidFill>
            <a:schemeClr val="accent3">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a:latin typeface="Times New Roman" panose="02020603050405020304" pitchFamily="18" charset="0"/>
                <a:cs typeface="Times New Roman" panose="02020603050405020304" pitchFamily="18" charset="0"/>
              </a:rPr>
              <a:t>B</a:t>
            </a:r>
          </a:p>
        </p:txBody>
      </p:sp>
      <p:sp>
        <p:nvSpPr>
          <p:cNvPr id="24" name="Oval 23">
            <a:extLst>
              <a:ext uri="{FF2B5EF4-FFF2-40B4-BE49-F238E27FC236}">
                <a16:creationId xmlns:a16="http://schemas.microsoft.com/office/drawing/2014/main" id="{A1DA5EFC-4EF9-434F-B36E-26E6D9692893}"/>
              </a:ext>
            </a:extLst>
          </p:cNvPr>
          <p:cNvSpPr/>
          <p:nvPr/>
        </p:nvSpPr>
        <p:spPr>
          <a:xfrm>
            <a:off x="2500575" y="5563109"/>
            <a:ext cx="576222" cy="536644"/>
          </a:xfrm>
          <a:prstGeom prst="ellipse">
            <a:avLst/>
          </a:prstGeom>
          <a:solidFill>
            <a:schemeClr val="accent3">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a:latin typeface="Times New Roman" panose="02020603050405020304" pitchFamily="18" charset="0"/>
                <a:cs typeface="Times New Roman" panose="02020603050405020304" pitchFamily="18" charset="0"/>
              </a:rPr>
              <a:t>C</a:t>
            </a:r>
          </a:p>
        </p:txBody>
      </p:sp>
    </p:spTree>
    <p:extLst>
      <p:ext uri="{BB962C8B-B14F-4D97-AF65-F5344CB8AC3E}">
        <p14:creationId xmlns:p14="http://schemas.microsoft.com/office/powerpoint/2010/main" val="5828351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15"/>
                                        </p:tgtEl>
                                        <p:attrNameLst>
                                          <p:attrName>fillcolor</p:attrName>
                                        </p:attrNameLst>
                                      </p:cBhvr>
                                      <p:to>
                                        <a:schemeClr val="accent2"/>
                                      </p:to>
                                    </p:animClr>
                                    <p:set>
                                      <p:cBhvr>
                                        <p:cTn id="7" dur="2000" fill="hold"/>
                                        <p:tgtEl>
                                          <p:spTgt spid="15"/>
                                        </p:tgtEl>
                                        <p:attrNameLst>
                                          <p:attrName>fill.type</p:attrName>
                                        </p:attrNameLst>
                                      </p:cBhvr>
                                      <p:to>
                                        <p:strVal val="solid"/>
                                      </p:to>
                                    </p:set>
                                    <p:set>
                                      <p:cBhvr>
                                        <p:cTn id="8" dur="2000" fill="hold"/>
                                        <p:tgtEl>
                                          <p:spTgt spid="15"/>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5600" y="228600"/>
            <a:ext cx="5486400" cy="656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6" name="Rectangle 3"/>
          <p:cNvSpPr>
            <a:spLocks noChangeArrowheads="1"/>
          </p:cNvSpPr>
          <p:nvPr/>
        </p:nvSpPr>
        <p:spPr bwMode="auto">
          <a:xfrm>
            <a:off x="266700" y="669925"/>
            <a:ext cx="6972300" cy="612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b="1" u="none">
                <a:latin typeface="Times New Roman" panose="02020603050405020304" pitchFamily="18" charset="0"/>
                <a:cs typeface="Times New Roman" panose="02020603050405020304" pitchFamily="18" charset="0"/>
              </a:rPr>
              <a:t>     </a:t>
            </a:r>
            <a:r>
              <a:rPr lang="vi-VN" altLang="en-US" b="1" u="none">
                <a:latin typeface="Times New Roman" panose="02020603050405020304" pitchFamily="18" charset="0"/>
                <a:cs typeface="Times New Roman" panose="02020603050405020304" pitchFamily="18" charset="0"/>
              </a:rPr>
              <a:t>Dòng sông mới điệu làm sao</a:t>
            </a:r>
            <a:br>
              <a:rPr lang="vi-VN" altLang="en-US" b="1" u="none">
                <a:latin typeface="Times New Roman" panose="02020603050405020304" pitchFamily="18" charset="0"/>
                <a:cs typeface="Times New Roman" panose="02020603050405020304" pitchFamily="18" charset="0"/>
              </a:rPr>
            </a:br>
            <a:r>
              <a:rPr lang="vi-VN" altLang="en-US" b="1" u="none">
                <a:latin typeface="Times New Roman" panose="02020603050405020304" pitchFamily="18" charset="0"/>
                <a:cs typeface="Times New Roman" panose="02020603050405020304" pitchFamily="18" charset="0"/>
              </a:rPr>
              <a:t>Nắng lên mặc áo lụa đào thướt tha</a:t>
            </a:r>
            <a:endParaRPr lang="en-US" altLang="en-US" b="1" u="none">
              <a:latin typeface="Times New Roman" panose="02020603050405020304" pitchFamily="18" charset="0"/>
              <a:cs typeface="Times New Roman" panose="02020603050405020304" pitchFamily="18" charset="0"/>
            </a:endParaRPr>
          </a:p>
          <a:p>
            <a:pPr algn="ctr" eaLnBrk="1" hangingPunct="1">
              <a:lnSpc>
                <a:spcPct val="100000"/>
              </a:lnSpc>
              <a:spcBef>
                <a:spcPct val="0"/>
              </a:spcBef>
              <a:buFontTx/>
              <a:buNone/>
            </a:pPr>
            <a:r>
              <a:rPr lang="en-US" altLang="en-US" b="1" u="none">
                <a:latin typeface="Times New Roman" panose="02020603050405020304" pitchFamily="18" charset="0"/>
                <a:cs typeface="Times New Roman" panose="02020603050405020304" pitchFamily="18" charset="0"/>
              </a:rPr>
              <a:t>     </a:t>
            </a:r>
            <a:r>
              <a:rPr lang="vi-VN" altLang="en-US" b="1" u="none">
                <a:latin typeface="Times New Roman" panose="02020603050405020304" pitchFamily="18" charset="0"/>
                <a:cs typeface="Times New Roman" panose="02020603050405020304" pitchFamily="18" charset="0"/>
              </a:rPr>
              <a:t>Trưa về trời rộng bao la</a:t>
            </a:r>
            <a:br>
              <a:rPr lang="vi-VN" altLang="en-US" b="1" u="none">
                <a:latin typeface="Times New Roman" panose="02020603050405020304" pitchFamily="18" charset="0"/>
                <a:cs typeface="Times New Roman" panose="02020603050405020304" pitchFamily="18" charset="0"/>
              </a:rPr>
            </a:br>
            <a:r>
              <a:rPr lang="vi-VN" altLang="en-US" b="1" u="none">
                <a:latin typeface="Times New Roman" panose="02020603050405020304" pitchFamily="18" charset="0"/>
                <a:cs typeface="Times New Roman" panose="02020603050405020304" pitchFamily="18" charset="0"/>
              </a:rPr>
              <a:t>Áo xanh sông mặc như là mới may </a:t>
            </a:r>
            <a:endParaRPr lang="en-US" altLang="en-US" b="1" u="none">
              <a:latin typeface="Times New Roman" panose="02020603050405020304" pitchFamily="18" charset="0"/>
              <a:cs typeface="Times New Roman" panose="02020603050405020304" pitchFamily="18" charset="0"/>
            </a:endParaRPr>
          </a:p>
          <a:p>
            <a:pPr algn="ctr" eaLnBrk="1" hangingPunct="1">
              <a:lnSpc>
                <a:spcPct val="100000"/>
              </a:lnSpc>
              <a:spcBef>
                <a:spcPct val="0"/>
              </a:spcBef>
              <a:buFontTx/>
              <a:buNone/>
            </a:pPr>
            <a:r>
              <a:rPr lang="en-US" altLang="en-US" b="1" u="none">
                <a:latin typeface="Times New Roman" panose="02020603050405020304" pitchFamily="18" charset="0"/>
                <a:cs typeface="Times New Roman" panose="02020603050405020304" pitchFamily="18" charset="0"/>
              </a:rPr>
              <a:t>     </a:t>
            </a:r>
            <a:r>
              <a:rPr lang="vi-VN" altLang="en-US" b="1" u="none">
                <a:latin typeface="Times New Roman" panose="02020603050405020304" pitchFamily="18" charset="0"/>
                <a:cs typeface="Times New Roman" panose="02020603050405020304" pitchFamily="18" charset="0"/>
              </a:rPr>
              <a:t>Chiều </a:t>
            </a:r>
            <a:r>
              <a:rPr lang="en-US" altLang="en-US" b="1" u="none">
                <a:latin typeface="Times New Roman" panose="02020603050405020304" pitchFamily="18" charset="0"/>
                <a:cs typeface="Times New Roman" panose="02020603050405020304" pitchFamily="18" charset="0"/>
              </a:rPr>
              <a:t>trôi</a:t>
            </a:r>
            <a:r>
              <a:rPr lang="vi-VN" altLang="en-US" b="1" u="none">
                <a:latin typeface="Times New Roman" panose="02020603050405020304" pitchFamily="18" charset="0"/>
                <a:cs typeface="Times New Roman" panose="02020603050405020304" pitchFamily="18" charset="0"/>
              </a:rPr>
              <a:t> thơ thẩn áng mây</a:t>
            </a:r>
            <a:br>
              <a:rPr lang="vi-VN" altLang="en-US" b="1" u="none">
                <a:latin typeface="Times New Roman" panose="02020603050405020304" pitchFamily="18" charset="0"/>
                <a:cs typeface="Times New Roman" panose="02020603050405020304" pitchFamily="18" charset="0"/>
              </a:rPr>
            </a:br>
            <a:r>
              <a:rPr lang="vi-VN" altLang="en-US" b="1" u="none">
                <a:latin typeface="Times New Roman" panose="02020603050405020304" pitchFamily="18" charset="0"/>
                <a:cs typeface="Times New Roman" panose="02020603050405020304" pitchFamily="18" charset="0"/>
              </a:rPr>
              <a:t>Cài lên màu áo hây hây ráng vàng</a:t>
            </a:r>
            <a:endParaRPr lang="en-US" altLang="en-US" b="1" u="none">
              <a:latin typeface="Times New Roman" panose="02020603050405020304" pitchFamily="18" charset="0"/>
              <a:cs typeface="Times New Roman" panose="02020603050405020304" pitchFamily="18" charset="0"/>
            </a:endParaRPr>
          </a:p>
          <a:p>
            <a:pPr algn="ctr" eaLnBrk="1" hangingPunct="1">
              <a:lnSpc>
                <a:spcPct val="100000"/>
              </a:lnSpc>
              <a:spcBef>
                <a:spcPct val="0"/>
              </a:spcBef>
              <a:buFontTx/>
              <a:buNone/>
            </a:pPr>
            <a:r>
              <a:rPr lang="en-US" altLang="en-US" b="1" u="none">
                <a:latin typeface="Times New Roman" panose="02020603050405020304" pitchFamily="18" charset="0"/>
                <a:cs typeface="Times New Roman" panose="02020603050405020304" pitchFamily="18" charset="0"/>
              </a:rPr>
              <a:t>     </a:t>
            </a:r>
            <a:r>
              <a:rPr lang="vi-VN" altLang="en-US" b="1" u="none">
                <a:latin typeface="Times New Roman" panose="02020603050405020304" pitchFamily="18" charset="0"/>
                <a:cs typeface="Times New Roman" panose="02020603050405020304" pitchFamily="18" charset="0"/>
              </a:rPr>
              <a:t>Đêm thêu trước ngực vầng trăng</a:t>
            </a:r>
            <a:br>
              <a:rPr lang="vi-VN" altLang="en-US" b="1" u="none">
                <a:latin typeface="Times New Roman" panose="02020603050405020304" pitchFamily="18" charset="0"/>
                <a:cs typeface="Times New Roman" panose="02020603050405020304" pitchFamily="18" charset="0"/>
              </a:rPr>
            </a:br>
            <a:r>
              <a:rPr lang="vi-VN" altLang="en-US" b="1" u="none">
                <a:latin typeface="Times New Roman" panose="02020603050405020304" pitchFamily="18" charset="0"/>
                <a:cs typeface="Times New Roman" panose="02020603050405020304" pitchFamily="18" charset="0"/>
              </a:rPr>
              <a:t>Trên nền nhung tím trăm ngàn sao lên</a:t>
            </a:r>
            <a:endParaRPr lang="en-US" altLang="en-US" b="1" u="none">
              <a:latin typeface="Times New Roman" panose="02020603050405020304" pitchFamily="18" charset="0"/>
              <a:cs typeface="Times New Roman" panose="02020603050405020304" pitchFamily="18" charset="0"/>
            </a:endParaRPr>
          </a:p>
          <a:p>
            <a:pPr algn="ctr" eaLnBrk="1" hangingPunct="1">
              <a:lnSpc>
                <a:spcPct val="100000"/>
              </a:lnSpc>
              <a:spcBef>
                <a:spcPct val="0"/>
              </a:spcBef>
              <a:buFontTx/>
              <a:buNone/>
            </a:pPr>
            <a:r>
              <a:rPr lang="en-US" altLang="en-US" b="1" u="none">
                <a:latin typeface="Times New Roman" panose="02020603050405020304" pitchFamily="18" charset="0"/>
                <a:cs typeface="Times New Roman" panose="02020603050405020304" pitchFamily="18" charset="0"/>
              </a:rPr>
              <a:t>     </a:t>
            </a:r>
            <a:r>
              <a:rPr lang="vi-VN" altLang="en-US" b="1" u="none">
                <a:latin typeface="Times New Roman" panose="02020603050405020304" pitchFamily="18" charset="0"/>
                <a:cs typeface="Times New Roman" panose="02020603050405020304" pitchFamily="18" charset="0"/>
              </a:rPr>
              <a:t>Khuya rồi</a:t>
            </a:r>
            <a:r>
              <a:rPr lang="en-US" altLang="en-US" b="1" u="none">
                <a:latin typeface="Times New Roman" panose="02020603050405020304" pitchFamily="18" charset="0"/>
                <a:cs typeface="Times New Roman" panose="02020603050405020304" pitchFamily="18" charset="0"/>
              </a:rPr>
              <a:t>,</a:t>
            </a:r>
            <a:r>
              <a:rPr lang="vi-VN" altLang="en-US" b="1" u="none">
                <a:latin typeface="Times New Roman" panose="02020603050405020304" pitchFamily="18" charset="0"/>
                <a:cs typeface="Times New Roman" panose="02020603050405020304" pitchFamily="18" charset="0"/>
              </a:rPr>
              <a:t> sông mặc áo đen</a:t>
            </a:r>
            <a:br>
              <a:rPr lang="vi-VN" altLang="en-US" b="1" u="none">
                <a:latin typeface="Times New Roman" panose="02020603050405020304" pitchFamily="18" charset="0"/>
                <a:cs typeface="Times New Roman" panose="02020603050405020304" pitchFamily="18" charset="0"/>
              </a:rPr>
            </a:br>
            <a:r>
              <a:rPr lang="en-US" altLang="en-US" b="1" u="none">
                <a:latin typeface="Times New Roman" panose="02020603050405020304" pitchFamily="18" charset="0"/>
                <a:cs typeface="Times New Roman" panose="02020603050405020304" pitchFamily="18" charset="0"/>
              </a:rPr>
              <a:t>  </a:t>
            </a:r>
            <a:r>
              <a:rPr lang="vi-VN" altLang="en-US" b="1" u="none">
                <a:latin typeface="Times New Roman" panose="02020603050405020304" pitchFamily="18" charset="0"/>
                <a:cs typeface="Times New Roman" panose="02020603050405020304" pitchFamily="18" charset="0"/>
              </a:rPr>
              <a:t>Nép trong rừng bưởi, lặng yên đôi bờ</a:t>
            </a:r>
            <a:r>
              <a:rPr lang="en-US" altLang="en-US" b="1" u="none">
                <a:latin typeface="Times New Roman" panose="02020603050405020304" pitchFamily="18" charset="0"/>
                <a:cs typeface="Times New Roman" panose="02020603050405020304" pitchFamily="18" charset="0"/>
              </a:rPr>
              <a:t>..</a:t>
            </a:r>
            <a:r>
              <a:rPr lang="vi-VN" altLang="en-US" b="1" u="none">
                <a:latin typeface="Times New Roman" panose="02020603050405020304" pitchFamily="18" charset="0"/>
                <a:cs typeface="Times New Roman" panose="02020603050405020304" pitchFamily="18" charset="0"/>
              </a:rPr>
              <a:t>.</a:t>
            </a:r>
          </a:p>
          <a:p>
            <a:pPr algn="ctr" eaLnBrk="1" hangingPunct="1">
              <a:lnSpc>
                <a:spcPct val="100000"/>
              </a:lnSpc>
              <a:spcBef>
                <a:spcPct val="0"/>
              </a:spcBef>
              <a:buFontTx/>
              <a:buNone/>
            </a:pPr>
            <a:r>
              <a:rPr lang="en-US" altLang="en-US" b="1" u="none">
                <a:latin typeface="Times New Roman" panose="02020603050405020304" pitchFamily="18" charset="0"/>
                <a:cs typeface="Times New Roman" panose="02020603050405020304" pitchFamily="18" charset="0"/>
              </a:rPr>
              <a:t>     </a:t>
            </a:r>
            <a:r>
              <a:rPr lang="vi-VN" altLang="en-US" b="1" u="none">
                <a:latin typeface="Times New Roman" panose="02020603050405020304" pitchFamily="18" charset="0"/>
                <a:cs typeface="Times New Roman" panose="02020603050405020304" pitchFamily="18" charset="0"/>
              </a:rPr>
              <a:t>Sáng ra thơm đến ngẩn ngơ</a:t>
            </a:r>
            <a:br>
              <a:rPr lang="vi-VN" altLang="en-US" b="1" u="none">
                <a:latin typeface="Times New Roman" panose="02020603050405020304" pitchFamily="18" charset="0"/>
                <a:cs typeface="Times New Roman" panose="02020603050405020304" pitchFamily="18" charset="0"/>
              </a:rPr>
            </a:br>
            <a:r>
              <a:rPr lang="vi-VN" altLang="en-US" b="1" u="none">
                <a:latin typeface="Times New Roman" panose="02020603050405020304" pitchFamily="18" charset="0"/>
                <a:cs typeface="Times New Roman" panose="02020603050405020304" pitchFamily="18" charset="0"/>
              </a:rPr>
              <a:t>Dòng sông đã mặc bao giờ, áo hoa?</a:t>
            </a:r>
            <a:br>
              <a:rPr lang="vi-VN" altLang="en-US" b="1" u="none">
                <a:latin typeface="Times New Roman" panose="02020603050405020304" pitchFamily="18" charset="0"/>
                <a:cs typeface="Times New Roman" panose="02020603050405020304" pitchFamily="18" charset="0"/>
              </a:rPr>
            </a:br>
            <a:r>
              <a:rPr lang="en-US" altLang="en-US" b="1" u="none">
                <a:latin typeface="Times New Roman" panose="02020603050405020304" pitchFamily="18" charset="0"/>
                <a:cs typeface="Times New Roman" panose="02020603050405020304" pitchFamily="18" charset="0"/>
              </a:rPr>
              <a:t>     </a:t>
            </a:r>
            <a:r>
              <a:rPr lang="vi-VN" altLang="en-US" b="1" u="none">
                <a:latin typeface="Times New Roman" panose="02020603050405020304" pitchFamily="18" charset="0"/>
                <a:cs typeface="Times New Roman" panose="02020603050405020304" pitchFamily="18" charset="0"/>
              </a:rPr>
              <a:t>Ngước lên bỗng gặp la đà</a:t>
            </a:r>
            <a:br>
              <a:rPr lang="vi-VN" altLang="en-US" b="1" u="none">
                <a:latin typeface="Times New Roman" panose="02020603050405020304" pitchFamily="18" charset="0"/>
                <a:cs typeface="Times New Roman" panose="02020603050405020304" pitchFamily="18" charset="0"/>
              </a:rPr>
            </a:br>
            <a:r>
              <a:rPr lang="vi-VN" altLang="en-US" b="1" u="none">
                <a:latin typeface="Times New Roman" panose="02020603050405020304" pitchFamily="18" charset="0"/>
                <a:cs typeface="Times New Roman" panose="02020603050405020304" pitchFamily="18" charset="0"/>
              </a:rPr>
              <a:t>Ngàn hoa bưởi trắng nở nh</a:t>
            </a:r>
            <a:r>
              <a:rPr lang="en-US" altLang="en-US" b="1" u="none">
                <a:latin typeface="Times New Roman" panose="02020603050405020304" pitchFamily="18" charset="0"/>
                <a:cs typeface="Times New Roman" panose="02020603050405020304" pitchFamily="18" charset="0"/>
              </a:rPr>
              <a:t>òa</a:t>
            </a:r>
            <a:r>
              <a:rPr lang="vi-VN" altLang="en-US" b="1" u="none">
                <a:latin typeface="Times New Roman" panose="02020603050405020304" pitchFamily="18" charset="0"/>
                <a:cs typeface="Times New Roman" panose="02020603050405020304" pitchFamily="18" charset="0"/>
              </a:rPr>
              <a:t> áo ai…</a:t>
            </a:r>
          </a:p>
        </p:txBody>
      </p:sp>
      <p:sp>
        <p:nvSpPr>
          <p:cNvPr id="18435" name="Text Box 15"/>
          <p:cNvSpPr txBox="1">
            <a:spLocks noChangeArrowheads="1"/>
          </p:cNvSpPr>
          <p:nvPr/>
        </p:nvSpPr>
        <p:spPr bwMode="auto">
          <a:xfrm>
            <a:off x="990600" y="0"/>
            <a:ext cx="5867400"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3600" b="1" u="none">
                <a:solidFill>
                  <a:srgbClr val="FF0000"/>
                </a:solidFill>
                <a:latin typeface="Times New Roman" panose="02020603050405020304" pitchFamily="18" charset="0"/>
                <a:cs typeface="Times New Roman" panose="02020603050405020304" pitchFamily="18" charset="0"/>
              </a:rPr>
              <a:t>Dòng sông mặc áo</a:t>
            </a:r>
            <a:endParaRPr lang="en-US" altLang="en-US" sz="36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667940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435"/>
                                        </p:tgtEl>
                                        <p:attrNameLst>
                                          <p:attrName>style.visibility</p:attrName>
                                        </p:attrNameLst>
                                      </p:cBhvr>
                                      <p:to>
                                        <p:strVal val="visible"/>
                                      </p:to>
                                    </p:set>
                                  </p:childTnLst>
                                </p:cTn>
                              </p:par>
                              <p:par>
                                <p:cTn id="7" presetID="27" presetClass="entr" presetSubtype="0" fill="hold" grpId="0" nodeType="withEffect">
                                  <p:stCondLst>
                                    <p:cond delay="0"/>
                                  </p:stCondLst>
                                  <p:iterate type="lt">
                                    <p:tmPct val="50000"/>
                                  </p:iterate>
                                  <p:childTnLst>
                                    <p:set>
                                      <p:cBhvr>
                                        <p:cTn id="8" dur="1" fill="hold">
                                          <p:stCondLst>
                                            <p:cond delay="0"/>
                                          </p:stCondLst>
                                        </p:cTn>
                                        <p:tgtEl>
                                          <p:spTgt spid="20486"/>
                                        </p:tgtEl>
                                        <p:attrNameLst>
                                          <p:attrName>style.visibility</p:attrName>
                                        </p:attrNameLst>
                                      </p:cBhvr>
                                      <p:to>
                                        <p:strVal val="visible"/>
                                      </p:to>
                                    </p:set>
                                    <p:anim calcmode="discrete" valueType="clr">
                                      <p:cBhvr override="childStyle">
                                        <p:cTn id="9" dur="80"/>
                                        <p:tgtEl>
                                          <p:spTgt spid="20486"/>
                                        </p:tgtEl>
                                        <p:attrNameLst>
                                          <p:attrName>style.color</p:attrName>
                                        </p:attrNameLst>
                                      </p:cBhvr>
                                      <p:tavLst>
                                        <p:tav tm="0">
                                          <p:val>
                                            <p:clrVal>
                                              <a:schemeClr val="accent2"/>
                                            </p:clrVal>
                                          </p:val>
                                        </p:tav>
                                        <p:tav tm="50000">
                                          <p:val>
                                            <p:clrVal>
                                              <a:schemeClr val="hlink"/>
                                            </p:clrVal>
                                          </p:val>
                                        </p:tav>
                                      </p:tavLst>
                                    </p:anim>
                                    <p:anim calcmode="discrete" valueType="clr">
                                      <p:cBhvr>
                                        <p:cTn id="10" dur="80"/>
                                        <p:tgtEl>
                                          <p:spTgt spid="20486"/>
                                        </p:tgtEl>
                                        <p:attrNameLst>
                                          <p:attrName>fillcolor</p:attrName>
                                        </p:attrNameLst>
                                      </p:cBhvr>
                                      <p:tavLst>
                                        <p:tav tm="0">
                                          <p:val>
                                            <p:clrVal>
                                              <a:schemeClr val="accent2"/>
                                            </p:clrVal>
                                          </p:val>
                                        </p:tav>
                                        <p:tav tm="50000">
                                          <p:val>
                                            <p:clrVal>
                                              <a:schemeClr val="hlink"/>
                                            </p:clrVal>
                                          </p:val>
                                        </p:tav>
                                      </p:tavLst>
                                    </p:anim>
                                    <p:set>
                                      <p:cBhvr>
                                        <p:cTn id="11" dur="80"/>
                                        <p:tgtEl>
                                          <p:spTgt spid="2048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6" grpId="0"/>
      <p:bldP spid="1843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TextBox 12"/>
          <p:cNvSpPr txBox="1"/>
          <p:nvPr/>
        </p:nvSpPr>
        <p:spPr>
          <a:xfrm>
            <a:off x="228600" y="553663"/>
            <a:ext cx="2590800" cy="58477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3200" b="1" dirty="0" err="1">
                <a:solidFill>
                  <a:srgbClr val="009900"/>
                </a:solidFill>
                <a:latin typeface="Times New Roman" panose="02020603050405020304" pitchFamily="18" charset="0"/>
                <a:cs typeface="Times New Roman" panose="02020603050405020304" pitchFamily="18" charset="0"/>
              </a:rPr>
              <a:t>Tìm</a:t>
            </a:r>
            <a:r>
              <a:rPr lang="en-US" sz="3200" b="1" dirty="0">
                <a:solidFill>
                  <a:srgbClr val="009900"/>
                </a:solidFill>
                <a:latin typeface="Times New Roman" panose="02020603050405020304" pitchFamily="18" charset="0"/>
                <a:cs typeface="Times New Roman" panose="02020603050405020304" pitchFamily="18" charset="0"/>
              </a:rPr>
              <a:t> </a:t>
            </a:r>
            <a:r>
              <a:rPr lang="en-US" sz="3200" b="1" dirty="0" err="1">
                <a:solidFill>
                  <a:srgbClr val="009900"/>
                </a:solidFill>
                <a:latin typeface="Times New Roman" panose="02020603050405020304" pitchFamily="18" charset="0"/>
                <a:cs typeface="Times New Roman" panose="02020603050405020304" pitchFamily="18" charset="0"/>
              </a:rPr>
              <a:t>hiểu</a:t>
            </a:r>
            <a:r>
              <a:rPr lang="en-US" sz="3200" b="1" dirty="0">
                <a:solidFill>
                  <a:srgbClr val="009900"/>
                </a:solidFill>
                <a:latin typeface="Times New Roman" panose="02020603050405020304" pitchFamily="18" charset="0"/>
                <a:cs typeface="Times New Roman" panose="02020603050405020304" pitchFamily="18" charset="0"/>
              </a:rPr>
              <a:t> </a:t>
            </a:r>
            <a:r>
              <a:rPr lang="en-US" sz="3200" b="1" dirty="0" err="1">
                <a:solidFill>
                  <a:srgbClr val="009900"/>
                </a:solidFill>
                <a:latin typeface="Times New Roman" panose="02020603050405020304" pitchFamily="18" charset="0"/>
                <a:cs typeface="Times New Roman" panose="02020603050405020304" pitchFamily="18" charset="0"/>
              </a:rPr>
              <a:t>bài</a:t>
            </a:r>
            <a:r>
              <a:rPr lang="en-US" sz="3200" b="1" dirty="0">
                <a:solidFill>
                  <a:srgbClr val="009900"/>
                </a:solidFill>
                <a:latin typeface="Times New Roman" panose="02020603050405020304" pitchFamily="18" charset="0"/>
                <a:cs typeface="Times New Roman" panose="02020603050405020304" pitchFamily="18" charset="0"/>
              </a:rPr>
              <a:t>:</a:t>
            </a:r>
          </a:p>
        </p:txBody>
      </p:sp>
      <p:sp>
        <p:nvSpPr>
          <p:cNvPr id="10" name="Rectangle: Rounded Corners 9">
            <a:extLst>
              <a:ext uri="{FF2B5EF4-FFF2-40B4-BE49-F238E27FC236}">
                <a16:creationId xmlns:a16="http://schemas.microsoft.com/office/drawing/2014/main" id="{184EA33E-30ED-4790-B462-3ECC7D704191}"/>
              </a:ext>
            </a:extLst>
          </p:cNvPr>
          <p:cNvSpPr/>
          <p:nvPr/>
        </p:nvSpPr>
        <p:spPr>
          <a:xfrm>
            <a:off x="1981042" y="1367987"/>
            <a:ext cx="8929425" cy="798897"/>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dirty="0" err="1">
                <a:solidFill>
                  <a:srgbClr val="FF0000"/>
                </a:solidFill>
                <a:latin typeface="Times New Roman" panose="02020603050405020304" pitchFamily="18" charset="0"/>
                <a:cs typeface="Times New Roman" panose="02020603050405020304" pitchFamily="18" charset="0"/>
              </a:rPr>
              <a:t>Phong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cảnh</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khu</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đền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vào</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lúc</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hoàng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hôn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có</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gì</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đẹp</a:t>
            </a:r>
            <a:r>
              <a:rPr lang="en-US" sz="3200" b="1" dirty="0">
                <a:solidFill>
                  <a:srgbClr val="FF0000"/>
                </a:solidFill>
                <a:latin typeface="Times New Roman" panose="02020603050405020304" pitchFamily="18" charset="0"/>
                <a:cs typeface="Times New Roman" panose="02020603050405020304" pitchFamily="18" charset="0"/>
              </a:rPr>
              <a:t>?</a:t>
            </a:r>
          </a:p>
        </p:txBody>
      </p:sp>
      <p:sp>
        <p:nvSpPr>
          <p:cNvPr id="16" name="Rectangle: Rounded Corners 15">
            <a:extLst>
              <a:ext uri="{FF2B5EF4-FFF2-40B4-BE49-F238E27FC236}">
                <a16:creationId xmlns:a16="http://schemas.microsoft.com/office/drawing/2014/main" id="{321FF37C-177C-4802-88F9-F7C0E5C293D0}"/>
              </a:ext>
            </a:extLst>
          </p:cNvPr>
          <p:cNvSpPr/>
          <p:nvPr/>
        </p:nvSpPr>
        <p:spPr>
          <a:xfrm>
            <a:off x="3898673" y="2519262"/>
            <a:ext cx="6199984" cy="94463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err="1">
                <a:latin typeface="Times New Roman" panose="02020603050405020304" pitchFamily="18" charset="0"/>
                <a:cs typeface="Times New Roman" panose="02020603050405020304" pitchFamily="18" charset="0"/>
              </a:rPr>
              <a:t>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chiếu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soi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cửa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đền</a:t>
            </a:r>
            <a:endParaRPr lang="en-US" sz="2800" dirty="0">
              <a:latin typeface="Times New Roman" panose="02020603050405020304" pitchFamily="18" charset="0"/>
              <a:cs typeface="Times New Roman" panose="02020603050405020304" pitchFamily="18" charset="0"/>
            </a:endParaRPr>
          </a:p>
        </p:txBody>
      </p:sp>
      <p:sp>
        <p:nvSpPr>
          <p:cNvPr id="17" name="Rectangle: Rounded Corners 16">
            <a:extLst>
              <a:ext uri="{FF2B5EF4-FFF2-40B4-BE49-F238E27FC236}">
                <a16:creationId xmlns:a16="http://schemas.microsoft.com/office/drawing/2014/main" id="{37A7C59E-02FE-4333-8C33-1468489A6288}"/>
              </a:ext>
            </a:extLst>
          </p:cNvPr>
          <p:cNvSpPr/>
          <p:nvPr/>
        </p:nvSpPr>
        <p:spPr>
          <a:xfrm>
            <a:off x="3931923" y="3912689"/>
            <a:ext cx="6199984" cy="944630"/>
          </a:xfrm>
          <a:prstGeom prst="roundRect">
            <a:avLst/>
          </a:prstGeom>
          <a:ln>
            <a:solidFill>
              <a:srgbClr val="7030A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ngọn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tháp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vút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giữa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chùm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thốt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nốt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xòa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tròn</a:t>
            </a:r>
            <a:endParaRPr lang="en-US" sz="2800" dirty="0">
              <a:latin typeface="Times New Roman" panose="02020603050405020304" pitchFamily="18" charset="0"/>
              <a:cs typeface="Times New Roman" panose="02020603050405020304" pitchFamily="18" charset="0"/>
            </a:endParaRPr>
          </a:p>
        </p:txBody>
      </p:sp>
      <p:sp>
        <p:nvSpPr>
          <p:cNvPr id="9" name="Rectangle: Rounded Corners 8">
            <a:extLst>
              <a:ext uri="{FF2B5EF4-FFF2-40B4-BE49-F238E27FC236}">
                <a16:creationId xmlns:a16="http://schemas.microsoft.com/office/drawing/2014/main" id="{26E3BC23-3625-42EA-B87B-1782B3F4EA3E}"/>
              </a:ext>
            </a:extLst>
          </p:cNvPr>
          <p:cNvSpPr/>
          <p:nvPr/>
        </p:nvSpPr>
        <p:spPr>
          <a:xfrm>
            <a:off x="3931923" y="5306116"/>
            <a:ext cx="6199984" cy="944630"/>
          </a:xfrm>
          <a:prstGeom prst="roundRect">
            <a:avLst/>
          </a:prstGeom>
          <a:ln>
            <a:solidFill>
              <a:srgbClr val="7030A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err="1">
                <a:latin typeface="Times New Roman" panose="02020603050405020304" pitchFamily="18" charset="0"/>
                <a:cs typeface="Times New Roman" panose="02020603050405020304" pitchFamily="18" charset="0"/>
              </a:rPr>
              <a:t>Ngôi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đền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thềm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phong</a:t>
            </a:r>
            <a:r>
              <a:rPr lang="en-US" sz="2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84179998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1000"/>
                                        <p:tgtEl>
                                          <p:spTgt spid="17"/>
                                        </p:tgtEl>
                                      </p:cBhvr>
                                    </p:animEffect>
                                    <p:anim calcmode="lin" valueType="num">
                                      <p:cBhvr>
                                        <p:cTn id="13" dur="1000" fill="hold"/>
                                        <p:tgtEl>
                                          <p:spTgt spid="17"/>
                                        </p:tgtEl>
                                        <p:attrNameLst>
                                          <p:attrName>ppt_x</p:attrName>
                                        </p:attrNameLst>
                                      </p:cBhvr>
                                      <p:tavLst>
                                        <p:tav tm="0">
                                          <p:val>
                                            <p:strVal val="#ppt_x"/>
                                          </p:val>
                                        </p:tav>
                                        <p:tav tm="100000">
                                          <p:val>
                                            <p:strVal val="#ppt_x"/>
                                          </p:val>
                                        </p:tav>
                                      </p:tavLst>
                                    </p:anim>
                                    <p:anim calcmode="lin" valueType="num">
                                      <p:cBhvr>
                                        <p:cTn id="14" dur="1000" fill="hold"/>
                                        <p:tgtEl>
                                          <p:spTgt spid="1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052" name="Picture 4" descr="Cùng khám phá địa điểm Angkor Thom tại siem reap - GODY.VN">
            <a:extLst>
              <a:ext uri="{FF2B5EF4-FFF2-40B4-BE49-F238E27FC236}">
                <a16:creationId xmlns:a16="http://schemas.microsoft.com/office/drawing/2014/main" id="{FC6C88E6-D608-4FB0-A40E-957FEA0F186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5746"/>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99145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074" name="Picture 2" descr="Nơi ngắm hoàng hôn đẹp nhất thế giới">
            <a:extLst>
              <a:ext uri="{FF2B5EF4-FFF2-40B4-BE49-F238E27FC236}">
                <a16:creationId xmlns:a16="http://schemas.microsoft.com/office/drawing/2014/main" id="{2E3A2D3D-1D51-47E0-B719-057517A0EF3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451"/>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0783207"/>
      </p:ext>
    </p:extLst>
  </p:cSld>
  <p:clrMapOvr>
    <a:masterClrMapping/>
  </p:clrMapOvr>
  <p:transition spd="slow">
    <p:push dir="u"/>
  </p:transition>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2209800" y="2133600"/>
            <a:ext cx="7772400" cy="1754326"/>
          </a:xfrm>
          <a:prstGeom prst="rect">
            <a:avLst/>
          </a:prstGeom>
        </p:spPr>
        <p:txBody>
          <a:bodyPr wrap="square">
            <a:spAutoFit/>
          </a:bodyPr>
          <a:lstStyle/>
          <a:p>
            <a:pPr algn="just"/>
            <a:r>
              <a:rPr lang="en-US" sz="3600" b="1" dirty="0" err="1">
                <a:solidFill>
                  <a:srgbClr val="C00000"/>
                </a:solidFill>
                <a:latin typeface="Times New Roman" panose="02020603050405020304" pitchFamily="18" charset="0"/>
                <a:cs typeface="Times New Roman" panose="02020603050405020304" pitchFamily="18" charset="0"/>
              </a:rPr>
              <a:t>Ca</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ngợi</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Ăng</a:t>
            </a:r>
            <a:r>
              <a:rPr lang="en-US" sz="3600" b="1" dirty="0">
                <a:solidFill>
                  <a:srgbClr val="C00000"/>
                </a:solidFill>
                <a:latin typeface="Times New Roman" panose="02020603050405020304" pitchFamily="18" charset="0"/>
                <a:cs typeface="Times New Roman" panose="02020603050405020304" pitchFamily="18" charset="0"/>
              </a:rPr>
              <a:t>-co </a:t>
            </a:r>
            <a:r>
              <a:rPr lang="en-US" sz="3600" b="1" dirty="0" err="1">
                <a:solidFill>
                  <a:srgbClr val="C00000"/>
                </a:solidFill>
                <a:latin typeface="Times New Roman" panose="02020603050405020304" pitchFamily="18" charset="0"/>
                <a:cs typeface="Times New Roman" panose="02020603050405020304" pitchFamily="18" charset="0"/>
              </a:rPr>
              <a:t>Vát</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một</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công</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trình</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kiến</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trúc</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và</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điêu</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khắc</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tuyệt</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diệu</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của</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nhân</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dân</a:t>
            </a:r>
            <a:r>
              <a:rPr lang="en-US" sz="3600" b="1" dirty="0">
                <a:solidFill>
                  <a:srgbClr val="C00000"/>
                </a:solidFill>
                <a:latin typeface="Times New Roman" panose="02020603050405020304" pitchFamily="18" charset="0"/>
                <a:cs typeface="Times New Roman" panose="02020603050405020304" pitchFamily="18" charset="0"/>
              </a:rPr>
              <a:t> Cam-</a:t>
            </a:r>
            <a:r>
              <a:rPr lang="en-US" sz="3600" b="1" dirty="0" err="1">
                <a:solidFill>
                  <a:srgbClr val="C00000"/>
                </a:solidFill>
                <a:latin typeface="Times New Roman" panose="02020603050405020304" pitchFamily="18" charset="0"/>
                <a:cs typeface="Times New Roman" panose="02020603050405020304" pitchFamily="18" charset="0"/>
              </a:rPr>
              <a:t>pu</a:t>
            </a:r>
            <a:r>
              <a:rPr lang="en-US" sz="3600" b="1" dirty="0">
                <a:solidFill>
                  <a:srgbClr val="C00000"/>
                </a:solidFill>
                <a:latin typeface="Times New Roman" panose="02020603050405020304" pitchFamily="18" charset="0"/>
                <a:cs typeface="Times New Roman" panose="02020603050405020304" pitchFamily="18" charset="0"/>
              </a:rPr>
              <a:t>-chia</a:t>
            </a:r>
            <a:endParaRPr lang="en-US" sz="5400" b="1" dirty="0">
              <a:solidFill>
                <a:srgbClr val="C00000"/>
              </a:solidFill>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3563F090-3138-4E8F-BB52-0E2A28BB53A6}"/>
              </a:ext>
            </a:extLst>
          </p:cNvPr>
          <p:cNvSpPr/>
          <p:nvPr/>
        </p:nvSpPr>
        <p:spPr>
          <a:xfrm>
            <a:off x="3733800" y="685800"/>
            <a:ext cx="6019800" cy="923330"/>
          </a:xfrm>
          <a:prstGeom prst="rect">
            <a:avLst/>
          </a:prstGeom>
          <a:noFill/>
        </p:spPr>
        <p:txBody>
          <a:bodyPr wrap="square" lIns="91440" tIns="45720" rIns="91440" bIns="45720">
            <a:spAutoFit/>
          </a:bodyPr>
          <a:lstStyle/>
          <a:p>
            <a:pPr algn="ctr"/>
            <a:r>
              <a:rPr lang="en-US" sz="5400" b="1" dirty="0" err="1">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Nội</a:t>
            </a:r>
            <a:r>
              <a:rPr lang="en-US" sz="5400" b="1" dirty="0">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dung</a:t>
            </a:r>
          </a:p>
        </p:txBody>
      </p:sp>
    </p:spTree>
    <p:extLst>
      <p:ext uri="{BB962C8B-B14F-4D97-AF65-F5344CB8AC3E}">
        <p14:creationId xmlns:p14="http://schemas.microsoft.com/office/powerpoint/2010/main" val="9956732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Scroll: Horizontal 7">
            <a:extLst>
              <a:ext uri="{FF2B5EF4-FFF2-40B4-BE49-F238E27FC236}">
                <a16:creationId xmlns:a16="http://schemas.microsoft.com/office/drawing/2014/main" id="{D6D47245-3F95-4C14-B7BC-817FA2ACDDC4}"/>
              </a:ext>
            </a:extLst>
          </p:cNvPr>
          <p:cNvSpPr/>
          <p:nvPr/>
        </p:nvSpPr>
        <p:spPr>
          <a:xfrm>
            <a:off x="2732388" y="2152713"/>
            <a:ext cx="6727224" cy="1143000"/>
          </a:xfrm>
          <a:prstGeom prst="horizontalScroll">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44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LUYỆN ĐỌC DIỄN CẢM</a:t>
            </a:r>
            <a:endParaRPr lang="en-US" sz="44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FE0B10F2-2BCF-4636-9ED9-8D136057C3A5}"/>
              </a:ext>
            </a:extLst>
          </p:cNvPr>
          <p:cNvSpPr/>
          <p:nvPr/>
        </p:nvSpPr>
        <p:spPr>
          <a:xfrm>
            <a:off x="762000" y="3429000"/>
            <a:ext cx="10668000" cy="1569660"/>
          </a:xfrm>
          <a:prstGeom prst="rect">
            <a:avLst/>
          </a:prstGeom>
        </p:spPr>
        <p:txBody>
          <a:bodyPr wrap="square">
            <a:spAutoFit/>
          </a:bodyPr>
          <a:lstStyle/>
          <a:p>
            <a:pPr marL="0" marR="0" algn="just">
              <a:spcBef>
                <a:spcPts val="0"/>
              </a:spcBef>
              <a:spcAft>
                <a:spcPts val="0"/>
              </a:spcAft>
            </a:pPr>
            <a:r>
              <a:rPr lang="en-US" sz="3200" dirty="0" err="1">
                <a:effectLst/>
                <a:latin typeface="Times New Roman" panose="02020603050405020304" pitchFamily="18" charset="0"/>
                <a:ea typeface="Times New Roman" panose="02020603050405020304" pitchFamily="18" charset="0"/>
              </a:rPr>
              <a:t>Bài</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văn</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đọc</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với</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giọng</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chậm</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rãi</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tình</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cảm</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kính</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phục</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ngưỡng</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mộ</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Ăng</a:t>
            </a:r>
            <a:r>
              <a:rPr lang="en-US" sz="3200" dirty="0">
                <a:effectLst/>
                <a:latin typeface="Times New Roman" panose="02020603050405020304" pitchFamily="18" charset="0"/>
                <a:ea typeface="Times New Roman" panose="02020603050405020304" pitchFamily="18" charset="0"/>
              </a:rPr>
              <a:t>-co </a:t>
            </a:r>
            <a:r>
              <a:rPr lang="en-US" sz="3200" dirty="0" err="1">
                <a:effectLst/>
                <a:latin typeface="Times New Roman" panose="02020603050405020304" pitchFamily="18" charset="0"/>
                <a:ea typeface="Times New Roman" panose="02020603050405020304" pitchFamily="18" charset="0"/>
              </a:rPr>
              <a:t>Vát</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một</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công</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trình</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kiến</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trúc</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và</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có</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điêu</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khắc</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tuyệt</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diệu</a:t>
            </a:r>
            <a:r>
              <a:rPr lang="en-US" sz="3200" dirty="0">
                <a:effectLst/>
                <a:latin typeface="Times New Roman" panose="02020603050405020304" pitchFamily="18" charset="0"/>
                <a:ea typeface="Times New Roman" panose="02020603050405020304" pitchFamily="18" charset="0"/>
              </a:rPr>
              <a:t>.</a:t>
            </a:r>
          </a:p>
        </p:txBody>
      </p:sp>
    </p:spTree>
    <p:extLst>
      <p:ext uri="{BB962C8B-B14F-4D97-AF65-F5344CB8AC3E}">
        <p14:creationId xmlns:p14="http://schemas.microsoft.com/office/powerpoint/2010/main" val="3818515340"/>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Scroll: Horizontal 7">
            <a:extLst>
              <a:ext uri="{FF2B5EF4-FFF2-40B4-BE49-F238E27FC236}">
                <a16:creationId xmlns:a16="http://schemas.microsoft.com/office/drawing/2014/main" id="{D6D47245-3F95-4C14-B7BC-817FA2ACDDC4}"/>
              </a:ext>
            </a:extLst>
          </p:cNvPr>
          <p:cNvSpPr/>
          <p:nvPr/>
        </p:nvSpPr>
        <p:spPr>
          <a:xfrm>
            <a:off x="2732388" y="381000"/>
            <a:ext cx="6727224" cy="1143000"/>
          </a:xfrm>
          <a:prstGeom prst="horizontalScroll">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44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LUYỆN ĐỌC DIỄN CẢM</a:t>
            </a:r>
            <a:endParaRPr lang="en-US" sz="44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cxnSp>
        <p:nvCxnSpPr>
          <p:cNvPr id="4" name="Straight Connector 3">
            <a:extLst>
              <a:ext uri="{FF2B5EF4-FFF2-40B4-BE49-F238E27FC236}">
                <a16:creationId xmlns:a16="http://schemas.microsoft.com/office/drawing/2014/main" id="{6920FF7E-F14A-4930-8491-C35529929810}"/>
              </a:ext>
            </a:extLst>
          </p:cNvPr>
          <p:cNvCxnSpPr>
            <a:cxnSpLocks/>
          </p:cNvCxnSpPr>
          <p:nvPr/>
        </p:nvCxnSpPr>
        <p:spPr>
          <a:xfrm>
            <a:off x="3809999" y="2824566"/>
            <a:ext cx="2057400" cy="0"/>
          </a:xfrm>
          <a:prstGeom prst="line">
            <a:avLst/>
          </a:prstGeom>
          <a:ln w="28575"/>
        </p:spPr>
        <p:style>
          <a:lnRef idx="3">
            <a:schemeClr val="accent2"/>
          </a:lnRef>
          <a:fillRef idx="0">
            <a:schemeClr val="accent2"/>
          </a:fillRef>
          <a:effectRef idx="2">
            <a:schemeClr val="accent2"/>
          </a:effectRef>
          <a:fontRef idx="minor">
            <a:schemeClr val="tx1"/>
          </a:fontRef>
        </p:style>
      </p:cxnSp>
      <p:sp>
        <p:nvSpPr>
          <p:cNvPr id="23" name="TextBox 22">
            <a:extLst>
              <a:ext uri="{FF2B5EF4-FFF2-40B4-BE49-F238E27FC236}">
                <a16:creationId xmlns:a16="http://schemas.microsoft.com/office/drawing/2014/main" id="{DD835BB3-758D-4D73-AE2A-416BB774F9E2}"/>
              </a:ext>
            </a:extLst>
          </p:cNvPr>
          <p:cNvSpPr txBox="1"/>
          <p:nvPr/>
        </p:nvSpPr>
        <p:spPr>
          <a:xfrm>
            <a:off x="11049000" y="3425483"/>
            <a:ext cx="685799" cy="707886"/>
          </a:xfrm>
          <a:prstGeom prst="rect">
            <a:avLst/>
          </a:prstGeom>
          <a:noFill/>
        </p:spPr>
        <p:txBody>
          <a:bodyPr wrap="square" rtlCol="0">
            <a:spAutoFit/>
          </a:bodyPr>
          <a:lstStyle/>
          <a:p>
            <a:r>
              <a:rPr lang="en-US" sz="4000" b="1" dirty="0">
                <a:solidFill>
                  <a:srgbClr val="FF0000"/>
                </a:solidFill>
                <a:latin typeface="Times New Roman" panose="02020603050405020304" pitchFamily="18" charset="0"/>
                <a:cs typeface="Times New Roman" panose="02020603050405020304" pitchFamily="18" charset="0"/>
              </a:rPr>
              <a:t>/</a:t>
            </a:r>
          </a:p>
        </p:txBody>
      </p:sp>
      <p:sp>
        <p:nvSpPr>
          <p:cNvPr id="13" name="TextBox 12">
            <a:extLst>
              <a:ext uri="{FF2B5EF4-FFF2-40B4-BE49-F238E27FC236}">
                <a16:creationId xmlns:a16="http://schemas.microsoft.com/office/drawing/2014/main" id="{F07409FB-590F-4189-A38C-C90BC183D221}"/>
              </a:ext>
            </a:extLst>
          </p:cNvPr>
          <p:cNvSpPr txBox="1"/>
          <p:nvPr/>
        </p:nvSpPr>
        <p:spPr>
          <a:xfrm>
            <a:off x="648990" y="1773228"/>
            <a:ext cx="11125200" cy="4524315"/>
          </a:xfrm>
          <a:prstGeom prst="rect">
            <a:avLst/>
          </a:prstGeom>
          <a:noFill/>
        </p:spPr>
        <p:txBody>
          <a:bodyPr wrap="square">
            <a:spAutoFit/>
          </a:bodyPr>
          <a:lstStyle/>
          <a:p>
            <a:r>
              <a:rPr lang="en-US" sz="3600" b="0" i="0" dirty="0">
                <a:effectLst/>
                <a:latin typeface="+mj-lt"/>
              </a:rPr>
              <a:t>    </a:t>
            </a:r>
            <a:r>
              <a:rPr lang="vi-VN" sz="3600" b="0" i="0" dirty="0">
                <a:effectLst/>
                <a:latin typeface="+mj-lt"/>
              </a:rPr>
              <a:t>Toàn bộ khu đền quay về hướng tây. Lúc hoàng hôn, Ăng-co Vát thật huy hoàng. Mặt trời lặn, ánh sáng chiếu soi vào bóng tối cửa đền. Những ngọn tháp cao vút ở phía trên, lấp loáng giữa những chùm lá thốt nốt xòa tán tròn vượt lên hẳn những hàng muỗm già cổ kính. Ngôi đền cao với những thềm đá rêu phong, uy nghi kì lạ, càng cao càng thâm nghiêm dưới ánh trời vàng, khi đàn dơi bay tỏa ra từ các ngách.</a:t>
            </a:r>
            <a:endParaRPr lang="en-US" sz="3600" dirty="0">
              <a:latin typeface="+mj-lt"/>
            </a:endParaRPr>
          </a:p>
        </p:txBody>
      </p:sp>
      <p:cxnSp>
        <p:nvCxnSpPr>
          <p:cNvPr id="15" name="Straight Connector 14">
            <a:extLst>
              <a:ext uri="{FF2B5EF4-FFF2-40B4-BE49-F238E27FC236}">
                <a16:creationId xmlns:a16="http://schemas.microsoft.com/office/drawing/2014/main" id="{1D46847B-665E-4580-8F2A-C0F355169C33}"/>
              </a:ext>
            </a:extLst>
          </p:cNvPr>
          <p:cNvCxnSpPr>
            <a:cxnSpLocks/>
          </p:cNvCxnSpPr>
          <p:nvPr/>
        </p:nvCxnSpPr>
        <p:spPr>
          <a:xfrm>
            <a:off x="10058400" y="2824566"/>
            <a:ext cx="990600" cy="0"/>
          </a:xfrm>
          <a:prstGeom prst="line">
            <a:avLst/>
          </a:prstGeom>
          <a:ln w="28575"/>
        </p:spPr>
        <p:style>
          <a:lnRef idx="3">
            <a:schemeClr val="accent2"/>
          </a:lnRef>
          <a:fillRef idx="0">
            <a:schemeClr val="accent2"/>
          </a:fillRef>
          <a:effectRef idx="2">
            <a:schemeClr val="accent2"/>
          </a:effectRef>
          <a:fontRef idx="minor">
            <a:schemeClr val="tx1"/>
          </a:fontRef>
        </p:style>
      </p:cxnSp>
      <p:cxnSp>
        <p:nvCxnSpPr>
          <p:cNvPr id="18" name="Straight Connector 17">
            <a:extLst>
              <a:ext uri="{FF2B5EF4-FFF2-40B4-BE49-F238E27FC236}">
                <a16:creationId xmlns:a16="http://schemas.microsoft.com/office/drawing/2014/main" id="{4A9E4A08-18B4-4BA2-9920-6DA8665E2567}"/>
              </a:ext>
            </a:extLst>
          </p:cNvPr>
          <p:cNvCxnSpPr>
            <a:cxnSpLocks/>
          </p:cNvCxnSpPr>
          <p:nvPr/>
        </p:nvCxnSpPr>
        <p:spPr>
          <a:xfrm>
            <a:off x="648990" y="3425483"/>
            <a:ext cx="762000" cy="0"/>
          </a:xfrm>
          <a:prstGeom prst="line">
            <a:avLst/>
          </a:prstGeom>
          <a:ln w="28575"/>
        </p:spPr>
        <p:style>
          <a:lnRef idx="3">
            <a:schemeClr val="accent2"/>
          </a:lnRef>
          <a:fillRef idx="0">
            <a:schemeClr val="accent2"/>
          </a:fillRef>
          <a:effectRef idx="2">
            <a:schemeClr val="accent2"/>
          </a:effectRef>
          <a:fontRef idx="minor">
            <a:schemeClr val="tx1"/>
          </a:fontRef>
        </p:style>
      </p:cxnSp>
      <p:cxnSp>
        <p:nvCxnSpPr>
          <p:cNvPr id="19" name="Straight Connector 18">
            <a:extLst>
              <a:ext uri="{FF2B5EF4-FFF2-40B4-BE49-F238E27FC236}">
                <a16:creationId xmlns:a16="http://schemas.microsoft.com/office/drawing/2014/main" id="{3B8D9CD6-3D3E-4BDD-8AEE-49B2885B519C}"/>
              </a:ext>
            </a:extLst>
          </p:cNvPr>
          <p:cNvCxnSpPr>
            <a:cxnSpLocks/>
          </p:cNvCxnSpPr>
          <p:nvPr/>
        </p:nvCxnSpPr>
        <p:spPr>
          <a:xfrm>
            <a:off x="8697612" y="3395004"/>
            <a:ext cx="1360788" cy="0"/>
          </a:xfrm>
          <a:prstGeom prst="line">
            <a:avLst/>
          </a:prstGeom>
          <a:ln w="28575"/>
        </p:spPr>
        <p:style>
          <a:lnRef idx="3">
            <a:schemeClr val="accent2"/>
          </a:lnRef>
          <a:fillRef idx="0">
            <a:schemeClr val="accent2"/>
          </a:fillRef>
          <a:effectRef idx="2">
            <a:schemeClr val="accent2"/>
          </a:effectRef>
          <a:fontRef idx="minor">
            <a:schemeClr val="tx1"/>
          </a:fontRef>
        </p:style>
      </p:cxnSp>
      <p:cxnSp>
        <p:nvCxnSpPr>
          <p:cNvPr id="21" name="Straight Connector 20">
            <a:extLst>
              <a:ext uri="{FF2B5EF4-FFF2-40B4-BE49-F238E27FC236}">
                <a16:creationId xmlns:a16="http://schemas.microsoft.com/office/drawing/2014/main" id="{0912C1EB-FB9A-4E6F-9B1A-40EE88A8F51D}"/>
              </a:ext>
            </a:extLst>
          </p:cNvPr>
          <p:cNvCxnSpPr>
            <a:cxnSpLocks/>
          </p:cNvCxnSpPr>
          <p:nvPr/>
        </p:nvCxnSpPr>
        <p:spPr>
          <a:xfrm>
            <a:off x="1676400" y="3962400"/>
            <a:ext cx="1752600" cy="0"/>
          </a:xfrm>
          <a:prstGeom prst="line">
            <a:avLst/>
          </a:prstGeom>
          <a:ln w="28575"/>
        </p:spPr>
        <p:style>
          <a:lnRef idx="3">
            <a:schemeClr val="accent2"/>
          </a:lnRef>
          <a:fillRef idx="0">
            <a:schemeClr val="accent2"/>
          </a:fillRef>
          <a:effectRef idx="2">
            <a:schemeClr val="accent2"/>
          </a:effectRef>
          <a:fontRef idx="minor">
            <a:schemeClr val="tx1"/>
          </a:fontRef>
        </p:style>
      </p:cxnSp>
      <p:cxnSp>
        <p:nvCxnSpPr>
          <p:cNvPr id="25" name="Straight Connector 24">
            <a:extLst>
              <a:ext uri="{FF2B5EF4-FFF2-40B4-BE49-F238E27FC236}">
                <a16:creationId xmlns:a16="http://schemas.microsoft.com/office/drawing/2014/main" id="{B695E9B7-FE8A-4439-A2FA-1035CF04F0E2}"/>
              </a:ext>
            </a:extLst>
          </p:cNvPr>
          <p:cNvCxnSpPr>
            <a:cxnSpLocks/>
          </p:cNvCxnSpPr>
          <p:nvPr/>
        </p:nvCxnSpPr>
        <p:spPr>
          <a:xfrm>
            <a:off x="6400800" y="5029200"/>
            <a:ext cx="1371600" cy="0"/>
          </a:xfrm>
          <a:prstGeom prst="line">
            <a:avLst/>
          </a:prstGeom>
          <a:ln w="28575"/>
        </p:spPr>
        <p:style>
          <a:lnRef idx="3">
            <a:schemeClr val="accent2"/>
          </a:lnRef>
          <a:fillRef idx="0">
            <a:schemeClr val="accent2"/>
          </a:fillRef>
          <a:effectRef idx="2">
            <a:schemeClr val="accent2"/>
          </a:effectRef>
          <a:fontRef idx="minor">
            <a:schemeClr val="tx1"/>
          </a:fontRef>
        </p:style>
      </p:cxnSp>
      <p:cxnSp>
        <p:nvCxnSpPr>
          <p:cNvPr id="26" name="Straight Connector 25">
            <a:extLst>
              <a:ext uri="{FF2B5EF4-FFF2-40B4-BE49-F238E27FC236}">
                <a16:creationId xmlns:a16="http://schemas.microsoft.com/office/drawing/2014/main" id="{0A62C246-E80E-4158-B3C6-D973EDEC185A}"/>
              </a:ext>
            </a:extLst>
          </p:cNvPr>
          <p:cNvCxnSpPr>
            <a:cxnSpLocks/>
          </p:cNvCxnSpPr>
          <p:nvPr/>
        </p:nvCxnSpPr>
        <p:spPr>
          <a:xfrm>
            <a:off x="8925495" y="5029200"/>
            <a:ext cx="2580705" cy="0"/>
          </a:xfrm>
          <a:prstGeom prst="line">
            <a:avLst/>
          </a:prstGeom>
          <a:ln w="28575"/>
        </p:spPr>
        <p:style>
          <a:lnRef idx="3">
            <a:schemeClr val="accent2"/>
          </a:lnRef>
          <a:fillRef idx="0">
            <a:schemeClr val="accent2"/>
          </a:fillRef>
          <a:effectRef idx="2">
            <a:schemeClr val="accent2"/>
          </a:effectRef>
          <a:fontRef idx="minor">
            <a:schemeClr val="tx1"/>
          </a:fontRef>
        </p:style>
      </p:cxnSp>
      <p:cxnSp>
        <p:nvCxnSpPr>
          <p:cNvPr id="27" name="Straight Connector 26">
            <a:extLst>
              <a:ext uri="{FF2B5EF4-FFF2-40B4-BE49-F238E27FC236}">
                <a16:creationId xmlns:a16="http://schemas.microsoft.com/office/drawing/2014/main" id="{8CCFE4E2-55A2-4982-9EA2-408C2863BB8E}"/>
              </a:ext>
            </a:extLst>
          </p:cNvPr>
          <p:cNvCxnSpPr>
            <a:cxnSpLocks/>
          </p:cNvCxnSpPr>
          <p:nvPr/>
        </p:nvCxnSpPr>
        <p:spPr>
          <a:xfrm>
            <a:off x="648990" y="5562600"/>
            <a:ext cx="2580705" cy="0"/>
          </a:xfrm>
          <a:prstGeom prst="line">
            <a:avLst/>
          </a:prstGeom>
          <a:ln w="28575"/>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187403782"/>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down)">
                                      <p:cBhvr>
                                        <p:cTn id="10" dur="500"/>
                                        <p:tgtEl>
                                          <p:spTgt spid="15"/>
                                        </p:tgtEl>
                                      </p:cBhvr>
                                    </p:animEffect>
                                  </p:childTnLst>
                                </p:cTn>
                              </p:par>
                              <p:par>
                                <p:cTn id="11" presetID="22" presetClass="entr" presetSubtype="4"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wipe(down)">
                                      <p:cBhvr>
                                        <p:cTn id="13" dur="500"/>
                                        <p:tgtEl>
                                          <p:spTgt spid="18"/>
                                        </p:tgtEl>
                                      </p:cBhvr>
                                    </p:animEffect>
                                  </p:childTnLst>
                                </p:cTn>
                              </p:par>
                              <p:par>
                                <p:cTn id="14" presetID="22" presetClass="entr" presetSubtype="4" fill="hold"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ipe(down)">
                                      <p:cBhvr>
                                        <p:cTn id="16" dur="500"/>
                                        <p:tgtEl>
                                          <p:spTgt spid="19"/>
                                        </p:tgtEl>
                                      </p:cBhvr>
                                    </p:animEffect>
                                  </p:childTnLst>
                                </p:cTn>
                              </p:par>
                              <p:par>
                                <p:cTn id="17" presetID="22" presetClass="entr" presetSubtype="4"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down)">
                                      <p:cBhvr>
                                        <p:cTn id="19" dur="500"/>
                                        <p:tgtEl>
                                          <p:spTgt spid="21"/>
                                        </p:tgtEl>
                                      </p:cBhvr>
                                    </p:animEffect>
                                  </p:childTnLst>
                                </p:cTn>
                              </p:par>
                              <p:par>
                                <p:cTn id="20" presetID="22" presetClass="entr" presetSubtype="4" fill="hold" nodeType="with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500"/>
                                        <p:tgtEl>
                                          <p:spTgt spid="25"/>
                                        </p:tgtEl>
                                      </p:cBhvr>
                                    </p:animEffect>
                                  </p:childTnLst>
                                </p:cTn>
                              </p:par>
                              <p:par>
                                <p:cTn id="23" presetID="22" presetClass="entr" presetSubtype="4" fill="hold" nodeType="with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down)">
                                      <p:cBhvr>
                                        <p:cTn id="25" dur="500"/>
                                        <p:tgtEl>
                                          <p:spTgt spid="26"/>
                                        </p:tgtEl>
                                      </p:cBhvr>
                                    </p:animEffect>
                                  </p:childTnLst>
                                </p:cTn>
                              </p:par>
                              <p:par>
                                <p:cTn id="26" presetID="22" presetClass="entr" presetSubtype="4" fill="hold" nodeType="with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wipe(down)">
                                      <p:cBhvr>
                                        <p:cTn id="28" dur="500"/>
                                        <p:tgtEl>
                                          <p:spTgt spid="27"/>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barn(inVertical)">
                                      <p:cBhvr>
                                        <p:cTn id="3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ABB8E47-EEEE-48D1-AAF5-8D4D97F0E319}"/>
              </a:ext>
            </a:extLst>
          </p:cNvPr>
          <p:cNvSpPr/>
          <p:nvPr/>
        </p:nvSpPr>
        <p:spPr>
          <a:xfrm>
            <a:off x="2286000" y="1828800"/>
            <a:ext cx="7858394" cy="2894350"/>
          </a:xfrm>
          <a:prstGeom prst="rect">
            <a:avLst/>
          </a:prstGeom>
          <a:noFill/>
        </p:spPr>
        <p:txBody>
          <a:bodyPr spcFirstLastPara="1" wrap="none" lIns="91440" tIns="45720" rIns="91440" bIns="45720" numCol="1">
            <a:prstTxWarp prst="textArchUp">
              <a:avLst/>
            </a:prstTxWarp>
            <a:spAutoFit/>
          </a:bodyPr>
          <a:lstStyle/>
          <a:p>
            <a:pPr algn="ctr"/>
            <a:r>
              <a:rPr lang="en-US" sz="6600" b="1" dirty="0">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Xin </a:t>
            </a:r>
            <a:r>
              <a:rPr lang="en-US" sz="6600" b="1" dirty="0" err="1">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cảm</a:t>
            </a:r>
            <a:r>
              <a:rPr lang="en-US" sz="6600" b="1" dirty="0">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6600" b="1" dirty="0" err="1">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ơn</a:t>
            </a:r>
            <a:r>
              <a:rPr lang="en-US" sz="6600" b="1" dirty="0">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6600" b="1" dirty="0" err="1">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các</a:t>
            </a:r>
            <a:r>
              <a:rPr lang="en-US" sz="6600" b="1" dirty="0">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6600" b="1" dirty="0" err="1">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em</a:t>
            </a:r>
            <a:r>
              <a:rPr lang="en-US" sz="6600" b="1" dirty="0">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6600" b="1" dirty="0" err="1">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đã</a:t>
            </a:r>
            <a:r>
              <a:rPr lang="en-US" sz="6600" b="1" dirty="0">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6600" b="1" dirty="0" err="1">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tham</a:t>
            </a:r>
            <a:r>
              <a:rPr lang="en-US" sz="6600" b="1" dirty="0">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6600" b="1" dirty="0" err="1">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dự</a:t>
            </a:r>
            <a:r>
              <a:rPr lang="en-US" sz="6600" b="1" dirty="0">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6600" b="1" dirty="0" err="1">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tiết</a:t>
            </a:r>
            <a:r>
              <a:rPr lang="en-US" sz="6600" b="1" dirty="0">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6600" b="1" dirty="0" err="1">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học</a:t>
            </a:r>
            <a:endParaRPr lang="en-US" sz="6600" b="1" dirty="0">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59771362"/>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5234" name="Text Box 2"/>
          <p:cNvSpPr txBox="1">
            <a:spLocks noChangeArrowheads="1"/>
          </p:cNvSpPr>
          <p:nvPr/>
        </p:nvSpPr>
        <p:spPr bwMode="auto">
          <a:xfrm>
            <a:off x="990600" y="2644775"/>
            <a:ext cx="10668000" cy="156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4800" b="1" u="none">
                <a:solidFill>
                  <a:srgbClr val="0000FF"/>
                </a:solidFill>
                <a:latin typeface="Times New Roman" panose="02020603050405020304" pitchFamily="18" charset="0"/>
                <a:cs typeface="Times New Roman" panose="02020603050405020304" pitchFamily="18" charset="0"/>
              </a:rPr>
              <a:t>* </a:t>
            </a:r>
            <a:r>
              <a:rPr lang="en-US" altLang="en-US" sz="4800" b="1">
                <a:solidFill>
                  <a:srgbClr val="0000FF"/>
                </a:solidFill>
                <a:latin typeface="Times New Roman" panose="02020603050405020304" pitchFamily="18" charset="0"/>
                <a:cs typeface="Times New Roman" panose="02020603050405020304" pitchFamily="18" charset="0"/>
              </a:rPr>
              <a:t>Nội dung</a:t>
            </a:r>
            <a:r>
              <a:rPr lang="en-US" altLang="en-US" sz="4800" b="1" u="none">
                <a:solidFill>
                  <a:srgbClr val="0000FF"/>
                </a:solidFill>
                <a:latin typeface="Times New Roman" panose="02020603050405020304" pitchFamily="18" charset="0"/>
                <a:cs typeface="Times New Roman" panose="02020603050405020304" pitchFamily="18" charset="0"/>
              </a:rPr>
              <a:t>: </a:t>
            </a:r>
            <a:r>
              <a:rPr lang="en-US" altLang="en-US" sz="4800" u="none">
                <a:solidFill>
                  <a:srgbClr val="0000FF"/>
                </a:solidFill>
                <a:latin typeface="Times New Roman" panose="02020603050405020304" pitchFamily="18" charset="0"/>
                <a:cs typeface="Times New Roman" panose="02020603050405020304" pitchFamily="18" charset="0"/>
              </a:rPr>
              <a:t>Bài thơ ca ngợi vẻ đẹp của dòng sông quê hương.</a:t>
            </a:r>
          </a:p>
        </p:txBody>
      </p:sp>
      <p:sp>
        <p:nvSpPr>
          <p:cNvPr id="49156" name="Text Box 15"/>
          <p:cNvSpPr txBox="1">
            <a:spLocks noChangeArrowheads="1"/>
          </p:cNvSpPr>
          <p:nvPr/>
        </p:nvSpPr>
        <p:spPr bwMode="auto">
          <a:xfrm>
            <a:off x="1085624" y="990600"/>
            <a:ext cx="9144000" cy="92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5400" b="1" dirty="0" err="1">
                <a:solidFill>
                  <a:srgbClr val="FF0000"/>
                </a:solidFill>
                <a:latin typeface="Times New Roman" panose="02020603050405020304" pitchFamily="18" charset="0"/>
                <a:cs typeface="Times New Roman" panose="02020603050405020304" pitchFamily="18" charset="0"/>
              </a:rPr>
              <a:t>Nêu</a:t>
            </a:r>
            <a:r>
              <a:rPr lang="en-US" altLang="en-US" sz="5400" b="1" dirty="0">
                <a:solidFill>
                  <a:srgbClr val="FF0000"/>
                </a:solidFill>
                <a:latin typeface="Times New Roman" panose="02020603050405020304" pitchFamily="18" charset="0"/>
                <a:cs typeface="Times New Roman" panose="02020603050405020304" pitchFamily="18" charset="0"/>
              </a:rPr>
              <a:t> </a:t>
            </a:r>
            <a:r>
              <a:rPr lang="en-US" altLang="en-US" sz="5400" b="1" dirty="0" err="1">
                <a:solidFill>
                  <a:srgbClr val="FF0000"/>
                </a:solidFill>
                <a:latin typeface="Times New Roman" panose="02020603050405020304" pitchFamily="18" charset="0"/>
                <a:cs typeface="Times New Roman" panose="02020603050405020304" pitchFamily="18" charset="0"/>
              </a:rPr>
              <a:t>nội</a:t>
            </a:r>
            <a:r>
              <a:rPr lang="en-US" altLang="en-US" sz="5400" b="1" dirty="0">
                <a:solidFill>
                  <a:srgbClr val="FF0000"/>
                </a:solidFill>
                <a:latin typeface="Times New Roman" panose="02020603050405020304" pitchFamily="18" charset="0"/>
                <a:cs typeface="Times New Roman" panose="02020603050405020304" pitchFamily="18" charset="0"/>
              </a:rPr>
              <a:t> dung </a:t>
            </a:r>
            <a:r>
              <a:rPr lang="en-US" altLang="en-US" sz="5400" b="1" dirty="0" err="1">
                <a:solidFill>
                  <a:srgbClr val="FF0000"/>
                </a:solidFill>
                <a:latin typeface="Times New Roman" panose="02020603050405020304" pitchFamily="18" charset="0"/>
                <a:cs typeface="Times New Roman" panose="02020603050405020304" pitchFamily="18" charset="0"/>
              </a:rPr>
              <a:t>bài</a:t>
            </a:r>
            <a:r>
              <a:rPr lang="en-US" altLang="en-US" sz="5400" b="1" dirty="0">
                <a:solidFill>
                  <a:srgbClr val="FF0000"/>
                </a:solidFill>
                <a:latin typeface="Times New Roman" panose="02020603050405020304" pitchFamily="18" charset="0"/>
                <a:cs typeface="Times New Roman" panose="02020603050405020304" pitchFamily="18" charset="0"/>
              </a:rPr>
              <a:t> </a:t>
            </a:r>
            <a:r>
              <a:rPr lang="en-US" altLang="en-US" sz="5400" b="1" dirty="0" err="1">
                <a:solidFill>
                  <a:srgbClr val="FF0000"/>
                </a:solidFill>
                <a:latin typeface="Times New Roman" panose="02020603050405020304" pitchFamily="18" charset="0"/>
                <a:cs typeface="Times New Roman" panose="02020603050405020304" pitchFamily="18" charset="0"/>
              </a:rPr>
              <a:t>thơ</a:t>
            </a:r>
            <a:r>
              <a:rPr lang="en-US" altLang="en-US" sz="5400" b="1" dirty="0">
                <a:solidFill>
                  <a:srgbClr val="FF0000"/>
                </a:solidFill>
                <a:latin typeface="Times New Roman" panose="02020603050405020304" pitchFamily="18" charset="0"/>
                <a:cs typeface="Times New Roman" panose="02020603050405020304" pitchFamily="18" charset="0"/>
              </a:rPr>
              <a:t> ?</a:t>
            </a:r>
            <a:endParaRPr lang="en-US" altLang="en-US" sz="5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754908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95234"/>
                                        </p:tgtEl>
                                        <p:attrNameLst>
                                          <p:attrName>style.visibility</p:attrName>
                                        </p:attrNameLst>
                                      </p:cBhvr>
                                      <p:to>
                                        <p:strVal val="visible"/>
                                      </p:to>
                                    </p:set>
                                    <p:anim calcmode="discrete" valueType="clr">
                                      <p:cBhvr override="childStyle">
                                        <p:cTn id="7" dur="80"/>
                                        <p:tgtEl>
                                          <p:spTgt spid="9523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95234"/>
                                        </p:tgtEl>
                                        <p:attrNameLst>
                                          <p:attrName>fillcolor</p:attrName>
                                        </p:attrNameLst>
                                      </p:cBhvr>
                                      <p:tavLst>
                                        <p:tav tm="0">
                                          <p:val>
                                            <p:clrVal>
                                              <a:schemeClr val="accent2"/>
                                            </p:clrVal>
                                          </p:val>
                                        </p:tav>
                                        <p:tav tm="50000">
                                          <p:val>
                                            <p:clrVal>
                                              <a:schemeClr val="hlink"/>
                                            </p:clrVal>
                                          </p:val>
                                        </p:tav>
                                      </p:tavLst>
                                    </p:anim>
                                    <p:set>
                                      <p:cBhvr>
                                        <p:cTn id="9" dur="80"/>
                                        <p:tgtEl>
                                          <p:spTgt spid="9523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11734800" cy="7786747"/>
          </a:xfrm>
          <a:prstGeom prst="rect">
            <a:avLst/>
          </a:prstGeom>
        </p:spPr>
        <p:txBody>
          <a:bodyPr wrap="square">
            <a:spAutoFit/>
          </a:bodyPr>
          <a:lstStyle/>
          <a:p>
            <a:pPr algn="ctr"/>
            <a:endParaRPr lang="en-US" sz="2000" b="1" dirty="0">
              <a:solidFill>
                <a:srgbClr val="000000"/>
              </a:solidFill>
              <a:latin typeface="Times New Roman" panose="02020603050405020304" pitchFamily="18" charset="0"/>
              <a:cs typeface="Times New Roman" panose="02020603050405020304" pitchFamily="18" charset="0"/>
            </a:endParaRPr>
          </a:p>
          <a:p>
            <a:pPr algn="ctr"/>
            <a:r>
              <a:rPr lang="vi-VN" sz="2000" b="1" dirty="0">
                <a:solidFill>
                  <a:srgbClr val="FF0000"/>
                </a:solidFill>
                <a:latin typeface="Times New Roman" panose="02020603050405020304" pitchFamily="18" charset="0"/>
                <a:cs typeface="Times New Roman" panose="02020603050405020304" pitchFamily="18" charset="0"/>
              </a:rPr>
              <a:t>Ăng-co Vát</a:t>
            </a:r>
            <a:endParaRPr lang="vi-VN" sz="2000" dirty="0">
              <a:solidFill>
                <a:srgbClr val="FF0000"/>
              </a:solidFill>
              <a:latin typeface="Times New Roman" panose="02020603050405020304" pitchFamily="18" charset="0"/>
              <a:cs typeface="Times New Roman" panose="02020603050405020304" pitchFamily="18" charset="0"/>
            </a:endParaRPr>
          </a:p>
          <a:p>
            <a:pPr algn="just"/>
            <a:r>
              <a:rPr lang="vi-VN" sz="2000" dirty="0">
                <a:solidFill>
                  <a:srgbClr val="000000"/>
                </a:solidFill>
                <a:latin typeface="Times New Roman" panose="02020603050405020304" pitchFamily="18" charset="0"/>
                <a:cs typeface="Times New Roman" panose="02020603050405020304" pitchFamily="18" charset="0"/>
              </a:rPr>
              <a:t>   </a:t>
            </a:r>
            <a:endParaRPr lang="en-US" sz="2000" dirty="0">
              <a:solidFill>
                <a:srgbClr val="000000"/>
              </a:solidFill>
              <a:latin typeface="Times New Roman" panose="02020603050405020304" pitchFamily="18" charset="0"/>
              <a:cs typeface="Times New Roman" panose="02020603050405020304" pitchFamily="18" charset="0"/>
            </a:endParaRPr>
          </a:p>
          <a:p>
            <a:pPr algn="just">
              <a:lnSpc>
                <a:spcPct val="150000"/>
              </a:lnSpc>
            </a:pPr>
            <a:r>
              <a:rPr lang="en-US" sz="2000" b="1" dirty="0">
                <a:solidFill>
                  <a:srgbClr val="000000"/>
                </a:solidFill>
                <a:latin typeface="Times New Roman" panose="02020603050405020304" pitchFamily="18" charset="0"/>
                <a:cs typeface="Times New Roman" panose="02020603050405020304" pitchFamily="18" charset="0"/>
              </a:rPr>
              <a:t>       </a:t>
            </a:r>
            <a:r>
              <a:rPr lang="vi-VN" sz="2000" b="1" dirty="0">
                <a:solidFill>
                  <a:srgbClr val="000000"/>
                </a:solidFill>
                <a:latin typeface="Times New Roman" panose="02020603050405020304" pitchFamily="18" charset="0"/>
                <a:cs typeface="Times New Roman" panose="02020603050405020304" pitchFamily="18" charset="0"/>
              </a:rPr>
              <a:t>Ăng-co Vát là một công trình kiến trúc và điêu khắc tuyệt diệu của nhân dân Cam-pu-chia được xây dựng từ đầu thế kỉ XII.</a:t>
            </a:r>
          </a:p>
          <a:p>
            <a:pPr algn="just">
              <a:lnSpc>
                <a:spcPct val="150000"/>
              </a:lnSpc>
            </a:pPr>
            <a:r>
              <a:rPr lang="vi-VN" sz="2000" b="1" dirty="0">
                <a:solidFill>
                  <a:srgbClr val="000000"/>
                </a:solidFill>
                <a:latin typeface="Times New Roman" panose="02020603050405020304" pitchFamily="18" charset="0"/>
                <a:cs typeface="Times New Roman" panose="02020603050405020304" pitchFamily="18" charset="0"/>
              </a:rPr>
              <a:t>   </a:t>
            </a:r>
            <a:r>
              <a:rPr lang="en-US" sz="2000" b="1" dirty="0">
                <a:solidFill>
                  <a:srgbClr val="000000"/>
                </a:solidFill>
                <a:latin typeface="Times New Roman" panose="02020603050405020304" pitchFamily="18" charset="0"/>
                <a:cs typeface="Times New Roman" panose="02020603050405020304" pitchFamily="18" charset="0"/>
              </a:rPr>
              <a:t>    </a:t>
            </a:r>
            <a:r>
              <a:rPr lang="vi-VN" sz="2000" b="1" dirty="0">
                <a:solidFill>
                  <a:srgbClr val="000000"/>
                </a:solidFill>
                <a:latin typeface="Times New Roman" panose="02020603050405020304" pitchFamily="18" charset="0"/>
                <a:cs typeface="Times New Roman" panose="02020603050405020304" pitchFamily="18" charset="0"/>
              </a:rPr>
              <a:t>Khu đền chính gồm ba tầng với những ngọn tháp lớn. Muốn thăm hết khu đền chính phải đi qua ba tầng hành lang dài gần 1500 mét và vào thăm 398 gian phòng. Suốt cuộc dạo xem kì thú đó, du khách sẽ cảm thấy như lạc vào thế giới của nghệ thuật chạm khắc và kiến trúc cổ đại. Đây, những cây tháp lớn được dựng bằng đá ong và bọc ngoài bằng đá nhẵn. Đây, những bức tường buồng nhẵn bóng như mặt ghế đá, hoàn toàn được ghép bằng những tảng đá lớn đẽo gọt vuông vức và lựa ghép vào nhau kín khít như xây gạch vữa.</a:t>
            </a:r>
          </a:p>
          <a:p>
            <a:pPr algn="just">
              <a:lnSpc>
                <a:spcPct val="150000"/>
              </a:lnSpc>
            </a:pPr>
            <a:r>
              <a:rPr lang="vi-VN" sz="2000" b="1" dirty="0">
                <a:solidFill>
                  <a:srgbClr val="000000"/>
                </a:solidFill>
                <a:latin typeface="Times New Roman" panose="02020603050405020304" pitchFamily="18" charset="0"/>
                <a:cs typeface="Times New Roman" panose="02020603050405020304" pitchFamily="18" charset="0"/>
              </a:rPr>
              <a:t>   </a:t>
            </a:r>
            <a:r>
              <a:rPr lang="en-US" sz="2000" b="1" dirty="0">
                <a:solidFill>
                  <a:srgbClr val="000000"/>
                </a:solidFill>
                <a:latin typeface="Times New Roman" panose="02020603050405020304" pitchFamily="18" charset="0"/>
                <a:cs typeface="Times New Roman" panose="02020603050405020304" pitchFamily="18" charset="0"/>
              </a:rPr>
              <a:t>  </a:t>
            </a:r>
            <a:r>
              <a:rPr lang="vi-VN" sz="2000" b="1" dirty="0">
                <a:solidFill>
                  <a:srgbClr val="000000"/>
                </a:solidFill>
                <a:latin typeface="Times New Roman" panose="02020603050405020304" pitchFamily="18" charset="0"/>
                <a:cs typeface="Times New Roman" panose="02020603050405020304" pitchFamily="18" charset="0"/>
              </a:rPr>
              <a:t>Toàn bộ khu đền quay về hướng tây. Lúc hoàng hôn, Ăng-co Vát thật huy hoàng. Mặt trời lặn, ánh sáng chiếu soi vào bóng tối cửa đền. Những ngọn tháp cao vút ở phía trên, lấp loáng giữa những chùm lá thốt nốt xòa tán tròn vượt lên hẳn những hàng muỗm già cổ kính. Ngôi đền cao với những thềm đá rêu phong, uy nghi kì lạ, càng cao càng thâm nghiêm dưới ánh trời vàng, khi đàn dơi bay tỏa ra từ các ngách.</a:t>
            </a:r>
          </a:p>
          <a:p>
            <a:pPr algn="r"/>
            <a:r>
              <a:rPr lang="vi-VN" sz="2000" i="1" dirty="0">
                <a:solidFill>
                  <a:srgbClr val="000000"/>
                </a:solidFill>
                <a:latin typeface="Times New Roman" panose="02020603050405020304" pitchFamily="18" charset="0"/>
                <a:cs typeface="Times New Roman" panose="02020603050405020304" pitchFamily="18" charset="0"/>
              </a:rPr>
              <a:t>Theo </a:t>
            </a:r>
            <a:r>
              <a:rPr lang="vi-VN" sz="2000" b="1" dirty="0">
                <a:solidFill>
                  <a:srgbClr val="000000"/>
                </a:solidFill>
                <a:latin typeface="Times New Roman" panose="02020603050405020304" pitchFamily="18" charset="0"/>
                <a:cs typeface="Times New Roman" panose="02020603050405020304" pitchFamily="18" charset="0"/>
              </a:rPr>
              <a:t>NHỮNG KÌ QUAN THẾ GIỚI</a:t>
            </a:r>
            <a:endParaRPr lang="vi-VN" sz="2000" dirty="0">
              <a:solidFill>
                <a:srgbClr val="000000"/>
              </a:solidFill>
              <a:latin typeface="Times New Roman" panose="02020603050405020304" pitchFamily="18" charset="0"/>
              <a:cs typeface="Times New Roman" panose="02020603050405020304" pitchFamily="18" charset="0"/>
            </a:endParaRPr>
          </a:p>
          <a:p>
            <a:br>
              <a:rPr lang="vi-VN" sz="2000" dirty="0">
                <a:solidFill>
                  <a:srgbClr val="000000"/>
                </a:solidFill>
                <a:latin typeface="Times New Roman" panose="02020603050405020304" pitchFamily="18" charset="0"/>
                <a:cs typeface="Times New Roman" panose="02020603050405020304" pitchFamily="18" charset="0"/>
              </a:rPr>
            </a:br>
            <a:br>
              <a:rPr lang="vi-VN" sz="2000" dirty="0">
                <a:solidFill>
                  <a:srgbClr val="000000"/>
                </a:solidFill>
                <a:latin typeface="Times New Roman" panose="02020603050405020304" pitchFamily="18" charset="0"/>
                <a:cs typeface="Times New Roman" panose="02020603050405020304" pitchFamily="18" charset="0"/>
              </a:rPr>
            </a:b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6384441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70367" y="1905532"/>
            <a:ext cx="2895600" cy="646331"/>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3600" b="1" dirty="0" err="1">
                <a:solidFill>
                  <a:srgbClr val="009900"/>
                </a:solidFill>
                <a:latin typeface="Times New Roman" panose="02020603050405020304" pitchFamily="18" charset="0"/>
                <a:cs typeface="Times New Roman" panose="02020603050405020304" pitchFamily="18" charset="0"/>
              </a:rPr>
              <a:t>Luyện</a:t>
            </a:r>
            <a:r>
              <a:rPr lang="en-US" sz="3600" b="1" dirty="0">
                <a:solidFill>
                  <a:srgbClr val="009900"/>
                </a:solidFill>
                <a:latin typeface="Times New Roman" panose="02020603050405020304" pitchFamily="18" charset="0"/>
                <a:cs typeface="Times New Roman" panose="02020603050405020304" pitchFamily="18" charset="0"/>
              </a:rPr>
              <a:t> </a:t>
            </a:r>
            <a:r>
              <a:rPr lang="en-US" sz="3600" b="1" dirty="0" err="1">
                <a:solidFill>
                  <a:srgbClr val="009900"/>
                </a:solidFill>
                <a:latin typeface="Times New Roman" panose="02020603050405020304" pitchFamily="18" charset="0"/>
                <a:cs typeface="Times New Roman" panose="02020603050405020304" pitchFamily="18" charset="0"/>
              </a:rPr>
              <a:t>đọc</a:t>
            </a:r>
            <a:r>
              <a:rPr lang="en-US" sz="3600" b="1" dirty="0">
                <a:solidFill>
                  <a:srgbClr val="009900"/>
                </a:solidFill>
                <a:latin typeface="Times New Roman" panose="02020603050405020304" pitchFamily="18" charset="0"/>
                <a:cs typeface="Times New Roman" panose="02020603050405020304" pitchFamily="18" charset="0"/>
              </a:rPr>
              <a:t>:</a:t>
            </a:r>
          </a:p>
        </p:txBody>
      </p:sp>
      <p:sp>
        <p:nvSpPr>
          <p:cNvPr id="9" name="Text Box 4"/>
          <p:cNvSpPr txBox="1">
            <a:spLocks noChangeArrowheads="1"/>
          </p:cNvSpPr>
          <p:nvPr/>
        </p:nvSpPr>
        <p:spPr bwMode="auto">
          <a:xfrm>
            <a:off x="1893253" y="2819400"/>
            <a:ext cx="8850947" cy="584775"/>
          </a:xfrm>
          <a:prstGeom prst="rect">
            <a:avLst/>
          </a:prstGeom>
          <a:noFill/>
          <a:ln w="9525">
            <a:noFill/>
            <a:miter lim="800000"/>
            <a:headEnd/>
            <a:tailEnd/>
          </a:ln>
          <a:effectLst/>
        </p:spPr>
        <p:txBody>
          <a:bodyPr wrap="square">
            <a:spAutoFit/>
          </a:bodyPr>
          <a:lstStyle/>
          <a:p>
            <a:pPr>
              <a:spcBef>
                <a:spcPct val="50000"/>
              </a:spcBef>
              <a:defRPr/>
            </a:pPr>
            <a:r>
              <a:rPr lang="en-US" sz="3200" b="1" dirty="0">
                <a:latin typeface="Times New Roman" panose="02020603050405020304" pitchFamily="18" charset="0"/>
                <a:cs typeface="Times New Roman" panose="02020603050405020304" pitchFamily="18" charset="0"/>
              </a:rPr>
              <a:t>- </a:t>
            </a:r>
            <a:r>
              <a:rPr lang="en-US" sz="3200" b="1" u="sng" dirty="0" err="1">
                <a:latin typeface="Times New Roman" panose="02020603050405020304" pitchFamily="18" charset="0"/>
                <a:cs typeface="Times New Roman" panose="02020603050405020304" pitchFamily="18" charset="0"/>
              </a:rPr>
              <a:t>Đoạn</a:t>
            </a:r>
            <a:r>
              <a:rPr lang="en-US" sz="3200" b="1" u="sng" dirty="0">
                <a:latin typeface="Times New Roman" panose="02020603050405020304" pitchFamily="18" charset="0"/>
                <a:cs typeface="Times New Roman" panose="02020603050405020304" pitchFamily="18" charset="0"/>
              </a:rPr>
              <a:t> 1</a:t>
            </a:r>
            <a:r>
              <a:rPr lang="en-US" sz="3200" b="1"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Từ</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đầu</a:t>
            </a:r>
            <a:r>
              <a:rPr lang="en-US" sz="3200" dirty="0">
                <a:latin typeface="Times New Roman" panose="02020603050405020304" pitchFamily="18" charset="0"/>
                <a:cs typeface="Times New Roman" panose="02020603050405020304" pitchFamily="18" charset="0"/>
              </a:rPr>
              <a:t>…</a:t>
            </a:r>
            <a:r>
              <a:rPr lang="en-US" sz="3200" dirty="0" err="1">
                <a:latin typeface="Times New Roman" panose="02020603050405020304" pitchFamily="18" charset="0"/>
                <a:cs typeface="Times New Roman" panose="02020603050405020304" pitchFamily="18" charset="0"/>
              </a:rPr>
              <a:t>đầu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thế</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kỉ</a:t>
            </a:r>
            <a:r>
              <a:rPr lang="en-US" sz="3200" dirty="0">
                <a:latin typeface="Times New Roman" panose="02020603050405020304" pitchFamily="18" charset="0"/>
                <a:cs typeface="Times New Roman" panose="02020603050405020304" pitchFamily="18" charset="0"/>
              </a:rPr>
              <a:t> XII</a:t>
            </a:r>
            <a:endParaRPr lang="en-US" sz="3200" b="1" dirty="0">
              <a:latin typeface="Times New Roman" panose="02020603050405020304" pitchFamily="18" charset="0"/>
              <a:cs typeface="Times New Roman" panose="02020603050405020304" pitchFamily="18" charset="0"/>
            </a:endParaRPr>
          </a:p>
        </p:txBody>
      </p:sp>
      <p:sp>
        <p:nvSpPr>
          <p:cNvPr id="10" name="Text Box 5"/>
          <p:cNvSpPr txBox="1">
            <a:spLocks noChangeArrowheads="1"/>
          </p:cNvSpPr>
          <p:nvPr/>
        </p:nvSpPr>
        <p:spPr bwMode="auto">
          <a:xfrm>
            <a:off x="1858516" y="3544983"/>
            <a:ext cx="8192135" cy="584775"/>
          </a:xfrm>
          <a:prstGeom prst="rect">
            <a:avLst/>
          </a:prstGeom>
          <a:noFill/>
          <a:ln w="9525">
            <a:noFill/>
            <a:miter lim="800000"/>
            <a:headEnd/>
            <a:tailEnd/>
          </a:ln>
          <a:effectLst/>
        </p:spPr>
        <p:txBody>
          <a:bodyPr wrap="square">
            <a:spAutoFit/>
          </a:bodyPr>
          <a:lstStyle/>
          <a:p>
            <a:pPr>
              <a:spcBef>
                <a:spcPct val="50000"/>
              </a:spcBef>
              <a:defRPr/>
            </a:pPr>
            <a:r>
              <a:rPr lang="en-US" sz="3200" b="1" dirty="0">
                <a:latin typeface="Times New Roman" panose="02020603050405020304" pitchFamily="18" charset="0"/>
                <a:cs typeface="Times New Roman" panose="02020603050405020304" pitchFamily="18" charset="0"/>
              </a:rPr>
              <a:t>- </a:t>
            </a:r>
            <a:r>
              <a:rPr lang="en-US" sz="3200" b="1" u="sng" dirty="0" err="1">
                <a:latin typeface="Times New Roman" panose="02020603050405020304" pitchFamily="18" charset="0"/>
                <a:cs typeface="Times New Roman" panose="02020603050405020304" pitchFamily="18" charset="0"/>
              </a:rPr>
              <a:t>Đoạn</a:t>
            </a:r>
            <a:r>
              <a:rPr lang="en-US" sz="3200" b="1" u="sng" dirty="0">
                <a:latin typeface="Times New Roman" panose="02020603050405020304" pitchFamily="18" charset="0"/>
                <a:cs typeface="Times New Roman" panose="02020603050405020304" pitchFamily="18" charset="0"/>
              </a:rPr>
              <a:t> 2</a:t>
            </a:r>
            <a:r>
              <a:rPr lang="en-US" sz="3200" b="1"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đền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chính</a:t>
            </a:r>
            <a:r>
              <a:rPr lang="en-US" sz="3200" dirty="0">
                <a:latin typeface="Times New Roman" panose="02020603050405020304" pitchFamily="18" charset="0"/>
                <a:cs typeface="Times New Roman" panose="02020603050405020304" pitchFamily="18" charset="0"/>
              </a:rPr>
              <a:t>…..</a:t>
            </a:r>
            <a:r>
              <a:rPr lang="en-US" sz="3200" dirty="0" err="1">
                <a:latin typeface="Times New Roman" panose="02020603050405020304" pitchFamily="18" charset="0"/>
                <a:cs typeface="Times New Roman" panose="02020603050405020304" pitchFamily="18" charset="0"/>
              </a:rPr>
              <a:t>xây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gạch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vữa</a:t>
            </a:r>
            <a:r>
              <a:rPr lang="en-US" sz="3200" dirty="0">
                <a:latin typeface="Times New Roman" panose="02020603050405020304" pitchFamily="18" charset="0"/>
                <a:cs typeface="Times New Roman" panose="02020603050405020304" pitchFamily="18" charset="0"/>
              </a:rPr>
              <a:t>.</a:t>
            </a:r>
            <a:endParaRPr lang="en-US" sz="3200" b="1" dirty="0">
              <a:latin typeface="Times New Roman" panose="02020603050405020304" pitchFamily="18" charset="0"/>
              <a:cs typeface="Times New Roman" panose="02020603050405020304" pitchFamily="18" charset="0"/>
            </a:endParaRPr>
          </a:p>
        </p:txBody>
      </p:sp>
      <p:sp>
        <p:nvSpPr>
          <p:cNvPr id="11" name="Text Box 6"/>
          <p:cNvSpPr txBox="1">
            <a:spLocks noChangeArrowheads="1"/>
          </p:cNvSpPr>
          <p:nvPr/>
        </p:nvSpPr>
        <p:spPr bwMode="auto">
          <a:xfrm>
            <a:off x="1858382" y="4265501"/>
            <a:ext cx="7936547" cy="584775"/>
          </a:xfrm>
          <a:prstGeom prst="rect">
            <a:avLst/>
          </a:prstGeom>
          <a:noFill/>
          <a:ln w="9525">
            <a:noFill/>
            <a:miter lim="800000"/>
            <a:headEnd/>
            <a:tailEnd/>
          </a:ln>
          <a:effectLst/>
        </p:spPr>
        <p:txBody>
          <a:bodyPr wrap="square">
            <a:spAutoFit/>
          </a:bodyPr>
          <a:lstStyle/>
          <a:p>
            <a:pPr>
              <a:spcBef>
                <a:spcPct val="50000"/>
              </a:spcBef>
              <a:defRPr/>
            </a:pPr>
            <a:r>
              <a:rPr lang="en-US" sz="3200" b="1" dirty="0">
                <a:latin typeface="Times New Roman" panose="02020603050405020304" pitchFamily="18" charset="0"/>
                <a:cs typeface="Times New Roman" panose="02020603050405020304" pitchFamily="18" charset="0"/>
              </a:rPr>
              <a:t>- </a:t>
            </a:r>
            <a:r>
              <a:rPr lang="en-US" sz="3200" b="1" u="sng" dirty="0" err="1">
                <a:latin typeface="Times New Roman" panose="02020603050405020304" pitchFamily="18" charset="0"/>
                <a:cs typeface="Times New Roman" panose="02020603050405020304" pitchFamily="18" charset="0"/>
              </a:rPr>
              <a:t>Đoạn</a:t>
            </a:r>
            <a:r>
              <a:rPr lang="en-US" sz="3200" b="1" u="sng" dirty="0">
                <a:latin typeface="Times New Roman" panose="02020603050405020304" pitchFamily="18" charset="0"/>
                <a:cs typeface="Times New Roman" panose="02020603050405020304" pitchFamily="18" charset="0"/>
              </a:rPr>
              <a:t> 3</a:t>
            </a:r>
            <a:r>
              <a:rPr lang="en-US" sz="3200" b="1"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Phần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còn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lại</a:t>
            </a:r>
            <a:endParaRPr lang="en-US" sz="3200" b="1" dirty="0">
              <a:latin typeface="Times New Roman" panose="02020603050405020304" pitchFamily="18" charset="0"/>
              <a:cs typeface="Times New Roman" panose="02020603050405020304" pitchFamily="18" charset="0"/>
            </a:endParaRPr>
          </a:p>
        </p:txBody>
      </p:sp>
      <p:sp>
        <p:nvSpPr>
          <p:cNvPr id="5" name="12-Point Star 4"/>
          <p:cNvSpPr/>
          <p:nvPr/>
        </p:nvSpPr>
        <p:spPr>
          <a:xfrm rot="20965822">
            <a:off x="7070896" y="1436794"/>
            <a:ext cx="5035404" cy="1400199"/>
          </a:xfrm>
          <a:prstGeom prst="star12">
            <a:avLst/>
          </a:prstGeom>
          <a:solidFill>
            <a:schemeClr val="accent4">
              <a:lumMod val="60000"/>
              <a:lumOff val="40000"/>
            </a:schemeClr>
          </a:solidFill>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chemeClr val="tx1"/>
                </a:solidFill>
                <a:latin typeface="Times New Roman" panose="02020603050405020304" pitchFamily="18" charset="0"/>
                <a:cs typeface="Times New Roman" panose="02020603050405020304" pitchFamily="18" charset="0"/>
              </a:rPr>
              <a:t>Bài</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có</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mấy</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đoạn</a:t>
            </a:r>
            <a:r>
              <a:rPr lang="en-US" sz="3600" b="1" dirty="0">
                <a:solidFill>
                  <a:schemeClr val="tx1"/>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23896140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ppt_x</p:attrName>
                                        </p:attrNameLst>
                                      </p:cBhvr>
                                      <p:tavLst>
                                        <p:tav tm="0">
                                          <p:val>
                                            <p:strVal val="#ppt_x"/>
                                          </p:val>
                                        </p:tav>
                                        <p:tav tm="100000">
                                          <p:val>
                                            <p:strVal val="#ppt_x"/>
                                          </p:val>
                                        </p:tav>
                                      </p:tavLst>
                                    </p:anim>
                                    <p:anim calcmode="lin" valueType="num">
                                      <p:cBhvr>
                                        <p:cTn id="9" dur="5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4"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to="" calcmode="lin" valueType="num">
                                      <p:cBhvr>
                                        <p:cTn id="21" dur="1" fill="hold"/>
                                        <p:tgtEl>
                                          <p:spTgt spid="9"/>
                                        </p:tgtEl>
                                        <p:attrNameLst>
                                          <p:attrName/>
                                        </p:attrNameLst>
                                      </p:cBhvr>
                                    </p:anim>
                                  </p:childTnLst>
                                </p:cTn>
                              </p:par>
                              <p:par>
                                <p:cTn id="22" presetID="21" presetClass="exit" presetSubtype="1" fill="hold" grpId="1" nodeType="withEffect">
                                  <p:stCondLst>
                                    <p:cond delay="0"/>
                                  </p:stCondLst>
                                  <p:childTnLst>
                                    <p:animEffect transition="out" filter="wheel(1)">
                                      <p:cBhvr>
                                        <p:cTn id="23" dur="500"/>
                                        <p:tgtEl>
                                          <p:spTgt spid="5"/>
                                        </p:tgtEl>
                                      </p:cBhvr>
                                    </p:animEffect>
                                    <p:set>
                                      <p:cBhvr>
                                        <p:cTn id="24" dur="1" fill="hold">
                                          <p:stCondLst>
                                            <p:cond delay="499"/>
                                          </p:stCondLst>
                                        </p:cTn>
                                        <p:tgtEl>
                                          <p:spTgt spid="5"/>
                                        </p:tgtEl>
                                        <p:attrNameLst>
                                          <p:attrName>style.visibility</p:attrName>
                                        </p:attrNameLst>
                                      </p:cBhvr>
                                      <p:to>
                                        <p:strVal val="hidden"/>
                                      </p:to>
                                    </p:set>
                                  </p:childTnLst>
                                </p:cTn>
                              </p:par>
                            </p:childTnLst>
                          </p:cTn>
                        </p:par>
                        <p:par>
                          <p:cTn id="25" fill="hold">
                            <p:stCondLst>
                              <p:cond delay="500"/>
                            </p:stCondLst>
                            <p:childTnLst>
                              <p:par>
                                <p:cTn id="26" presetID="24"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 to="" calcmode="lin" valueType="num">
                                      <p:cBhvr>
                                        <p:cTn id="28" dur="1" fill="hold"/>
                                        <p:tgtEl>
                                          <p:spTgt spid="10"/>
                                        </p:tgtEl>
                                        <p:attrNameLst>
                                          <p:attrName/>
                                        </p:attrNameLst>
                                      </p:cBhvr>
                                    </p:anim>
                                  </p:childTnLst>
                                </p:cTn>
                              </p:par>
                            </p:childTnLst>
                          </p:cTn>
                        </p:par>
                        <p:par>
                          <p:cTn id="29" fill="hold">
                            <p:stCondLst>
                              <p:cond delay="500"/>
                            </p:stCondLst>
                            <p:childTnLst>
                              <p:par>
                                <p:cTn id="30" presetID="24" presetClass="entr" presetSubtype="0" fill="hold" grpId="0" nodeType="afterEffect">
                                  <p:stCondLst>
                                    <p:cond delay="0"/>
                                  </p:stCondLst>
                                  <p:childTnLst>
                                    <p:set>
                                      <p:cBhvr>
                                        <p:cTn id="31" dur="1" fill="hold">
                                          <p:stCondLst>
                                            <p:cond delay="0"/>
                                          </p:stCondLst>
                                        </p:cTn>
                                        <p:tgtEl>
                                          <p:spTgt spid="11"/>
                                        </p:tgtEl>
                                        <p:attrNameLst>
                                          <p:attrName>style.visibility</p:attrName>
                                        </p:attrNameLst>
                                      </p:cBhvr>
                                      <p:to>
                                        <p:strVal val="visible"/>
                                      </p:to>
                                    </p:set>
                                    <p:anim to="" calcmode="lin" valueType="num">
                                      <p:cBhvr>
                                        <p:cTn id="32" dur="1" fill="hold"/>
                                        <p:tgtEl>
                                          <p:spTgt spid="11"/>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5" grpId="0" animBg="1"/>
      <p:bldP spid="5"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11734800" cy="6817251"/>
          </a:xfrm>
          <a:prstGeom prst="rect">
            <a:avLst/>
          </a:prstGeom>
        </p:spPr>
        <p:txBody>
          <a:bodyPr wrap="square">
            <a:spAutoFit/>
          </a:bodyPr>
          <a:lstStyle/>
          <a:p>
            <a:pPr algn="ctr"/>
            <a:endParaRPr lang="en-US" b="1" dirty="0">
              <a:solidFill>
                <a:srgbClr val="000000"/>
              </a:solidFill>
              <a:latin typeface="OpenSans"/>
            </a:endParaRPr>
          </a:p>
          <a:p>
            <a:pPr algn="ctr"/>
            <a:r>
              <a:rPr lang="vi-VN" sz="3200" b="1" dirty="0">
                <a:solidFill>
                  <a:srgbClr val="FF0000"/>
                </a:solidFill>
                <a:latin typeface="OpenSans"/>
              </a:rPr>
              <a:t>Ăng-co Vát</a:t>
            </a:r>
            <a:endParaRPr lang="vi-VN" sz="3200" dirty="0">
              <a:solidFill>
                <a:srgbClr val="FF0000"/>
              </a:solidFill>
              <a:latin typeface="OpenSans"/>
            </a:endParaRPr>
          </a:p>
          <a:p>
            <a:pPr algn="just"/>
            <a:r>
              <a:rPr lang="vi-VN" dirty="0">
                <a:solidFill>
                  <a:srgbClr val="000000"/>
                </a:solidFill>
                <a:latin typeface="OpenSans"/>
              </a:rPr>
              <a:t>   </a:t>
            </a:r>
            <a:endParaRPr lang="en-US" dirty="0">
              <a:solidFill>
                <a:srgbClr val="000000"/>
              </a:solidFill>
              <a:latin typeface="OpenSans"/>
            </a:endParaRPr>
          </a:p>
          <a:p>
            <a:pPr algn="just">
              <a:lnSpc>
                <a:spcPct val="150000"/>
              </a:lnSpc>
            </a:pPr>
            <a:r>
              <a:rPr lang="en-US" b="1" dirty="0">
                <a:solidFill>
                  <a:srgbClr val="000000"/>
                </a:solidFill>
                <a:latin typeface="OpenSans"/>
              </a:rPr>
              <a:t>       </a:t>
            </a:r>
            <a:r>
              <a:rPr lang="vi-VN" b="1" dirty="0">
                <a:solidFill>
                  <a:srgbClr val="000000"/>
                </a:solidFill>
                <a:latin typeface="OpenSans"/>
              </a:rPr>
              <a:t>Ăng-co Vát là một công trình kiến trúc và điêu khắc tuyệt diệu của nhân dân Cam-pu-chia được xây dựng từ đầu thế kỉ XII.</a:t>
            </a:r>
          </a:p>
          <a:p>
            <a:pPr algn="just">
              <a:lnSpc>
                <a:spcPct val="150000"/>
              </a:lnSpc>
            </a:pPr>
            <a:r>
              <a:rPr lang="vi-VN" b="1" dirty="0">
                <a:solidFill>
                  <a:srgbClr val="000000"/>
                </a:solidFill>
                <a:latin typeface="OpenSans"/>
              </a:rPr>
              <a:t>   </a:t>
            </a:r>
            <a:r>
              <a:rPr lang="en-US" b="1" dirty="0">
                <a:solidFill>
                  <a:srgbClr val="000000"/>
                </a:solidFill>
                <a:latin typeface="OpenSans"/>
              </a:rPr>
              <a:t>  </a:t>
            </a:r>
            <a:r>
              <a:rPr lang="en-US" b="1" dirty="0">
                <a:solidFill>
                  <a:srgbClr val="FF0000"/>
                </a:solidFill>
                <a:latin typeface="OpenSans"/>
              </a:rPr>
              <a:t>  </a:t>
            </a:r>
            <a:r>
              <a:rPr lang="vi-VN" b="1" dirty="0">
                <a:solidFill>
                  <a:srgbClr val="FF0000"/>
                </a:solidFill>
                <a:latin typeface="OpenSans"/>
              </a:rPr>
              <a:t>Khu đền chính gồm ba tầng với những ngọn tháp lớn. Muốn thăm hết khu đền chính phải đi qua ba tầng hành lang dài gần 1500 mét và vào thăm 398 gian phòng. Suốt cuộc dạo xem kì thú đó, du khách sẽ cảm thấy như lạc vào thế giới của nghệ thuật chạm khắc và kiến trúc cổ đại. Đây, những cây tháp lớn được dựng bằng đá ong và bọc ngoài bằng đá nhẵn. Đây, những bức tường buồng nhẵn bóng như mặt ghế đá, hoàn toàn được ghép bằng những tảng đá lớn đẽo gọt vuông vức và lựa ghép vào nhau kín khít như xây gạch vữa.</a:t>
            </a:r>
          </a:p>
          <a:p>
            <a:pPr algn="just">
              <a:lnSpc>
                <a:spcPct val="150000"/>
              </a:lnSpc>
            </a:pPr>
            <a:r>
              <a:rPr lang="vi-VN" b="1" dirty="0">
                <a:solidFill>
                  <a:srgbClr val="000000"/>
                </a:solidFill>
                <a:latin typeface="OpenSans"/>
              </a:rPr>
              <a:t>   </a:t>
            </a:r>
            <a:r>
              <a:rPr lang="en-US" b="1" dirty="0">
                <a:solidFill>
                  <a:srgbClr val="000000"/>
                </a:solidFill>
                <a:latin typeface="OpenSans"/>
              </a:rPr>
              <a:t> </a:t>
            </a:r>
            <a:r>
              <a:rPr lang="en-US" b="1" dirty="0">
                <a:solidFill>
                  <a:srgbClr val="0000FF"/>
                </a:solidFill>
                <a:latin typeface="OpenSans"/>
              </a:rPr>
              <a:t> </a:t>
            </a:r>
            <a:r>
              <a:rPr lang="vi-VN" b="1" dirty="0">
                <a:solidFill>
                  <a:srgbClr val="0000FF"/>
                </a:solidFill>
                <a:latin typeface="OpenSans"/>
              </a:rPr>
              <a:t>Toàn bộ khu đền quay về hướng tây. Lúc hoàng hôn, Ăng-co Vát thật huy hoàng. Mặt trời lặn, ánh sáng chiếu soi vào bóng tối cửa đền. Những ngọn tháp cao vút ở phía trên, lấp loáng giữa những chùm lá thốt nốt xòa tán tròn vượt lên hẳn những hàng muỗm già cổ kính. Ngôi đền cao với những thềm đá rêu phong, uy nghi kì lạ, càng cao càng thâm nghiêm dưới ánh trời vàng, khi đàn dơi bay tỏa ra từ các ngách.</a:t>
            </a:r>
          </a:p>
          <a:p>
            <a:pPr algn="r"/>
            <a:r>
              <a:rPr lang="vi-VN" i="1" dirty="0">
                <a:solidFill>
                  <a:srgbClr val="000000"/>
                </a:solidFill>
                <a:latin typeface="OpenSans"/>
              </a:rPr>
              <a:t>Theo </a:t>
            </a:r>
            <a:r>
              <a:rPr lang="vi-VN" b="1" dirty="0">
                <a:solidFill>
                  <a:srgbClr val="000000"/>
                </a:solidFill>
                <a:latin typeface="OpenSans"/>
              </a:rPr>
              <a:t>NHỮNG KÌ QUAN THẾ GIỚI</a:t>
            </a:r>
            <a:endParaRPr lang="vi-VN" dirty="0">
              <a:solidFill>
                <a:srgbClr val="000000"/>
              </a:solidFill>
              <a:latin typeface="OpenSans"/>
            </a:endParaRPr>
          </a:p>
          <a:p>
            <a:br>
              <a:rPr lang="vi-VN" dirty="0">
                <a:solidFill>
                  <a:srgbClr val="000000"/>
                </a:solidFill>
                <a:latin typeface="OpenSans"/>
              </a:rPr>
            </a:br>
            <a:br>
              <a:rPr lang="vi-VN" dirty="0">
                <a:solidFill>
                  <a:srgbClr val="000000"/>
                </a:solidFill>
                <a:latin typeface="OpenSans"/>
              </a:rPr>
            </a:br>
            <a:endParaRPr lang="en-US" dirty="0"/>
          </a:p>
        </p:txBody>
      </p:sp>
    </p:spTree>
    <p:extLst>
      <p:ext uri="{BB962C8B-B14F-4D97-AF65-F5344CB8AC3E}">
        <p14:creationId xmlns:p14="http://schemas.microsoft.com/office/powerpoint/2010/main" val="190541318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3BD12EF-54B5-44F4-BB16-F6AC5974B1CE}"/>
              </a:ext>
            </a:extLst>
          </p:cNvPr>
          <p:cNvSpPr txBox="1"/>
          <p:nvPr/>
        </p:nvSpPr>
        <p:spPr>
          <a:xfrm>
            <a:off x="5002236" y="762933"/>
            <a:ext cx="2057389" cy="584775"/>
          </a:xfrm>
          <a:prstGeom prst="rect">
            <a:avLst/>
          </a:prstGeom>
          <a:noFill/>
        </p:spPr>
        <p:txBody>
          <a:bodyPr wrap="square" rtlCol="0">
            <a:spAutoFit/>
          </a:bodyPr>
          <a:lstStyle/>
          <a:p>
            <a:r>
              <a:rPr lang="en-US" sz="3200" b="1" u="sng" dirty="0" err="1">
                <a:solidFill>
                  <a:schemeClr val="accent6">
                    <a:lumMod val="50000"/>
                  </a:schemeClr>
                </a:solidFill>
                <a:latin typeface="Times New Roman" panose="02020603050405020304" pitchFamily="18" charset="0"/>
                <a:cs typeface="Times New Roman" panose="02020603050405020304" pitchFamily="18" charset="0"/>
              </a:rPr>
              <a:t>Luyện</a:t>
            </a:r>
            <a:r>
              <a:rPr lang="en-US" sz="3200" b="1" u="sng" dirty="0">
                <a:solidFill>
                  <a:schemeClr val="accent6">
                    <a:lumMod val="50000"/>
                  </a:schemeClr>
                </a:solidFill>
                <a:latin typeface="Times New Roman" panose="02020603050405020304" pitchFamily="18" charset="0"/>
                <a:cs typeface="Times New Roman" panose="02020603050405020304" pitchFamily="18" charset="0"/>
              </a:rPr>
              <a:t> </a:t>
            </a:r>
            <a:r>
              <a:rPr lang="en-US" sz="3200" b="1" u="sng" dirty="0" err="1">
                <a:solidFill>
                  <a:schemeClr val="accent6">
                    <a:lumMod val="50000"/>
                  </a:schemeClr>
                </a:solidFill>
                <a:latin typeface="Times New Roman" panose="02020603050405020304" pitchFamily="18" charset="0"/>
                <a:cs typeface="Times New Roman" panose="02020603050405020304" pitchFamily="18" charset="0"/>
              </a:rPr>
              <a:t>đọc</a:t>
            </a:r>
            <a:endParaRPr lang="en-US" sz="3200" b="1" u="sng" dirty="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FD974EE1-E02C-4AEC-B2B6-94660597B2D6}"/>
              </a:ext>
            </a:extLst>
          </p:cNvPr>
          <p:cNvSpPr txBox="1"/>
          <p:nvPr/>
        </p:nvSpPr>
        <p:spPr>
          <a:xfrm>
            <a:off x="2819400" y="2683835"/>
            <a:ext cx="4240225" cy="584775"/>
          </a:xfrm>
          <a:prstGeom prst="rect">
            <a:avLst/>
          </a:prstGeom>
          <a:noFill/>
        </p:spPr>
        <p:txBody>
          <a:bodyPr wrap="square" rtlCol="0">
            <a:spAutoFit/>
          </a:bodyPr>
          <a:lstStyle/>
          <a:p>
            <a:r>
              <a:rPr lang="en-US" sz="3200" dirty="0" err="1">
                <a:solidFill>
                  <a:srgbClr val="0000FF"/>
                </a:solidFill>
                <a:latin typeface="Times New Roman" panose="02020603050405020304" pitchFamily="18" charset="0"/>
                <a:cs typeface="Times New Roman" panose="02020603050405020304" pitchFamily="18" charset="0"/>
              </a:rPr>
              <a:t>Ăng</a:t>
            </a:r>
            <a:r>
              <a:rPr lang="en-US" sz="3200" dirty="0">
                <a:solidFill>
                  <a:srgbClr val="0000FF"/>
                </a:solidFill>
                <a:latin typeface="Times New Roman" panose="02020603050405020304" pitchFamily="18" charset="0"/>
                <a:cs typeface="Times New Roman" panose="02020603050405020304" pitchFamily="18" charset="0"/>
              </a:rPr>
              <a:t>-co </a:t>
            </a:r>
            <a:r>
              <a:rPr lang="en-US" sz="3200" dirty="0" err="1">
                <a:solidFill>
                  <a:srgbClr val="0000FF"/>
                </a:solidFill>
                <a:latin typeface="Times New Roman" panose="02020603050405020304" pitchFamily="18" charset="0"/>
                <a:cs typeface="Times New Roman" panose="02020603050405020304" pitchFamily="18" charset="0"/>
              </a:rPr>
              <a:t>Vát</a:t>
            </a:r>
            <a:endParaRPr lang="en-US" sz="3200" dirty="0">
              <a:solidFill>
                <a:srgbClr val="0000FF"/>
              </a:solidFill>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id="{E5B54023-5DAA-45C0-A223-A1AAD1CB516D}"/>
              </a:ext>
            </a:extLst>
          </p:cNvPr>
          <p:cNvSpPr txBox="1"/>
          <p:nvPr/>
        </p:nvSpPr>
        <p:spPr>
          <a:xfrm>
            <a:off x="3352800" y="3553973"/>
            <a:ext cx="4240225" cy="584775"/>
          </a:xfrm>
          <a:prstGeom prst="rect">
            <a:avLst/>
          </a:prstGeom>
          <a:noFill/>
        </p:spPr>
        <p:txBody>
          <a:bodyPr wrap="square" rtlCol="0">
            <a:spAutoFit/>
          </a:bodyPr>
          <a:lstStyle/>
          <a:p>
            <a:r>
              <a:rPr lang="en-US" sz="3200" dirty="0" err="1">
                <a:solidFill>
                  <a:srgbClr val="0000FF"/>
                </a:solidFill>
                <a:latin typeface="Times New Roman" panose="02020603050405020304" pitchFamily="18" charset="0"/>
                <a:cs typeface="Times New Roman" panose="02020603050405020304" pitchFamily="18" charset="0"/>
              </a:rPr>
              <a:t>nhẵn</a:t>
            </a:r>
            <a:endParaRPr lang="en-US" sz="3200" dirty="0">
              <a:solidFill>
                <a:srgbClr val="0000FF"/>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AA5AAE61-017D-4D7D-88EF-C110E2E9068B}"/>
              </a:ext>
            </a:extLst>
          </p:cNvPr>
          <p:cNvSpPr txBox="1"/>
          <p:nvPr/>
        </p:nvSpPr>
        <p:spPr>
          <a:xfrm>
            <a:off x="7044385" y="3478212"/>
            <a:ext cx="4240225" cy="584775"/>
          </a:xfrm>
          <a:prstGeom prst="rect">
            <a:avLst/>
          </a:prstGeom>
          <a:noFill/>
        </p:spPr>
        <p:txBody>
          <a:bodyPr wrap="square" rtlCol="0">
            <a:spAutoFit/>
          </a:bodyPr>
          <a:lstStyle/>
          <a:p>
            <a:r>
              <a:rPr lang="en-US" sz="3200" dirty="0" err="1">
                <a:solidFill>
                  <a:srgbClr val="0000FF"/>
                </a:solidFill>
                <a:latin typeface="Times New Roman" panose="02020603050405020304" pitchFamily="18" charset="0"/>
                <a:cs typeface="Times New Roman" panose="02020603050405020304" pitchFamily="18" charset="0"/>
              </a:rPr>
              <a:t>lấp</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loáng</a:t>
            </a:r>
            <a:endParaRPr lang="en-US" sz="3200" dirty="0">
              <a:solidFill>
                <a:srgbClr val="0000FF"/>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2933CD4C-FB29-4085-8FA0-CCF5964DEF80}"/>
              </a:ext>
            </a:extLst>
          </p:cNvPr>
          <p:cNvSpPr txBox="1"/>
          <p:nvPr/>
        </p:nvSpPr>
        <p:spPr>
          <a:xfrm>
            <a:off x="7065487" y="2621196"/>
            <a:ext cx="1497026" cy="584775"/>
          </a:xfrm>
          <a:prstGeom prst="rect">
            <a:avLst/>
          </a:prstGeom>
          <a:noFill/>
        </p:spPr>
        <p:txBody>
          <a:bodyPr wrap="square" rtlCol="0">
            <a:spAutoFit/>
          </a:bodyPr>
          <a:lstStyle/>
          <a:p>
            <a:r>
              <a:rPr lang="en-US" sz="3200" dirty="0" err="1">
                <a:solidFill>
                  <a:srgbClr val="0000FF"/>
                </a:solidFill>
                <a:latin typeface="Times New Roman" panose="02020603050405020304" pitchFamily="18" charset="0"/>
                <a:cs typeface="Times New Roman" panose="02020603050405020304" pitchFamily="18" charset="0"/>
              </a:rPr>
              <a:t>muỗm</a:t>
            </a:r>
            <a:endParaRPr lang="en-US" sz="3200" dirty="0">
              <a:solidFill>
                <a:srgbClr val="0000FF"/>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1F4BC1C4-4950-489C-B762-A7409503DA45}"/>
              </a:ext>
            </a:extLst>
          </p:cNvPr>
          <p:cNvSpPr txBox="1"/>
          <p:nvPr/>
        </p:nvSpPr>
        <p:spPr>
          <a:xfrm>
            <a:off x="457199" y="4634307"/>
            <a:ext cx="9677401" cy="2062103"/>
          </a:xfrm>
          <a:prstGeom prst="rect">
            <a:avLst/>
          </a:prstGeom>
          <a:noFill/>
        </p:spPr>
        <p:txBody>
          <a:bodyPr wrap="square" rtlCol="0">
            <a:spAutoFit/>
          </a:bodyPr>
          <a:lstStyle/>
          <a:p>
            <a:pPr algn="just"/>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Đây</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những</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bức</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tường</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buồng</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nhẵn</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bóng</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như</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mặt</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ghế</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đá</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hoàn</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toàn</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được</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ghép</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bằng</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những</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tảng</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đá</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lớn</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đẽo</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gọt</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vuông</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vức</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và</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lựa</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ghép</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vào</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nhau</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kín</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khít</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như</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xây</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gạch</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vữa</a:t>
            </a:r>
            <a:r>
              <a:rPr lang="en-US" sz="3200" dirty="0">
                <a:solidFill>
                  <a:srgbClr val="0000FF"/>
                </a:solidFill>
                <a:latin typeface="Times New Roman" panose="02020603050405020304" pitchFamily="18" charset="0"/>
                <a:cs typeface="Times New Roman" panose="02020603050405020304" pitchFamily="18" charset="0"/>
              </a:rPr>
              <a:t>.</a:t>
            </a:r>
          </a:p>
        </p:txBody>
      </p:sp>
      <p:sp>
        <p:nvSpPr>
          <p:cNvPr id="12" name="TextBox 11">
            <a:extLst>
              <a:ext uri="{FF2B5EF4-FFF2-40B4-BE49-F238E27FC236}">
                <a16:creationId xmlns:a16="http://schemas.microsoft.com/office/drawing/2014/main" id="{D31F9301-BD16-4437-9424-F67BFF1228D9}"/>
              </a:ext>
            </a:extLst>
          </p:cNvPr>
          <p:cNvSpPr txBox="1"/>
          <p:nvPr/>
        </p:nvSpPr>
        <p:spPr>
          <a:xfrm>
            <a:off x="304800" y="3970508"/>
            <a:ext cx="2057389" cy="584775"/>
          </a:xfrm>
          <a:prstGeom prst="rect">
            <a:avLst/>
          </a:prstGeom>
          <a:noFill/>
        </p:spPr>
        <p:txBody>
          <a:bodyPr wrap="square" rtlCol="0">
            <a:spAutoFit/>
          </a:bodyPr>
          <a:lstStyle/>
          <a:p>
            <a:r>
              <a:rPr lang="en-US" sz="3200" b="1" dirty="0" err="1">
                <a:solidFill>
                  <a:srgbClr val="C00000"/>
                </a:solidFill>
                <a:latin typeface="Times New Roman" panose="02020603050405020304" pitchFamily="18" charset="0"/>
                <a:cs typeface="Times New Roman" panose="02020603050405020304" pitchFamily="18" charset="0"/>
              </a:rPr>
              <a:t>Câu</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dài</a:t>
            </a:r>
            <a:r>
              <a:rPr lang="en-US" sz="3200" b="1" dirty="0">
                <a:solidFill>
                  <a:srgbClr val="C00000"/>
                </a:solidFill>
                <a:latin typeface="Times New Roman" panose="02020603050405020304" pitchFamily="18" charset="0"/>
                <a:cs typeface="Times New Roman" panose="02020603050405020304" pitchFamily="18" charset="0"/>
              </a:rPr>
              <a:t>:</a:t>
            </a:r>
          </a:p>
        </p:txBody>
      </p:sp>
      <p:sp>
        <p:nvSpPr>
          <p:cNvPr id="13" name="TextBox 12">
            <a:extLst>
              <a:ext uri="{FF2B5EF4-FFF2-40B4-BE49-F238E27FC236}">
                <a16:creationId xmlns:a16="http://schemas.microsoft.com/office/drawing/2014/main" id="{8FFBF7B5-D5B8-470A-934D-91EF5A0C1F76}"/>
              </a:ext>
            </a:extLst>
          </p:cNvPr>
          <p:cNvSpPr txBox="1"/>
          <p:nvPr/>
        </p:nvSpPr>
        <p:spPr>
          <a:xfrm>
            <a:off x="8576581" y="5065194"/>
            <a:ext cx="685799" cy="707886"/>
          </a:xfrm>
          <a:prstGeom prst="rect">
            <a:avLst/>
          </a:prstGeom>
          <a:noFill/>
        </p:spPr>
        <p:txBody>
          <a:bodyPr wrap="square" rtlCol="0">
            <a:spAutoFit/>
          </a:bodyPr>
          <a:lstStyle/>
          <a:p>
            <a:r>
              <a:rPr lang="en-US" sz="4000" b="1" dirty="0">
                <a:solidFill>
                  <a:srgbClr val="FF0000"/>
                </a:solidFill>
                <a:latin typeface="Times New Roman" panose="02020603050405020304" pitchFamily="18" charset="0"/>
                <a:cs typeface="Times New Roman" panose="02020603050405020304" pitchFamily="18" charset="0"/>
              </a:rPr>
              <a:t>/</a:t>
            </a:r>
          </a:p>
        </p:txBody>
      </p:sp>
      <p:sp>
        <p:nvSpPr>
          <p:cNvPr id="14" name="TextBox 13">
            <a:extLst>
              <a:ext uri="{FF2B5EF4-FFF2-40B4-BE49-F238E27FC236}">
                <a16:creationId xmlns:a16="http://schemas.microsoft.com/office/drawing/2014/main" id="{04BE3E72-1106-4511-B8FB-A59967EDAFA6}"/>
              </a:ext>
            </a:extLst>
          </p:cNvPr>
          <p:cNvSpPr txBox="1"/>
          <p:nvPr/>
        </p:nvSpPr>
        <p:spPr>
          <a:xfrm>
            <a:off x="2277784" y="5567037"/>
            <a:ext cx="685799" cy="707886"/>
          </a:xfrm>
          <a:prstGeom prst="rect">
            <a:avLst/>
          </a:prstGeom>
          <a:noFill/>
        </p:spPr>
        <p:txBody>
          <a:bodyPr wrap="square" rtlCol="0">
            <a:spAutoFit/>
          </a:bodyPr>
          <a:lstStyle/>
          <a:p>
            <a:r>
              <a:rPr lang="en-US" sz="4000" b="1"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042451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down)">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down)">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arn(inVertical)">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barn(inVertical)">
                                      <p:cBhvr>
                                        <p:cTn id="3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p:bldP spid="9" grpId="0"/>
      <p:bldP spid="10" grpId="0"/>
      <p:bldP spid="11" grpId="0"/>
      <p:bldP spid="13"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0"/>
            <a:ext cx="11582400" cy="7925246"/>
          </a:xfrm>
          <a:prstGeom prst="rect">
            <a:avLst/>
          </a:prstGeom>
        </p:spPr>
        <p:txBody>
          <a:bodyPr wrap="square">
            <a:spAutoFit/>
          </a:bodyPr>
          <a:lstStyle/>
          <a:p>
            <a:pPr algn="ctr"/>
            <a:endParaRPr lang="en-US" b="1" dirty="0">
              <a:solidFill>
                <a:srgbClr val="000000"/>
              </a:solidFill>
              <a:latin typeface="OpenSans"/>
            </a:endParaRPr>
          </a:p>
          <a:p>
            <a:pPr algn="ctr"/>
            <a:r>
              <a:rPr lang="vi-VN" sz="3200" b="1" dirty="0">
                <a:solidFill>
                  <a:srgbClr val="FF0000"/>
                </a:solidFill>
                <a:latin typeface="OpenSans"/>
              </a:rPr>
              <a:t>Ăng-co Vát</a:t>
            </a:r>
            <a:endParaRPr lang="vi-VN" sz="3200" dirty="0">
              <a:solidFill>
                <a:srgbClr val="FF0000"/>
              </a:solidFill>
              <a:latin typeface="OpenSans"/>
            </a:endParaRPr>
          </a:p>
          <a:p>
            <a:pPr algn="just"/>
            <a:r>
              <a:rPr lang="vi-VN" dirty="0">
                <a:solidFill>
                  <a:srgbClr val="000000"/>
                </a:solidFill>
                <a:latin typeface="OpenSans"/>
              </a:rPr>
              <a:t>   </a:t>
            </a:r>
            <a:endParaRPr lang="en-US" dirty="0">
              <a:solidFill>
                <a:srgbClr val="000000"/>
              </a:solidFill>
              <a:latin typeface="OpenSans"/>
            </a:endParaRPr>
          </a:p>
          <a:p>
            <a:pPr algn="just">
              <a:lnSpc>
                <a:spcPct val="150000"/>
              </a:lnSpc>
            </a:pPr>
            <a:r>
              <a:rPr lang="en-US" b="1" dirty="0">
                <a:solidFill>
                  <a:srgbClr val="000000"/>
                </a:solidFill>
                <a:latin typeface="OpenSans"/>
              </a:rPr>
              <a:t>      </a:t>
            </a:r>
            <a:r>
              <a:rPr lang="vi-VN" b="1" dirty="0">
                <a:solidFill>
                  <a:srgbClr val="000000"/>
                </a:solidFill>
                <a:latin typeface="OpenSans"/>
              </a:rPr>
              <a:t>Ăng-co Vát là một công trình kiến trúc và điêu khắc tuyệt diệu của nhân dân Cam-pu-chia được xây dựng từ đầu thế kỉ XII.</a:t>
            </a:r>
          </a:p>
          <a:p>
            <a:pPr algn="just">
              <a:lnSpc>
                <a:spcPct val="150000"/>
              </a:lnSpc>
            </a:pPr>
            <a:r>
              <a:rPr lang="vi-VN" b="1" dirty="0">
                <a:solidFill>
                  <a:srgbClr val="000000"/>
                </a:solidFill>
                <a:latin typeface="OpenSans"/>
              </a:rPr>
              <a:t>   </a:t>
            </a:r>
            <a:r>
              <a:rPr lang="en-US" b="1" dirty="0">
                <a:solidFill>
                  <a:srgbClr val="000000"/>
                </a:solidFill>
                <a:latin typeface="OpenSans"/>
              </a:rPr>
              <a:t>  </a:t>
            </a:r>
            <a:r>
              <a:rPr lang="vi-VN" b="1" dirty="0">
                <a:solidFill>
                  <a:srgbClr val="000000"/>
                </a:solidFill>
                <a:latin typeface="OpenSans"/>
              </a:rPr>
              <a:t>Khu đền chính gồm ba tầng với những ngọn tháp lớn. Muốn thăm hết khu đền chính phải đi qua ba tầng hành lang dài gần 1500 mét và vào thăm 398 gian phòng. Suốt cuộc dạo xem kì thú đó, du khách sẽ cảm thấy như lạc vào thế giới của nghệ thuật chạm khắc và kiến trúc cổ đại. Đây, những cây tháp lớn được dựng bằng đá ong và bọc ngoài bằng đá nhẵn. Đây, những bức tường buồng nhẵn bóng như mặt ghế đá, hoàn toàn được ghép bằng những tảng đá lớn đẽo gọt vuông vức và lựa ghép vào nhau kín khít như xây gạch vữa.</a:t>
            </a:r>
          </a:p>
          <a:p>
            <a:pPr algn="just">
              <a:lnSpc>
                <a:spcPct val="150000"/>
              </a:lnSpc>
            </a:pPr>
            <a:r>
              <a:rPr lang="vi-VN" b="1" dirty="0">
                <a:solidFill>
                  <a:srgbClr val="000000"/>
                </a:solidFill>
                <a:latin typeface="OpenSans"/>
              </a:rPr>
              <a:t>  </a:t>
            </a:r>
            <a:r>
              <a:rPr lang="en-US" b="1" dirty="0">
                <a:solidFill>
                  <a:srgbClr val="000000"/>
                </a:solidFill>
                <a:latin typeface="OpenSans"/>
              </a:rPr>
              <a:t> </a:t>
            </a:r>
            <a:r>
              <a:rPr lang="vi-VN" b="1" dirty="0">
                <a:solidFill>
                  <a:srgbClr val="000000"/>
                </a:solidFill>
                <a:latin typeface="OpenSans"/>
              </a:rPr>
              <a:t> Toàn bộ khu đền quay về hướng tây. Lúc hoàng hôn, Ăng-co Vát thật huy hoàng. Mặt trời lặn, ánh sáng chiếu soi vào bóng tối cửa đền. Những ngọn tháp cao vút ở phía trên, lấp loáng giữa những chùm lá thốt nốt xòa tán tròn vượt lên hẳn những hàng muỗm già cổ kính. Ngôi đền cao với những thềm đá rêu phong, uy nghi kì lạ, càng cao càng thâm nghiêm dưới ánh trời vàng, khi đàn dơi bay tỏa ra từ các ngách.</a:t>
            </a:r>
          </a:p>
          <a:p>
            <a:pPr algn="r"/>
            <a:r>
              <a:rPr lang="vi-VN" i="1" dirty="0">
                <a:solidFill>
                  <a:srgbClr val="000000"/>
                </a:solidFill>
                <a:latin typeface="OpenSans"/>
              </a:rPr>
              <a:t>Theo </a:t>
            </a:r>
            <a:r>
              <a:rPr lang="vi-VN" b="1" dirty="0">
                <a:solidFill>
                  <a:srgbClr val="000000"/>
                </a:solidFill>
                <a:latin typeface="OpenSans"/>
              </a:rPr>
              <a:t>NHỮNG KÌ QUAN THẾ GIỚI</a:t>
            </a:r>
            <a:endParaRPr lang="vi-VN" dirty="0">
              <a:solidFill>
                <a:srgbClr val="000000"/>
              </a:solidFill>
              <a:latin typeface="OpenSans"/>
            </a:endParaRPr>
          </a:p>
          <a:p>
            <a:br>
              <a:rPr lang="vi-VN" dirty="0">
                <a:solidFill>
                  <a:srgbClr val="000000"/>
                </a:solidFill>
                <a:latin typeface="OpenSans"/>
              </a:rPr>
            </a:br>
            <a:br>
              <a:rPr lang="vi-VN" dirty="0">
                <a:solidFill>
                  <a:srgbClr val="000000"/>
                </a:solidFill>
                <a:latin typeface="OpenSans"/>
              </a:rPr>
            </a:br>
            <a:endParaRPr lang="en-US" dirty="0"/>
          </a:p>
        </p:txBody>
      </p:sp>
    </p:spTree>
    <p:extLst>
      <p:ext uri="{BB962C8B-B14F-4D97-AF65-F5344CB8AC3E}">
        <p14:creationId xmlns:p14="http://schemas.microsoft.com/office/powerpoint/2010/main" val="267109684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NKNOELEADERBOARD" val="583384681"/>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479</TotalTime>
  <Words>1549</Words>
  <Application>Microsoft Office PowerPoint</Application>
  <PresentationFormat>Widescreen</PresentationFormat>
  <Paragraphs>123</Paragraphs>
  <Slides>36</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36</vt:i4>
      </vt:variant>
    </vt:vector>
  </HeadingPairs>
  <TitlesOfParts>
    <vt:vector size="42" baseType="lpstr">
      <vt:lpstr>Arial</vt:lpstr>
      <vt:lpstr>Calibri</vt:lpstr>
      <vt:lpstr>Calibri Light</vt:lpstr>
      <vt:lpstr>OpenSans</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Phạm Thị Huyền Trang TH -THCS -THPT Lê Quý Đôn - Quyết Thắng</dc:creator>
  <cp:lastModifiedBy>ADMIN</cp:lastModifiedBy>
  <cp:revision>56</cp:revision>
  <dcterms:created xsi:type="dcterms:W3CDTF">2020-09-26T08:10:03Z</dcterms:created>
  <dcterms:modified xsi:type="dcterms:W3CDTF">2023-04-15T22:41:18Z</dcterms:modified>
</cp:coreProperties>
</file>