
<file path=[Content_Types].xml><?xml version="1.0" encoding="utf-8"?>
<Types xmlns="http://schemas.openxmlformats.org/package/2006/content-types">
  <Default Extension="gif" ContentType="image/gif"/>
  <Default Extension="jfif" ContentType="image/jpeg"/>
  <Default Extension="jpeg" ContentType="image/jpeg"/>
  <Default Extension="jpg" ContentType="image/jpeg"/>
  <Default Extension="png" ContentType="image/png"/>
  <Default Extension="rels" ContentType="application/vnd.openxmlformats-package.relationships+xml"/>
  <Default Extension="wav" ContentType="audio/wav"/>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Masters/slideMaster14.xml" ContentType="application/vnd.openxmlformats-officedocument.presentationml.slideMaster+xml"/>
  <Override PartName="/ppt/slideMasters/slideMaster15.xml" ContentType="application/vnd.openxmlformats-officedocument.presentationml.slideMaster+xml"/>
  <Override PartName="/ppt/slideMasters/slideMaster16.xml" ContentType="application/vnd.openxmlformats-officedocument.presentationml.slideMaster+xml"/>
  <Override PartName="/ppt/slideMasters/slideMaster17.xml" ContentType="application/vnd.openxmlformats-officedocument.presentationml.slideMaster+xml"/>
  <Override PartName="/ppt/slideMasters/slideMaster18.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theme/theme3.xml" ContentType="application/vnd.openxmlformats-officedocument.theme+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theme/theme4.xml" ContentType="application/vnd.openxmlformats-officedocument.theme+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theme/theme5.xml" ContentType="application/vnd.openxmlformats-officedocument.theme+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theme/theme6.xml" ContentType="application/vnd.openxmlformats-officedocument.theme+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theme/theme7.xml" ContentType="application/vnd.openxmlformats-officedocument.theme+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theme/theme8.xml" ContentType="application/vnd.openxmlformats-officedocument.theme+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theme/theme9.xml" ContentType="application/vnd.openxmlformats-officedocument.theme+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theme/theme10.xml" ContentType="application/vnd.openxmlformats-officedocument.theme+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theme/theme11.xml" ContentType="application/vnd.openxmlformats-officedocument.theme+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theme/theme12.xml" ContentType="application/vnd.openxmlformats-officedocument.theme+xml"/>
  <Override PartName="/ppt/slideLayouts/slideLayout143.xml" ContentType="application/vnd.openxmlformats-officedocument.presentationml.slideLayout+xml"/>
  <Override PartName="/ppt/slideLayouts/slideLayout144.xml" ContentType="application/vnd.openxmlformats-officedocument.presentationml.slideLayout+xml"/>
  <Override PartName="/ppt/slideLayouts/slideLayout145.xml" ContentType="application/vnd.openxmlformats-officedocument.presentationml.slideLayout+xml"/>
  <Override PartName="/ppt/slideLayouts/slideLayout146.xml" ContentType="application/vnd.openxmlformats-officedocument.presentationml.slideLayout+xml"/>
  <Override PartName="/ppt/slideLayouts/slideLayout147.xml" ContentType="application/vnd.openxmlformats-officedocument.presentationml.slideLayout+xml"/>
  <Override PartName="/ppt/slideLayouts/slideLayout148.xml" ContentType="application/vnd.openxmlformats-officedocument.presentationml.slideLayout+xml"/>
  <Override PartName="/ppt/slideLayouts/slideLayout149.xml" ContentType="application/vnd.openxmlformats-officedocument.presentationml.slideLayout+xml"/>
  <Override PartName="/ppt/slideLayouts/slideLayout150.xml" ContentType="application/vnd.openxmlformats-officedocument.presentationml.slideLayout+xml"/>
  <Override PartName="/ppt/slideLayouts/slideLayout151.xml" ContentType="application/vnd.openxmlformats-officedocument.presentationml.slideLayout+xml"/>
  <Override PartName="/ppt/slideLayouts/slideLayout152.xml" ContentType="application/vnd.openxmlformats-officedocument.presentationml.slideLayout+xml"/>
  <Override PartName="/ppt/slideLayouts/slideLayout153.xml" ContentType="application/vnd.openxmlformats-officedocument.presentationml.slideLayout+xml"/>
  <Override PartName="/ppt/slideLayouts/slideLayout154.xml" ContentType="application/vnd.openxmlformats-officedocument.presentationml.slideLayout+xml"/>
  <Override PartName="/ppt/theme/theme13.xml" ContentType="application/vnd.openxmlformats-officedocument.theme+xml"/>
  <Override PartName="/ppt/slideLayouts/slideLayout155.xml" ContentType="application/vnd.openxmlformats-officedocument.presentationml.slideLayout+xml"/>
  <Override PartName="/ppt/slideLayouts/slideLayout156.xml" ContentType="application/vnd.openxmlformats-officedocument.presentationml.slideLayout+xml"/>
  <Override PartName="/ppt/slideLayouts/slideLayout157.xml" ContentType="application/vnd.openxmlformats-officedocument.presentationml.slideLayout+xml"/>
  <Override PartName="/ppt/slideLayouts/slideLayout158.xml" ContentType="application/vnd.openxmlformats-officedocument.presentationml.slideLayout+xml"/>
  <Override PartName="/ppt/slideLayouts/slideLayout159.xml" ContentType="application/vnd.openxmlformats-officedocument.presentationml.slideLayout+xml"/>
  <Override PartName="/ppt/slideLayouts/slideLayout160.xml" ContentType="application/vnd.openxmlformats-officedocument.presentationml.slideLayout+xml"/>
  <Override PartName="/ppt/slideLayouts/slideLayout161.xml" ContentType="application/vnd.openxmlformats-officedocument.presentationml.slideLayout+xml"/>
  <Override PartName="/ppt/slideLayouts/slideLayout162.xml" ContentType="application/vnd.openxmlformats-officedocument.presentationml.slideLayout+xml"/>
  <Override PartName="/ppt/slideLayouts/slideLayout163.xml" ContentType="application/vnd.openxmlformats-officedocument.presentationml.slideLayout+xml"/>
  <Override PartName="/ppt/slideLayouts/slideLayout164.xml" ContentType="application/vnd.openxmlformats-officedocument.presentationml.slideLayout+xml"/>
  <Override PartName="/ppt/slideLayouts/slideLayout165.xml" ContentType="application/vnd.openxmlformats-officedocument.presentationml.slideLayout+xml"/>
  <Override PartName="/ppt/slideLayouts/slideLayout166.xml" ContentType="application/vnd.openxmlformats-officedocument.presentationml.slideLayout+xml"/>
  <Override PartName="/ppt/theme/theme14.xml" ContentType="application/vnd.openxmlformats-officedocument.theme+xml"/>
  <Override PartName="/ppt/slideLayouts/slideLayout167.xml" ContentType="application/vnd.openxmlformats-officedocument.presentationml.slideLayout+xml"/>
  <Override PartName="/ppt/slideLayouts/slideLayout168.xml" ContentType="application/vnd.openxmlformats-officedocument.presentationml.slideLayout+xml"/>
  <Override PartName="/ppt/slideLayouts/slideLayout169.xml" ContentType="application/vnd.openxmlformats-officedocument.presentationml.slideLayout+xml"/>
  <Override PartName="/ppt/slideLayouts/slideLayout170.xml" ContentType="application/vnd.openxmlformats-officedocument.presentationml.slideLayout+xml"/>
  <Override PartName="/ppt/slideLayouts/slideLayout171.xml" ContentType="application/vnd.openxmlformats-officedocument.presentationml.slideLayout+xml"/>
  <Override PartName="/ppt/slideLayouts/slideLayout172.xml" ContentType="application/vnd.openxmlformats-officedocument.presentationml.slideLayout+xml"/>
  <Override PartName="/ppt/slideLayouts/slideLayout173.xml" ContentType="application/vnd.openxmlformats-officedocument.presentationml.slideLayout+xml"/>
  <Override PartName="/ppt/slideLayouts/slideLayout174.xml" ContentType="application/vnd.openxmlformats-officedocument.presentationml.slideLayout+xml"/>
  <Override PartName="/ppt/slideLayouts/slideLayout175.xml" ContentType="application/vnd.openxmlformats-officedocument.presentationml.slideLayout+xml"/>
  <Override PartName="/ppt/slideLayouts/slideLayout176.xml" ContentType="application/vnd.openxmlformats-officedocument.presentationml.slideLayout+xml"/>
  <Override PartName="/ppt/slideLayouts/slideLayout177.xml" ContentType="application/vnd.openxmlformats-officedocument.presentationml.slideLayout+xml"/>
  <Override PartName="/ppt/slideLayouts/slideLayout178.xml" ContentType="application/vnd.openxmlformats-officedocument.presentationml.slideLayout+xml"/>
  <Override PartName="/ppt/theme/theme15.xml" ContentType="application/vnd.openxmlformats-officedocument.theme+xml"/>
  <Override PartName="/ppt/slideLayouts/slideLayout179.xml" ContentType="application/vnd.openxmlformats-officedocument.presentationml.slideLayout+xml"/>
  <Override PartName="/ppt/slideLayouts/slideLayout180.xml" ContentType="application/vnd.openxmlformats-officedocument.presentationml.slideLayout+xml"/>
  <Override PartName="/ppt/slideLayouts/slideLayout181.xml" ContentType="application/vnd.openxmlformats-officedocument.presentationml.slideLayout+xml"/>
  <Override PartName="/ppt/slideLayouts/slideLayout182.xml" ContentType="application/vnd.openxmlformats-officedocument.presentationml.slideLayout+xml"/>
  <Override PartName="/ppt/slideLayouts/slideLayout183.xml" ContentType="application/vnd.openxmlformats-officedocument.presentationml.slideLayout+xml"/>
  <Override PartName="/ppt/slideLayouts/slideLayout184.xml" ContentType="application/vnd.openxmlformats-officedocument.presentationml.slideLayout+xml"/>
  <Override PartName="/ppt/slideLayouts/slideLayout185.xml" ContentType="application/vnd.openxmlformats-officedocument.presentationml.slideLayout+xml"/>
  <Override PartName="/ppt/slideLayouts/slideLayout186.xml" ContentType="application/vnd.openxmlformats-officedocument.presentationml.slideLayout+xml"/>
  <Override PartName="/ppt/slideLayouts/slideLayout187.xml" ContentType="application/vnd.openxmlformats-officedocument.presentationml.slideLayout+xml"/>
  <Override PartName="/ppt/slideLayouts/slideLayout188.xml" ContentType="application/vnd.openxmlformats-officedocument.presentationml.slideLayout+xml"/>
  <Override PartName="/ppt/slideLayouts/slideLayout189.xml" ContentType="application/vnd.openxmlformats-officedocument.presentationml.slideLayout+xml"/>
  <Override PartName="/ppt/slideLayouts/slideLayout190.xml" ContentType="application/vnd.openxmlformats-officedocument.presentationml.slideLayout+xml"/>
  <Override PartName="/ppt/slideLayouts/slideLayout191.xml" ContentType="application/vnd.openxmlformats-officedocument.presentationml.slideLayout+xml"/>
  <Override PartName="/ppt/theme/theme16.xml" ContentType="application/vnd.openxmlformats-officedocument.theme+xml"/>
  <Override PartName="/ppt/slideLayouts/slideLayout192.xml" ContentType="application/vnd.openxmlformats-officedocument.presentationml.slideLayout+xml"/>
  <Override PartName="/ppt/slideLayouts/slideLayout193.xml" ContentType="application/vnd.openxmlformats-officedocument.presentationml.slideLayout+xml"/>
  <Override PartName="/ppt/theme/theme17.xml" ContentType="application/vnd.openxmlformats-officedocument.theme+xml"/>
  <Override PartName="/ppt/slideLayouts/slideLayout194.xml" ContentType="application/vnd.openxmlformats-officedocument.presentationml.slideLayout+xml"/>
  <Override PartName="/ppt/slideLayouts/slideLayout195.xml" ContentType="application/vnd.openxmlformats-officedocument.presentationml.slideLayout+xml"/>
  <Override PartName="/ppt/theme/theme18.xml" ContentType="application/vnd.openxmlformats-officedocument.theme+xml"/>
  <Override PartName="/ppt/theme/theme19.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73" r:id="rId2"/>
    <p:sldMasterId id="2147483685" r:id="rId3"/>
    <p:sldMasterId id="2147483700" r:id="rId4"/>
    <p:sldMasterId id="2147483712" r:id="rId5"/>
    <p:sldMasterId id="2147483724" r:id="rId6"/>
    <p:sldMasterId id="2147483736" r:id="rId7"/>
    <p:sldMasterId id="2147483749" r:id="rId8"/>
    <p:sldMasterId id="2147483761" r:id="rId9"/>
    <p:sldMasterId id="2147483773" r:id="rId10"/>
    <p:sldMasterId id="2147483786" r:id="rId11"/>
    <p:sldMasterId id="2147483812" r:id="rId12"/>
    <p:sldMasterId id="2147483825" r:id="rId13"/>
    <p:sldMasterId id="2147483838" r:id="rId14"/>
    <p:sldMasterId id="2147483851" r:id="rId15"/>
    <p:sldMasterId id="2147483864" r:id="rId16"/>
    <p:sldMasterId id="2147483878" r:id="rId17"/>
    <p:sldMasterId id="2147483881" r:id="rId18"/>
  </p:sldMasterIdLst>
  <p:notesMasterIdLst>
    <p:notesMasterId r:id="rId66"/>
  </p:notesMasterIdLst>
  <p:sldIdLst>
    <p:sldId id="317" r:id="rId19"/>
    <p:sldId id="318" r:id="rId20"/>
    <p:sldId id="319" r:id="rId21"/>
    <p:sldId id="257" r:id="rId22"/>
    <p:sldId id="258" r:id="rId23"/>
    <p:sldId id="321" r:id="rId24"/>
    <p:sldId id="303" r:id="rId25"/>
    <p:sldId id="282" r:id="rId26"/>
    <p:sldId id="261" r:id="rId27"/>
    <p:sldId id="262" r:id="rId28"/>
    <p:sldId id="323" r:id="rId29"/>
    <p:sldId id="283" r:id="rId30"/>
    <p:sldId id="322" r:id="rId31"/>
    <p:sldId id="325" r:id="rId32"/>
    <p:sldId id="265" r:id="rId33"/>
    <p:sldId id="260" r:id="rId34"/>
    <p:sldId id="259" r:id="rId35"/>
    <p:sldId id="306" r:id="rId36"/>
    <p:sldId id="307" r:id="rId37"/>
    <p:sldId id="269" r:id="rId38"/>
    <p:sldId id="270" r:id="rId39"/>
    <p:sldId id="305" r:id="rId40"/>
    <p:sldId id="309" r:id="rId41"/>
    <p:sldId id="310" r:id="rId42"/>
    <p:sldId id="311" r:id="rId43"/>
    <p:sldId id="304" r:id="rId44"/>
    <p:sldId id="296" r:id="rId45"/>
    <p:sldId id="274" r:id="rId46"/>
    <p:sldId id="273" r:id="rId47"/>
    <p:sldId id="312" r:id="rId48"/>
    <p:sldId id="297" r:id="rId49"/>
    <p:sldId id="313" r:id="rId50"/>
    <p:sldId id="275" r:id="rId51"/>
    <p:sldId id="293" r:id="rId52"/>
    <p:sldId id="266" r:id="rId53"/>
    <p:sldId id="277" r:id="rId54"/>
    <p:sldId id="302" r:id="rId55"/>
    <p:sldId id="286" r:id="rId56"/>
    <p:sldId id="316" r:id="rId57"/>
    <p:sldId id="315" r:id="rId58"/>
    <p:sldId id="298" r:id="rId59"/>
    <p:sldId id="326" r:id="rId60"/>
    <p:sldId id="290" r:id="rId61"/>
    <p:sldId id="295" r:id="rId62"/>
    <p:sldId id="278" r:id="rId63"/>
    <p:sldId id="279" r:id="rId64"/>
    <p:sldId id="314" r:id="rId6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3E3FF"/>
    <a:srgbClr val="99FF66"/>
    <a:srgbClr val="FFFF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526" autoAdjust="0"/>
    <p:restoredTop sz="94660"/>
  </p:normalViewPr>
  <p:slideViewPr>
    <p:cSldViewPr>
      <p:cViewPr varScale="1">
        <p:scale>
          <a:sx n="58" d="100"/>
          <a:sy n="58" d="100"/>
        </p:scale>
        <p:origin x="102" y="114"/>
      </p:cViewPr>
      <p:guideLst>
        <p:guide orient="horz" pos="2160"/>
        <p:guide pos="384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8.xml"/><Relationship Id="rId21" Type="http://schemas.openxmlformats.org/officeDocument/2006/relationships/slide" Target="slides/slide3.xml"/><Relationship Id="rId42" Type="http://schemas.openxmlformats.org/officeDocument/2006/relationships/slide" Target="slides/slide24.xml"/><Relationship Id="rId47" Type="http://schemas.openxmlformats.org/officeDocument/2006/relationships/slide" Target="slides/slide29.xml"/><Relationship Id="rId63" Type="http://schemas.openxmlformats.org/officeDocument/2006/relationships/slide" Target="slides/slide45.xml"/><Relationship Id="rId68" Type="http://schemas.openxmlformats.org/officeDocument/2006/relationships/viewProps" Target="viewProps.xml"/><Relationship Id="rId7" Type="http://schemas.openxmlformats.org/officeDocument/2006/relationships/slideMaster" Target="slideMasters/slideMaster7.xml"/><Relationship Id="rId2" Type="http://schemas.openxmlformats.org/officeDocument/2006/relationships/slideMaster" Target="slideMasters/slideMaster2.xml"/><Relationship Id="rId16" Type="http://schemas.openxmlformats.org/officeDocument/2006/relationships/slideMaster" Target="slideMasters/slideMaster16.xml"/><Relationship Id="rId29" Type="http://schemas.openxmlformats.org/officeDocument/2006/relationships/slide" Target="slides/slide11.xml"/><Relationship Id="rId11" Type="http://schemas.openxmlformats.org/officeDocument/2006/relationships/slideMaster" Target="slideMasters/slideMaster11.xml"/><Relationship Id="rId24" Type="http://schemas.openxmlformats.org/officeDocument/2006/relationships/slide" Target="slides/slide6.xml"/><Relationship Id="rId32" Type="http://schemas.openxmlformats.org/officeDocument/2006/relationships/slide" Target="slides/slide14.xml"/><Relationship Id="rId37" Type="http://schemas.openxmlformats.org/officeDocument/2006/relationships/slide" Target="slides/slide19.xml"/><Relationship Id="rId40" Type="http://schemas.openxmlformats.org/officeDocument/2006/relationships/slide" Target="slides/slide22.xml"/><Relationship Id="rId45" Type="http://schemas.openxmlformats.org/officeDocument/2006/relationships/slide" Target="slides/slide27.xml"/><Relationship Id="rId53" Type="http://schemas.openxmlformats.org/officeDocument/2006/relationships/slide" Target="slides/slide35.xml"/><Relationship Id="rId58" Type="http://schemas.openxmlformats.org/officeDocument/2006/relationships/slide" Target="slides/slide40.xml"/><Relationship Id="rId66" Type="http://schemas.openxmlformats.org/officeDocument/2006/relationships/notesMaster" Target="notesMasters/notesMaster1.xml"/><Relationship Id="rId5" Type="http://schemas.openxmlformats.org/officeDocument/2006/relationships/slideMaster" Target="slideMasters/slideMaster5.xml"/><Relationship Id="rId61" Type="http://schemas.openxmlformats.org/officeDocument/2006/relationships/slide" Target="slides/slide43.xml"/><Relationship Id="rId19" Type="http://schemas.openxmlformats.org/officeDocument/2006/relationships/slide" Target="slides/slide1.xml"/><Relationship Id="rId14" Type="http://schemas.openxmlformats.org/officeDocument/2006/relationships/slideMaster" Target="slideMasters/slideMaster14.xml"/><Relationship Id="rId22" Type="http://schemas.openxmlformats.org/officeDocument/2006/relationships/slide" Target="slides/slide4.xml"/><Relationship Id="rId27" Type="http://schemas.openxmlformats.org/officeDocument/2006/relationships/slide" Target="slides/slide9.xml"/><Relationship Id="rId30" Type="http://schemas.openxmlformats.org/officeDocument/2006/relationships/slide" Target="slides/slide12.xml"/><Relationship Id="rId35" Type="http://schemas.openxmlformats.org/officeDocument/2006/relationships/slide" Target="slides/slide17.xml"/><Relationship Id="rId43" Type="http://schemas.openxmlformats.org/officeDocument/2006/relationships/slide" Target="slides/slide25.xml"/><Relationship Id="rId48" Type="http://schemas.openxmlformats.org/officeDocument/2006/relationships/slide" Target="slides/slide30.xml"/><Relationship Id="rId56" Type="http://schemas.openxmlformats.org/officeDocument/2006/relationships/slide" Target="slides/slide38.xml"/><Relationship Id="rId64" Type="http://schemas.openxmlformats.org/officeDocument/2006/relationships/slide" Target="slides/slide46.xml"/><Relationship Id="rId69" Type="http://schemas.openxmlformats.org/officeDocument/2006/relationships/theme" Target="theme/theme1.xml"/><Relationship Id="rId8" Type="http://schemas.openxmlformats.org/officeDocument/2006/relationships/slideMaster" Target="slideMasters/slideMaster8.xml"/><Relationship Id="rId51" Type="http://schemas.openxmlformats.org/officeDocument/2006/relationships/slide" Target="slides/slide33.xml"/><Relationship Id="rId3" Type="http://schemas.openxmlformats.org/officeDocument/2006/relationships/slideMaster" Target="slideMasters/slideMaster3.xml"/><Relationship Id="rId12" Type="http://schemas.openxmlformats.org/officeDocument/2006/relationships/slideMaster" Target="slideMasters/slideMaster12.xml"/><Relationship Id="rId17" Type="http://schemas.openxmlformats.org/officeDocument/2006/relationships/slideMaster" Target="slideMasters/slideMaster17.xml"/><Relationship Id="rId25" Type="http://schemas.openxmlformats.org/officeDocument/2006/relationships/slide" Target="slides/slide7.xml"/><Relationship Id="rId33" Type="http://schemas.openxmlformats.org/officeDocument/2006/relationships/slide" Target="slides/slide15.xml"/><Relationship Id="rId38" Type="http://schemas.openxmlformats.org/officeDocument/2006/relationships/slide" Target="slides/slide20.xml"/><Relationship Id="rId46" Type="http://schemas.openxmlformats.org/officeDocument/2006/relationships/slide" Target="slides/slide28.xml"/><Relationship Id="rId59" Type="http://schemas.openxmlformats.org/officeDocument/2006/relationships/slide" Target="slides/slide41.xml"/><Relationship Id="rId67" Type="http://schemas.openxmlformats.org/officeDocument/2006/relationships/presProps" Target="presProps.xml"/><Relationship Id="rId20" Type="http://schemas.openxmlformats.org/officeDocument/2006/relationships/slide" Target="slides/slide2.xml"/><Relationship Id="rId41" Type="http://schemas.openxmlformats.org/officeDocument/2006/relationships/slide" Target="slides/slide23.xml"/><Relationship Id="rId54" Type="http://schemas.openxmlformats.org/officeDocument/2006/relationships/slide" Target="slides/slide36.xml"/><Relationship Id="rId62" Type="http://schemas.openxmlformats.org/officeDocument/2006/relationships/slide" Target="slides/slide44.xml"/><Relationship Id="rId7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Master" Target="slideMasters/slideMaster15.xml"/><Relationship Id="rId23" Type="http://schemas.openxmlformats.org/officeDocument/2006/relationships/slide" Target="slides/slide5.xml"/><Relationship Id="rId28" Type="http://schemas.openxmlformats.org/officeDocument/2006/relationships/slide" Target="slides/slide10.xml"/><Relationship Id="rId36" Type="http://schemas.openxmlformats.org/officeDocument/2006/relationships/slide" Target="slides/slide18.xml"/><Relationship Id="rId49" Type="http://schemas.openxmlformats.org/officeDocument/2006/relationships/slide" Target="slides/slide31.xml"/><Relationship Id="rId57" Type="http://schemas.openxmlformats.org/officeDocument/2006/relationships/slide" Target="slides/slide39.xml"/><Relationship Id="rId10" Type="http://schemas.openxmlformats.org/officeDocument/2006/relationships/slideMaster" Target="slideMasters/slideMaster10.xml"/><Relationship Id="rId31" Type="http://schemas.openxmlformats.org/officeDocument/2006/relationships/slide" Target="slides/slide13.xml"/><Relationship Id="rId44" Type="http://schemas.openxmlformats.org/officeDocument/2006/relationships/slide" Target="slides/slide26.xml"/><Relationship Id="rId52" Type="http://schemas.openxmlformats.org/officeDocument/2006/relationships/slide" Target="slides/slide34.xml"/><Relationship Id="rId60" Type="http://schemas.openxmlformats.org/officeDocument/2006/relationships/slide" Target="slides/slide42.xml"/><Relationship Id="rId65" Type="http://schemas.openxmlformats.org/officeDocument/2006/relationships/slide" Target="slides/slide47.xml"/><Relationship Id="rId4" Type="http://schemas.openxmlformats.org/officeDocument/2006/relationships/slideMaster" Target="slideMasters/slideMaster4.xml"/><Relationship Id="rId9" Type="http://schemas.openxmlformats.org/officeDocument/2006/relationships/slideMaster" Target="slideMasters/slideMaster9.xml"/><Relationship Id="rId13" Type="http://schemas.openxmlformats.org/officeDocument/2006/relationships/slideMaster" Target="slideMasters/slideMaster13.xml"/><Relationship Id="rId18" Type="http://schemas.openxmlformats.org/officeDocument/2006/relationships/slideMaster" Target="slideMasters/slideMaster18.xml"/><Relationship Id="rId39" Type="http://schemas.openxmlformats.org/officeDocument/2006/relationships/slide" Target="slides/slide21.xml"/><Relationship Id="rId34" Type="http://schemas.openxmlformats.org/officeDocument/2006/relationships/slide" Target="slides/slide16.xml"/><Relationship Id="rId50" Type="http://schemas.openxmlformats.org/officeDocument/2006/relationships/slide" Target="slides/slide32.xml"/><Relationship Id="rId55" Type="http://schemas.openxmlformats.org/officeDocument/2006/relationships/slide" Target="slides/slide3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9.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2EA951C-FDCE-4E22-B92C-79AFFD3FC9B8}" type="datetimeFigureOut">
              <a:rPr lang="en-US" smtClean="0"/>
              <a:pPr/>
              <a:t>4/7/2023</a:t>
            </a:fld>
            <a:endParaRPr lang="en-US" dirty="0"/>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C4C65F2-8AEE-4AFF-BC1B-F476F80363D6}" type="slidenum">
              <a:rPr lang="en-US" smtClean="0"/>
              <a:pPr/>
              <a:t>‹#›</a:t>
            </a:fld>
            <a:endParaRPr lang="en-US" dirty="0"/>
          </a:p>
        </p:txBody>
      </p:sp>
    </p:spTree>
    <p:extLst>
      <p:ext uri="{BB962C8B-B14F-4D97-AF65-F5344CB8AC3E}">
        <p14:creationId xmlns:p14="http://schemas.microsoft.com/office/powerpoint/2010/main" val="177643688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7"/>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sz="1600">
                <a:solidFill>
                  <a:schemeClr val="tx1"/>
                </a:solidFill>
                <a:latin typeface="Arial" pitchFamily="34" charset="0"/>
                <a:cs typeface="Arial" pitchFamily="34" charset="0"/>
              </a:defRPr>
            </a:lvl1pPr>
            <a:lvl2pPr marL="742950" indent="-285750">
              <a:defRPr sz="1600">
                <a:solidFill>
                  <a:schemeClr val="tx1"/>
                </a:solidFill>
                <a:latin typeface="Arial" pitchFamily="34" charset="0"/>
                <a:cs typeface="Arial" pitchFamily="34" charset="0"/>
              </a:defRPr>
            </a:lvl2pPr>
            <a:lvl3pPr marL="1143000" indent="-228600">
              <a:defRPr sz="1600">
                <a:solidFill>
                  <a:schemeClr val="tx1"/>
                </a:solidFill>
                <a:latin typeface="Arial" pitchFamily="34" charset="0"/>
                <a:cs typeface="Arial" pitchFamily="34" charset="0"/>
              </a:defRPr>
            </a:lvl3pPr>
            <a:lvl4pPr marL="1600200" indent="-228600">
              <a:defRPr sz="1600">
                <a:solidFill>
                  <a:schemeClr val="tx1"/>
                </a:solidFill>
                <a:latin typeface="Arial" pitchFamily="34" charset="0"/>
                <a:cs typeface="Arial" pitchFamily="34" charset="0"/>
              </a:defRPr>
            </a:lvl4pPr>
            <a:lvl5pPr marL="2057400" indent="-228600">
              <a:defRPr sz="16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16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16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16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1600">
                <a:solidFill>
                  <a:schemeClr val="tx1"/>
                </a:solidFill>
                <a:latin typeface="Arial" pitchFamily="34" charset="0"/>
                <a:cs typeface="Arial" pitchFamily="34" charset="0"/>
              </a:defRPr>
            </a:lvl9pPr>
          </a:lstStyle>
          <a:p>
            <a:fld id="{91537935-2163-43F4-8A0F-EFFEE10ED849}" type="slidenum">
              <a:rPr lang="en-US" altLang="en-US" sz="1200">
                <a:solidFill>
                  <a:prstClr val="black"/>
                </a:solidFill>
                <a:latin typeface="Times New Roman" pitchFamily="18" charset="0"/>
              </a:rPr>
              <a:pPr/>
              <a:t>1</a:t>
            </a:fld>
            <a:endParaRPr lang="en-US" altLang="en-US" sz="1200">
              <a:solidFill>
                <a:prstClr val="black"/>
              </a:solidFill>
              <a:latin typeface="Times New Roman" pitchFamily="18" charset="0"/>
            </a:endParaRPr>
          </a:p>
        </p:txBody>
      </p:sp>
      <p:sp>
        <p:nvSpPr>
          <p:cNvPr id="16387" name="Rectangle 7"/>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sz="1600">
                <a:solidFill>
                  <a:schemeClr val="tx1"/>
                </a:solidFill>
                <a:latin typeface="Arial" pitchFamily="34" charset="0"/>
                <a:cs typeface="Arial" pitchFamily="34" charset="0"/>
              </a:defRPr>
            </a:lvl1pPr>
            <a:lvl2pPr marL="742950" indent="-285750">
              <a:defRPr sz="1600">
                <a:solidFill>
                  <a:schemeClr val="tx1"/>
                </a:solidFill>
                <a:latin typeface="Arial" pitchFamily="34" charset="0"/>
                <a:cs typeface="Arial" pitchFamily="34" charset="0"/>
              </a:defRPr>
            </a:lvl2pPr>
            <a:lvl3pPr marL="1143000" indent="-228600">
              <a:defRPr sz="1600">
                <a:solidFill>
                  <a:schemeClr val="tx1"/>
                </a:solidFill>
                <a:latin typeface="Arial" pitchFamily="34" charset="0"/>
                <a:cs typeface="Arial" pitchFamily="34" charset="0"/>
              </a:defRPr>
            </a:lvl3pPr>
            <a:lvl4pPr marL="1600200" indent="-228600">
              <a:defRPr sz="1600">
                <a:solidFill>
                  <a:schemeClr val="tx1"/>
                </a:solidFill>
                <a:latin typeface="Arial" pitchFamily="34" charset="0"/>
                <a:cs typeface="Arial" pitchFamily="34" charset="0"/>
              </a:defRPr>
            </a:lvl4pPr>
            <a:lvl5pPr marL="2057400" indent="-228600">
              <a:defRPr sz="16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16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16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16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1600">
                <a:solidFill>
                  <a:schemeClr val="tx1"/>
                </a:solidFill>
                <a:latin typeface="Arial" pitchFamily="34" charset="0"/>
                <a:cs typeface="Arial" pitchFamily="34" charset="0"/>
              </a:defRPr>
            </a:lvl9pPr>
          </a:lstStyle>
          <a:p>
            <a:pPr algn="r" fontAlgn="base">
              <a:spcBef>
                <a:spcPct val="0"/>
              </a:spcBef>
              <a:spcAft>
                <a:spcPct val="0"/>
              </a:spcAft>
            </a:pPr>
            <a:fld id="{2FE772FE-54B1-4C55-9BA6-925A02263A3C}" type="slidenum">
              <a:rPr lang="en-US" altLang="en-US" sz="1200" smtClean="0">
                <a:solidFill>
                  <a:prstClr val="black"/>
                </a:solidFill>
              </a:rPr>
              <a:pPr algn="r" fontAlgn="base">
                <a:spcBef>
                  <a:spcPct val="0"/>
                </a:spcBef>
                <a:spcAft>
                  <a:spcPct val="0"/>
                </a:spcAft>
              </a:pPr>
              <a:t>1</a:t>
            </a:fld>
            <a:endParaRPr lang="en-US" altLang="en-US" sz="1200">
              <a:solidFill>
                <a:prstClr val="black"/>
              </a:solidFill>
            </a:endParaRPr>
          </a:p>
        </p:txBody>
      </p:sp>
      <p:sp>
        <p:nvSpPr>
          <p:cNvPr id="16388" name="Rectangle 2"/>
          <p:cNvSpPr>
            <a:spLocks noGrp="1" noRot="1" noChangeAspect="1" noChangeArrowheads="1" noTextEdit="1"/>
          </p:cNvSpPr>
          <p:nvPr>
            <p:ph type="sldImg"/>
          </p:nvPr>
        </p:nvSpPr>
        <p:spPr>
          <a:ln/>
        </p:spPr>
      </p:sp>
      <p:sp>
        <p:nvSpPr>
          <p:cNvPr id="16389" name="Rectangle 3"/>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endParaRPr lang="vi-V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9B95D5F-D8C4-4EE8-BB41-485156BEF02B}" type="slidenum">
              <a:rPr lang="en-US">
                <a:solidFill>
                  <a:prstClr val="black"/>
                </a:solidFill>
              </a:rPr>
              <a:pPr/>
              <a:t>30</a:t>
            </a:fld>
            <a:endParaRPr lang="en-US">
              <a:solidFill>
                <a:prstClr val="black"/>
              </a:solidFill>
            </a:endParaRPr>
          </a:p>
        </p:txBody>
      </p:sp>
      <p:sp>
        <p:nvSpPr>
          <p:cNvPr id="241666" name="Rectangle 2"/>
          <p:cNvSpPr>
            <a:spLocks noGrp="1" noRot="1" noChangeAspect="1" noChangeArrowheads="1" noTextEdit="1"/>
          </p:cNvSpPr>
          <p:nvPr>
            <p:ph type="sldImg"/>
          </p:nvPr>
        </p:nvSpPr>
        <p:spPr>
          <a:xfrm>
            <a:off x="381000" y="685800"/>
            <a:ext cx="6096000" cy="3429000"/>
          </a:xfrm>
          <a:ln/>
        </p:spPr>
      </p:sp>
      <p:sp>
        <p:nvSpPr>
          <p:cNvPr id="24166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85EEF99-3A6C-487D-AFFB-995758EE3081}" type="slidenum">
              <a:rPr lang="en-US">
                <a:solidFill>
                  <a:prstClr val="black"/>
                </a:solidFill>
              </a:rPr>
              <a:pPr/>
              <a:t>32</a:t>
            </a:fld>
            <a:endParaRPr lang="en-US">
              <a:solidFill>
                <a:prstClr val="black"/>
              </a:solidFill>
            </a:endParaRPr>
          </a:p>
        </p:txBody>
      </p:sp>
      <p:sp>
        <p:nvSpPr>
          <p:cNvPr id="243714" name="Rectangle 2"/>
          <p:cNvSpPr>
            <a:spLocks noGrp="1" noRot="1" noChangeAspect="1" noChangeArrowheads="1" noTextEdit="1"/>
          </p:cNvSpPr>
          <p:nvPr>
            <p:ph type="sldImg"/>
          </p:nvPr>
        </p:nvSpPr>
        <p:spPr>
          <a:xfrm>
            <a:off x="381000" y="685800"/>
            <a:ext cx="6096000" cy="3429000"/>
          </a:xfrm>
          <a:ln/>
        </p:spPr>
      </p:sp>
      <p:sp>
        <p:nvSpPr>
          <p:cNvPr id="24371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7C4C65F2-8AEE-4AFF-BC1B-F476F80363D6}" type="slidenum">
              <a:rPr lang="en-US" smtClean="0"/>
              <a:pPr/>
              <a:t>35</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58"/>
        <p:cNvGrpSpPr/>
        <p:nvPr/>
      </p:nvGrpSpPr>
      <p:grpSpPr>
        <a:xfrm>
          <a:off x="0" y="0"/>
          <a:ext cx="0" cy="0"/>
          <a:chOff x="0" y="0"/>
          <a:chExt cx="0" cy="0"/>
        </a:xfrm>
      </p:grpSpPr>
      <p:sp>
        <p:nvSpPr>
          <p:cNvPr id="3759" name="Google Shape;3759;gf9b318bbd5_2_32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760" name="Google Shape;3760;gf9b318bbd5_2_32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02678032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28"/>
        <p:cNvGrpSpPr/>
        <p:nvPr/>
      </p:nvGrpSpPr>
      <p:grpSpPr>
        <a:xfrm>
          <a:off x="0" y="0"/>
          <a:ext cx="0" cy="0"/>
          <a:chOff x="0" y="0"/>
          <a:chExt cx="0" cy="0"/>
        </a:xfrm>
      </p:grpSpPr>
      <p:sp>
        <p:nvSpPr>
          <p:cNvPr id="3929" name="Google Shape;3929;gf9b318bbd5_2_120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930" name="Google Shape;3930;gf9b318bbd5_2_120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58"/>
        <p:cNvGrpSpPr/>
        <p:nvPr/>
      </p:nvGrpSpPr>
      <p:grpSpPr>
        <a:xfrm>
          <a:off x="0" y="0"/>
          <a:ext cx="0" cy="0"/>
          <a:chOff x="0" y="0"/>
          <a:chExt cx="0" cy="0"/>
        </a:xfrm>
      </p:grpSpPr>
      <p:sp>
        <p:nvSpPr>
          <p:cNvPr id="3759" name="Google Shape;3759;gf9b318bbd5_2_32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760" name="Google Shape;3760;gf9b318bbd5_2_32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9882314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95"/>
        <p:cNvGrpSpPr/>
        <p:nvPr/>
      </p:nvGrpSpPr>
      <p:grpSpPr>
        <a:xfrm>
          <a:off x="0" y="0"/>
          <a:ext cx="0" cy="0"/>
          <a:chOff x="0" y="0"/>
          <a:chExt cx="0" cy="0"/>
        </a:xfrm>
      </p:grpSpPr>
      <p:sp>
        <p:nvSpPr>
          <p:cNvPr id="3996" name="Google Shape;3996;gcb57c8ddb5_0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997" name="Google Shape;3997;gcb57c8ddb5_0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6C47F1E-A9BF-4290-8F36-0AB35A3D1D92}" type="slidenum">
              <a:rPr lang="en-US">
                <a:solidFill>
                  <a:prstClr val="black"/>
                </a:solidFill>
              </a:rPr>
              <a:pPr/>
              <a:t>18</a:t>
            </a:fld>
            <a:endParaRPr lang="en-US">
              <a:solidFill>
                <a:prstClr val="black"/>
              </a:solidFill>
            </a:endParaRPr>
          </a:p>
        </p:txBody>
      </p:sp>
      <p:sp>
        <p:nvSpPr>
          <p:cNvPr id="229378" name="Rectangle 2"/>
          <p:cNvSpPr>
            <a:spLocks noGrp="1" noRot="1" noChangeAspect="1" noChangeArrowheads="1" noTextEdit="1"/>
          </p:cNvSpPr>
          <p:nvPr>
            <p:ph type="sldImg"/>
          </p:nvPr>
        </p:nvSpPr>
        <p:spPr>
          <a:xfrm>
            <a:off x="381000" y="685800"/>
            <a:ext cx="6096000" cy="3429000"/>
          </a:xfrm>
          <a:ln/>
        </p:spPr>
      </p:sp>
      <p:sp>
        <p:nvSpPr>
          <p:cNvPr id="22937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44811DA-501F-4288-BE25-CF3ED31C63B5}" type="slidenum">
              <a:rPr lang="en-US">
                <a:solidFill>
                  <a:prstClr val="black"/>
                </a:solidFill>
              </a:rPr>
              <a:pPr/>
              <a:t>19</a:t>
            </a:fld>
            <a:endParaRPr lang="en-US">
              <a:solidFill>
                <a:prstClr val="black"/>
              </a:solidFill>
            </a:endParaRPr>
          </a:p>
        </p:txBody>
      </p:sp>
      <p:sp>
        <p:nvSpPr>
          <p:cNvPr id="231426" name="Rectangle 2"/>
          <p:cNvSpPr>
            <a:spLocks noGrp="1" noRot="1" noChangeAspect="1" noChangeArrowheads="1" noTextEdit="1"/>
          </p:cNvSpPr>
          <p:nvPr>
            <p:ph type="sldImg"/>
          </p:nvPr>
        </p:nvSpPr>
        <p:spPr>
          <a:xfrm>
            <a:off x="381000" y="685800"/>
            <a:ext cx="6096000" cy="3429000"/>
          </a:xfrm>
          <a:ln/>
        </p:spPr>
      </p:sp>
      <p:sp>
        <p:nvSpPr>
          <p:cNvPr id="23142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7E9F9C0-C9DE-427A-9E3C-20B671095794}" type="slidenum">
              <a:rPr lang="en-US">
                <a:solidFill>
                  <a:prstClr val="black"/>
                </a:solidFill>
              </a:rPr>
              <a:pPr/>
              <a:t>23</a:t>
            </a:fld>
            <a:endParaRPr lang="en-US">
              <a:solidFill>
                <a:prstClr val="black"/>
              </a:solidFill>
            </a:endParaRPr>
          </a:p>
        </p:txBody>
      </p:sp>
      <p:sp>
        <p:nvSpPr>
          <p:cNvPr id="233474" name="Rectangle 2"/>
          <p:cNvSpPr>
            <a:spLocks noGrp="1" noRot="1" noChangeAspect="1" noChangeArrowheads="1" noTextEdit="1"/>
          </p:cNvSpPr>
          <p:nvPr>
            <p:ph type="sldImg"/>
          </p:nvPr>
        </p:nvSpPr>
        <p:spPr>
          <a:xfrm>
            <a:off x="381000" y="685800"/>
            <a:ext cx="6096000" cy="3429000"/>
          </a:xfrm>
          <a:ln/>
        </p:spPr>
      </p:sp>
      <p:sp>
        <p:nvSpPr>
          <p:cNvPr id="23347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B35A8D1-3AB7-47AD-A2B7-B24651020375}" type="slidenum">
              <a:rPr lang="en-US">
                <a:solidFill>
                  <a:prstClr val="black"/>
                </a:solidFill>
              </a:rPr>
              <a:pPr/>
              <a:t>25</a:t>
            </a:fld>
            <a:endParaRPr lang="en-US">
              <a:solidFill>
                <a:prstClr val="black"/>
              </a:solidFill>
            </a:endParaRPr>
          </a:p>
        </p:txBody>
      </p:sp>
      <p:sp>
        <p:nvSpPr>
          <p:cNvPr id="237570" name="Rectangle 2"/>
          <p:cNvSpPr>
            <a:spLocks noGrp="1" noRot="1" noChangeAspect="1" noChangeArrowheads="1" noTextEdit="1"/>
          </p:cNvSpPr>
          <p:nvPr>
            <p:ph type="sldImg"/>
          </p:nvPr>
        </p:nvSpPr>
        <p:spPr>
          <a:xfrm>
            <a:off x="381000" y="685800"/>
            <a:ext cx="6096000" cy="3429000"/>
          </a:xfrm>
          <a:ln/>
        </p:spPr>
      </p:sp>
      <p:sp>
        <p:nvSpPr>
          <p:cNvPr id="237571" name="Rectangle 3"/>
          <p:cNvSpPr>
            <a:spLocks noGrp="1" noChangeArrowheads="1"/>
          </p:cNvSpPr>
          <p:nvPr>
            <p:ph type="body" idx="1"/>
          </p:nvPr>
        </p:nvSpPr>
        <p:spPr/>
        <p:txBody>
          <a:bodyPr/>
          <a:lstStyle/>
          <a:p>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6.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7.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8.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0.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51.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52.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5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5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55.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6.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7.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8.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9.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0.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61.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62.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63.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6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65.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66.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67.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8.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9.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0.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71.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72.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73.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74.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75.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76.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77.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78.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79.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0.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81.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82.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83.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84.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85.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86.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87.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88.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89.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0.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91.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92.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93.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94.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5.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6ED1FA8D-1EEE-4F84-A81B-4EB193DBBAE2}" type="datetimeFigureOut">
              <a:rPr lang="en-US" smtClean="0"/>
              <a:pPr/>
              <a:t>4/7/2023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BCD2020-CAF4-40FC-9E00-D2E87A1887F2}" type="slidenum">
              <a:rPr lang="en-US" smtClean="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ED1FA8D-1EEE-4F84-A81B-4EB193DBBAE2}" type="datetimeFigureOut">
              <a:rPr lang="en-US" smtClean="0"/>
              <a:pPr/>
              <a:t>4/7/2023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BCD2020-CAF4-40FC-9E00-D2E87A1887F2}" type="slidenum">
              <a:rPr lang="en-US" smtClean="0"/>
              <a:pPr/>
              <a:t>‹#›</a:t>
            </a:fld>
            <a:endParaRPr lang="en-US" dirty="0"/>
          </a:p>
        </p:txBody>
      </p:sp>
    </p:spTree>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vi-VN"/>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7"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34C1FCA8-5556-43F8-81C4-638BCA009030}"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511227644"/>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17AD2AE6-FEFF-4F7E-8380-8AE71043C939}"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119667570"/>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6B91FF6E-1EF2-4DE7-AD5A-E9CA4D4DAED4}"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847867290"/>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endParaRPr lang="vi-VN"/>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AC387B11-860B-4647-AEDC-47A7DFCE6C6E}"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4093454502"/>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endParaRPr lang="vi-VN"/>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vi-VN" noProof="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F4FCC5A1-566A-485D-BE5E-692522B1299E}"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865425409"/>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561F834F-288E-4B80-A1EA-0AF5E27AF62E}"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224200179"/>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endParaRPr lang="vi-VN"/>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BDF1DEE7-69FB-4C1E-A853-84ECEDE2E926}"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699050629"/>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D049C612-0D4A-43A2-BEAB-0A5AD76E036D}"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925043754"/>
      </p:ext>
    </p:extLst>
  </p:cSld>
  <p:clrMapOvr>
    <a:masterClrMapping/>
  </p:clrMapOvr>
  <p:transition>
    <p:randomBar dir="vert"/>
  </p:transition>
</p:sldLayout>
</file>

<file path=ppt/slideLayouts/slideLayout10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7361C0A1-865C-45FD-B8E2-6FF1B1A8850F}"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1632690856"/>
      </p:ext>
    </p:extLst>
  </p:cSld>
  <p:clrMapOvr>
    <a:masterClrMapping/>
  </p:clrMapOvr>
  <p:transition>
    <p:randomBar dir="vert"/>
  </p:transition>
</p:sldLayout>
</file>

<file path=ppt/slideLayouts/slideLayout10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3B5A753B-36D9-424C-96C8-EA837C887E20}"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711836825"/>
      </p:ext>
    </p:extLst>
  </p:cSld>
  <p:clrMapOvr>
    <a:masterClrMapping/>
  </p:clrMapOvr>
  <p:transition>
    <p:randomBar dir="vert"/>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ED1FA8D-1EEE-4F84-A81B-4EB193DBBAE2}" type="datetimeFigureOut">
              <a:rPr lang="en-US" smtClean="0"/>
              <a:pPr/>
              <a:t>4/7/2023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BCD2020-CAF4-40FC-9E00-D2E87A1887F2}" type="slidenum">
              <a:rPr lang="en-US" smtClean="0"/>
              <a:pPr/>
              <a:t>‹#›</a:t>
            </a:fld>
            <a:endParaRPr lang="en-US" dirty="0"/>
          </a:p>
        </p:txBody>
      </p:sp>
    </p:spTree>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lvl1pPr>
              <a:defRPr/>
            </a:lvl1pPr>
          </a:lstStyle>
          <a:p>
            <a:endParaRPr 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779B71E9-AF47-4E32-BC70-5F949E5FBF56}"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4009054053"/>
      </p:ext>
    </p:extLst>
  </p:cSld>
  <p:clrMapOvr>
    <a:masterClrMapping/>
  </p:clrMapOvr>
  <p:transition>
    <p:randomBar dir="vert"/>
  </p:transition>
</p:sldLayout>
</file>

<file path=ppt/slideLayouts/slideLayout11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lvl1pPr>
              <a:defRPr/>
            </a:lvl1pPr>
          </a:lstStyle>
          <a:p>
            <a:endParaRPr lang="en-US">
              <a:solidFill>
                <a:srgbClr val="000000"/>
              </a:solidFill>
            </a:endParaRPr>
          </a:p>
        </p:txBody>
      </p:sp>
      <p:sp>
        <p:nvSpPr>
          <p:cNvPr id="8" name="Footer Placeholder 7"/>
          <p:cNvSpPr>
            <a:spLocks noGrp="1"/>
          </p:cNvSpPr>
          <p:nvPr>
            <p:ph type="ftr" sz="quarter" idx="11"/>
          </p:nvPr>
        </p:nvSpPr>
        <p:spPr/>
        <p:txBody>
          <a:bodyPr/>
          <a:lstStyle>
            <a:lvl1pPr>
              <a:defRPr/>
            </a:lvl1pPr>
          </a:lstStyle>
          <a:p>
            <a:endParaRPr lang="en-US">
              <a:solidFill>
                <a:srgbClr val="000000"/>
              </a:solidFill>
            </a:endParaRPr>
          </a:p>
        </p:txBody>
      </p:sp>
      <p:sp>
        <p:nvSpPr>
          <p:cNvPr id="9" name="Slide Number Placeholder 8"/>
          <p:cNvSpPr>
            <a:spLocks noGrp="1"/>
          </p:cNvSpPr>
          <p:nvPr>
            <p:ph type="sldNum" sz="quarter" idx="12"/>
          </p:nvPr>
        </p:nvSpPr>
        <p:spPr/>
        <p:txBody>
          <a:bodyPr/>
          <a:lstStyle>
            <a:lvl1pPr>
              <a:defRPr/>
            </a:lvl1pPr>
          </a:lstStyle>
          <a:p>
            <a:fld id="{FD4B9757-A5D5-4BB6-A016-AA10B0EF2664}"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808190902"/>
      </p:ext>
    </p:extLst>
  </p:cSld>
  <p:clrMapOvr>
    <a:masterClrMapping/>
  </p:clrMapOvr>
  <p:transition>
    <p:randomBar dir="vert"/>
  </p:transition>
</p:sldLayout>
</file>

<file path=ppt/slideLayouts/slideLayout11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lvl1pPr>
              <a:defRPr/>
            </a:lvl1pPr>
          </a:lstStyle>
          <a:p>
            <a:endParaRPr lang="en-US">
              <a:solidFill>
                <a:srgbClr val="000000"/>
              </a:solidFill>
            </a:endParaRPr>
          </a:p>
        </p:txBody>
      </p:sp>
      <p:sp>
        <p:nvSpPr>
          <p:cNvPr id="4" name="Footer Placeholder 3"/>
          <p:cNvSpPr>
            <a:spLocks noGrp="1"/>
          </p:cNvSpPr>
          <p:nvPr>
            <p:ph type="ftr" sz="quarter" idx="11"/>
          </p:nvPr>
        </p:nvSpPr>
        <p:spPr/>
        <p:txBody>
          <a:bodyPr/>
          <a:lstStyle>
            <a:lvl1pPr>
              <a:defRPr/>
            </a:lvl1pPr>
          </a:lstStyle>
          <a:p>
            <a:endParaRPr lang="en-US">
              <a:solidFill>
                <a:srgbClr val="000000"/>
              </a:solidFill>
            </a:endParaRPr>
          </a:p>
        </p:txBody>
      </p:sp>
      <p:sp>
        <p:nvSpPr>
          <p:cNvPr id="5" name="Slide Number Placeholder 4"/>
          <p:cNvSpPr>
            <a:spLocks noGrp="1"/>
          </p:cNvSpPr>
          <p:nvPr>
            <p:ph type="sldNum" sz="quarter" idx="12"/>
          </p:nvPr>
        </p:nvSpPr>
        <p:spPr/>
        <p:txBody>
          <a:bodyPr/>
          <a:lstStyle>
            <a:lvl1pPr>
              <a:defRPr/>
            </a:lvl1pPr>
          </a:lstStyle>
          <a:p>
            <a:fld id="{D5C1B726-5AA9-48A6-BC69-CA3AFD3F5CE2}"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1264594316"/>
      </p:ext>
    </p:extLst>
  </p:cSld>
  <p:clrMapOvr>
    <a:masterClrMapping/>
  </p:clrMapOvr>
  <p:transition>
    <p:randomBar dir="vert"/>
  </p:transition>
</p:sldLayout>
</file>

<file path=ppt/slideLayouts/slideLayout11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solidFill>
                <a:srgbClr val="000000"/>
              </a:solidFill>
            </a:endParaRPr>
          </a:p>
        </p:txBody>
      </p:sp>
      <p:sp>
        <p:nvSpPr>
          <p:cNvPr id="3" name="Footer Placeholder 2"/>
          <p:cNvSpPr>
            <a:spLocks noGrp="1"/>
          </p:cNvSpPr>
          <p:nvPr>
            <p:ph type="ftr" sz="quarter" idx="11"/>
          </p:nvPr>
        </p:nvSpPr>
        <p:spPr/>
        <p:txBody>
          <a:bodyPr/>
          <a:lstStyle>
            <a:lvl1pPr>
              <a:defRPr/>
            </a:lvl1pPr>
          </a:lstStyle>
          <a:p>
            <a:endParaRPr lang="en-US">
              <a:solidFill>
                <a:srgbClr val="000000"/>
              </a:solidFill>
            </a:endParaRPr>
          </a:p>
        </p:txBody>
      </p:sp>
      <p:sp>
        <p:nvSpPr>
          <p:cNvPr id="4" name="Slide Number Placeholder 3"/>
          <p:cNvSpPr>
            <a:spLocks noGrp="1"/>
          </p:cNvSpPr>
          <p:nvPr>
            <p:ph type="sldNum" sz="quarter" idx="12"/>
          </p:nvPr>
        </p:nvSpPr>
        <p:spPr/>
        <p:txBody>
          <a:bodyPr/>
          <a:lstStyle>
            <a:lvl1pPr>
              <a:defRPr/>
            </a:lvl1pPr>
          </a:lstStyle>
          <a:p>
            <a:fld id="{9A940719-65E4-4747-B05F-1454721D5117}"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4013264629"/>
      </p:ext>
    </p:extLst>
  </p:cSld>
  <p:clrMapOvr>
    <a:masterClrMapping/>
  </p:clrMapOvr>
  <p:transition>
    <p:randomBar dir="vert"/>
  </p:transition>
</p:sldLayout>
</file>

<file path=ppt/slideLayouts/slideLayout11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endParaRPr 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7E33F911-2ADF-4E36-93FC-CCB5778D235C}"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4180537265"/>
      </p:ext>
    </p:extLst>
  </p:cSld>
  <p:clrMapOvr>
    <a:masterClrMapping/>
  </p:clrMapOvr>
  <p:transition>
    <p:randomBar dir="vert"/>
  </p:transition>
</p:sldLayout>
</file>

<file path=ppt/slideLayouts/slideLayout11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endParaRPr 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912A2104-CF6F-46A3-98C7-FFFD2C2CE41F}"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269839274"/>
      </p:ext>
    </p:extLst>
  </p:cSld>
  <p:clrMapOvr>
    <a:masterClrMapping/>
  </p:clrMapOvr>
  <p:transition>
    <p:randomBar dir="vert"/>
  </p:transition>
</p:sldLayout>
</file>

<file path=ppt/slideLayouts/slideLayout1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1D9EE4B7-219A-4EB7-B0AF-E151E3A397AD}"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006951012"/>
      </p:ext>
    </p:extLst>
  </p:cSld>
  <p:clrMapOvr>
    <a:masterClrMapping/>
  </p:clrMapOvr>
  <p:transition>
    <p:randomBar dir="vert"/>
  </p:transition>
</p:sldLayout>
</file>

<file path=ppt/slideLayouts/slideLayout1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3C27C814-0FBD-49D9-B7C9-B666A0C951DC}"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215199194"/>
      </p:ext>
    </p:extLst>
  </p:cSld>
  <p:clrMapOvr>
    <a:masterClrMapping/>
  </p:clrMapOvr>
  <p:transition>
    <p:randomBar dir="vert"/>
  </p:transition>
</p:sldLayout>
</file>

<file path=ppt/slideLayouts/slideLayout118.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09600" y="274639"/>
            <a:ext cx="10972800" cy="58515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Date Placeholder 2"/>
          <p:cNvSpPr>
            <a:spLocks noGrp="1"/>
          </p:cNvSpPr>
          <p:nvPr>
            <p:ph type="dt" sz="half" idx="10"/>
          </p:nvPr>
        </p:nvSpPr>
        <p:spPr>
          <a:xfrm>
            <a:off x="609600" y="6245225"/>
            <a:ext cx="2844800" cy="476250"/>
          </a:xfrm>
        </p:spPr>
        <p:txBody>
          <a:bodyPr/>
          <a:lstStyle>
            <a:lvl1pPr>
              <a:defRPr/>
            </a:lvl1pPr>
          </a:lstStyle>
          <a:p>
            <a:endParaRPr lang="en-US">
              <a:solidFill>
                <a:srgbClr val="000000"/>
              </a:solidFill>
            </a:endParaRPr>
          </a:p>
        </p:txBody>
      </p:sp>
      <p:sp>
        <p:nvSpPr>
          <p:cNvPr id="4" name="Footer Placeholder 3"/>
          <p:cNvSpPr>
            <a:spLocks noGrp="1"/>
          </p:cNvSpPr>
          <p:nvPr>
            <p:ph type="ftr" sz="quarter" idx="11"/>
          </p:nvPr>
        </p:nvSpPr>
        <p:spPr>
          <a:xfrm>
            <a:off x="4165600" y="6245225"/>
            <a:ext cx="3860800" cy="476250"/>
          </a:xfrm>
        </p:spPr>
        <p:txBody>
          <a:bodyPr/>
          <a:lstStyle>
            <a:lvl1pPr>
              <a:defRPr/>
            </a:lvl1pPr>
          </a:lstStyle>
          <a:p>
            <a:endParaRPr lang="en-US">
              <a:solidFill>
                <a:srgbClr val="000000"/>
              </a:solidFill>
            </a:endParaRPr>
          </a:p>
        </p:txBody>
      </p:sp>
      <p:sp>
        <p:nvSpPr>
          <p:cNvPr id="5" name="Slide Number Placeholder 4"/>
          <p:cNvSpPr>
            <a:spLocks noGrp="1"/>
          </p:cNvSpPr>
          <p:nvPr>
            <p:ph type="sldNum" sz="quarter" idx="12"/>
          </p:nvPr>
        </p:nvSpPr>
        <p:spPr>
          <a:xfrm>
            <a:off x="8737600" y="6245225"/>
            <a:ext cx="2844800" cy="476250"/>
          </a:xfrm>
        </p:spPr>
        <p:txBody>
          <a:bodyPr/>
          <a:lstStyle>
            <a:lvl1pPr>
              <a:defRPr/>
            </a:lvl1pPr>
          </a:lstStyle>
          <a:p>
            <a:fld id="{A46B243E-949A-476C-9FF2-F7DC3C2AE7C2}"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078674696"/>
      </p:ext>
    </p:extLst>
  </p:cSld>
  <p:clrMapOvr>
    <a:masterClrMapping/>
  </p:clrMapOvr>
  <p:transition>
    <p:randomBar dir="vert"/>
  </p:transition>
</p:sldLayout>
</file>

<file path=ppt/slideLayouts/slideLayout11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D049C612-0D4A-43A2-BEAB-0A5AD76E036D}"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1968253749"/>
      </p:ext>
    </p:extLst>
  </p:cSld>
  <p:clrMapOvr>
    <a:masterClrMapping/>
  </p:clrMapOvr>
  <p:transition>
    <p:randomBar dir="vert"/>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One column text">
  <p:cSld name="One column text">
    <p:spTree>
      <p:nvGrpSpPr>
        <p:cNvPr id="1" name="Shape 386"/>
        <p:cNvGrpSpPr/>
        <p:nvPr/>
      </p:nvGrpSpPr>
      <p:grpSpPr>
        <a:xfrm>
          <a:off x="0" y="0"/>
          <a:ext cx="0" cy="0"/>
          <a:chOff x="0" y="0"/>
          <a:chExt cx="0" cy="0"/>
        </a:xfrm>
      </p:grpSpPr>
      <p:sp>
        <p:nvSpPr>
          <p:cNvPr id="387" name="Google Shape;387;p7"/>
          <p:cNvSpPr txBox="1">
            <a:spLocks noGrp="1"/>
          </p:cNvSpPr>
          <p:nvPr>
            <p:ph type="title"/>
          </p:nvPr>
        </p:nvSpPr>
        <p:spPr>
          <a:xfrm>
            <a:off x="950967" y="719333"/>
            <a:ext cx="4606800" cy="763600"/>
          </a:xfrm>
          <a:prstGeom prst="rect">
            <a:avLst/>
          </a:prstGeom>
        </p:spPr>
        <p:txBody>
          <a:bodyPr spcFirstLastPara="1" wrap="square" lIns="91425" tIns="91425" rIns="91425" bIns="91425" anchor="ctr" anchorCtr="0">
            <a:noAutofit/>
          </a:bodyPr>
          <a:lstStyle>
            <a:lvl1pPr lvl="0" algn="l">
              <a:spcBef>
                <a:spcPts val="0"/>
              </a:spcBef>
              <a:spcAft>
                <a:spcPts val="0"/>
              </a:spcAft>
              <a:buSzPts val="2400"/>
              <a:buNone/>
              <a:defRPr/>
            </a:lvl1pPr>
            <a:lvl2pPr lvl="1">
              <a:spcBef>
                <a:spcPts val="0"/>
              </a:spcBef>
              <a:spcAft>
                <a:spcPts val="0"/>
              </a:spcAft>
              <a:buSzPts val="2400"/>
              <a:buNone/>
              <a:defRPr sz="3200"/>
            </a:lvl2pPr>
            <a:lvl3pPr lvl="2">
              <a:spcBef>
                <a:spcPts val="0"/>
              </a:spcBef>
              <a:spcAft>
                <a:spcPts val="0"/>
              </a:spcAft>
              <a:buSzPts val="2400"/>
              <a:buNone/>
              <a:defRPr sz="3200"/>
            </a:lvl3pPr>
            <a:lvl4pPr lvl="3">
              <a:spcBef>
                <a:spcPts val="0"/>
              </a:spcBef>
              <a:spcAft>
                <a:spcPts val="0"/>
              </a:spcAft>
              <a:buSzPts val="2400"/>
              <a:buNone/>
              <a:defRPr sz="3200"/>
            </a:lvl4pPr>
            <a:lvl5pPr lvl="4">
              <a:spcBef>
                <a:spcPts val="0"/>
              </a:spcBef>
              <a:spcAft>
                <a:spcPts val="0"/>
              </a:spcAft>
              <a:buSzPts val="2400"/>
              <a:buNone/>
              <a:defRPr sz="3200"/>
            </a:lvl5pPr>
            <a:lvl6pPr lvl="5">
              <a:spcBef>
                <a:spcPts val="0"/>
              </a:spcBef>
              <a:spcAft>
                <a:spcPts val="0"/>
              </a:spcAft>
              <a:buSzPts val="2400"/>
              <a:buNone/>
              <a:defRPr sz="3200"/>
            </a:lvl6pPr>
            <a:lvl7pPr lvl="6">
              <a:spcBef>
                <a:spcPts val="0"/>
              </a:spcBef>
              <a:spcAft>
                <a:spcPts val="0"/>
              </a:spcAft>
              <a:buSzPts val="2400"/>
              <a:buNone/>
              <a:defRPr sz="3200"/>
            </a:lvl7pPr>
            <a:lvl8pPr lvl="7">
              <a:spcBef>
                <a:spcPts val="0"/>
              </a:spcBef>
              <a:spcAft>
                <a:spcPts val="0"/>
              </a:spcAft>
              <a:buSzPts val="2400"/>
              <a:buNone/>
              <a:defRPr sz="3200"/>
            </a:lvl8pPr>
            <a:lvl9pPr lvl="8">
              <a:spcBef>
                <a:spcPts val="0"/>
              </a:spcBef>
              <a:spcAft>
                <a:spcPts val="0"/>
              </a:spcAft>
              <a:buSzPts val="2400"/>
              <a:buNone/>
              <a:defRPr sz="3200"/>
            </a:lvl9pPr>
          </a:lstStyle>
          <a:p>
            <a:endParaRPr/>
          </a:p>
        </p:txBody>
      </p:sp>
      <p:sp>
        <p:nvSpPr>
          <p:cNvPr id="388" name="Google Shape;388;p7"/>
          <p:cNvSpPr txBox="1">
            <a:spLocks noGrp="1"/>
          </p:cNvSpPr>
          <p:nvPr>
            <p:ph type="body" idx="1"/>
          </p:nvPr>
        </p:nvSpPr>
        <p:spPr>
          <a:xfrm>
            <a:off x="950967" y="1831333"/>
            <a:ext cx="4606800" cy="4239200"/>
          </a:xfrm>
          <a:prstGeom prst="rect">
            <a:avLst/>
          </a:prstGeom>
        </p:spPr>
        <p:txBody>
          <a:bodyPr spcFirstLastPara="1" wrap="square" lIns="91425" tIns="91425" rIns="91425" bIns="91425" anchor="t" anchorCtr="0">
            <a:noAutofit/>
          </a:bodyPr>
          <a:lstStyle>
            <a:lvl1pPr marL="609585" lvl="0" indent="-406390">
              <a:spcBef>
                <a:spcPts val="0"/>
              </a:spcBef>
              <a:spcAft>
                <a:spcPts val="0"/>
              </a:spcAft>
              <a:buClr>
                <a:schemeClr val="lt2"/>
              </a:buClr>
              <a:buSzPts val="1200"/>
              <a:buChar char="●"/>
              <a:defRPr sz="1867"/>
            </a:lvl1pPr>
            <a:lvl2pPr marL="1219170" lvl="1" indent="-406390">
              <a:spcBef>
                <a:spcPts val="0"/>
              </a:spcBef>
              <a:spcAft>
                <a:spcPts val="0"/>
              </a:spcAft>
              <a:buSzPts val="1200"/>
              <a:buChar char="○"/>
              <a:defRPr sz="1600"/>
            </a:lvl2pPr>
            <a:lvl3pPr marL="1828754" lvl="2" indent="-406390">
              <a:spcBef>
                <a:spcPts val="0"/>
              </a:spcBef>
              <a:spcAft>
                <a:spcPts val="0"/>
              </a:spcAft>
              <a:buSzPts val="1200"/>
              <a:buChar char="■"/>
              <a:defRPr sz="1600"/>
            </a:lvl3pPr>
            <a:lvl4pPr marL="2438339" lvl="3" indent="-406390">
              <a:spcBef>
                <a:spcPts val="0"/>
              </a:spcBef>
              <a:spcAft>
                <a:spcPts val="0"/>
              </a:spcAft>
              <a:buSzPts val="1200"/>
              <a:buChar char="●"/>
              <a:defRPr sz="1600"/>
            </a:lvl4pPr>
            <a:lvl5pPr marL="3047924" lvl="4" indent="-406390">
              <a:spcBef>
                <a:spcPts val="0"/>
              </a:spcBef>
              <a:spcAft>
                <a:spcPts val="0"/>
              </a:spcAft>
              <a:buSzPts val="1200"/>
              <a:buChar char="○"/>
              <a:defRPr sz="1600"/>
            </a:lvl5pPr>
            <a:lvl6pPr marL="3657509" lvl="5" indent="-406390">
              <a:spcBef>
                <a:spcPts val="0"/>
              </a:spcBef>
              <a:spcAft>
                <a:spcPts val="0"/>
              </a:spcAft>
              <a:buSzPts val="1200"/>
              <a:buChar char="■"/>
              <a:defRPr sz="1600"/>
            </a:lvl6pPr>
            <a:lvl7pPr marL="4267093" lvl="6" indent="-406390">
              <a:spcBef>
                <a:spcPts val="0"/>
              </a:spcBef>
              <a:spcAft>
                <a:spcPts val="0"/>
              </a:spcAft>
              <a:buSzPts val="1200"/>
              <a:buChar char="●"/>
              <a:defRPr sz="1600"/>
            </a:lvl7pPr>
            <a:lvl8pPr marL="4876678" lvl="7" indent="-406390">
              <a:spcBef>
                <a:spcPts val="0"/>
              </a:spcBef>
              <a:spcAft>
                <a:spcPts val="0"/>
              </a:spcAft>
              <a:buSzPts val="1200"/>
              <a:buChar char="○"/>
              <a:defRPr sz="1600"/>
            </a:lvl8pPr>
            <a:lvl9pPr marL="5486263" lvl="8" indent="-406390">
              <a:spcBef>
                <a:spcPts val="0"/>
              </a:spcBef>
              <a:spcAft>
                <a:spcPts val="0"/>
              </a:spcAft>
              <a:buSzPts val="1200"/>
              <a:buChar char="■"/>
              <a:defRPr sz="1600"/>
            </a:lvl9pPr>
          </a:lstStyle>
          <a:p>
            <a:endParaRPr/>
          </a:p>
        </p:txBody>
      </p:sp>
      <p:sp>
        <p:nvSpPr>
          <p:cNvPr id="389" name="Google Shape;389;p7"/>
          <p:cNvSpPr/>
          <p:nvPr/>
        </p:nvSpPr>
        <p:spPr>
          <a:xfrm rot="7894132" flipH="1">
            <a:off x="2746382" y="4894463"/>
            <a:ext cx="17502041" cy="2742023"/>
          </a:xfrm>
          <a:custGeom>
            <a:avLst/>
            <a:gdLst/>
            <a:ahLst/>
            <a:cxnLst/>
            <a:rect l="l" t="t" r="r" b="b"/>
            <a:pathLst>
              <a:path w="278800" h="45452" extrusionOk="0">
                <a:moveTo>
                  <a:pt x="165875" y="0"/>
                </a:moveTo>
                <a:cubicBezTo>
                  <a:pt x="154970" y="0"/>
                  <a:pt x="146990" y="3265"/>
                  <a:pt x="139400" y="6905"/>
                </a:cubicBezTo>
                <a:cubicBezTo>
                  <a:pt x="129595" y="11604"/>
                  <a:pt x="118244" y="18055"/>
                  <a:pt x="102202" y="18055"/>
                </a:cubicBezTo>
                <a:cubicBezTo>
                  <a:pt x="92574" y="18055"/>
                  <a:pt x="81257" y="15732"/>
                  <a:pt x="67570" y="9311"/>
                </a:cubicBezTo>
                <a:cubicBezTo>
                  <a:pt x="52912" y="2430"/>
                  <a:pt x="39134" y="371"/>
                  <a:pt x="27892" y="371"/>
                </a:cubicBezTo>
                <a:cubicBezTo>
                  <a:pt x="11127" y="371"/>
                  <a:pt x="1" y="4950"/>
                  <a:pt x="1" y="4950"/>
                </a:cubicBezTo>
                <a:lnTo>
                  <a:pt x="1" y="45452"/>
                </a:lnTo>
                <a:lnTo>
                  <a:pt x="278799" y="45452"/>
                </a:lnTo>
                <a:lnTo>
                  <a:pt x="278799" y="8910"/>
                </a:lnTo>
                <a:cubicBezTo>
                  <a:pt x="278799" y="8910"/>
                  <a:pt x="261746" y="18308"/>
                  <a:pt x="239090" y="18308"/>
                </a:cubicBezTo>
                <a:cubicBezTo>
                  <a:pt x="229133" y="18308"/>
                  <a:pt x="218093" y="16493"/>
                  <a:pt x="206944" y="11266"/>
                </a:cubicBezTo>
                <a:cubicBezTo>
                  <a:pt x="189184" y="2935"/>
                  <a:pt x="176215" y="0"/>
                  <a:pt x="165875" y="0"/>
                </a:cubicBezTo>
                <a:close/>
              </a:path>
            </a:pathLst>
          </a:custGeom>
          <a:solidFill>
            <a:schemeClr val="accen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390" name="Google Shape;390;p7"/>
          <p:cNvGrpSpPr/>
          <p:nvPr/>
        </p:nvGrpSpPr>
        <p:grpSpPr>
          <a:xfrm rot="-2861220">
            <a:off x="-598183" y="1247315"/>
            <a:ext cx="17502697" cy="6117660"/>
            <a:chOff x="-1468125" y="3375299"/>
            <a:chExt cx="13126639" cy="4588111"/>
          </a:xfrm>
        </p:grpSpPr>
        <p:grpSp>
          <p:nvGrpSpPr>
            <p:cNvPr id="391" name="Google Shape;391;p7"/>
            <p:cNvGrpSpPr/>
            <p:nvPr/>
          </p:nvGrpSpPr>
          <p:grpSpPr>
            <a:xfrm>
              <a:off x="-1468125" y="3375299"/>
              <a:ext cx="13126601" cy="2410835"/>
              <a:chOff x="2617050" y="4134125"/>
              <a:chExt cx="6970000" cy="1332100"/>
            </a:xfrm>
          </p:grpSpPr>
          <p:sp>
            <p:nvSpPr>
              <p:cNvPr id="392" name="Google Shape;392;p7"/>
              <p:cNvSpPr/>
              <p:nvPr/>
            </p:nvSpPr>
            <p:spPr>
              <a:xfrm>
                <a:off x="2617050" y="4329925"/>
                <a:ext cx="6970000" cy="1136300"/>
              </a:xfrm>
              <a:custGeom>
                <a:avLst/>
                <a:gdLst/>
                <a:ahLst/>
                <a:cxnLst/>
                <a:rect l="l" t="t" r="r" b="b"/>
                <a:pathLst>
                  <a:path w="278800" h="45452" extrusionOk="0">
                    <a:moveTo>
                      <a:pt x="165875" y="0"/>
                    </a:moveTo>
                    <a:cubicBezTo>
                      <a:pt x="154970" y="0"/>
                      <a:pt x="146990" y="3265"/>
                      <a:pt x="139400" y="6905"/>
                    </a:cubicBezTo>
                    <a:cubicBezTo>
                      <a:pt x="129595" y="11604"/>
                      <a:pt x="118244" y="18055"/>
                      <a:pt x="102202" y="18055"/>
                    </a:cubicBezTo>
                    <a:cubicBezTo>
                      <a:pt x="92574" y="18055"/>
                      <a:pt x="81257" y="15732"/>
                      <a:pt x="67570" y="9311"/>
                    </a:cubicBezTo>
                    <a:cubicBezTo>
                      <a:pt x="52912" y="2430"/>
                      <a:pt x="39134" y="371"/>
                      <a:pt x="27892" y="371"/>
                    </a:cubicBezTo>
                    <a:cubicBezTo>
                      <a:pt x="11127" y="371"/>
                      <a:pt x="1" y="4950"/>
                      <a:pt x="1" y="4950"/>
                    </a:cubicBezTo>
                    <a:lnTo>
                      <a:pt x="1" y="45452"/>
                    </a:lnTo>
                    <a:lnTo>
                      <a:pt x="278799" y="45452"/>
                    </a:lnTo>
                    <a:lnTo>
                      <a:pt x="278799" y="8910"/>
                    </a:lnTo>
                    <a:cubicBezTo>
                      <a:pt x="278799" y="8910"/>
                      <a:pt x="261746" y="18308"/>
                      <a:pt x="239090" y="18308"/>
                    </a:cubicBezTo>
                    <a:cubicBezTo>
                      <a:pt x="229133" y="18308"/>
                      <a:pt x="218093" y="16493"/>
                      <a:pt x="206944" y="11266"/>
                    </a:cubicBezTo>
                    <a:cubicBezTo>
                      <a:pt x="189184" y="2935"/>
                      <a:pt x="176215" y="0"/>
                      <a:pt x="16587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3" name="Google Shape;393;p7"/>
              <p:cNvSpPr/>
              <p:nvPr/>
            </p:nvSpPr>
            <p:spPr>
              <a:xfrm>
                <a:off x="2617050" y="4134125"/>
                <a:ext cx="6970000" cy="1332100"/>
              </a:xfrm>
              <a:custGeom>
                <a:avLst/>
                <a:gdLst/>
                <a:ahLst/>
                <a:cxnLst/>
                <a:rect l="l" t="t" r="r" b="b"/>
                <a:pathLst>
                  <a:path w="278800" h="53284" fill="none" extrusionOk="0">
                    <a:moveTo>
                      <a:pt x="1" y="12782"/>
                    </a:moveTo>
                    <a:cubicBezTo>
                      <a:pt x="1" y="12782"/>
                      <a:pt x="31054" y="0"/>
                      <a:pt x="67570" y="17143"/>
                    </a:cubicBezTo>
                    <a:cubicBezTo>
                      <a:pt x="104061" y="34261"/>
                      <a:pt x="123711" y="22256"/>
                      <a:pt x="139400" y="14737"/>
                    </a:cubicBezTo>
                    <a:cubicBezTo>
                      <a:pt x="154187" y="7645"/>
                      <a:pt x="170453" y="1980"/>
                      <a:pt x="206944" y="19098"/>
                    </a:cubicBezTo>
                    <a:cubicBezTo>
                      <a:pt x="243461" y="36216"/>
                      <a:pt x="278799" y="16742"/>
                      <a:pt x="278799" y="16742"/>
                    </a:cubicBezTo>
                    <a:lnTo>
                      <a:pt x="278799" y="53284"/>
                    </a:lnTo>
                    <a:lnTo>
                      <a:pt x="1" y="53284"/>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394" name="Google Shape;394;p7"/>
            <p:cNvSpPr/>
            <p:nvPr/>
          </p:nvSpPr>
          <p:spPr>
            <a:xfrm>
              <a:off x="-1468125" y="4849000"/>
              <a:ext cx="13126639" cy="3114411"/>
            </a:xfrm>
            <a:custGeom>
              <a:avLst/>
              <a:gdLst/>
              <a:ahLst/>
              <a:cxnLst/>
              <a:rect l="l" t="t" r="r" b="b"/>
              <a:pathLst>
                <a:path w="285579" h="142781" extrusionOk="0">
                  <a:moveTo>
                    <a:pt x="0" y="142780"/>
                  </a:moveTo>
                  <a:lnTo>
                    <a:pt x="285579" y="142780"/>
                  </a:lnTo>
                  <a:lnTo>
                    <a:pt x="285579" y="0"/>
                  </a:lnTo>
                  <a:lnTo>
                    <a:pt x="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395" name="Google Shape;395;p7"/>
          <p:cNvSpPr/>
          <p:nvPr/>
        </p:nvSpPr>
        <p:spPr>
          <a:xfrm rot="10800000" flipH="1">
            <a:off x="3747467" y="5806766"/>
            <a:ext cx="28639" cy="55964"/>
          </a:xfrm>
          <a:custGeom>
            <a:avLst/>
            <a:gdLst/>
            <a:ahLst/>
            <a:cxnLst/>
            <a:rect l="l" t="t" r="r" b="b"/>
            <a:pathLst>
              <a:path w="196" h="383" extrusionOk="0">
                <a:moveTo>
                  <a:pt x="0" y="350"/>
                </a:moveTo>
                <a:cubicBezTo>
                  <a:pt x="26" y="279"/>
                  <a:pt x="0" y="208"/>
                  <a:pt x="13" y="136"/>
                </a:cubicBezTo>
                <a:cubicBezTo>
                  <a:pt x="26" y="65"/>
                  <a:pt x="117" y="0"/>
                  <a:pt x="163" y="52"/>
                </a:cubicBezTo>
                <a:cubicBezTo>
                  <a:pt x="176" y="65"/>
                  <a:pt x="182" y="91"/>
                  <a:pt x="189" y="110"/>
                </a:cubicBezTo>
                <a:cubicBezTo>
                  <a:pt x="195" y="214"/>
                  <a:pt x="156" y="318"/>
                  <a:pt x="85" y="383"/>
                </a:cubicBezTo>
                <a:close/>
              </a:path>
            </a:pathLst>
          </a:custGeom>
          <a:solidFill>
            <a:srgbClr val="D0869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96" name="Google Shape;396;p7"/>
          <p:cNvSpPr/>
          <p:nvPr/>
        </p:nvSpPr>
        <p:spPr>
          <a:xfrm rot="10800000" flipH="1">
            <a:off x="3284123" y="5460901"/>
            <a:ext cx="82556" cy="85335"/>
          </a:xfrm>
          <a:custGeom>
            <a:avLst/>
            <a:gdLst/>
            <a:ahLst/>
            <a:cxnLst/>
            <a:rect l="l" t="t" r="r" b="b"/>
            <a:pathLst>
              <a:path w="565" h="584" extrusionOk="0">
                <a:moveTo>
                  <a:pt x="20" y="0"/>
                </a:moveTo>
                <a:cubicBezTo>
                  <a:pt x="0" y="169"/>
                  <a:pt x="20" y="357"/>
                  <a:pt x="143" y="473"/>
                </a:cubicBezTo>
                <a:cubicBezTo>
                  <a:pt x="273" y="584"/>
                  <a:pt x="526" y="532"/>
                  <a:pt x="545" y="363"/>
                </a:cubicBezTo>
                <a:cubicBezTo>
                  <a:pt x="565" y="188"/>
                  <a:pt x="351" y="97"/>
                  <a:pt x="182" y="52"/>
                </a:cubicBezTo>
                <a:close/>
              </a:path>
            </a:pathLst>
          </a:custGeom>
          <a:solidFill>
            <a:srgbClr val="D0869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97" name="Google Shape;397;p7"/>
          <p:cNvSpPr/>
          <p:nvPr/>
        </p:nvSpPr>
        <p:spPr>
          <a:xfrm rot="10800000" flipH="1">
            <a:off x="3845074" y="5901451"/>
            <a:ext cx="48511" cy="53188"/>
          </a:xfrm>
          <a:custGeom>
            <a:avLst/>
            <a:gdLst/>
            <a:ahLst/>
            <a:cxnLst/>
            <a:rect l="l" t="t" r="r" b="b"/>
            <a:pathLst>
              <a:path w="332" h="364" extrusionOk="0">
                <a:moveTo>
                  <a:pt x="0" y="318"/>
                </a:moveTo>
                <a:cubicBezTo>
                  <a:pt x="26" y="234"/>
                  <a:pt x="46" y="143"/>
                  <a:pt x="65" y="52"/>
                </a:cubicBezTo>
                <a:cubicBezTo>
                  <a:pt x="156" y="0"/>
                  <a:pt x="286" y="59"/>
                  <a:pt x="312" y="156"/>
                </a:cubicBezTo>
                <a:cubicBezTo>
                  <a:pt x="331" y="253"/>
                  <a:pt x="234" y="363"/>
                  <a:pt x="130" y="350"/>
                </a:cubicBezTo>
                <a:close/>
              </a:path>
            </a:pathLst>
          </a:custGeom>
          <a:solidFill>
            <a:srgbClr val="D0869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98" name="Google Shape;398;p7"/>
          <p:cNvSpPr/>
          <p:nvPr/>
        </p:nvSpPr>
        <p:spPr>
          <a:xfrm rot="10800000" flipH="1">
            <a:off x="4046864" y="5572087"/>
            <a:ext cx="92053" cy="53188"/>
          </a:xfrm>
          <a:custGeom>
            <a:avLst/>
            <a:gdLst/>
            <a:ahLst/>
            <a:cxnLst/>
            <a:rect l="l" t="t" r="r" b="b"/>
            <a:pathLst>
              <a:path w="630" h="364" extrusionOk="0">
                <a:moveTo>
                  <a:pt x="377" y="52"/>
                </a:moveTo>
                <a:cubicBezTo>
                  <a:pt x="280" y="40"/>
                  <a:pt x="189" y="27"/>
                  <a:pt x="91" y="14"/>
                </a:cubicBezTo>
                <a:cubicBezTo>
                  <a:pt x="1" y="143"/>
                  <a:pt x="150" y="318"/>
                  <a:pt x="305" y="344"/>
                </a:cubicBezTo>
                <a:cubicBezTo>
                  <a:pt x="409" y="364"/>
                  <a:pt x="532" y="338"/>
                  <a:pt x="584" y="241"/>
                </a:cubicBezTo>
                <a:cubicBezTo>
                  <a:pt x="630" y="143"/>
                  <a:pt x="532" y="1"/>
                  <a:pt x="435" y="46"/>
                </a:cubicBezTo>
                <a:close/>
              </a:path>
            </a:pathLst>
          </a:custGeom>
          <a:solidFill>
            <a:srgbClr val="D0869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99" name="Google Shape;399;p7"/>
          <p:cNvSpPr/>
          <p:nvPr/>
        </p:nvSpPr>
        <p:spPr>
          <a:xfrm rot="10800000" flipH="1">
            <a:off x="4129276" y="5639896"/>
            <a:ext cx="46611" cy="53333"/>
          </a:xfrm>
          <a:custGeom>
            <a:avLst/>
            <a:gdLst/>
            <a:ahLst/>
            <a:cxnLst/>
            <a:rect l="l" t="t" r="r" b="b"/>
            <a:pathLst>
              <a:path w="319" h="365" extrusionOk="0">
                <a:moveTo>
                  <a:pt x="221" y="364"/>
                </a:moveTo>
                <a:cubicBezTo>
                  <a:pt x="189" y="293"/>
                  <a:pt x="105" y="254"/>
                  <a:pt x="53" y="189"/>
                </a:cubicBezTo>
                <a:cubicBezTo>
                  <a:pt x="1" y="131"/>
                  <a:pt x="14" y="1"/>
                  <a:pt x="98" y="1"/>
                </a:cubicBezTo>
                <a:cubicBezTo>
                  <a:pt x="124" y="1"/>
                  <a:pt x="144" y="14"/>
                  <a:pt x="163" y="33"/>
                </a:cubicBezTo>
                <a:cubicBezTo>
                  <a:pt x="260" y="98"/>
                  <a:pt x="312" y="208"/>
                  <a:pt x="319" y="325"/>
                </a:cubicBezTo>
                <a:close/>
              </a:path>
            </a:pathLst>
          </a:custGeom>
          <a:solidFill>
            <a:srgbClr val="FFFFD8"/>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00" name="Google Shape;400;p7"/>
          <p:cNvSpPr/>
          <p:nvPr/>
        </p:nvSpPr>
        <p:spPr>
          <a:xfrm rot="10800000" flipH="1">
            <a:off x="2979026" y="5566983"/>
            <a:ext cx="49388" cy="37115"/>
          </a:xfrm>
          <a:custGeom>
            <a:avLst/>
            <a:gdLst/>
            <a:ahLst/>
            <a:cxnLst/>
            <a:rect l="l" t="t" r="r" b="b"/>
            <a:pathLst>
              <a:path w="338" h="254" extrusionOk="0">
                <a:moveTo>
                  <a:pt x="33" y="253"/>
                </a:moveTo>
                <a:cubicBezTo>
                  <a:pt x="136" y="221"/>
                  <a:pt x="234" y="195"/>
                  <a:pt x="338" y="169"/>
                </a:cubicBezTo>
                <a:cubicBezTo>
                  <a:pt x="305" y="26"/>
                  <a:pt x="72" y="1"/>
                  <a:pt x="0" y="130"/>
                </a:cubicBezTo>
                <a:close/>
              </a:path>
            </a:pathLst>
          </a:custGeom>
          <a:solidFill>
            <a:srgbClr val="FFFFD8"/>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01" name="Google Shape;401;p7"/>
          <p:cNvSpPr/>
          <p:nvPr/>
        </p:nvSpPr>
        <p:spPr>
          <a:xfrm rot="10800000" flipH="1">
            <a:off x="4130299" y="5795369"/>
            <a:ext cx="56985" cy="64585"/>
          </a:xfrm>
          <a:custGeom>
            <a:avLst/>
            <a:gdLst/>
            <a:ahLst/>
            <a:cxnLst/>
            <a:rect l="l" t="t" r="r" b="b"/>
            <a:pathLst>
              <a:path w="390" h="442" extrusionOk="0">
                <a:moveTo>
                  <a:pt x="175" y="442"/>
                </a:moveTo>
                <a:cubicBezTo>
                  <a:pt x="117" y="357"/>
                  <a:pt x="59" y="273"/>
                  <a:pt x="0" y="189"/>
                </a:cubicBezTo>
                <a:cubicBezTo>
                  <a:pt x="20" y="72"/>
                  <a:pt x="169" y="1"/>
                  <a:pt x="273" y="59"/>
                </a:cubicBezTo>
                <a:cubicBezTo>
                  <a:pt x="370" y="117"/>
                  <a:pt x="389" y="279"/>
                  <a:pt x="299" y="357"/>
                </a:cubicBezTo>
                <a:close/>
              </a:path>
            </a:pathLst>
          </a:custGeom>
          <a:solidFill>
            <a:srgbClr val="FFFFD8"/>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02" name="Google Shape;402;p7"/>
          <p:cNvSpPr/>
          <p:nvPr/>
        </p:nvSpPr>
        <p:spPr>
          <a:xfrm rot="10800000" flipH="1">
            <a:off x="5718784" y="4545328"/>
            <a:ext cx="50264" cy="85480"/>
          </a:xfrm>
          <a:custGeom>
            <a:avLst/>
            <a:gdLst/>
            <a:ahLst/>
            <a:cxnLst/>
            <a:rect l="l" t="t" r="r" b="b"/>
            <a:pathLst>
              <a:path w="344" h="585" extrusionOk="0">
                <a:moveTo>
                  <a:pt x="39" y="584"/>
                </a:moveTo>
                <a:cubicBezTo>
                  <a:pt x="0" y="377"/>
                  <a:pt x="65" y="150"/>
                  <a:pt x="208" y="0"/>
                </a:cubicBezTo>
                <a:cubicBezTo>
                  <a:pt x="305" y="65"/>
                  <a:pt x="344" y="201"/>
                  <a:pt x="305" y="312"/>
                </a:cubicBezTo>
                <a:cubicBezTo>
                  <a:pt x="266" y="422"/>
                  <a:pt x="149" y="500"/>
                  <a:pt x="32" y="487"/>
                </a:cubicBezTo>
                <a:close/>
              </a:path>
            </a:pathLst>
          </a:custGeom>
          <a:solidFill>
            <a:srgbClr val="FFFFD8"/>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03" name="Google Shape;403;p7"/>
          <p:cNvSpPr/>
          <p:nvPr/>
        </p:nvSpPr>
        <p:spPr>
          <a:xfrm rot="10800000" flipH="1">
            <a:off x="5750054" y="4293272"/>
            <a:ext cx="92053" cy="53333"/>
          </a:xfrm>
          <a:custGeom>
            <a:avLst/>
            <a:gdLst/>
            <a:ahLst/>
            <a:cxnLst/>
            <a:rect l="l" t="t" r="r" b="b"/>
            <a:pathLst>
              <a:path w="630" h="365" extrusionOk="0">
                <a:moveTo>
                  <a:pt x="370" y="46"/>
                </a:moveTo>
                <a:cubicBezTo>
                  <a:pt x="279" y="33"/>
                  <a:pt x="182" y="27"/>
                  <a:pt x="84" y="14"/>
                </a:cubicBezTo>
                <a:cubicBezTo>
                  <a:pt x="0" y="144"/>
                  <a:pt x="143" y="319"/>
                  <a:pt x="298" y="345"/>
                </a:cubicBezTo>
                <a:cubicBezTo>
                  <a:pt x="402" y="364"/>
                  <a:pt x="532" y="338"/>
                  <a:pt x="577" y="241"/>
                </a:cubicBezTo>
                <a:cubicBezTo>
                  <a:pt x="629" y="144"/>
                  <a:pt x="525" y="1"/>
                  <a:pt x="428" y="46"/>
                </a:cubicBezTo>
                <a:close/>
              </a:path>
            </a:pathLst>
          </a:custGeom>
          <a:solidFill>
            <a:srgbClr val="FFFFD8"/>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04" name="Google Shape;404;p7"/>
          <p:cNvSpPr/>
          <p:nvPr/>
        </p:nvSpPr>
        <p:spPr>
          <a:xfrm rot="10800000" flipH="1">
            <a:off x="5723461" y="4472416"/>
            <a:ext cx="48511" cy="64585"/>
          </a:xfrm>
          <a:custGeom>
            <a:avLst/>
            <a:gdLst/>
            <a:ahLst/>
            <a:cxnLst/>
            <a:rect l="l" t="t" r="r" b="b"/>
            <a:pathLst>
              <a:path w="332" h="442" extrusionOk="0">
                <a:moveTo>
                  <a:pt x="72" y="441"/>
                </a:moveTo>
                <a:cubicBezTo>
                  <a:pt x="33" y="364"/>
                  <a:pt x="0" y="279"/>
                  <a:pt x="0" y="188"/>
                </a:cubicBezTo>
                <a:cubicBezTo>
                  <a:pt x="7" y="98"/>
                  <a:pt x="72" y="7"/>
                  <a:pt x="163" y="0"/>
                </a:cubicBezTo>
                <a:cubicBezTo>
                  <a:pt x="260" y="0"/>
                  <a:pt x="331" y="104"/>
                  <a:pt x="318" y="195"/>
                </a:cubicBezTo>
                <a:cubicBezTo>
                  <a:pt x="305" y="292"/>
                  <a:pt x="227" y="370"/>
                  <a:pt x="143" y="402"/>
                </a:cubicBezTo>
                <a:close/>
              </a:path>
            </a:pathLst>
          </a:custGeom>
          <a:solidFill>
            <a:srgbClr val="FFFFD8"/>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05" name="Google Shape;405;p7"/>
          <p:cNvSpPr/>
          <p:nvPr/>
        </p:nvSpPr>
        <p:spPr>
          <a:xfrm rot="10800000" flipH="1">
            <a:off x="6251957" y="2871611"/>
            <a:ext cx="46465" cy="53188"/>
          </a:xfrm>
          <a:custGeom>
            <a:avLst/>
            <a:gdLst/>
            <a:ahLst/>
            <a:cxnLst/>
            <a:rect l="l" t="t" r="r" b="b"/>
            <a:pathLst>
              <a:path w="318" h="364" extrusionOk="0">
                <a:moveTo>
                  <a:pt x="221" y="364"/>
                </a:moveTo>
                <a:cubicBezTo>
                  <a:pt x="188" y="293"/>
                  <a:pt x="104" y="254"/>
                  <a:pt x="52" y="195"/>
                </a:cubicBezTo>
                <a:cubicBezTo>
                  <a:pt x="0" y="130"/>
                  <a:pt x="13" y="1"/>
                  <a:pt x="97" y="1"/>
                </a:cubicBezTo>
                <a:cubicBezTo>
                  <a:pt x="123" y="1"/>
                  <a:pt x="143" y="14"/>
                  <a:pt x="162" y="33"/>
                </a:cubicBezTo>
                <a:cubicBezTo>
                  <a:pt x="253" y="98"/>
                  <a:pt x="311" y="208"/>
                  <a:pt x="318" y="325"/>
                </a:cubicBezTo>
                <a:close/>
              </a:path>
            </a:pathLst>
          </a:custGeom>
          <a:solidFill>
            <a:srgbClr val="D0869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06" name="Google Shape;406;p7"/>
          <p:cNvSpPr/>
          <p:nvPr/>
        </p:nvSpPr>
        <p:spPr>
          <a:xfrm rot="10800000" flipH="1">
            <a:off x="6252833" y="3026937"/>
            <a:ext cx="56985" cy="63708"/>
          </a:xfrm>
          <a:custGeom>
            <a:avLst/>
            <a:gdLst/>
            <a:ahLst/>
            <a:cxnLst/>
            <a:rect l="l" t="t" r="r" b="b"/>
            <a:pathLst>
              <a:path w="390" h="436" extrusionOk="0">
                <a:moveTo>
                  <a:pt x="176" y="435"/>
                </a:moveTo>
                <a:cubicBezTo>
                  <a:pt x="117" y="351"/>
                  <a:pt x="59" y="267"/>
                  <a:pt x="1" y="182"/>
                </a:cubicBezTo>
                <a:cubicBezTo>
                  <a:pt x="20" y="66"/>
                  <a:pt x="169" y="1"/>
                  <a:pt x="273" y="59"/>
                </a:cubicBezTo>
                <a:cubicBezTo>
                  <a:pt x="370" y="111"/>
                  <a:pt x="390" y="280"/>
                  <a:pt x="299" y="351"/>
                </a:cubicBezTo>
                <a:close/>
              </a:path>
            </a:pathLst>
          </a:custGeom>
          <a:solidFill>
            <a:srgbClr val="D0869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07" name="Google Shape;407;p7"/>
          <p:cNvSpPr/>
          <p:nvPr/>
        </p:nvSpPr>
        <p:spPr>
          <a:xfrm rot="10800000" flipH="1">
            <a:off x="6104040" y="2141357"/>
            <a:ext cx="72181" cy="60785"/>
          </a:xfrm>
          <a:custGeom>
            <a:avLst/>
            <a:gdLst/>
            <a:ahLst/>
            <a:cxnLst/>
            <a:rect l="l" t="t" r="r" b="b"/>
            <a:pathLst>
              <a:path w="494" h="416" extrusionOk="0">
                <a:moveTo>
                  <a:pt x="85" y="0"/>
                </a:moveTo>
                <a:cubicBezTo>
                  <a:pt x="59" y="110"/>
                  <a:pt x="26" y="227"/>
                  <a:pt x="0" y="344"/>
                </a:cubicBezTo>
                <a:cubicBezTo>
                  <a:pt x="91" y="376"/>
                  <a:pt x="188" y="415"/>
                  <a:pt x="279" y="402"/>
                </a:cubicBezTo>
                <a:cubicBezTo>
                  <a:pt x="376" y="396"/>
                  <a:pt x="474" y="324"/>
                  <a:pt x="487" y="227"/>
                </a:cubicBezTo>
                <a:cubicBezTo>
                  <a:pt x="493" y="130"/>
                  <a:pt x="376" y="39"/>
                  <a:pt x="299" y="91"/>
                </a:cubicBezTo>
                <a:close/>
              </a:path>
            </a:pathLst>
          </a:custGeom>
          <a:solidFill>
            <a:srgbClr val="D0869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08" name="Google Shape;408;p7"/>
          <p:cNvSpPr/>
          <p:nvPr/>
        </p:nvSpPr>
        <p:spPr>
          <a:xfrm rot="10800000" flipH="1">
            <a:off x="6138087" y="2621797"/>
            <a:ext cx="32437" cy="50412"/>
          </a:xfrm>
          <a:custGeom>
            <a:avLst/>
            <a:gdLst/>
            <a:ahLst/>
            <a:cxnLst/>
            <a:rect l="l" t="t" r="r" b="b"/>
            <a:pathLst>
              <a:path w="222" h="345" extrusionOk="0">
                <a:moveTo>
                  <a:pt x="59" y="305"/>
                </a:moveTo>
                <a:cubicBezTo>
                  <a:pt x="20" y="208"/>
                  <a:pt x="1" y="104"/>
                  <a:pt x="7" y="1"/>
                </a:cubicBezTo>
                <a:cubicBezTo>
                  <a:pt x="156" y="14"/>
                  <a:pt x="221" y="254"/>
                  <a:pt x="98" y="344"/>
                </a:cubicBezTo>
                <a:close/>
              </a:path>
            </a:pathLst>
          </a:custGeom>
          <a:solidFill>
            <a:srgbClr val="D0869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09" name="Google Shape;409;p7"/>
          <p:cNvSpPr/>
          <p:nvPr/>
        </p:nvSpPr>
        <p:spPr>
          <a:xfrm rot="10800000" flipH="1">
            <a:off x="5452977" y="3040233"/>
            <a:ext cx="49388" cy="37115"/>
          </a:xfrm>
          <a:custGeom>
            <a:avLst/>
            <a:gdLst/>
            <a:ahLst/>
            <a:cxnLst/>
            <a:rect l="l" t="t" r="r" b="b"/>
            <a:pathLst>
              <a:path w="338" h="254" extrusionOk="0">
                <a:moveTo>
                  <a:pt x="33" y="253"/>
                </a:moveTo>
                <a:cubicBezTo>
                  <a:pt x="136" y="221"/>
                  <a:pt x="234" y="195"/>
                  <a:pt x="338" y="169"/>
                </a:cubicBezTo>
                <a:cubicBezTo>
                  <a:pt x="305" y="26"/>
                  <a:pt x="72" y="1"/>
                  <a:pt x="0" y="130"/>
                </a:cubicBezTo>
                <a:close/>
              </a:path>
            </a:pathLst>
          </a:custGeom>
          <a:solidFill>
            <a:srgbClr val="FFFFD8"/>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10" name="Google Shape;410;p7"/>
          <p:cNvSpPr/>
          <p:nvPr/>
        </p:nvSpPr>
        <p:spPr>
          <a:xfrm rot="10800000" flipH="1">
            <a:off x="5652727" y="2069317"/>
            <a:ext cx="92053" cy="53188"/>
          </a:xfrm>
          <a:custGeom>
            <a:avLst/>
            <a:gdLst/>
            <a:ahLst/>
            <a:cxnLst/>
            <a:rect l="l" t="t" r="r" b="b"/>
            <a:pathLst>
              <a:path w="630" h="364" extrusionOk="0">
                <a:moveTo>
                  <a:pt x="377" y="46"/>
                </a:moveTo>
                <a:cubicBezTo>
                  <a:pt x="280" y="33"/>
                  <a:pt x="183" y="27"/>
                  <a:pt x="85" y="14"/>
                </a:cubicBezTo>
                <a:cubicBezTo>
                  <a:pt x="1" y="143"/>
                  <a:pt x="150" y="319"/>
                  <a:pt x="299" y="344"/>
                </a:cubicBezTo>
                <a:cubicBezTo>
                  <a:pt x="410" y="364"/>
                  <a:pt x="533" y="338"/>
                  <a:pt x="585" y="241"/>
                </a:cubicBezTo>
                <a:cubicBezTo>
                  <a:pt x="630" y="143"/>
                  <a:pt x="533" y="1"/>
                  <a:pt x="435" y="46"/>
                </a:cubicBezTo>
                <a:close/>
              </a:path>
            </a:pathLst>
          </a:custGeom>
          <a:solidFill>
            <a:srgbClr val="D0869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11" name="Google Shape;411;p7"/>
          <p:cNvSpPr/>
          <p:nvPr/>
        </p:nvSpPr>
        <p:spPr>
          <a:xfrm rot="10800000" flipH="1">
            <a:off x="5402717" y="1828512"/>
            <a:ext cx="50264" cy="85480"/>
          </a:xfrm>
          <a:custGeom>
            <a:avLst/>
            <a:gdLst/>
            <a:ahLst/>
            <a:cxnLst/>
            <a:rect l="l" t="t" r="r" b="b"/>
            <a:pathLst>
              <a:path w="344" h="585" extrusionOk="0">
                <a:moveTo>
                  <a:pt x="39" y="584"/>
                </a:moveTo>
                <a:cubicBezTo>
                  <a:pt x="0" y="377"/>
                  <a:pt x="65" y="150"/>
                  <a:pt x="208" y="0"/>
                </a:cubicBezTo>
                <a:cubicBezTo>
                  <a:pt x="305" y="65"/>
                  <a:pt x="344" y="201"/>
                  <a:pt x="305" y="312"/>
                </a:cubicBezTo>
                <a:cubicBezTo>
                  <a:pt x="266" y="422"/>
                  <a:pt x="149" y="500"/>
                  <a:pt x="32" y="487"/>
                </a:cubicBezTo>
                <a:close/>
              </a:path>
            </a:pathLst>
          </a:custGeom>
          <a:solidFill>
            <a:srgbClr val="FFFFD8"/>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12" name="Google Shape;412;p7"/>
          <p:cNvSpPr/>
          <p:nvPr/>
        </p:nvSpPr>
        <p:spPr>
          <a:xfrm rot="10800000" flipH="1">
            <a:off x="5407394" y="1755600"/>
            <a:ext cx="48511" cy="64585"/>
          </a:xfrm>
          <a:custGeom>
            <a:avLst/>
            <a:gdLst/>
            <a:ahLst/>
            <a:cxnLst/>
            <a:rect l="l" t="t" r="r" b="b"/>
            <a:pathLst>
              <a:path w="332" h="442" extrusionOk="0">
                <a:moveTo>
                  <a:pt x="72" y="441"/>
                </a:moveTo>
                <a:cubicBezTo>
                  <a:pt x="33" y="364"/>
                  <a:pt x="0" y="279"/>
                  <a:pt x="0" y="188"/>
                </a:cubicBezTo>
                <a:cubicBezTo>
                  <a:pt x="7" y="98"/>
                  <a:pt x="72" y="7"/>
                  <a:pt x="163" y="0"/>
                </a:cubicBezTo>
                <a:cubicBezTo>
                  <a:pt x="260" y="0"/>
                  <a:pt x="331" y="104"/>
                  <a:pt x="318" y="195"/>
                </a:cubicBezTo>
                <a:cubicBezTo>
                  <a:pt x="305" y="292"/>
                  <a:pt x="227" y="370"/>
                  <a:pt x="143" y="402"/>
                </a:cubicBezTo>
                <a:close/>
              </a:path>
            </a:pathLst>
          </a:custGeom>
          <a:solidFill>
            <a:srgbClr val="FFFFD8"/>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13" name="Google Shape;413;p7"/>
          <p:cNvSpPr/>
          <p:nvPr/>
        </p:nvSpPr>
        <p:spPr>
          <a:xfrm rot="10800000" flipH="1">
            <a:off x="549125" y="157072"/>
            <a:ext cx="137496" cy="119672"/>
          </a:xfrm>
          <a:custGeom>
            <a:avLst/>
            <a:gdLst/>
            <a:ahLst/>
            <a:cxnLst/>
            <a:rect l="l" t="t" r="r" b="b"/>
            <a:pathLst>
              <a:path w="941" h="819" extrusionOk="0">
                <a:moveTo>
                  <a:pt x="467" y="7"/>
                </a:moveTo>
                <a:cubicBezTo>
                  <a:pt x="370" y="1"/>
                  <a:pt x="266" y="1"/>
                  <a:pt x="175" y="33"/>
                </a:cubicBezTo>
                <a:cubicBezTo>
                  <a:pt x="78" y="72"/>
                  <a:pt x="0" y="157"/>
                  <a:pt x="0" y="254"/>
                </a:cubicBezTo>
                <a:cubicBezTo>
                  <a:pt x="0" y="351"/>
                  <a:pt x="78" y="429"/>
                  <a:pt x="150" y="500"/>
                </a:cubicBezTo>
                <a:cubicBezTo>
                  <a:pt x="214" y="559"/>
                  <a:pt x="279" y="617"/>
                  <a:pt x="338" y="675"/>
                </a:cubicBezTo>
                <a:cubicBezTo>
                  <a:pt x="415" y="747"/>
                  <a:pt x="500" y="818"/>
                  <a:pt x="597" y="818"/>
                </a:cubicBezTo>
                <a:cubicBezTo>
                  <a:pt x="707" y="818"/>
                  <a:pt x="798" y="727"/>
                  <a:pt x="850" y="630"/>
                </a:cubicBezTo>
                <a:cubicBezTo>
                  <a:pt x="915" y="507"/>
                  <a:pt x="941" y="358"/>
                  <a:pt x="882" y="228"/>
                </a:cubicBezTo>
                <a:cubicBezTo>
                  <a:pt x="830" y="98"/>
                  <a:pt x="688" y="7"/>
                  <a:pt x="552" y="33"/>
                </a:cubicBezTo>
                <a:close/>
              </a:path>
            </a:pathLst>
          </a:custGeom>
          <a:solidFill>
            <a:srgbClr val="D0869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14" name="Google Shape;414;p7"/>
          <p:cNvSpPr/>
          <p:nvPr/>
        </p:nvSpPr>
        <p:spPr>
          <a:xfrm rot="10800000" flipH="1">
            <a:off x="135901" y="574974"/>
            <a:ext cx="61808" cy="52311"/>
          </a:xfrm>
          <a:custGeom>
            <a:avLst/>
            <a:gdLst/>
            <a:ahLst/>
            <a:cxnLst/>
            <a:rect l="l" t="t" r="r" b="b"/>
            <a:pathLst>
              <a:path w="423" h="358" extrusionOk="0">
                <a:moveTo>
                  <a:pt x="1" y="266"/>
                </a:moveTo>
                <a:cubicBezTo>
                  <a:pt x="72" y="117"/>
                  <a:pt x="228" y="14"/>
                  <a:pt x="390" y="1"/>
                </a:cubicBezTo>
                <a:cubicBezTo>
                  <a:pt x="423" y="104"/>
                  <a:pt x="390" y="221"/>
                  <a:pt x="306" y="286"/>
                </a:cubicBezTo>
                <a:cubicBezTo>
                  <a:pt x="228" y="351"/>
                  <a:pt x="105" y="357"/>
                  <a:pt x="14" y="305"/>
                </a:cubicBezTo>
                <a:close/>
              </a:path>
            </a:pathLst>
          </a:custGeom>
          <a:solidFill>
            <a:srgbClr val="D0869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15" name="Google Shape;415;p7"/>
          <p:cNvSpPr/>
          <p:nvPr/>
        </p:nvSpPr>
        <p:spPr>
          <a:xfrm rot="10800000" flipH="1">
            <a:off x="1933411" y="252289"/>
            <a:ext cx="119524" cy="118649"/>
          </a:xfrm>
          <a:custGeom>
            <a:avLst/>
            <a:gdLst/>
            <a:ahLst/>
            <a:cxnLst/>
            <a:rect l="l" t="t" r="r" b="b"/>
            <a:pathLst>
              <a:path w="818" h="812" extrusionOk="0">
                <a:moveTo>
                  <a:pt x="131" y="117"/>
                </a:moveTo>
                <a:cubicBezTo>
                  <a:pt x="299" y="0"/>
                  <a:pt x="559" y="26"/>
                  <a:pt x="688" y="182"/>
                </a:cubicBezTo>
                <a:cubicBezTo>
                  <a:pt x="818" y="338"/>
                  <a:pt x="792" y="610"/>
                  <a:pt x="617" y="720"/>
                </a:cubicBezTo>
                <a:cubicBezTo>
                  <a:pt x="468" y="811"/>
                  <a:pt x="260" y="766"/>
                  <a:pt x="144" y="642"/>
                </a:cubicBezTo>
                <a:cubicBezTo>
                  <a:pt x="27" y="513"/>
                  <a:pt x="1" y="325"/>
                  <a:pt x="46" y="156"/>
                </a:cubicBezTo>
                <a:close/>
              </a:path>
            </a:pathLst>
          </a:custGeom>
          <a:solidFill>
            <a:srgbClr val="D0869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16" name="Google Shape;416;p7"/>
          <p:cNvSpPr/>
          <p:nvPr/>
        </p:nvSpPr>
        <p:spPr>
          <a:xfrm rot="10800000" flipH="1">
            <a:off x="193764" y="680180"/>
            <a:ext cx="58008" cy="45589"/>
          </a:xfrm>
          <a:custGeom>
            <a:avLst/>
            <a:gdLst/>
            <a:ahLst/>
            <a:cxnLst/>
            <a:rect l="l" t="t" r="r" b="b"/>
            <a:pathLst>
              <a:path w="397" h="312" extrusionOk="0">
                <a:moveTo>
                  <a:pt x="338" y="26"/>
                </a:moveTo>
                <a:cubicBezTo>
                  <a:pt x="228" y="33"/>
                  <a:pt x="117" y="46"/>
                  <a:pt x="7" y="58"/>
                </a:cubicBezTo>
                <a:cubicBezTo>
                  <a:pt x="1" y="182"/>
                  <a:pt x="124" y="311"/>
                  <a:pt x="247" y="279"/>
                </a:cubicBezTo>
                <a:cubicBezTo>
                  <a:pt x="370" y="253"/>
                  <a:pt x="396" y="39"/>
                  <a:pt x="273" y="0"/>
                </a:cubicBezTo>
                <a:close/>
              </a:path>
            </a:pathLst>
          </a:custGeom>
          <a:solidFill>
            <a:srgbClr val="D0869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17" name="Google Shape;417;p7"/>
          <p:cNvSpPr/>
          <p:nvPr/>
        </p:nvSpPr>
        <p:spPr>
          <a:xfrm rot="10800000" flipH="1">
            <a:off x="630661" y="505860"/>
            <a:ext cx="65460" cy="76859"/>
          </a:xfrm>
          <a:custGeom>
            <a:avLst/>
            <a:gdLst/>
            <a:ahLst/>
            <a:cxnLst/>
            <a:rect l="l" t="t" r="r" b="b"/>
            <a:pathLst>
              <a:path w="448" h="526" extrusionOk="0">
                <a:moveTo>
                  <a:pt x="285" y="0"/>
                </a:moveTo>
                <a:cubicBezTo>
                  <a:pt x="169" y="26"/>
                  <a:pt x="58" y="117"/>
                  <a:pt x="32" y="234"/>
                </a:cubicBezTo>
                <a:cubicBezTo>
                  <a:pt x="0" y="357"/>
                  <a:pt x="84" y="500"/>
                  <a:pt x="208" y="513"/>
                </a:cubicBezTo>
                <a:cubicBezTo>
                  <a:pt x="331" y="526"/>
                  <a:pt x="448" y="383"/>
                  <a:pt x="389" y="273"/>
                </a:cubicBezTo>
                <a:cubicBezTo>
                  <a:pt x="324" y="240"/>
                  <a:pt x="259" y="208"/>
                  <a:pt x="201" y="175"/>
                </a:cubicBezTo>
                <a:close/>
              </a:path>
            </a:pathLst>
          </a:custGeom>
          <a:solidFill>
            <a:srgbClr val="FFFFD8"/>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18" name="Google Shape;418;p7"/>
          <p:cNvSpPr/>
          <p:nvPr/>
        </p:nvSpPr>
        <p:spPr>
          <a:xfrm rot="10800000" flipH="1">
            <a:off x="114129" y="493585"/>
            <a:ext cx="64584" cy="56987"/>
          </a:xfrm>
          <a:custGeom>
            <a:avLst/>
            <a:gdLst/>
            <a:ahLst/>
            <a:cxnLst/>
            <a:rect l="l" t="t" r="r" b="b"/>
            <a:pathLst>
              <a:path w="442" h="390" extrusionOk="0">
                <a:moveTo>
                  <a:pt x="176" y="1"/>
                </a:moveTo>
                <a:cubicBezTo>
                  <a:pt x="85" y="98"/>
                  <a:pt x="20" y="221"/>
                  <a:pt x="1" y="351"/>
                </a:cubicBezTo>
                <a:cubicBezTo>
                  <a:pt x="92" y="370"/>
                  <a:pt x="189" y="390"/>
                  <a:pt x="273" y="364"/>
                </a:cubicBezTo>
                <a:cubicBezTo>
                  <a:pt x="364" y="338"/>
                  <a:pt x="442" y="260"/>
                  <a:pt x="435" y="163"/>
                </a:cubicBezTo>
                <a:cubicBezTo>
                  <a:pt x="429" y="72"/>
                  <a:pt x="306" y="7"/>
                  <a:pt x="234" y="72"/>
                </a:cubicBezTo>
                <a:close/>
              </a:path>
            </a:pathLst>
          </a:custGeom>
          <a:solidFill>
            <a:srgbClr val="FFFFD8"/>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19" name="Google Shape;419;p7"/>
          <p:cNvSpPr/>
          <p:nvPr/>
        </p:nvSpPr>
        <p:spPr>
          <a:xfrm rot="10800000" flipH="1">
            <a:off x="358587" y="301147"/>
            <a:ext cx="82703" cy="85480"/>
          </a:xfrm>
          <a:custGeom>
            <a:avLst/>
            <a:gdLst/>
            <a:ahLst/>
            <a:cxnLst/>
            <a:rect l="l" t="t" r="r" b="b"/>
            <a:pathLst>
              <a:path w="566" h="585" extrusionOk="0">
                <a:moveTo>
                  <a:pt x="20" y="1"/>
                </a:moveTo>
                <a:cubicBezTo>
                  <a:pt x="1" y="169"/>
                  <a:pt x="20" y="357"/>
                  <a:pt x="144" y="474"/>
                </a:cubicBezTo>
                <a:cubicBezTo>
                  <a:pt x="273" y="584"/>
                  <a:pt x="526" y="532"/>
                  <a:pt x="546" y="364"/>
                </a:cubicBezTo>
                <a:cubicBezTo>
                  <a:pt x="565" y="195"/>
                  <a:pt x="351" y="98"/>
                  <a:pt x="182" y="53"/>
                </a:cubicBezTo>
                <a:close/>
              </a:path>
            </a:pathLst>
          </a:custGeom>
          <a:solidFill>
            <a:srgbClr val="FFFFD8"/>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20" name="Google Shape;420;p7"/>
          <p:cNvSpPr/>
          <p:nvPr/>
        </p:nvSpPr>
        <p:spPr>
          <a:xfrm rot="10800000" flipH="1">
            <a:off x="312733" y="1778317"/>
            <a:ext cx="174463" cy="185864"/>
          </a:xfrm>
          <a:custGeom>
            <a:avLst/>
            <a:gdLst/>
            <a:ahLst/>
            <a:cxnLst/>
            <a:rect l="l" t="t" r="r" b="b"/>
            <a:pathLst>
              <a:path w="1194" h="1272" extrusionOk="0">
                <a:moveTo>
                  <a:pt x="312" y="798"/>
                </a:moveTo>
                <a:cubicBezTo>
                  <a:pt x="65" y="675"/>
                  <a:pt x="1" y="292"/>
                  <a:pt x="195" y="98"/>
                </a:cubicBezTo>
                <a:cubicBezTo>
                  <a:pt x="228" y="59"/>
                  <a:pt x="267" y="33"/>
                  <a:pt x="318" y="20"/>
                </a:cubicBezTo>
                <a:cubicBezTo>
                  <a:pt x="422" y="0"/>
                  <a:pt x="513" y="85"/>
                  <a:pt x="584" y="163"/>
                </a:cubicBezTo>
                <a:cubicBezTo>
                  <a:pt x="733" y="318"/>
                  <a:pt x="876" y="487"/>
                  <a:pt x="1006" y="655"/>
                </a:cubicBezTo>
                <a:cubicBezTo>
                  <a:pt x="1097" y="779"/>
                  <a:pt x="1194" y="941"/>
                  <a:pt x="1129" y="1077"/>
                </a:cubicBezTo>
                <a:cubicBezTo>
                  <a:pt x="1051" y="1271"/>
                  <a:pt x="759" y="1258"/>
                  <a:pt x="597" y="1129"/>
                </a:cubicBezTo>
                <a:close/>
              </a:path>
            </a:pathLst>
          </a:custGeom>
          <a:solidFill>
            <a:srgbClr val="FFFFD8"/>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21" name="Google Shape;421;p7"/>
          <p:cNvSpPr/>
          <p:nvPr/>
        </p:nvSpPr>
        <p:spPr>
          <a:xfrm rot="-3107380">
            <a:off x="961951" y="2011078"/>
            <a:ext cx="16101475" cy="6924780"/>
          </a:xfrm>
          <a:custGeom>
            <a:avLst/>
            <a:gdLst/>
            <a:ahLst/>
            <a:cxnLst/>
            <a:rect l="l" t="t" r="r" b="b"/>
            <a:pathLst>
              <a:path w="313885" h="184466" extrusionOk="0">
                <a:moveTo>
                  <a:pt x="186903" y="32588"/>
                </a:moveTo>
                <a:cubicBezTo>
                  <a:pt x="185661" y="32588"/>
                  <a:pt x="184432" y="32845"/>
                  <a:pt x="183424" y="33328"/>
                </a:cubicBezTo>
                <a:cubicBezTo>
                  <a:pt x="182824" y="33619"/>
                  <a:pt x="182224" y="34064"/>
                  <a:pt x="182070" y="34716"/>
                </a:cubicBezTo>
                <a:cubicBezTo>
                  <a:pt x="181847" y="35607"/>
                  <a:pt x="182601" y="36463"/>
                  <a:pt x="183458" y="36823"/>
                </a:cubicBezTo>
                <a:cubicBezTo>
                  <a:pt x="184093" y="37098"/>
                  <a:pt x="184787" y="37177"/>
                  <a:pt x="185487" y="37177"/>
                </a:cubicBezTo>
                <a:cubicBezTo>
                  <a:pt x="185921" y="37177"/>
                  <a:pt x="186356" y="37147"/>
                  <a:pt x="186782" y="37114"/>
                </a:cubicBezTo>
                <a:cubicBezTo>
                  <a:pt x="188495" y="36994"/>
                  <a:pt x="190192" y="36892"/>
                  <a:pt x="191888" y="36772"/>
                </a:cubicBezTo>
                <a:cubicBezTo>
                  <a:pt x="192111" y="36755"/>
                  <a:pt x="192316" y="36737"/>
                  <a:pt x="192488" y="36617"/>
                </a:cubicBezTo>
                <a:cubicBezTo>
                  <a:pt x="192933" y="36309"/>
                  <a:pt x="192762" y="35624"/>
                  <a:pt x="192471" y="35178"/>
                </a:cubicBezTo>
                <a:cubicBezTo>
                  <a:pt x="191343" y="33393"/>
                  <a:pt x="189103" y="32588"/>
                  <a:pt x="186903" y="32588"/>
                </a:cubicBezTo>
                <a:close/>
                <a:moveTo>
                  <a:pt x="165701" y="35269"/>
                </a:moveTo>
                <a:cubicBezTo>
                  <a:pt x="165577" y="35269"/>
                  <a:pt x="165453" y="35278"/>
                  <a:pt x="165330" y="35298"/>
                </a:cubicBezTo>
                <a:cubicBezTo>
                  <a:pt x="164713" y="35401"/>
                  <a:pt x="164113" y="35915"/>
                  <a:pt x="164147" y="36549"/>
                </a:cubicBezTo>
                <a:cubicBezTo>
                  <a:pt x="164199" y="37251"/>
                  <a:pt x="164970" y="37646"/>
                  <a:pt x="165655" y="37834"/>
                </a:cubicBezTo>
                <a:cubicBezTo>
                  <a:pt x="166384" y="38032"/>
                  <a:pt x="167089" y="38113"/>
                  <a:pt x="167786" y="38113"/>
                </a:cubicBezTo>
                <a:cubicBezTo>
                  <a:pt x="168958" y="38113"/>
                  <a:pt x="170107" y="37884"/>
                  <a:pt x="171310" y="37594"/>
                </a:cubicBezTo>
                <a:cubicBezTo>
                  <a:pt x="172029" y="37423"/>
                  <a:pt x="174394" y="37080"/>
                  <a:pt x="173383" y="36103"/>
                </a:cubicBezTo>
                <a:cubicBezTo>
                  <a:pt x="173209" y="35938"/>
                  <a:pt x="172847" y="35891"/>
                  <a:pt x="172452" y="35891"/>
                </a:cubicBezTo>
                <a:cubicBezTo>
                  <a:pt x="171948" y="35891"/>
                  <a:pt x="171392" y="35966"/>
                  <a:pt x="171104" y="35966"/>
                </a:cubicBezTo>
                <a:cubicBezTo>
                  <a:pt x="171031" y="35967"/>
                  <a:pt x="170958" y="35968"/>
                  <a:pt x="170885" y="35968"/>
                </a:cubicBezTo>
                <a:cubicBezTo>
                  <a:pt x="169639" y="35968"/>
                  <a:pt x="168394" y="35828"/>
                  <a:pt x="167180" y="35521"/>
                </a:cubicBezTo>
                <a:cubicBezTo>
                  <a:pt x="166700" y="35411"/>
                  <a:pt x="166199" y="35269"/>
                  <a:pt x="165701" y="35269"/>
                </a:cubicBezTo>
                <a:close/>
                <a:moveTo>
                  <a:pt x="313713" y="38948"/>
                </a:moveTo>
                <a:cubicBezTo>
                  <a:pt x="313713" y="38948"/>
                  <a:pt x="313713" y="38948"/>
                  <a:pt x="313713" y="38948"/>
                </a:cubicBezTo>
                <a:cubicBezTo>
                  <a:pt x="313713" y="38948"/>
                  <a:pt x="313713" y="38948"/>
                  <a:pt x="313713" y="38948"/>
                </a:cubicBezTo>
                <a:close/>
                <a:moveTo>
                  <a:pt x="241084" y="36326"/>
                </a:moveTo>
                <a:cubicBezTo>
                  <a:pt x="239935" y="36326"/>
                  <a:pt x="240277" y="38504"/>
                  <a:pt x="240550" y="39085"/>
                </a:cubicBezTo>
                <a:cubicBezTo>
                  <a:pt x="240635" y="39256"/>
                  <a:pt x="240772" y="39462"/>
                  <a:pt x="240978" y="39496"/>
                </a:cubicBezTo>
                <a:cubicBezTo>
                  <a:pt x="240997" y="39499"/>
                  <a:pt x="241016" y="39500"/>
                  <a:pt x="241035" y="39500"/>
                </a:cubicBezTo>
                <a:cubicBezTo>
                  <a:pt x="241250" y="39500"/>
                  <a:pt x="241434" y="39327"/>
                  <a:pt x="241561" y="39153"/>
                </a:cubicBezTo>
                <a:cubicBezTo>
                  <a:pt x="242023" y="38519"/>
                  <a:pt x="242109" y="37628"/>
                  <a:pt x="241800" y="36909"/>
                </a:cubicBezTo>
                <a:cubicBezTo>
                  <a:pt x="241663" y="36617"/>
                  <a:pt x="241423" y="36326"/>
                  <a:pt x="241098" y="36326"/>
                </a:cubicBezTo>
                <a:cubicBezTo>
                  <a:pt x="241093" y="36326"/>
                  <a:pt x="241089" y="36326"/>
                  <a:pt x="241084" y="36326"/>
                </a:cubicBezTo>
                <a:close/>
                <a:moveTo>
                  <a:pt x="245592" y="36203"/>
                </a:moveTo>
                <a:cubicBezTo>
                  <a:pt x="242312" y="36203"/>
                  <a:pt x="242535" y="42279"/>
                  <a:pt x="242983" y="44054"/>
                </a:cubicBezTo>
                <a:cubicBezTo>
                  <a:pt x="243120" y="44551"/>
                  <a:pt x="243360" y="45099"/>
                  <a:pt x="243891" y="45305"/>
                </a:cubicBezTo>
                <a:cubicBezTo>
                  <a:pt x="244007" y="45344"/>
                  <a:pt x="244125" y="45362"/>
                  <a:pt x="244243" y="45362"/>
                </a:cubicBezTo>
                <a:cubicBezTo>
                  <a:pt x="244785" y="45362"/>
                  <a:pt x="245330" y="44982"/>
                  <a:pt x="245724" y="44602"/>
                </a:cubicBezTo>
                <a:cubicBezTo>
                  <a:pt x="246667" y="43677"/>
                  <a:pt x="247420" y="42597"/>
                  <a:pt x="247917" y="41432"/>
                </a:cubicBezTo>
                <a:cubicBezTo>
                  <a:pt x="248329" y="40438"/>
                  <a:pt x="248586" y="39342"/>
                  <a:pt x="248294" y="38314"/>
                </a:cubicBezTo>
                <a:cubicBezTo>
                  <a:pt x="248003" y="37286"/>
                  <a:pt x="247095" y="36360"/>
                  <a:pt x="245930" y="36223"/>
                </a:cubicBezTo>
                <a:cubicBezTo>
                  <a:pt x="245813" y="36210"/>
                  <a:pt x="245700" y="36203"/>
                  <a:pt x="245592" y="36203"/>
                </a:cubicBezTo>
                <a:close/>
                <a:moveTo>
                  <a:pt x="119637" y="55954"/>
                </a:moveTo>
                <a:cubicBezTo>
                  <a:pt x="118727" y="55954"/>
                  <a:pt x="117589" y="56186"/>
                  <a:pt x="117045" y="56253"/>
                </a:cubicBezTo>
                <a:cubicBezTo>
                  <a:pt x="116121" y="56363"/>
                  <a:pt x="115185" y="56437"/>
                  <a:pt x="114247" y="56437"/>
                </a:cubicBezTo>
                <a:cubicBezTo>
                  <a:pt x="113569" y="56437"/>
                  <a:pt x="112889" y="56398"/>
                  <a:pt x="112213" y="56305"/>
                </a:cubicBezTo>
                <a:cubicBezTo>
                  <a:pt x="111410" y="56200"/>
                  <a:pt x="110598" y="56003"/>
                  <a:pt x="109790" y="56003"/>
                </a:cubicBezTo>
                <a:cubicBezTo>
                  <a:pt x="109546" y="56003"/>
                  <a:pt x="109303" y="56021"/>
                  <a:pt x="109060" y="56065"/>
                </a:cubicBezTo>
                <a:cubicBezTo>
                  <a:pt x="107998" y="56236"/>
                  <a:pt x="106953" y="57042"/>
                  <a:pt x="106953" y="58104"/>
                </a:cubicBezTo>
                <a:cubicBezTo>
                  <a:pt x="106953" y="58875"/>
                  <a:pt x="107518" y="59577"/>
                  <a:pt x="108204" y="59937"/>
                </a:cubicBezTo>
                <a:cubicBezTo>
                  <a:pt x="108889" y="60280"/>
                  <a:pt x="109694" y="60366"/>
                  <a:pt x="110465" y="60383"/>
                </a:cubicBezTo>
                <a:cubicBezTo>
                  <a:pt x="110665" y="60390"/>
                  <a:pt x="110864" y="60393"/>
                  <a:pt x="111063" y="60393"/>
                </a:cubicBezTo>
                <a:cubicBezTo>
                  <a:pt x="113370" y="60393"/>
                  <a:pt x="115605" y="59942"/>
                  <a:pt x="117782" y="59200"/>
                </a:cubicBezTo>
                <a:cubicBezTo>
                  <a:pt x="118553" y="58926"/>
                  <a:pt x="119684" y="58652"/>
                  <a:pt x="120232" y="58001"/>
                </a:cubicBezTo>
                <a:cubicBezTo>
                  <a:pt x="121616" y="56346"/>
                  <a:pt x="120818" y="55954"/>
                  <a:pt x="119637" y="55954"/>
                </a:cubicBezTo>
                <a:close/>
                <a:moveTo>
                  <a:pt x="91544" y="65004"/>
                </a:moveTo>
                <a:cubicBezTo>
                  <a:pt x="91762" y="65004"/>
                  <a:pt x="91982" y="65092"/>
                  <a:pt x="92183" y="65180"/>
                </a:cubicBezTo>
                <a:lnTo>
                  <a:pt x="100733" y="68813"/>
                </a:lnTo>
                <a:cubicBezTo>
                  <a:pt x="101281" y="69036"/>
                  <a:pt x="101881" y="69310"/>
                  <a:pt x="102087" y="69875"/>
                </a:cubicBezTo>
                <a:cubicBezTo>
                  <a:pt x="102309" y="70406"/>
                  <a:pt x="102070" y="71023"/>
                  <a:pt x="101658" y="71434"/>
                </a:cubicBezTo>
                <a:cubicBezTo>
                  <a:pt x="101247" y="71828"/>
                  <a:pt x="100699" y="72051"/>
                  <a:pt x="100168" y="72240"/>
                </a:cubicBezTo>
                <a:cubicBezTo>
                  <a:pt x="99100" y="72596"/>
                  <a:pt x="97958" y="72863"/>
                  <a:pt x="96839" y="72863"/>
                </a:cubicBezTo>
                <a:cubicBezTo>
                  <a:pt x="96180" y="72863"/>
                  <a:pt x="95530" y="72770"/>
                  <a:pt x="94907" y="72548"/>
                </a:cubicBezTo>
                <a:cubicBezTo>
                  <a:pt x="93417" y="72017"/>
                  <a:pt x="91875" y="70818"/>
                  <a:pt x="91361" y="69275"/>
                </a:cubicBezTo>
                <a:cubicBezTo>
                  <a:pt x="91121" y="68539"/>
                  <a:pt x="90504" y="65352"/>
                  <a:pt x="91309" y="65043"/>
                </a:cubicBezTo>
                <a:cubicBezTo>
                  <a:pt x="91387" y="65016"/>
                  <a:pt x="91465" y="65004"/>
                  <a:pt x="91544" y="65004"/>
                </a:cubicBezTo>
                <a:close/>
                <a:moveTo>
                  <a:pt x="107475" y="69269"/>
                </a:moveTo>
                <a:cubicBezTo>
                  <a:pt x="107772" y="69269"/>
                  <a:pt x="108062" y="69293"/>
                  <a:pt x="108341" y="69344"/>
                </a:cubicBezTo>
                <a:cubicBezTo>
                  <a:pt x="108820" y="69430"/>
                  <a:pt x="109369" y="69652"/>
                  <a:pt x="109472" y="70132"/>
                </a:cubicBezTo>
                <a:cubicBezTo>
                  <a:pt x="109574" y="70629"/>
                  <a:pt x="109146" y="71075"/>
                  <a:pt x="108735" y="71383"/>
                </a:cubicBezTo>
                <a:cubicBezTo>
                  <a:pt x="107827" y="72085"/>
                  <a:pt x="106867" y="72719"/>
                  <a:pt x="105873" y="73268"/>
                </a:cubicBezTo>
                <a:cubicBezTo>
                  <a:pt x="105359" y="73542"/>
                  <a:pt x="104811" y="73816"/>
                  <a:pt x="104228" y="73850"/>
                </a:cubicBezTo>
                <a:cubicBezTo>
                  <a:pt x="104178" y="73853"/>
                  <a:pt x="104130" y="73854"/>
                  <a:pt x="104082" y="73854"/>
                </a:cubicBezTo>
                <a:cubicBezTo>
                  <a:pt x="102354" y="73854"/>
                  <a:pt x="102555" y="72058"/>
                  <a:pt x="103372" y="71057"/>
                </a:cubicBezTo>
                <a:cubicBezTo>
                  <a:pt x="104303" y="69912"/>
                  <a:pt x="105964" y="69269"/>
                  <a:pt x="107475" y="69269"/>
                </a:cubicBezTo>
                <a:close/>
                <a:moveTo>
                  <a:pt x="194964" y="0"/>
                </a:moveTo>
                <a:cubicBezTo>
                  <a:pt x="176009" y="0"/>
                  <a:pt x="157059" y="5766"/>
                  <a:pt x="141838" y="17050"/>
                </a:cubicBezTo>
                <a:cubicBezTo>
                  <a:pt x="137401" y="20340"/>
                  <a:pt x="133237" y="24109"/>
                  <a:pt x="128319" y="26697"/>
                </a:cubicBezTo>
                <a:cubicBezTo>
                  <a:pt x="126210" y="27806"/>
                  <a:pt x="123759" y="28229"/>
                  <a:pt x="121263" y="28229"/>
                </a:cubicBezTo>
                <a:cubicBezTo>
                  <a:pt x="118632" y="28229"/>
                  <a:pt x="115950" y="27758"/>
                  <a:pt x="113567" y="27125"/>
                </a:cubicBezTo>
                <a:cubicBezTo>
                  <a:pt x="113009" y="26979"/>
                  <a:pt x="112398" y="26828"/>
                  <a:pt x="111827" y="26828"/>
                </a:cubicBezTo>
                <a:cubicBezTo>
                  <a:pt x="111327" y="26828"/>
                  <a:pt x="110858" y="26943"/>
                  <a:pt x="110483" y="27279"/>
                </a:cubicBezTo>
                <a:cubicBezTo>
                  <a:pt x="109489" y="28205"/>
                  <a:pt x="110123" y="29901"/>
                  <a:pt x="111048" y="30912"/>
                </a:cubicBezTo>
                <a:cubicBezTo>
                  <a:pt x="111956" y="31923"/>
                  <a:pt x="113173" y="32899"/>
                  <a:pt x="113207" y="34270"/>
                </a:cubicBezTo>
                <a:cubicBezTo>
                  <a:pt x="113258" y="35692"/>
                  <a:pt x="111888" y="36840"/>
                  <a:pt x="110465" y="37012"/>
                </a:cubicBezTo>
                <a:cubicBezTo>
                  <a:pt x="110318" y="37028"/>
                  <a:pt x="110172" y="37035"/>
                  <a:pt x="110025" y="37035"/>
                </a:cubicBezTo>
                <a:cubicBezTo>
                  <a:pt x="108772" y="37035"/>
                  <a:pt x="107545" y="36472"/>
                  <a:pt x="106456" y="35812"/>
                </a:cubicBezTo>
                <a:cubicBezTo>
                  <a:pt x="102772" y="33550"/>
                  <a:pt x="99979" y="29884"/>
                  <a:pt x="98780" y="25720"/>
                </a:cubicBezTo>
                <a:cubicBezTo>
                  <a:pt x="97426" y="21025"/>
                  <a:pt x="97717" y="15234"/>
                  <a:pt x="93794" y="12338"/>
                </a:cubicBezTo>
                <a:cubicBezTo>
                  <a:pt x="92425" y="11330"/>
                  <a:pt x="90755" y="10892"/>
                  <a:pt x="89054" y="10892"/>
                </a:cubicBezTo>
                <a:cubicBezTo>
                  <a:pt x="87689" y="10892"/>
                  <a:pt x="86304" y="11174"/>
                  <a:pt x="85038" y="11670"/>
                </a:cubicBezTo>
                <a:cubicBezTo>
                  <a:pt x="82194" y="12784"/>
                  <a:pt x="79966" y="15268"/>
                  <a:pt x="77653" y="17256"/>
                </a:cubicBezTo>
                <a:cubicBezTo>
                  <a:pt x="82862" y="18232"/>
                  <a:pt x="87026" y="22105"/>
                  <a:pt x="90435" y="26148"/>
                </a:cubicBezTo>
                <a:cubicBezTo>
                  <a:pt x="94770" y="31289"/>
                  <a:pt x="98711" y="37320"/>
                  <a:pt x="105308" y="39736"/>
                </a:cubicBezTo>
                <a:cubicBezTo>
                  <a:pt x="108011" y="40726"/>
                  <a:pt x="110831" y="41161"/>
                  <a:pt x="113678" y="41161"/>
                </a:cubicBezTo>
                <a:cubicBezTo>
                  <a:pt x="119404" y="41161"/>
                  <a:pt x="125237" y="39404"/>
                  <a:pt x="130444" y="36874"/>
                </a:cubicBezTo>
                <a:cubicBezTo>
                  <a:pt x="138257" y="33105"/>
                  <a:pt x="145163" y="27708"/>
                  <a:pt x="152787" y="23578"/>
                </a:cubicBezTo>
                <a:cubicBezTo>
                  <a:pt x="161671" y="18754"/>
                  <a:pt x="171739" y="15691"/>
                  <a:pt x="181795" y="15691"/>
                </a:cubicBezTo>
                <a:cubicBezTo>
                  <a:pt x="184598" y="15691"/>
                  <a:pt x="187400" y="15929"/>
                  <a:pt x="190175" y="16433"/>
                </a:cubicBezTo>
                <a:cubicBezTo>
                  <a:pt x="202888" y="18729"/>
                  <a:pt x="214797" y="27262"/>
                  <a:pt x="219269" y="39393"/>
                </a:cubicBezTo>
                <a:cubicBezTo>
                  <a:pt x="222490" y="48097"/>
                  <a:pt x="221736" y="57693"/>
                  <a:pt x="222627" y="66945"/>
                </a:cubicBezTo>
                <a:cubicBezTo>
                  <a:pt x="223518" y="76198"/>
                  <a:pt x="226808" y="86238"/>
                  <a:pt x="234981" y="90659"/>
                </a:cubicBezTo>
                <a:cubicBezTo>
                  <a:pt x="238802" y="92570"/>
                  <a:pt x="242921" y="93393"/>
                  <a:pt x="247073" y="93393"/>
                </a:cubicBezTo>
                <a:cubicBezTo>
                  <a:pt x="252715" y="93393"/>
                  <a:pt x="258417" y="91873"/>
                  <a:pt x="263510" y="89494"/>
                </a:cubicBezTo>
                <a:cubicBezTo>
                  <a:pt x="267982" y="87404"/>
                  <a:pt x="272214" y="84594"/>
                  <a:pt x="275812" y="81184"/>
                </a:cubicBezTo>
                <a:cubicBezTo>
                  <a:pt x="276960" y="80087"/>
                  <a:pt x="279873" y="77688"/>
                  <a:pt x="279188" y="75769"/>
                </a:cubicBezTo>
                <a:cubicBezTo>
                  <a:pt x="278840" y="74816"/>
                  <a:pt x="278303" y="74518"/>
                  <a:pt x="277680" y="74518"/>
                </a:cubicBezTo>
                <a:cubicBezTo>
                  <a:pt x="276647" y="74518"/>
                  <a:pt x="275379" y="75336"/>
                  <a:pt x="274351" y="75336"/>
                </a:cubicBezTo>
                <a:cubicBezTo>
                  <a:pt x="273984" y="75336"/>
                  <a:pt x="273647" y="75231"/>
                  <a:pt x="273362" y="74947"/>
                </a:cubicBezTo>
                <a:cubicBezTo>
                  <a:pt x="272608" y="74210"/>
                  <a:pt x="273276" y="72942"/>
                  <a:pt x="273996" y="72171"/>
                </a:cubicBezTo>
                <a:cubicBezTo>
                  <a:pt x="283831" y="61839"/>
                  <a:pt x="299852" y="55825"/>
                  <a:pt x="313885" y="55260"/>
                </a:cubicBezTo>
                <a:cubicBezTo>
                  <a:pt x="313559" y="53683"/>
                  <a:pt x="313079" y="52004"/>
                  <a:pt x="312720" y="50342"/>
                </a:cubicBezTo>
                <a:cubicBezTo>
                  <a:pt x="312463" y="49108"/>
                  <a:pt x="312274" y="47892"/>
                  <a:pt x="312257" y="46727"/>
                </a:cubicBezTo>
                <a:cubicBezTo>
                  <a:pt x="312257" y="46042"/>
                  <a:pt x="313180" y="38948"/>
                  <a:pt x="313711" y="38948"/>
                </a:cubicBezTo>
                <a:cubicBezTo>
                  <a:pt x="313712" y="38948"/>
                  <a:pt x="313713" y="38948"/>
                  <a:pt x="313713" y="38948"/>
                </a:cubicBezTo>
                <a:lnTo>
                  <a:pt x="313713" y="38948"/>
                </a:lnTo>
                <a:cubicBezTo>
                  <a:pt x="312991" y="38925"/>
                  <a:pt x="312268" y="38913"/>
                  <a:pt x="311545" y="38913"/>
                </a:cubicBezTo>
                <a:cubicBezTo>
                  <a:pt x="302581" y="38913"/>
                  <a:pt x="293613" y="40677"/>
                  <a:pt x="285305" y="44054"/>
                </a:cubicBezTo>
                <a:cubicBezTo>
                  <a:pt x="278725" y="46744"/>
                  <a:pt x="272591" y="50428"/>
                  <a:pt x="266063" y="53255"/>
                </a:cubicBezTo>
                <a:cubicBezTo>
                  <a:pt x="260682" y="55585"/>
                  <a:pt x="254871" y="57345"/>
                  <a:pt x="249052" y="57345"/>
                </a:cubicBezTo>
                <a:cubicBezTo>
                  <a:pt x="247810" y="57345"/>
                  <a:pt x="246568" y="57265"/>
                  <a:pt x="245330" y="57093"/>
                </a:cubicBezTo>
                <a:cubicBezTo>
                  <a:pt x="244772" y="57020"/>
                  <a:pt x="244194" y="56927"/>
                  <a:pt x="243630" y="56927"/>
                </a:cubicBezTo>
                <a:cubicBezTo>
                  <a:pt x="243139" y="56927"/>
                  <a:pt x="242658" y="56997"/>
                  <a:pt x="242212" y="57213"/>
                </a:cubicBezTo>
                <a:cubicBezTo>
                  <a:pt x="239761" y="58412"/>
                  <a:pt x="242623" y="64272"/>
                  <a:pt x="242640" y="66277"/>
                </a:cubicBezTo>
                <a:cubicBezTo>
                  <a:pt x="242657" y="68316"/>
                  <a:pt x="241955" y="70475"/>
                  <a:pt x="240310" y="71674"/>
                </a:cubicBezTo>
                <a:cubicBezTo>
                  <a:pt x="239441" y="72295"/>
                  <a:pt x="238402" y="72573"/>
                  <a:pt x="237338" y="72573"/>
                </a:cubicBezTo>
                <a:cubicBezTo>
                  <a:pt x="235905" y="72573"/>
                  <a:pt x="234428" y="72067"/>
                  <a:pt x="233267" y="71212"/>
                </a:cubicBezTo>
                <a:cubicBezTo>
                  <a:pt x="231246" y="69721"/>
                  <a:pt x="230012" y="67408"/>
                  <a:pt x="229087" y="65060"/>
                </a:cubicBezTo>
                <a:cubicBezTo>
                  <a:pt x="225694" y="56408"/>
                  <a:pt x="225934" y="46384"/>
                  <a:pt x="229738" y="37903"/>
                </a:cubicBezTo>
                <a:cubicBezTo>
                  <a:pt x="230920" y="35264"/>
                  <a:pt x="232959" y="32145"/>
                  <a:pt x="235581" y="30758"/>
                </a:cubicBezTo>
                <a:cubicBezTo>
                  <a:pt x="236502" y="30266"/>
                  <a:pt x="237563" y="29990"/>
                  <a:pt x="238607" y="29990"/>
                </a:cubicBezTo>
                <a:cubicBezTo>
                  <a:pt x="239601" y="29990"/>
                  <a:pt x="240579" y="30240"/>
                  <a:pt x="241406" y="30792"/>
                </a:cubicBezTo>
                <a:cubicBezTo>
                  <a:pt x="242398" y="31470"/>
                  <a:pt x="243279" y="32578"/>
                  <a:pt x="244463" y="32578"/>
                </a:cubicBezTo>
                <a:cubicBezTo>
                  <a:pt x="244506" y="32578"/>
                  <a:pt x="244549" y="32577"/>
                  <a:pt x="244593" y="32574"/>
                </a:cubicBezTo>
                <a:cubicBezTo>
                  <a:pt x="245416" y="32522"/>
                  <a:pt x="246118" y="31871"/>
                  <a:pt x="246444" y="31100"/>
                </a:cubicBezTo>
                <a:cubicBezTo>
                  <a:pt x="246769" y="30346"/>
                  <a:pt x="246804" y="29490"/>
                  <a:pt x="246769" y="28650"/>
                </a:cubicBezTo>
                <a:cubicBezTo>
                  <a:pt x="246529" y="22413"/>
                  <a:pt x="243377" y="16862"/>
                  <a:pt x="238870" y="12698"/>
                </a:cubicBezTo>
                <a:cubicBezTo>
                  <a:pt x="234878" y="8997"/>
                  <a:pt x="229806" y="6701"/>
                  <a:pt x="224666" y="4936"/>
                </a:cubicBezTo>
                <a:cubicBezTo>
                  <a:pt x="215138" y="1633"/>
                  <a:pt x="205050" y="0"/>
                  <a:pt x="194964" y="0"/>
                </a:cubicBezTo>
                <a:close/>
                <a:moveTo>
                  <a:pt x="191845" y="39245"/>
                </a:moveTo>
                <a:cubicBezTo>
                  <a:pt x="190976" y="39245"/>
                  <a:pt x="190117" y="39387"/>
                  <a:pt x="189318" y="39736"/>
                </a:cubicBezTo>
                <a:cubicBezTo>
                  <a:pt x="187724" y="40438"/>
                  <a:pt x="186473" y="42152"/>
                  <a:pt x="186748" y="43882"/>
                </a:cubicBezTo>
                <a:cubicBezTo>
                  <a:pt x="187245" y="47087"/>
                  <a:pt x="191048" y="46607"/>
                  <a:pt x="193019" y="48629"/>
                </a:cubicBezTo>
                <a:cubicBezTo>
                  <a:pt x="194201" y="49845"/>
                  <a:pt x="195024" y="51353"/>
                  <a:pt x="195795" y="52861"/>
                </a:cubicBezTo>
                <a:cubicBezTo>
                  <a:pt x="196154" y="53563"/>
                  <a:pt x="196531" y="54300"/>
                  <a:pt x="197165" y="54746"/>
                </a:cubicBezTo>
                <a:cubicBezTo>
                  <a:pt x="197486" y="54965"/>
                  <a:pt x="197889" y="55093"/>
                  <a:pt x="198275" y="55093"/>
                </a:cubicBezTo>
                <a:cubicBezTo>
                  <a:pt x="198674" y="55093"/>
                  <a:pt x="199055" y="54956"/>
                  <a:pt x="199307" y="54643"/>
                </a:cubicBezTo>
                <a:cubicBezTo>
                  <a:pt x="199821" y="54026"/>
                  <a:pt x="199564" y="53101"/>
                  <a:pt x="199393" y="52312"/>
                </a:cubicBezTo>
                <a:cubicBezTo>
                  <a:pt x="199204" y="51507"/>
                  <a:pt x="199239" y="50462"/>
                  <a:pt x="199993" y="50154"/>
                </a:cubicBezTo>
                <a:cubicBezTo>
                  <a:pt x="200122" y="50101"/>
                  <a:pt x="200254" y="50078"/>
                  <a:pt x="200386" y="50078"/>
                </a:cubicBezTo>
                <a:cubicBezTo>
                  <a:pt x="200817" y="50078"/>
                  <a:pt x="201254" y="50320"/>
                  <a:pt x="201620" y="50582"/>
                </a:cubicBezTo>
                <a:cubicBezTo>
                  <a:pt x="204088" y="52432"/>
                  <a:pt x="205270" y="55928"/>
                  <a:pt x="204585" y="58926"/>
                </a:cubicBezTo>
                <a:cubicBezTo>
                  <a:pt x="204208" y="60554"/>
                  <a:pt x="203334" y="62011"/>
                  <a:pt x="202803" y="63587"/>
                </a:cubicBezTo>
                <a:cubicBezTo>
                  <a:pt x="202374" y="64838"/>
                  <a:pt x="202169" y="66123"/>
                  <a:pt x="202117" y="67425"/>
                </a:cubicBezTo>
                <a:cubicBezTo>
                  <a:pt x="202032" y="69241"/>
                  <a:pt x="202203" y="71075"/>
                  <a:pt x="202408" y="72857"/>
                </a:cubicBezTo>
                <a:cubicBezTo>
                  <a:pt x="202717" y="75786"/>
                  <a:pt x="202546" y="78836"/>
                  <a:pt x="202974" y="81715"/>
                </a:cubicBezTo>
                <a:cubicBezTo>
                  <a:pt x="203659" y="86358"/>
                  <a:pt x="205081" y="91910"/>
                  <a:pt x="209622" y="94206"/>
                </a:cubicBezTo>
                <a:cubicBezTo>
                  <a:pt x="210122" y="94456"/>
                  <a:pt x="210699" y="94658"/>
                  <a:pt x="211246" y="94658"/>
                </a:cubicBezTo>
                <a:cubicBezTo>
                  <a:pt x="211561" y="94658"/>
                  <a:pt x="211866" y="94591"/>
                  <a:pt x="212141" y="94429"/>
                </a:cubicBezTo>
                <a:cubicBezTo>
                  <a:pt x="213443" y="93658"/>
                  <a:pt x="212963" y="91704"/>
                  <a:pt x="212449" y="90299"/>
                </a:cubicBezTo>
                <a:cubicBezTo>
                  <a:pt x="210239" y="84337"/>
                  <a:pt x="210016" y="77860"/>
                  <a:pt x="209828" y="71520"/>
                </a:cubicBezTo>
                <a:cubicBezTo>
                  <a:pt x="209639" y="65163"/>
                  <a:pt x="209434" y="58686"/>
                  <a:pt x="207275" y="52724"/>
                </a:cubicBezTo>
                <a:cubicBezTo>
                  <a:pt x="205116" y="46744"/>
                  <a:pt x="200609" y="41261"/>
                  <a:pt x="194475" y="39616"/>
                </a:cubicBezTo>
                <a:cubicBezTo>
                  <a:pt x="193621" y="39392"/>
                  <a:pt x="192727" y="39245"/>
                  <a:pt x="191845" y="39245"/>
                </a:cubicBezTo>
                <a:close/>
                <a:moveTo>
                  <a:pt x="226066" y="97655"/>
                </a:moveTo>
                <a:cubicBezTo>
                  <a:pt x="225971" y="97655"/>
                  <a:pt x="225875" y="97659"/>
                  <a:pt x="225780" y="97667"/>
                </a:cubicBezTo>
                <a:cubicBezTo>
                  <a:pt x="224358" y="97787"/>
                  <a:pt x="223107" y="98712"/>
                  <a:pt x="221685" y="98764"/>
                </a:cubicBezTo>
                <a:cubicBezTo>
                  <a:pt x="221633" y="98766"/>
                  <a:pt x="221581" y="98767"/>
                  <a:pt x="221530" y="98767"/>
                </a:cubicBezTo>
                <a:cubicBezTo>
                  <a:pt x="220388" y="98767"/>
                  <a:pt x="219303" y="98241"/>
                  <a:pt x="218172" y="98061"/>
                </a:cubicBezTo>
                <a:cubicBezTo>
                  <a:pt x="217824" y="98001"/>
                  <a:pt x="217516" y="97973"/>
                  <a:pt x="217247" y="97973"/>
                </a:cubicBezTo>
                <a:cubicBezTo>
                  <a:pt x="214369" y="97973"/>
                  <a:pt x="215847" y="101179"/>
                  <a:pt x="217555" y="102636"/>
                </a:cubicBezTo>
                <a:cubicBezTo>
                  <a:pt x="219434" y="104260"/>
                  <a:pt x="222066" y="105188"/>
                  <a:pt x="224574" y="105188"/>
                </a:cubicBezTo>
                <a:cubicBezTo>
                  <a:pt x="224765" y="105188"/>
                  <a:pt x="224956" y="105183"/>
                  <a:pt x="225146" y="105172"/>
                </a:cubicBezTo>
                <a:cubicBezTo>
                  <a:pt x="227853" y="105035"/>
                  <a:pt x="230749" y="103236"/>
                  <a:pt x="229566" y="100066"/>
                </a:cubicBezTo>
                <a:cubicBezTo>
                  <a:pt x="229035" y="98648"/>
                  <a:pt x="227564" y="97655"/>
                  <a:pt x="226066" y="97655"/>
                </a:cubicBezTo>
                <a:close/>
                <a:moveTo>
                  <a:pt x="174177" y="95468"/>
                </a:moveTo>
                <a:cubicBezTo>
                  <a:pt x="174231" y="95468"/>
                  <a:pt x="174287" y="95475"/>
                  <a:pt x="174342" y="95491"/>
                </a:cubicBezTo>
                <a:cubicBezTo>
                  <a:pt x="174736" y="95628"/>
                  <a:pt x="174839" y="96142"/>
                  <a:pt x="174856" y="96553"/>
                </a:cubicBezTo>
                <a:cubicBezTo>
                  <a:pt x="175096" y="101882"/>
                  <a:pt x="173074" y="107022"/>
                  <a:pt x="172526" y="112283"/>
                </a:cubicBezTo>
                <a:cubicBezTo>
                  <a:pt x="172286" y="114613"/>
                  <a:pt x="171909" y="117954"/>
                  <a:pt x="172646" y="120164"/>
                </a:cubicBezTo>
                <a:cubicBezTo>
                  <a:pt x="172835" y="120747"/>
                  <a:pt x="172869" y="121535"/>
                  <a:pt x="172338" y="121844"/>
                </a:cubicBezTo>
                <a:cubicBezTo>
                  <a:pt x="172221" y="121908"/>
                  <a:pt x="172092" y="121936"/>
                  <a:pt x="171961" y="121936"/>
                </a:cubicBezTo>
                <a:cubicBezTo>
                  <a:pt x="171707" y="121936"/>
                  <a:pt x="171444" y="121830"/>
                  <a:pt x="171241" y="121672"/>
                </a:cubicBezTo>
                <a:cubicBezTo>
                  <a:pt x="169648" y="120404"/>
                  <a:pt x="169168" y="115692"/>
                  <a:pt x="168979" y="113808"/>
                </a:cubicBezTo>
                <a:cubicBezTo>
                  <a:pt x="168928" y="113362"/>
                  <a:pt x="168859" y="112865"/>
                  <a:pt x="168482" y="112608"/>
                </a:cubicBezTo>
                <a:cubicBezTo>
                  <a:pt x="168351" y="112524"/>
                  <a:pt x="168204" y="112487"/>
                  <a:pt x="168053" y="112487"/>
                </a:cubicBezTo>
                <a:cubicBezTo>
                  <a:pt x="167714" y="112487"/>
                  <a:pt x="167360" y="112678"/>
                  <a:pt x="167146" y="112951"/>
                </a:cubicBezTo>
                <a:cubicBezTo>
                  <a:pt x="166746" y="113445"/>
                  <a:pt x="166548" y="114334"/>
                  <a:pt x="166087" y="114334"/>
                </a:cubicBezTo>
                <a:cubicBezTo>
                  <a:pt x="165876" y="114334"/>
                  <a:pt x="165610" y="114148"/>
                  <a:pt x="165244" y="113653"/>
                </a:cubicBezTo>
                <a:cubicBezTo>
                  <a:pt x="164661" y="112848"/>
                  <a:pt x="164593" y="111700"/>
                  <a:pt x="164799" y="110483"/>
                </a:cubicBezTo>
                <a:cubicBezTo>
                  <a:pt x="165175" y="108342"/>
                  <a:pt x="166461" y="105977"/>
                  <a:pt x="167369" y="104778"/>
                </a:cubicBezTo>
                <a:cubicBezTo>
                  <a:pt x="168739" y="103013"/>
                  <a:pt x="170333" y="102208"/>
                  <a:pt x="171241" y="99963"/>
                </a:cubicBezTo>
                <a:cubicBezTo>
                  <a:pt x="171824" y="98541"/>
                  <a:pt x="172320" y="97033"/>
                  <a:pt x="173383" y="95902"/>
                </a:cubicBezTo>
                <a:cubicBezTo>
                  <a:pt x="173600" y="95685"/>
                  <a:pt x="173878" y="95468"/>
                  <a:pt x="174177" y="95468"/>
                </a:cubicBezTo>
                <a:close/>
                <a:moveTo>
                  <a:pt x="130119" y="120018"/>
                </a:moveTo>
                <a:cubicBezTo>
                  <a:pt x="129263" y="120018"/>
                  <a:pt x="128338" y="120505"/>
                  <a:pt x="128148" y="121330"/>
                </a:cubicBezTo>
                <a:cubicBezTo>
                  <a:pt x="127977" y="122135"/>
                  <a:pt x="128474" y="122923"/>
                  <a:pt x="129090" y="123471"/>
                </a:cubicBezTo>
                <a:cubicBezTo>
                  <a:pt x="130307" y="124585"/>
                  <a:pt x="131952" y="125099"/>
                  <a:pt x="133528" y="125579"/>
                </a:cubicBezTo>
                <a:cubicBezTo>
                  <a:pt x="133766" y="125658"/>
                  <a:pt x="134021" y="125726"/>
                  <a:pt x="134264" y="125726"/>
                </a:cubicBezTo>
                <a:cubicBezTo>
                  <a:pt x="134440" y="125726"/>
                  <a:pt x="134610" y="125690"/>
                  <a:pt x="134762" y="125596"/>
                </a:cubicBezTo>
                <a:cubicBezTo>
                  <a:pt x="135088" y="125373"/>
                  <a:pt x="135173" y="124928"/>
                  <a:pt x="135156" y="124534"/>
                </a:cubicBezTo>
                <a:cubicBezTo>
                  <a:pt x="135070" y="122495"/>
                  <a:pt x="132243" y="120199"/>
                  <a:pt x="130324" y="120027"/>
                </a:cubicBezTo>
                <a:cubicBezTo>
                  <a:pt x="130257" y="120021"/>
                  <a:pt x="130188" y="120018"/>
                  <a:pt x="130119" y="120018"/>
                </a:cubicBezTo>
                <a:close/>
                <a:moveTo>
                  <a:pt x="210840" y="136685"/>
                </a:moveTo>
                <a:cubicBezTo>
                  <a:pt x="211675" y="136685"/>
                  <a:pt x="212561" y="136915"/>
                  <a:pt x="213083" y="137247"/>
                </a:cubicBezTo>
                <a:cubicBezTo>
                  <a:pt x="214334" y="138035"/>
                  <a:pt x="215328" y="139218"/>
                  <a:pt x="215876" y="140588"/>
                </a:cubicBezTo>
                <a:cubicBezTo>
                  <a:pt x="216047" y="141017"/>
                  <a:pt x="216167" y="141565"/>
                  <a:pt x="215859" y="141908"/>
                </a:cubicBezTo>
                <a:cubicBezTo>
                  <a:pt x="215678" y="142121"/>
                  <a:pt x="215398" y="142188"/>
                  <a:pt x="215105" y="142188"/>
                </a:cubicBezTo>
                <a:cubicBezTo>
                  <a:pt x="214926" y="142188"/>
                  <a:pt x="214743" y="142163"/>
                  <a:pt x="214574" y="142131"/>
                </a:cubicBezTo>
                <a:cubicBezTo>
                  <a:pt x="212998" y="141805"/>
                  <a:pt x="209399" y="140537"/>
                  <a:pt x="208868" y="138755"/>
                </a:cubicBezTo>
                <a:cubicBezTo>
                  <a:pt x="208412" y="137222"/>
                  <a:pt x="209565" y="136685"/>
                  <a:pt x="210840" y="136685"/>
                </a:cubicBezTo>
                <a:close/>
                <a:moveTo>
                  <a:pt x="70904" y="145048"/>
                </a:moveTo>
                <a:cubicBezTo>
                  <a:pt x="70526" y="145048"/>
                  <a:pt x="70145" y="145110"/>
                  <a:pt x="69771" y="145180"/>
                </a:cubicBezTo>
                <a:lnTo>
                  <a:pt x="59611" y="146808"/>
                </a:lnTo>
                <a:cubicBezTo>
                  <a:pt x="58171" y="147048"/>
                  <a:pt x="55841" y="147785"/>
                  <a:pt x="56372" y="149772"/>
                </a:cubicBezTo>
                <a:cubicBezTo>
                  <a:pt x="56749" y="151143"/>
                  <a:pt x="58428" y="151246"/>
                  <a:pt x="59611" y="151383"/>
                </a:cubicBezTo>
                <a:cubicBezTo>
                  <a:pt x="60218" y="151445"/>
                  <a:pt x="60828" y="151475"/>
                  <a:pt x="61437" y="151475"/>
                </a:cubicBezTo>
                <a:cubicBezTo>
                  <a:pt x="64905" y="151475"/>
                  <a:pt x="68365" y="150490"/>
                  <a:pt x="71279" y="148624"/>
                </a:cubicBezTo>
                <a:cubicBezTo>
                  <a:pt x="72187" y="148042"/>
                  <a:pt x="73147" y="147048"/>
                  <a:pt x="72753" y="146037"/>
                </a:cubicBezTo>
                <a:cubicBezTo>
                  <a:pt x="72547" y="145523"/>
                  <a:pt x="71999" y="145198"/>
                  <a:pt x="71433" y="145095"/>
                </a:cubicBezTo>
                <a:cubicBezTo>
                  <a:pt x="71258" y="145062"/>
                  <a:pt x="71082" y="145048"/>
                  <a:pt x="70904" y="145048"/>
                </a:cubicBezTo>
                <a:close/>
                <a:moveTo>
                  <a:pt x="12493" y="120351"/>
                </a:moveTo>
                <a:cubicBezTo>
                  <a:pt x="12291" y="120351"/>
                  <a:pt x="12090" y="120363"/>
                  <a:pt x="11891" y="120387"/>
                </a:cubicBezTo>
                <a:cubicBezTo>
                  <a:pt x="7522" y="120935"/>
                  <a:pt x="6682" y="127841"/>
                  <a:pt x="6922" y="131199"/>
                </a:cubicBezTo>
                <a:cubicBezTo>
                  <a:pt x="6991" y="132124"/>
                  <a:pt x="7162" y="133067"/>
                  <a:pt x="7676" y="133820"/>
                </a:cubicBezTo>
                <a:cubicBezTo>
                  <a:pt x="8670" y="135225"/>
                  <a:pt x="10555" y="135568"/>
                  <a:pt x="12217" y="136048"/>
                </a:cubicBezTo>
                <a:cubicBezTo>
                  <a:pt x="15284" y="136939"/>
                  <a:pt x="18111" y="138704"/>
                  <a:pt x="20236" y="141085"/>
                </a:cubicBezTo>
                <a:cubicBezTo>
                  <a:pt x="22532" y="143638"/>
                  <a:pt x="24005" y="146808"/>
                  <a:pt x="25890" y="149687"/>
                </a:cubicBezTo>
                <a:cubicBezTo>
                  <a:pt x="29035" y="154461"/>
                  <a:pt x="33741" y="158185"/>
                  <a:pt x="39353" y="158185"/>
                </a:cubicBezTo>
                <a:cubicBezTo>
                  <a:pt x="40468" y="158185"/>
                  <a:pt x="41620" y="158038"/>
                  <a:pt x="42802" y="157723"/>
                </a:cubicBezTo>
                <a:cubicBezTo>
                  <a:pt x="43624" y="157517"/>
                  <a:pt x="44532" y="157072"/>
                  <a:pt x="44652" y="156249"/>
                </a:cubicBezTo>
                <a:cubicBezTo>
                  <a:pt x="44738" y="155650"/>
                  <a:pt x="44378" y="155101"/>
                  <a:pt x="44310" y="154519"/>
                </a:cubicBezTo>
                <a:cubicBezTo>
                  <a:pt x="44155" y="153388"/>
                  <a:pt x="45081" y="152377"/>
                  <a:pt x="46074" y="151863"/>
                </a:cubicBezTo>
                <a:cubicBezTo>
                  <a:pt x="47085" y="151332"/>
                  <a:pt x="48233" y="151092"/>
                  <a:pt x="49193" y="150492"/>
                </a:cubicBezTo>
                <a:cubicBezTo>
                  <a:pt x="50152" y="149892"/>
                  <a:pt x="50923" y="148727"/>
                  <a:pt x="50546" y="147648"/>
                </a:cubicBezTo>
                <a:cubicBezTo>
                  <a:pt x="50032" y="146226"/>
                  <a:pt x="48113" y="146140"/>
                  <a:pt x="46606" y="146037"/>
                </a:cubicBezTo>
                <a:cubicBezTo>
                  <a:pt x="43504" y="145814"/>
                  <a:pt x="40506" y="144409"/>
                  <a:pt x="38347" y="142165"/>
                </a:cubicBezTo>
                <a:cubicBezTo>
                  <a:pt x="37632" y="141408"/>
                  <a:pt x="36711" y="140491"/>
                  <a:pt x="35772" y="140491"/>
                </a:cubicBezTo>
                <a:cubicBezTo>
                  <a:pt x="35562" y="140491"/>
                  <a:pt x="35352" y="140537"/>
                  <a:pt x="35143" y="140640"/>
                </a:cubicBezTo>
                <a:cubicBezTo>
                  <a:pt x="34440" y="140983"/>
                  <a:pt x="34166" y="141925"/>
                  <a:pt x="34337" y="142696"/>
                </a:cubicBezTo>
                <a:cubicBezTo>
                  <a:pt x="34509" y="143467"/>
                  <a:pt x="35006" y="144135"/>
                  <a:pt x="35485" y="144752"/>
                </a:cubicBezTo>
                <a:cubicBezTo>
                  <a:pt x="36393" y="145934"/>
                  <a:pt x="37302" y="147100"/>
                  <a:pt x="38210" y="148265"/>
                </a:cubicBezTo>
                <a:cubicBezTo>
                  <a:pt x="38741" y="148967"/>
                  <a:pt x="39957" y="150081"/>
                  <a:pt x="38398" y="150321"/>
                </a:cubicBezTo>
                <a:cubicBezTo>
                  <a:pt x="38176" y="150355"/>
                  <a:pt x="37958" y="150372"/>
                  <a:pt x="37742" y="150372"/>
                </a:cubicBezTo>
                <a:cubicBezTo>
                  <a:pt x="33674" y="150372"/>
                  <a:pt x="30849" y="144446"/>
                  <a:pt x="29694" y="141257"/>
                </a:cubicBezTo>
                <a:cubicBezTo>
                  <a:pt x="28769" y="138738"/>
                  <a:pt x="28135" y="136099"/>
                  <a:pt x="27072" y="133632"/>
                </a:cubicBezTo>
                <a:cubicBezTo>
                  <a:pt x="26044" y="131199"/>
                  <a:pt x="24588" y="128937"/>
                  <a:pt x="22823" y="126967"/>
                </a:cubicBezTo>
                <a:cubicBezTo>
                  <a:pt x="20579" y="124446"/>
                  <a:pt x="16266" y="120351"/>
                  <a:pt x="12493" y="120351"/>
                </a:cubicBezTo>
                <a:close/>
                <a:moveTo>
                  <a:pt x="107624" y="145462"/>
                </a:moveTo>
                <a:cubicBezTo>
                  <a:pt x="106768" y="145462"/>
                  <a:pt x="106234" y="145893"/>
                  <a:pt x="106679" y="147219"/>
                </a:cubicBezTo>
                <a:cubicBezTo>
                  <a:pt x="106936" y="147973"/>
                  <a:pt x="107553" y="148539"/>
                  <a:pt x="108101" y="149121"/>
                </a:cubicBezTo>
                <a:cubicBezTo>
                  <a:pt x="109146" y="150252"/>
                  <a:pt x="109968" y="151606"/>
                  <a:pt x="110500" y="153045"/>
                </a:cubicBezTo>
                <a:cubicBezTo>
                  <a:pt x="111134" y="154776"/>
                  <a:pt x="111356" y="156643"/>
                  <a:pt x="112110" y="158305"/>
                </a:cubicBezTo>
                <a:cubicBezTo>
                  <a:pt x="112679" y="159590"/>
                  <a:pt x="114578" y="161719"/>
                  <a:pt x="116103" y="161719"/>
                </a:cubicBezTo>
                <a:cubicBezTo>
                  <a:pt x="116369" y="161719"/>
                  <a:pt x="116623" y="161654"/>
                  <a:pt x="116857" y="161509"/>
                </a:cubicBezTo>
                <a:cubicBezTo>
                  <a:pt x="117114" y="161355"/>
                  <a:pt x="117336" y="161115"/>
                  <a:pt x="117525" y="160756"/>
                </a:cubicBezTo>
                <a:cubicBezTo>
                  <a:pt x="118810" y="158408"/>
                  <a:pt x="117148" y="153799"/>
                  <a:pt x="115966" y="151726"/>
                </a:cubicBezTo>
                <a:cubicBezTo>
                  <a:pt x="114869" y="149790"/>
                  <a:pt x="113207" y="147973"/>
                  <a:pt x="111339" y="146757"/>
                </a:cubicBezTo>
                <a:cubicBezTo>
                  <a:pt x="110724" y="146344"/>
                  <a:pt x="108846" y="145462"/>
                  <a:pt x="107624" y="145462"/>
                </a:cubicBezTo>
                <a:close/>
                <a:moveTo>
                  <a:pt x="18259" y="22189"/>
                </a:moveTo>
                <a:cubicBezTo>
                  <a:pt x="12122" y="22189"/>
                  <a:pt x="5996" y="23792"/>
                  <a:pt x="754" y="27142"/>
                </a:cubicBezTo>
                <a:cubicBezTo>
                  <a:pt x="1508" y="32642"/>
                  <a:pt x="720" y="37543"/>
                  <a:pt x="0" y="43060"/>
                </a:cubicBezTo>
                <a:cubicBezTo>
                  <a:pt x="9955" y="41227"/>
                  <a:pt x="19653" y="40267"/>
                  <a:pt x="29728" y="39325"/>
                </a:cubicBezTo>
                <a:cubicBezTo>
                  <a:pt x="31744" y="39135"/>
                  <a:pt x="34037" y="38850"/>
                  <a:pt x="36296" y="38850"/>
                </a:cubicBezTo>
                <a:cubicBezTo>
                  <a:pt x="39126" y="38850"/>
                  <a:pt x="41903" y="39297"/>
                  <a:pt x="44018" y="40935"/>
                </a:cubicBezTo>
                <a:cubicBezTo>
                  <a:pt x="47531" y="43660"/>
                  <a:pt x="49793" y="48046"/>
                  <a:pt x="49724" y="52501"/>
                </a:cubicBezTo>
                <a:cubicBezTo>
                  <a:pt x="49707" y="53409"/>
                  <a:pt x="49501" y="54471"/>
                  <a:pt x="48696" y="54883"/>
                </a:cubicBezTo>
                <a:cubicBezTo>
                  <a:pt x="48474" y="54997"/>
                  <a:pt x="48258" y="55047"/>
                  <a:pt x="48045" y="55047"/>
                </a:cubicBezTo>
                <a:cubicBezTo>
                  <a:pt x="46759" y="55047"/>
                  <a:pt x="45598" y="53223"/>
                  <a:pt x="44172" y="52724"/>
                </a:cubicBezTo>
                <a:cubicBezTo>
                  <a:pt x="43922" y="52633"/>
                  <a:pt x="43672" y="52592"/>
                  <a:pt x="43427" y="52592"/>
                </a:cubicBezTo>
                <a:cubicBezTo>
                  <a:pt x="41625" y="52592"/>
                  <a:pt x="40075" y="54854"/>
                  <a:pt x="40437" y="56785"/>
                </a:cubicBezTo>
                <a:cubicBezTo>
                  <a:pt x="40831" y="58961"/>
                  <a:pt x="42682" y="60554"/>
                  <a:pt x="44464" y="61908"/>
                </a:cubicBezTo>
                <a:cubicBezTo>
                  <a:pt x="47514" y="64238"/>
                  <a:pt x="50684" y="66431"/>
                  <a:pt x="53956" y="68453"/>
                </a:cubicBezTo>
                <a:cubicBezTo>
                  <a:pt x="56321" y="69909"/>
                  <a:pt x="59696" y="71075"/>
                  <a:pt x="61410" y="73336"/>
                </a:cubicBezTo>
                <a:cubicBezTo>
                  <a:pt x="62712" y="75015"/>
                  <a:pt x="63157" y="77534"/>
                  <a:pt x="64048" y="79453"/>
                </a:cubicBezTo>
                <a:cubicBezTo>
                  <a:pt x="65436" y="82469"/>
                  <a:pt x="66995" y="85502"/>
                  <a:pt x="69326" y="87918"/>
                </a:cubicBezTo>
                <a:cubicBezTo>
                  <a:pt x="72564" y="91242"/>
                  <a:pt x="77105" y="93144"/>
                  <a:pt x="81714" y="93640"/>
                </a:cubicBezTo>
                <a:cubicBezTo>
                  <a:pt x="82858" y="93765"/>
                  <a:pt x="83996" y="93824"/>
                  <a:pt x="85125" y="93824"/>
                </a:cubicBezTo>
                <a:cubicBezTo>
                  <a:pt x="96781" y="93824"/>
                  <a:pt x="107567" y="87454"/>
                  <a:pt x="115846" y="79659"/>
                </a:cubicBezTo>
                <a:cubicBezTo>
                  <a:pt x="121586" y="74244"/>
                  <a:pt x="126880" y="68247"/>
                  <a:pt x="133443" y="63844"/>
                </a:cubicBezTo>
                <a:cubicBezTo>
                  <a:pt x="138474" y="60445"/>
                  <a:pt x="144498" y="58050"/>
                  <a:pt x="150480" y="58050"/>
                </a:cubicBezTo>
                <a:cubicBezTo>
                  <a:pt x="152279" y="58050"/>
                  <a:pt x="154074" y="58266"/>
                  <a:pt x="155837" y="58738"/>
                </a:cubicBezTo>
                <a:cubicBezTo>
                  <a:pt x="159812" y="59800"/>
                  <a:pt x="164079" y="63535"/>
                  <a:pt x="166872" y="66500"/>
                </a:cubicBezTo>
                <a:cubicBezTo>
                  <a:pt x="170282" y="70132"/>
                  <a:pt x="172646" y="74758"/>
                  <a:pt x="173451" y="79693"/>
                </a:cubicBezTo>
                <a:cubicBezTo>
                  <a:pt x="174291" y="84936"/>
                  <a:pt x="173349" y="90402"/>
                  <a:pt x="170950" y="95131"/>
                </a:cubicBezTo>
                <a:cubicBezTo>
                  <a:pt x="168482" y="99980"/>
                  <a:pt x="163651" y="103938"/>
                  <a:pt x="162503" y="109455"/>
                </a:cubicBezTo>
                <a:cubicBezTo>
                  <a:pt x="161389" y="114767"/>
                  <a:pt x="164901" y="121981"/>
                  <a:pt x="167249" y="126658"/>
                </a:cubicBezTo>
                <a:cubicBezTo>
                  <a:pt x="171926" y="136048"/>
                  <a:pt x="177941" y="145814"/>
                  <a:pt x="187159" y="151349"/>
                </a:cubicBezTo>
                <a:cubicBezTo>
                  <a:pt x="190500" y="153336"/>
                  <a:pt x="194150" y="154844"/>
                  <a:pt x="197954" y="155701"/>
                </a:cubicBezTo>
                <a:cubicBezTo>
                  <a:pt x="198882" y="155915"/>
                  <a:pt x="199783" y="155997"/>
                  <a:pt x="200670" y="155997"/>
                </a:cubicBezTo>
                <a:cubicBezTo>
                  <a:pt x="203554" y="155997"/>
                  <a:pt x="206281" y="155131"/>
                  <a:pt x="209248" y="155131"/>
                </a:cubicBezTo>
                <a:cubicBezTo>
                  <a:pt x="209597" y="155131"/>
                  <a:pt x="209950" y="155143"/>
                  <a:pt x="210307" y="155170"/>
                </a:cubicBezTo>
                <a:cubicBezTo>
                  <a:pt x="213049" y="155393"/>
                  <a:pt x="215585" y="156712"/>
                  <a:pt x="218018" y="157997"/>
                </a:cubicBezTo>
                <a:cubicBezTo>
                  <a:pt x="222119" y="160180"/>
                  <a:pt x="225383" y="162576"/>
                  <a:pt x="229824" y="162576"/>
                </a:cubicBezTo>
                <a:cubicBezTo>
                  <a:pt x="230263" y="162576"/>
                  <a:pt x="230713" y="162553"/>
                  <a:pt x="231177" y="162503"/>
                </a:cubicBezTo>
                <a:cubicBezTo>
                  <a:pt x="235820" y="162006"/>
                  <a:pt x="240173" y="161424"/>
                  <a:pt x="244542" y="159693"/>
                </a:cubicBezTo>
                <a:cubicBezTo>
                  <a:pt x="253041" y="156335"/>
                  <a:pt x="260477" y="150149"/>
                  <a:pt x="265035" y="142216"/>
                </a:cubicBezTo>
                <a:cubicBezTo>
                  <a:pt x="269181" y="135037"/>
                  <a:pt x="271049" y="126812"/>
                  <a:pt x="273311" y="118845"/>
                </a:cubicBezTo>
                <a:cubicBezTo>
                  <a:pt x="275589" y="110878"/>
                  <a:pt x="278485" y="102790"/>
                  <a:pt x="284174" y="96759"/>
                </a:cubicBezTo>
                <a:cubicBezTo>
                  <a:pt x="288386" y="92319"/>
                  <a:pt x="294484" y="89289"/>
                  <a:pt x="300462" y="89289"/>
                </a:cubicBezTo>
                <a:cubicBezTo>
                  <a:pt x="302583" y="89289"/>
                  <a:pt x="304688" y="89671"/>
                  <a:pt x="306688" y="90505"/>
                </a:cubicBezTo>
                <a:cubicBezTo>
                  <a:pt x="305917" y="90179"/>
                  <a:pt x="306620" y="84594"/>
                  <a:pt x="306089" y="83668"/>
                </a:cubicBezTo>
                <a:cubicBezTo>
                  <a:pt x="305530" y="82670"/>
                  <a:pt x="304622" y="82438"/>
                  <a:pt x="303613" y="82438"/>
                </a:cubicBezTo>
                <a:cubicBezTo>
                  <a:pt x="303012" y="82438"/>
                  <a:pt x="302374" y="82520"/>
                  <a:pt x="301754" y="82572"/>
                </a:cubicBezTo>
                <a:cubicBezTo>
                  <a:pt x="297504" y="82897"/>
                  <a:pt x="293443" y="84354"/>
                  <a:pt x="289742" y="86444"/>
                </a:cubicBezTo>
                <a:cubicBezTo>
                  <a:pt x="282118" y="90762"/>
                  <a:pt x="276035" y="97581"/>
                  <a:pt x="271015" y="104641"/>
                </a:cubicBezTo>
                <a:cubicBezTo>
                  <a:pt x="262704" y="116361"/>
                  <a:pt x="255165" y="129811"/>
                  <a:pt x="242160" y="135894"/>
                </a:cubicBezTo>
                <a:cubicBezTo>
                  <a:pt x="237639" y="138007"/>
                  <a:pt x="232962" y="139243"/>
                  <a:pt x="228369" y="139243"/>
                </a:cubicBezTo>
                <a:cubicBezTo>
                  <a:pt x="223354" y="139243"/>
                  <a:pt x="218439" y="137768"/>
                  <a:pt x="213940" y="134352"/>
                </a:cubicBezTo>
                <a:cubicBezTo>
                  <a:pt x="210890" y="132038"/>
                  <a:pt x="208234" y="129211"/>
                  <a:pt x="205081" y="127035"/>
                </a:cubicBezTo>
                <a:cubicBezTo>
                  <a:pt x="204605" y="126714"/>
                  <a:pt x="204004" y="126400"/>
                  <a:pt x="203458" y="126400"/>
                </a:cubicBezTo>
                <a:cubicBezTo>
                  <a:pt x="203218" y="126400"/>
                  <a:pt x="202989" y="126461"/>
                  <a:pt x="202785" y="126607"/>
                </a:cubicBezTo>
                <a:cubicBezTo>
                  <a:pt x="202083" y="127104"/>
                  <a:pt x="202237" y="128166"/>
                  <a:pt x="202443" y="128989"/>
                </a:cubicBezTo>
                <a:cubicBezTo>
                  <a:pt x="203025" y="131199"/>
                  <a:pt x="204550" y="134232"/>
                  <a:pt x="201535" y="135088"/>
                </a:cubicBezTo>
                <a:cubicBezTo>
                  <a:pt x="201211" y="135180"/>
                  <a:pt x="200885" y="135222"/>
                  <a:pt x="200561" y="135222"/>
                </a:cubicBezTo>
                <a:cubicBezTo>
                  <a:pt x="198154" y="135222"/>
                  <a:pt x="195783" y="132914"/>
                  <a:pt x="194304" y="131404"/>
                </a:cubicBezTo>
                <a:cubicBezTo>
                  <a:pt x="190534" y="127584"/>
                  <a:pt x="186919" y="123351"/>
                  <a:pt x="185377" y="118211"/>
                </a:cubicBezTo>
                <a:cubicBezTo>
                  <a:pt x="184931" y="116738"/>
                  <a:pt x="184674" y="115144"/>
                  <a:pt x="185188" y="113705"/>
                </a:cubicBezTo>
                <a:cubicBezTo>
                  <a:pt x="185652" y="112391"/>
                  <a:pt x="186910" y="111300"/>
                  <a:pt x="188246" y="111300"/>
                </a:cubicBezTo>
                <a:cubicBezTo>
                  <a:pt x="188392" y="111300"/>
                  <a:pt x="188538" y="111313"/>
                  <a:pt x="188684" y="111340"/>
                </a:cubicBezTo>
                <a:cubicBezTo>
                  <a:pt x="189215" y="111443"/>
                  <a:pt x="189712" y="111717"/>
                  <a:pt x="190243" y="111786"/>
                </a:cubicBezTo>
                <a:cubicBezTo>
                  <a:pt x="190349" y="111800"/>
                  <a:pt x="190454" y="111807"/>
                  <a:pt x="190556" y="111807"/>
                </a:cubicBezTo>
                <a:cubicBezTo>
                  <a:pt x="192493" y="111807"/>
                  <a:pt x="193649" y="109262"/>
                  <a:pt x="193567" y="107211"/>
                </a:cubicBezTo>
                <a:cubicBezTo>
                  <a:pt x="193207" y="97667"/>
                  <a:pt x="197200" y="88414"/>
                  <a:pt x="196891" y="78768"/>
                </a:cubicBezTo>
                <a:cubicBezTo>
                  <a:pt x="196480" y="66226"/>
                  <a:pt x="187587" y="55911"/>
                  <a:pt x="176518" y="50942"/>
                </a:cubicBezTo>
                <a:cubicBezTo>
                  <a:pt x="170810" y="48373"/>
                  <a:pt x="163349" y="47793"/>
                  <a:pt x="156874" y="47793"/>
                </a:cubicBezTo>
                <a:cubicBezTo>
                  <a:pt x="155964" y="47793"/>
                  <a:pt x="155073" y="47804"/>
                  <a:pt x="154209" y="47823"/>
                </a:cubicBezTo>
                <a:cubicBezTo>
                  <a:pt x="146825" y="47995"/>
                  <a:pt x="139457" y="49314"/>
                  <a:pt x="132500" y="51781"/>
                </a:cubicBezTo>
                <a:cubicBezTo>
                  <a:pt x="129570" y="52809"/>
                  <a:pt x="126315" y="54557"/>
                  <a:pt x="125921" y="57624"/>
                </a:cubicBezTo>
                <a:cubicBezTo>
                  <a:pt x="125818" y="58567"/>
                  <a:pt x="125989" y="59526"/>
                  <a:pt x="125835" y="60468"/>
                </a:cubicBezTo>
                <a:cubicBezTo>
                  <a:pt x="125561" y="62062"/>
                  <a:pt x="124310" y="63347"/>
                  <a:pt x="122871" y="64084"/>
                </a:cubicBezTo>
                <a:cubicBezTo>
                  <a:pt x="119012" y="66040"/>
                  <a:pt x="114165" y="66985"/>
                  <a:pt x="109333" y="66985"/>
                </a:cubicBezTo>
                <a:cubicBezTo>
                  <a:pt x="104724" y="66985"/>
                  <a:pt x="100129" y="66125"/>
                  <a:pt x="96415" y="64461"/>
                </a:cubicBezTo>
                <a:cubicBezTo>
                  <a:pt x="89476" y="61342"/>
                  <a:pt x="83770" y="55054"/>
                  <a:pt x="76214" y="54317"/>
                </a:cubicBezTo>
                <a:cubicBezTo>
                  <a:pt x="75676" y="54265"/>
                  <a:pt x="75137" y="54243"/>
                  <a:pt x="74596" y="54243"/>
                </a:cubicBezTo>
                <a:cubicBezTo>
                  <a:pt x="71170" y="54243"/>
                  <a:pt x="67692" y="55142"/>
                  <a:pt x="64318" y="55142"/>
                </a:cubicBezTo>
                <a:cubicBezTo>
                  <a:pt x="62945" y="55142"/>
                  <a:pt x="61590" y="54993"/>
                  <a:pt x="60262" y="54574"/>
                </a:cubicBezTo>
                <a:cubicBezTo>
                  <a:pt x="53048" y="52295"/>
                  <a:pt x="50546" y="43643"/>
                  <a:pt x="46571" y="37200"/>
                </a:cubicBezTo>
                <a:cubicBezTo>
                  <a:pt x="40602" y="27484"/>
                  <a:pt x="29414" y="22189"/>
                  <a:pt x="18259" y="22189"/>
                </a:cubicBezTo>
                <a:close/>
                <a:moveTo>
                  <a:pt x="121624" y="151807"/>
                </a:moveTo>
                <a:cubicBezTo>
                  <a:pt x="121377" y="151807"/>
                  <a:pt x="121134" y="151866"/>
                  <a:pt x="120917" y="152000"/>
                </a:cubicBezTo>
                <a:cubicBezTo>
                  <a:pt x="118210" y="153611"/>
                  <a:pt x="122048" y="161852"/>
                  <a:pt x="123196" y="163548"/>
                </a:cubicBezTo>
                <a:cubicBezTo>
                  <a:pt x="124790" y="165913"/>
                  <a:pt x="127394" y="167746"/>
                  <a:pt x="130256" y="167781"/>
                </a:cubicBezTo>
                <a:cubicBezTo>
                  <a:pt x="130287" y="167781"/>
                  <a:pt x="130319" y="167782"/>
                  <a:pt x="130352" y="167782"/>
                </a:cubicBezTo>
                <a:cubicBezTo>
                  <a:pt x="131048" y="167782"/>
                  <a:pt x="131831" y="167599"/>
                  <a:pt x="132192" y="167010"/>
                </a:cubicBezTo>
                <a:cubicBezTo>
                  <a:pt x="132483" y="166496"/>
                  <a:pt x="132380" y="165827"/>
                  <a:pt x="132089" y="165313"/>
                </a:cubicBezTo>
                <a:cubicBezTo>
                  <a:pt x="131798" y="164799"/>
                  <a:pt x="131335" y="164405"/>
                  <a:pt x="130890" y="164011"/>
                </a:cubicBezTo>
                <a:cubicBezTo>
                  <a:pt x="127977" y="161390"/>
                  <a:pt x="125664" y="158100"/>
                  <a:pt x="124173" y="154484"/>
                </a:cubicBezTo>
                <a:cubicBezTo>
                  <a:pt x="123864" y="153765"/>
                  <a:pt x="123590" y="152994"/>
                  <a:pt x="123042" y="152445"/>
                </a:cubicBezTo>
                <a:cubicBezTo>
                  <a:pt x="122672" y="152064"/>
                  <a:pt x="122138" y="151807"/>
                  <a:pt x="121624" y="151807"/>
                </a:cubicBezTo>
                <a:close/>
                <a:moveTo>
                  <a:pt x="12537" y="55280"/>
                </a:moveTo>
                <a:cubicBezTo>
                  <a:pt x="11158" y="55280"/>
                  <a:pt x="9778" y="55396"/>
                  <a:pt x="8413" y="55637"/>
                </a:cubicBezTo>
                <a:cubicBezTo>
                  <a:pt x="8584" y="62268"/>
                  <a:pt x="7762" y="68641"/>
                  <a:pt x="7248" y="75255"/>
                </a:cubicBezTo>
                <a:cubicBezTo>
                  <a:pt x="7059" y="77706"/>
                  <a:pt x="11429" y="77757"/>
                  <a:pt x="12782" y="77997"/>
                </a:cubicBezTo>
                <a:cubicBezTo>
                  <a:pt x="15507" y="78477"/>
                  <a:pt x="18334" y="80121"/>
                  <a:pt x="20064" y="82298"/>
                </a:cubicBezTo>
                <a:cubicBezTo>
                  <a:pt x="21298" y="83857"/>
                  <a:pt x="22069" y="85793"/>
                  <a:pt x="23457" y="87232"/>
                </a:cubicBezTo>
                <a:cubicBezTo>
                  <a:pt x="23964" y="87764"/>
                  <a:pt x="25753" y="88577"/>
                  <a:pt x="27033" y="88577"/>
                </a:cubicBezTo>
                <a:cubicBezTo>
                  <a:pt x="27484" y="88577"/>
                  <a:pt x="27872" y="88476"/>
                  <a:pt x="28118" y="88226"/>
                </a:cubicBezTo>
                <a:cubicBezTo>
                  <a:pt x="29018" y="87343"/>
                  <a:pt x="26584" y="83530"/>
                  <a:pt x="29562" y="83530"/>
                </a:cubicBezTo>
                <a:cubicBezTo>
                  <a:pt x="29589" y="83530"/>
                  <a:pt x="29615" y="83531"/>
                  <a:pt x="29643" y="83531"/>
                </a:cubicBezTo>
                <a:cubicBezTo>
                  <a:pt x="30328" y="83531"/>
                  <a:pt x="30876" y="84028"/>
                  <a:pt x="31373" y="84474"/>
                </a:cubicBezTo>
                <a:cubicBezTo>
                  <a:pt x="34800" y="87626"/>
                  <a:pt x="37799" y="89648"/>
                  <a:pt x="38141" y="94566"/>
                </a:cubicBezTo>
                <a:cubicBezTo>
                  <a:pt x="38244" y="96005"/>
                  <a:pt x="38655" y="97633"/>
                  <a:pt x="38432" y="99038"/>
                </a:cubicBezTo>
                <a:cubicBezTo>
                  <a:pt x="38261" y="100032"/>
                  <a:pt x="37644" y="101008"/>
                  <a:pt x="36668" y="101299"/>
                </a:cubicBezTo>
                <a:cubicBezTo>
                  <a:pt x="35965" y="101522"/>
                  <a:pt x="35194" y="101334"/>
                  <a:pt x="34474" y="101522"/>
                </a:cubicBezTo>
                <a:cubicBezTo>
                  <a:pt x="31630" y="102259"/>
                  <a:pt x="35245" y="112128"/>
                  <a:pt x="36188" y="113859"/>
                </a:cubicBezTo>
                <a:cubicBezTo>
                  <a:pt x="39049" y="119102"/>
                  <a:pt x="44155" y="124911"/>
                  <a:pt x="49347" y="127892"/>
                </a:cubicBezTo>
                <a:cubicBezTo>
                  <a:pt x="54197" y="130702"/>
                  <a:pt x="59789" y="131954"/>
                  <a:pt x="65414" y="131954"/>
                </a:cubicBezTo>
                <a:cubicBezTo>
                  <a:pt x="68294" y="131954"/>
                  <a:pt x="71184" y="131625"/>
                  <a:pt x="73986" y="131010"/>
                </a:cubicBezTo>
                <a:cubicBezTo>
                  <a:pt x="82262" y="129194"/>
                  <a:pt x="89870" y="125065"/>
                  <a:pt x="96792" y="120164"/>
                </a:cubicBezTo>
                <a:cubicBezTo>
                  <a:pt x="101744" y="116669"/>
                  <a:pt x="106405" y="112762"/>
                  <a:pt x="111682" y="109798"/>
                </a:cubicBezTo>
                <a:cubicBezTo>
                  <a:pt x="116187" y="107276"/>
                  <a:pt x="121249" y="105461"/>
                  <a:pt x="126364" y="105461"/>
                </a:cubicBezTo>
                <a:cubicBezTo>
                  <a:pt x="127261" y="105461"/>
                  <a:pt x="128159" y="105517"/>
                  <a:pt x="129056" y="105634"/>
                </a:cubicBezTo>
                <a:cubicBezTo>
                  <a:pt x="135396" y="106491"/>
                  <a:pt x="139303" y="110364"/>
                  <a:pt x="142233" y="115795"/>
                </a:cubicBezTo>
                <a:cubicBezTo>
                  <a:pt x="143449" y="118057"/>
                  <a:pt x="144700" y="120490"/>
                  <a:pt x="144374" y="123043"/>
                </a:cubicBezTo>
                <a:cubicBezTo>
                  <a:pt x="144186" y="124671"/>
                  <a:pt x="143055" y="126504"/>
                  <a:pt x="141564" y="127275"/>
                </a:cubicBezTo>
                <a:cubicBezTo>
                  <a:pt x="140622" y="127755"/>
                  <a:pt x="137246" y="127395"/>
                  <a:pt x="136801" y="128063"/>
                </a:cubicBezTo>
                <a:cubicBezTo>
                  <a:pt x="133717" y="132707"/>
                  <a:pt x="136047" y="139920"/>
                  <a:pt x="137863" y="144615"/>
                </a:cubicBezTo>
                <a:cubicBezTo>
                  <a:pt x="139988" y="150115"/>
                  <a:pt x="143243" y="155170"/>
                  <a:pt x="147219" y="159522"/>
                </a:cubicBezTo>
                <a:cubicBezTo>
                  <a:pt x="155340" y="168363"/>
                  <a:pt x="165689" y="173572"/>
                  <a:pt x="176313" y="178712"/>
                </a:cubicBezTo>
                <a:cubicBezTo>
                  <a:pt x="181676" y="181317"/>
                  <a:pt x="187142" y="183304"/>
                  <a:pt x="193070" y="184075"/>
                </a:cubicBezTo>
                <a:cubicBezTo>
                  <a:pt x="194979" y="184332"/>
                  <a:pt x="196903" y="184465"/>
                  <a:pt x="198826" y="184465"/>
                </a:cubicBezTo>
                <a:cubicBezTo>
                  <a:pt x="199855" y="184465"/>
                  <a:pt x="200885" y="184427"/>
                  <a:pt x="201912" y="184350"/>
                </a:cubicBezTo>
                <a:cubicBezTo>
                  <a:pt x="206161" y="184024"/>
                  <a:pt x="212381" y="183133"/>
                  <a:pt x="214454" y="178849"/>
                </a:cubicBezTo>
                <a:cubicBezTo>
                  <a:pt x="215808" y="176057"/>
                  <a:pt x="215242" y="172424"/>
                  <a:pt x="213100" y="170179"/>
                </a:cubicBezTo>
                <a:cubicBezTo>
                  <a:pt x="211147" y="168123"/>
                  <a:pt x="208303" y="167352"/>
                  <a:pt x="205493" y="166735"/>
                </a:cubicBezTo>
                <a:cubicBezTo>
                  <a:pt x="204893" y="166615"/>
                  <a:pt x="204310" y="166478"/>
                  <a:pt x="203728" y="166358"/>
                </a:cubicBezTo>
                <a:cubicBezTo>
                  <a:pt x="191974" y="163805"/>
                  <a:pt x="180905" y="158168"/>
                  <a:pt x="171926" y="150149"/>
                </a:cubicBezTo>
                <a:cubicBezTo>
                  <a:pt x="171095" y="149415"/>
                  <a:pt x="169943" y="148655"/>
                  <a:pt x="168944" y="148655"/>
                </a:cubicBezTo>
                <a:cubicBezTo>
                  <a:pt x="168522" y="148655"/>
                  <a:pt x="168128" y="148790"/>
                  <a:pt x="167797" y="149121"/>
                </a:cubicBezTo>
                <a:cubicBezTo>
                  <a:pt x="167352" y="149584"/>
                  <a:pt x="167232" y="150252"/>
                  <a:pt x="166906" y="150801"/>
                </a:cubicBezTo>
                <a:cubicBezTo>
                  <a:pt x="166366" y="151720"/>
                  <a:pt x="165309" y="152146"/>
                  <a:pt x="164228" y="152146"/>
                </a:cubicBezTo>
                <a:cubicBezTo>
                  <a:pt x="163696" y="152146"/>
                  <a:pt x="163159" y="152043"/>
                  <a:pt x="162674" y="151846"/>
                </a:cubicBezTo>
                <a:cubicBezTo>
                  <a:pt x="161217" y="151246"/>
                  <a:pt x="160121" y="150012"/>
                  <a:pt x="159093" y="148796"/>
                </a:cubicBezTo>
                <a:cubicBezTo>
                  <a:pt x="156214" y="145437"/>
                  <a:pt x="154192" y="141771"/>
                  <a:pt x="154981" y="137230"/>
                </a:cubicBezTo>
                <a:cubicBezTo>
                  <a:pt x="155118" y="136408"/>
                  <a:pt x="155477" y="135448"/>
                  <a:pt x="156300" y="135260"/>
                </a:cubicBezTo>
                <a:cubicBezTo>
                  <a:pt x="156395" y="135239"/>
                  <a:pt x="156491" y="135230"/>
                  <a:pt x="156586" y="135230"/>
                </a:cubicBezTo>
                <a:cubicBezTo>
                  <a:pt x="157062" y="135230"/>
                  <a:pt x="157539" y="135443"/>
                  <a:pt x="158025" y="135443"/>
                </a:cubicBezTo>
                <a:cubicBezTo>
                  <a:pt x="158089" y="135443"/>
                  <a:pt x="158154" y="135440"/>
                  <a:pt x="158219" y="135431"/>
                </a:cubicBezTo>
                <a:cubicBezTo>
                  <a:pt x="158836" y="135363"/>
                  <a:pt x="159350" y="134866"/>
                  <a:pt x="159590" y="134283"/>
                </a:cubicBezTo>
                <a:cubicBezTo>
                  <a:pt x="159812" y="133700"/>
                  <a:pt x="159830" y="133067"/>
                  <a:pt x="159812" y="132433"/>
                </a:cubicBezTo>
                <a:cubicBezTo>
                  <a:pt x="159573" y="124876"/>
                  <a:pt x="154809" y="119599"/>
                  <a:pt x="151142" y="113516"/>
                </a:cubicBezTo>
                <a:cubicBezTo>
                  <a:pt x="149069" y="110089"/>
                  <a:pt x="146276" y="107331"/>
                  <a:pt x="143004" y="104966"/>
                </a:cubicBezTo>
                <a:cubicBezTo>
                  <a:pt x="136921" y="100602"/>
                  <a:pt x="129496" y="98041"/>
                  <a:pt x="122005" y="98041"/>
                </a:cubicBezTo>
                <a:cubicBezTo>
                  <a:pt x="121203" y="98041"/>
                  <a:pt x="120400" y="98070"/>
                  <a:pt x="119598" y="98130"/>
                </a:cubicBezTo>
                <a:cubicBezTo>
                  <a:pt x="111082" y="98764"/>
                  <a:pt x="103132" y="102430"/>
                  <a:pt x="95473" y="106183"/>
                </a:cubicBezTo>
                <a:cubicBezTo>
                  <a:pt x="91018" y="108376"/>
                  <a:pt x="86580" y="110621"/>
                  <a:pt x="81954" y="112403"/>
                </a:cubicBezTo>
                <a:cubicBezTo>
                  <a:pt x="78955" y="113551"/>
                  <a:pt x="73901" y="114030"/>
                  <a:pt x="71896" y="116652"/>
                </a:cubicBezTo>
                <a:cubicBezTo>
                  <a:pt x="71262" y="117474"/>
                  <a:pt x="70851" y="118451"/>
                  <a:pt x="70114" y="119171"/>
                </a:cubicBezTo>
                <a:cubicBezTo>
                  <a:pt x="68709" y="120593"/>
                  <a:pt x="66516" y="120730"/>
                  <a:pt x="64511" y="120781"/>
                </a:cubicBezTo>
                <a:cubicBezTo>
                  <a:pt x="64326" y="120785"/>
                  <a:pt x="64139" y="120789"/>
                  <a:pt x="63950" y="120789"/>
                </a:cubicBezTo>
                <a:cubicBezTo>
                  <a:pt x="63317" y="120789"/>
                  <a:pt x="62672" y="120745"/>
                  <a:pt x="62078" y="120507"/>
                </a:cubicBezTo>
                <a:cubicBezTo>
                  <a:pt x="61324" y="120199"/>
                  <a:pt x="60656" y="119496"/>
                  <a:pt x="60673" y="118674"/>
                </a:cubicBezTo>
                <a:cubicBezTo>
                  <a:pt x="60690" y="118040"/>
                  <a:pt x="61084" y="117474"/>
                  <a:pt x="61136" y="116857"/>
                </a:cubicBezTo>
                <a:cubicBezTo>
                  <a:pt x="61187" y="115915"/>
                  <a:pt x="60433" y="115075"/>
                  <a:pt x="59542" y="114750"/>
                </a:cubicBezTo>
                <a:cubicBezTo>
                  <a:pt x="57383" y="113927"/>
                  <a:pt x="55361" y="113842"/>
                  <a:pt x="53185" y="112660"/>
                </a:cubicBezTo>
                <a:cubicBezTo>
                  <a:pt x="51249" y="111614"/>
                  <a:pt x="49484" y="110295"/>
                  <a:pt x="47976" y="108684"/>
                </a:cubicBezTo>
                <a:cubicBezTo>
                  <a:pt x="38347" y="98421"/>
                  <a:pt x="42185" y="81338"/>
                  <a:pt x="35588" y="68916"/>
                </a:cubicBezTo>
                <a:cubicBezTo>
                  <a:pt x="31184" y="60615"/>
                  <a:pt x="21875" y="55280"/>
                  <a:pt x="12537" y="55280"/>
                </a:cubicBezTo>
                <a:close/>
              </a:path>
            </a:pathLst>
          </a:custGeom>
          <a:solidFill>
            <a:srgbClr val="FFFFFF">
              <a:alpha val="3146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422" name="Google Shape;422;p7"/>
          <p:cNvGrpSpPr/>
          <p:nvPr/>
        </p:nvGrpSpPr>
        <p:grpSpPr>
          <a:xfrm>
            <a:off x="7882159" y="1614136"/>
            <a:ext cx="3624707" cy="4886592"/>
            <a:chOff x="5911619" y="1210602"/>
            <a:chExt cx="2718530" cy="3664944"/>
          </a:xfrm>
        </p:grpSpPr>
        <p:grpSp>
          <p:nvGrpSpPr>
            <p:cNvPr id="423" name="Google Shape;423;p7"/>
            <p:cNvGrpSpPr/>
            <p:nvPr/>
          </p:nvGrpSpPr>
          <p:grpSpPr>
            <a:xfrm>
              <a:off x="6144743" y="1449698"/>
              <a:ext cx="2209840" cy="3425849"/>
              <a:chOff x="-2093107" y="1399985"/>
              <a:chExt cx="2209840" cy="3425849"/>
            </a:xfrm>
          </p:grpSpPr>
          <p:sp>
            <p:nvSpPr>
              <p:cNvPr id="424" name="Google Shape;424;p7"/>
              <p:cNvSpPr/>
              <p:nvPr/>
            </p:nvSpPr>
            <p:spPr>
              <a:xfrm rot="1580601">
                <a:off x="-339667" y="2682045"/>
                <a:ext cx="598" cy="1144"/>
              </a:xfrm>
              <a:custGeom>
                <a:avLst/>
                <a:gdLst/>
                <a:ahLst/>
                <a:cxnLst/>
                <a:rect l="l" t="t" r="r" b="b"/>
                <a:pathLst>
                  <a:path w="23" h="44" extrusionOk="0">
                    <a:moveTo>
                      <a:pt x="1" y="1"/>
                    </a:moveTo>
                    <a:cubicBezTo>
                      <a:pt x="1" y="1"/>
                      <a:pt x="1" y="22"/>
                      <a:pt x="22" y="44"/>
                    </a:cubicBezTo>
                    <a:cubicBezTo>
                      <a:pt x="1" y="22"/>
                      <a:pt x="1" y="22"/>
                      <a:pt x="1" y="1"/>
                    </a:cubicBezTo>
                    <a:close/>
                  </a:path>
                </a:pathLst>
              </a:custGeom>
              <a:solidFill>
                <a:srgbClr val="434343">
                  <a:alpha val="28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25" name="Google Shape;425;p7"/>
              <p:cNvSpPr/>
              <p:nvPr/>
            </p:nvSpPr>
            <p:spPr>
              <a:xfrm rot="1580601">
                <a:off x="-1875785" y="2376654"/>
                <a:ext cx="1704255" cy="1320152"/>
              </a:xfrm>
              <a:custGeom>
                <a:avLst/>
                <a:gdLst/>
                <a:ahLst/>
                <a:cxnLst/>
                <a:rect l="l" t="t" r="r" b="b"/>
                <a:pathLst>
                  <a:path w="65534" h="50764" extrusionOk="0">
                    <a:moveTo>
                      <a:pt x="1" y="1304"/>
                    </a:moveTo>
                    <a:lnTo>
                      <a:pt x="64208" y="50763"/>
                    </a:lnTo>
                    <a:lnTo>
                      <a:pt x="65534" y="49053"/>
                    </a:lnTo>
                    <a:lnTo>
                      <a:pt x="1005" y="0"/>
                    </a:lnTo>
                    <a:close/>
                  </a:path>
                </a:pathLst>
              </a:custGeom>
              <a:solidFill>
                <a:srgbClr val="434343">
                  <a:alpha val="28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26" name="Google Shape;426;p7"/>
              <p:cNvSpPr/>
              <p:nvPr/>
            </p:nvSpPr>
            <p:spPr>
              <a:xfrm rot="1580601">
                <a:off x="-1223097" y="2753469"/>
                <a:ext cx="570330" cy="450834"/>
              </a:xfrm>
              <a:custGeom>
                <a:avLst/>
                <a:gdLst/>
                <a:ahLst/>
                <a:cxnLst/>
                <a:rect l="l" t="t" r="r" b="b"/>
                <a:pathLst>
                  <a:path w="21931" h="17336" extrusionOk="0">
                    <a:moveTo>
                      <a:pt x="0" y="1497"/>
                    </a:moveTo>
                    <a:lnTo>
                      <a:pt x="20669" y="17335"/>
                    </a:lnTo>
                    <a:lnTo>
                      <a:pt x="21930" y="15796"/>
                    </a:lnTo>
                    <a:lnTo>
                      <a:pt x="1176" y="1"/>
                    </a:lnTo>
                    <a:close/>
                  </a:path>
                </a:pathLst>
              </a:custGeom>
              <a:solidFill>
                <a:srgbClr val="434343">
                  <a:alpha val="28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27" name="Google Shape;427;p7"/>
              <p:cNvSpPr/>
              <p:nvPr/>
            </p:nvSpPr>
            <p:spPr>
              <a:xfrm rot="1580601">
                <a:off x="-1979238" y="1547035"/>
                <a:ext cx="828228" cy="707042"/>
              </a:xfrm>
              <a:custGeom>
                <a:avLst/>
                <a:gdLst/>
                <a:ahLst/>
                <a:cxnLst/>
                <a:rect l="l" t="t" r="r" b="b"/>
                <a:pathLst>
                  <a:path w="31848" h="27188" extrusionOk="0">
                    <a:moveTo>
                      <a:pt x="1" y="11627"/>
                    </a:moveTo>
                    <a:lnTo>
                      <a:pt x="17527" y="24003"/>
                    </a:lnTo>
                    <a:cubicBezTo>
                      <a:pt x="18831" y="24922"/>
                      <a:pt x="20520" y="25179"/>
                      <a:pt x="22037" y="24666"/>
                    </a:cubicBezTo>
                    <a:lnTo>
                      <a:pt x="22037" y="24666"/>
                    </a:lnTo>
                    <a:cubicBezTo>
                      <a:pt x="23405" y="24217"/>
                      <a:pt x="24987" y="23789"/>
                      <a:pt x="25692" y="23939"/>
                    </a:cubicBezTo>
                    <a:lnTo>
                      <a:pt x="25692" y="23939"/>
                    </a:lnTo>
                    <a:cubicBezTo>
                      <a:pt x="26996" y="24217"/>
                      <a:pt x="29882" y="27188"/>
                      <a:pt x="29882" y="27188"/>
                    </a:cubicBezTo>
                    <a:lnTo>
                      <a:pt x="29882" y="27188"/>
                    </a:lnTo>
                    <a:lnTo>
                      <a:pt x="31848" y="24644"/>
                    </a:lnTo>
                    <a:cubicBezTo>
                      <a:pt x="31848" y="24644"/>
                      <a:pt x="28428" y="22721"/>
                      <a:pt x="27894" y="21588"/>
                    </a:cubicBezTo>
                    <a:lnTo>
                      <a:pt x="27894" y="21588"/>
                    </a:lnTo>
                    <a:cubicBezTo>
                      <a:pt x="27594" y="20925"/>
                      <a:pt x="27637" y="19493"/>
                      <a:pt x="27765" y="18189"/>
                    </a:cubicBezTo>
                    <a:lnTo>
                      <a:pt x="27765" y="18189"/>
                    </a:lnTo>
                    <a:cubicBezTo>
                      <a:pt x="27936" y="16522"/>
                      <a:pt x="27253" y="14855"/>
                      <a:pt x="25949" y="13786"/>
                    </a:cubicBezTo>
                    <a:lnTo>
                      <a:pt x="25949" y="13786"/>
                    </a:lnTo>
                    <a:lnTo>
                      <a:pt x="9256" y="0"/>
                    </a:lnTo>
                    <a:cubicBezTo>
                      <a:pt x="2779" y="3591"/>
                      <a:pt x="1" y="11627"/>
                      <a:pt x="1" y="11627"/>
                    </a:cubicBezTo>
                    <a:close/>
                  </a:path>
                </a:pathLst>
              </a:custGeom>
              <a:solidFill>
                <a:srgbClr val="434343">
                  <a:alpha val="28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28" name="Google Shape;428;p7"/>
              <p:cNvSpPr/>
              <p:nvPr/>
            </p:nvSpPr>
            <p:spPr>
              <a:xfrm rot="1580601">
                <a:off x="-824854" y="3971838"/>
                <a:ext cx="827682" cy="707068"/>
              </a:xfrm>
              <a:custGeom>
                <a:avLst/>
                <a:gdLst/>
                <a:ahLst/>
                <a:cxnLst/>
                <a:rect l="l" t="t" r="r" b="b"/>
                <a:pathLst>
                  <a:path w="31827" h="27189" extrusionOk="0">
                    <a:moveTo>
                      <a:pt x="1" y="2544"/>
                    </a:moveTo>
                    <a:cubicBezTo>
                      <a:pt x="1" y="2544"/>
                      <a:pt x="3421" y="4468"/>
                      <a:pt x="3934" y="5600"/>
                    </a:cubicBezTo>
                    <a:lnTo>
                      <a:pt x="3934" y="5600"/>
                    </a:lnTo>
                    <a:cubicBezTo>
                      <a:pt x="4254" y="6263"/>
                      <a:pt x="4212" y="7695"/>
                      <a:pt x="4083" y="8978"/>
                    </a:cubicBezTo>
                    <a:lnTo>
                      <a:pt x="4083" y="8978"/>
                    </a:lnTo>
                    <a:cubicBezTo>
                      <a:pt x="3912" y="10666"/>
                      <a:pt x="4596" y="12333"/>
                      <a:pt x="5900" y="13402"/>
                    </a:cubicBezTo>
                    <a:lnTo>
                      <a:pt x="5900" y="13402"/>
                    </a:lnTo>
                    <a:lnTo>
                      <a:pt x="22593" y="27188"/>
                    </a:lnTo>
                    <a:cubicBezTo>
                      <a:pt x="29070" y="23597"/>
                      <a:pt x="31827" y="15561"/>
                      <a:pt x="31827" y="15561"/>
                    </a:cubicBezTo>
                    <a:lnTo>
                      <a:pt x="31827" y="15561"/>
                    </a:lnTo>
                    <a:lnTo>
                      <a:pt x="14322" y="3185"/>
                    </a:lnTo>
                    <a:cubicBezTo>
                      <a:pt x="12996" y="2266"/>
                      <a:pt x="11329" y="2010"/>
                      <a:pt x="9790" y="2523"/>
                    </a:cubicBezTo>
                    <a:lnTo>
                      <a:pt x="9790" y="2523"/>
                    </a:lnTo>
                    <a:cubicBezTo>
                      <a:pt x="8444" y="2971"/>
                      <a:pt x="6862" y="3378"/>
                      <a:pt x="6157" y="3249"/>
                    </a:cubicBezTo>
                    <a:lnTo>
                      <a:pt x="6157" y="3249"/>
                    </a:lnTo>
                    <a:cubicBezTo>
                      <a:pt x="4853" y="2971"/>
                      <a:pt x="1967" y="1"/>
                      <a:pt x="1967" y="1"/>
                    </a:cubicBezTo>
                    <a:lnTo>
                      <a:pt x="1967" y="1"/>
                    </a:lnTo>
                    <a:close/>
                  </a:path>
                </a:pathLst>
              </a:custGeom>
              <a:solidFill>
                <a:srgbClr val="434343">
                  <a:alpha val="28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29" name="Google Shape;429;p7"/>
              <p:cNvSpPr/>
              <p:nvPr/>
            </p:nvSpPr>
            <p:spPr>
              <a:xfrm rot="1580601">
                <a:off x="-1315284" y="2255909"/>
                <a:ext cx="79525" cy="90058"/>
              </a:xfrm>
              <a:custGeom>
                <a:avLst/>
                <a:gdLst/>
                <a:ahLst/>
                <a:cxnLst/>
                <a:rect l="l" t="t" r="r" b="b"/>
                <a:pathLst>
                  <a:path w="3058" h="3463" extrusionOk="0">
                    <a:moveTo>
                      <a:pt x="1" y="2544"/>
                    </a:moveTo>
                    <a:lnTo>
                      <a:pt x="1176" y="3463"/>
                    </a:lnTo>
                    <a:lnTo>
                      <a:pt x="3057" y="855"/>
                    </a:lnTo>
                    <a:lnTo>
                      <a:pt x="1967" y="0"/>
                    </a:lnTo>
                    <a:close/>
                  </a:path>
                </a:pathLst>
              </a:custGeom>
              <a:solidFill>
                <a:srgbClr val="434343">
                  <a:alpha val="28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430" name="Google Shape;430;p7"/>
            <p:cNvSpPr/>
            <p:nvPr/>
          </p:nvSpPr>
          <p:spPr>
            <a:xfrm rot="1580601">
              <a:off x="6494914" y="1399573"/>
              <a:ext cx="1551940" cy="2992134"/>
            </a:xfrm>
            <a:custGeom>
              <a:avLst/>
              <a:gdLst/>
              <a:ahLst/>
              <a:cxnLst/>
              <a:rect l="l" t="t" r="r" b="b"/>
              <a:pathLst>
                <a:path w="59677" h="115057" extrusionOk="0">
                  <a:moveTo>
                    <a:pt x="50657" y="0"/>
                  </a:moveTo>
                  <a:cubicBezTo>
                    <a:pt x="50230" y="342"/>
                    <a:pt x="22593" y="21610"/>
                    <a:pt x="10132" y="50400"/>
                  </a:cubicBezTo>
                  <a:lnTo>
                    <a:pt x="10132" y="50400"/>
                  </a:lnTo>
                  <a:cubicBezTo>
                    <a:pt x="0" y="73805"/>
                    <a:pt x="7011" y="101527"/>
                    <a:pt x="10110" y="111380"/>
                  </a:cubicBezTo>
                  <a:lnTo>
                    <a:pt x="10110" y="111380"/>
                  </a:lnTo>
                  <a:cubicBezTo>
                    <a:pt x="10132" y="111466"/>
                    <a:pt x="10153" y="111551"/>
                    <a:pt x="10175" y="111637"/>
                  </a:cubicBezTo>
                  <a:lnTo>
                    <a:pt x="10175" y="111637"/>
                  </a:lnTo>
                  <a:cubicBezTo>
                    <a:pt x="10730" y="113390"/>
                    <a:pt x="11158" y="114522"/>
                    <a:pt x="11307" y="114907"/>
                  </a:cubicBezTo>
                  <a:lnTo>
                    <a:pt x="11307" y="114907"/>
                  </a:lnTo>
                  <a:cubicBezTo>
                    <a:pt x="11329" y="115014"/>
                    <a:pt x="11350" y="115057"/>
                    <a:pt x="11350" y="115057"/>
                  </a:cubicBezTo>
                  <a:lnTo>
                    <a:pt x="11350" y="115057"/>
                  </a:lnTo>
                  <a:cubicBezTo>
                    <a:pt x="11350" y="115057"/>
                    <a:pt x="44074" y="95286"/>
                    <a:pt x="51875" y="64657"/>
                  </a:cubicBezTo>
                  <a:lnTo>
                    <a:pt x="51875" y="64657"/>
                  </a:lnTo>
                  <a:cubicBezTo>
                    <a:pt x="59677" y="34028"/>
                    <a:pt x="50657" y="0"/>
                    <a:pt x="50657" y="0"/>
                  </a:cubicBezTo>
                  <a:lnTo>
                    <a:pt x="50657" y="0"/>
                  </a:lnTo>
                  <a:close/>
                </a:path>
              </a:pathLst>
            </a:custGeom>
            <a:solidFill>
              <a:srgbClr val="434343">
                <a:alpha val="28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431" name="Google Shape;431;p7"/>
          <p:cNvGrpSpPr/>
          <p:nvPr/>
        </p:nvGrpSpPr>
        <p:grpSpPr>
          <a:xfrm rot="1614953">
            <a:off x="7714035" y="1652819"/>
            <a:ext cx="3960963" cy="4080860"/>
            <a:chOff x="560325" y="857150"/>
            <a:chExt cx="2824600" cy="2910100"/>
          </a:xfrm>
        </p:grpSpPr>
        <p:sp>
          <p:nvSpPr>
            <p:cNvPr id="432" name="Google Shape;432;p7"/>
            <p:cNvSpPr/>
            <p:nvPr/>
          </p:nvSpPr>
          <p:spPr>
            <a:xfrm>
              <a:off x="1210100" y="857150"/>
              <a:ext cx="1491925" cy="2876425"/>
            </a:xfrm>
            <a:custGeom>
              <a:avLst/>
              <a:gdLst/>
              <a:ahLst/>
              <a:cxnLst/>
              <a:rect l="l" t="t" r="r" b="b"/>
              <a:pathLst>
                <a:path w="59677" h="115057" extrusionOk="0">
                  <a:moveTo>
                    <a:pt x="50657" y="0"/>
                  </a:moveTo>
                  <a:cubicBezTo>
                    <a:pt x="50230" y="342"/>
                    <a:pt x="22593" y="21610"/>
                    <a:pt x="10132" y="50400"/>
                  </a:cubicBezTo>
                  <a:lnTo>
                    <a:pt x="10132" y="50400"/>
                  </a:lnTo>
                  <a:cubicBezTo>
                    <a:pt x="0" y="73805"/>
                    <a:pt x="7011" y="101527"/>
                    <a:pt x="10110" y="111380"/>
                  </a:cubicBezTo>
                  <a:lnTo>
                    <a:pt x="10110" y="111380"/>
                  </a:lnTo>
                  <a:cubicBezTo>
                    <a:pt x="10132" y="111466"/>
                    <a:pt x="10153" y="111551"/>
                    <a:pt x="10175" y="111637"/>
                  </a:cubicBezTo>
                  <a:lnTo>
                    <a:pt x="10175" y="111637"/>
                  </a:lnTo>
                  <a:cubicBezTo>
                    <a:pt x="10730" y="113390"/>
                    <a:pt x="11158" y="114522"/>
                    <a:pt x="11307" y="114907"/>
                  </a:cubicBezTo>
                  <a:lnTo>
                    <a:pt x="11307" y="114907"/>
                  </a:lnTo>
                  <a:cubicBezTo>
                    <a:pt x="11329" y="115014"/>
                    <a:pt x="11350" y="115057"/>
                    <a:pt x="11350" y="115057"/>
                  </a:cubicBezTo>
                  <a:lnTo>
                    <a:pt x="11350" y="115057"/>
                  </a:lnTo>
                  <a:cubicBezTo>
                    <a:pt x="11350" y="115057"/>
                    <a:pt x="44074" y="95286"/>
                    <a:pt x="51875" y="64657"/>
                  </a:cubicBezTo>
                  <a:lnTo>
                    <a:pt x="51875" y="64657"/>
                  </a:lnTo>
                  <a:cubicBezTo>
                    <a:pt x="59677" y="34028"/>
                    <a:pt x="50657" y="0"/>
                    <a:pt x="50657" y="0"/>
                  </a:cubicBezTo>
                  <a:lnTo>
                    <a:pt x="50657" y="0"/>
                  </a:lnTo>
                  <a:close/>
                </a:path>
              </a:pathLst>
            </a:custGeom>
            <a:solidFill>
              <a:srgbClr val="FF593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3" name="Google Shape;433;p7"/>
            <p:cNvSpPr/>
            <p:nvPr/>
          </p:nvSpPr>
          <p:spPr>
            <a:xfrm>
              <a:off x="1210100" y="857150"/>
              <a:ext cx="1491925" cy="2876425"/>
            </a:xfrm>
            <a:custGeom>
              <a:avLst/>
              <a:gdLst/>
              <a:ahLst/>
              <a:cxnLst/>
              <a:rect l="l" t="t" r="r" b="b"/>
              <a:pathLst>
                <a:path w="59677" h="115057" extrusionOk="0">
                  <a:moveTo>
                    <a:pt x="11350" y="115057"/>
                  </a:moveTo>
                  <a:cubicBezTo>
                    <a:pt x="11350" y="115057"/>
                    <a:pt x="11329" y="115014"/>
                    <a:pt x="11307" y="114907"/>
                  </a:cubicBezTo>
                  <a:cubicBezTo>
                    <a:pt x="11158" y="114522"/>
                    <a:pt x="10730" y="113390"/>
                    <a:pt x="10175" y="111637"/>
                  </a:cubicBezTo>
                  <a:cubicBezTo>
                    <a:pt x="10153" y="111551"/>
                    <a:pt x="9747" y="110440"/>
                    <a:pt x="9704" y="110333"/>
                  </a:cubicBezTo>
                  <a:cubicBezTo>
                    <a:pt x="6626" y="100501"/>
                    <a:pt x="0" y="73805"/>
                    <a:pt x="10132" y="50400"/>
                  </a:cubicBezTo>
                  <a:cubicBezTo>
                    <a:pt x="22593" y="21610"/>
                    <a:pt x="50230" y="342"/>
                    <a:pt x="50657" y="0"/>
                  </a:cubicBezTo>
                  <a:lnTo>
                    <a:pt x="50657" y="0"/>
                  </a:lnTo>
                  <a:cubicBezTo>
                    <a:pt x="50657" y="0"/>
                    <a:pt x="59677" y="34028"/>
                    <a:pt x="51875" y="64657"/>
                  </a:cubicBezTo>
                  <a:cubicBezTo>
                    <a:pt x="44074" y="95286"/>
                    <a:pt x="11350" y="115057"/>
                    <a:pt x="11350" y="115057"/>
                  </a:cubicBezTo>
                  <a:close/>
                </a:path>
              </a:pathLst>
            </a:custGeom>
            <a:solidFill>
              <a:srgbClr val="E691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4" name="Google Shape;434;p7"/>
            <p:cNvSpPr/>
            <p:nvPr/>
          </p:nvSpPr>
          <p:spPr>
            <a:xfrm>
              <a:off x="1285975" y="1945075"/>
              <a:ext cx="1149950" cy="1520800"/>
            </a:xfrm>
            <a:custGeom>
              <a:avLst/>
              <a:gdLst/>
              <a:ahLst/>
              <a:cxnLst/>
              <a:rect l="l" t="t" r="r" b="b"/>
              <a:pathLst>
                <a:path w="45998" h="60832" extrusionOk="0">
                  <a:moveTo>
                    <a:pt x="44779" y="18511"/>
                  </a:moveTo>
                  <a:cubicBezTo>
                    <a:pt x="43540" y="8337"/>
                    <a:pt x="30993" y="5131"/>
                    <a:pt x="30993" y="5131"/>
                  </a:cubicBezTo>
                  <a:cubicBezTo>
                    <a:pt x="30993" y="5131"/>
                    <a:pt x="19109" y="1"/>
                    <a:pt x="11927" y="7289"/>
                  </a:cubicBezTo>
                  <a:cubicBezTo>
                    <a:pt x="4724" y="14599"/>
                    <a:pt x="1" y="47579"/>
                    <a:pt x="4639" y="53906"/>
                  </a:cubicBezTo>
                  <a:cubicBezTo>
                    <a:pt x="6733" y="56770"/>
                    <a:pt x="12846" y="58288"/>
                    <a:pt x="12846" y="58288"/>
                  </a:cubicBezTo>
                  <a:cubicBezTo>
                    <a:pt x="12846" y="58288"/>
                    <a:pt x="18617" y="60831"/>
                    <a:pt x="22016" y="59848"/>
                  </a:cubicBezTo>
                  <a:cubicBezTo>
                    <a:pt x="29561" y="57668"/>
                    <a:pt x="45998" y="28685"/>
                    <a:pt x="44779" y="18511"/>
                  </a:cubicBezTo>
                  <a:close/>
                </a:path>
              </a:pathLst>
            </a:custGeom>
            <a:solidFill>
              <a:srgbClr val="FF99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5" name="Google Shape;435;p7"/>
            <p:cNvSpPr/>
            <p:nvPr/>
          </p:nvSpPr>
          <p:spPr>
            <a:xfrm>
              <a:off x="1344225" y="2131050"/>
              <a:ext cx="1035050" cy="1228475"/>
            </a:xfrm>
            <a:custGeom>
              <a:avLst/>
              <a:gdLst/>
              <a:ahLst/>
              <a:cxnLst/>
              <a:rect l="l" t="t" r="r" b="b"/>
              <a:pathLst>
                <a:path w="41402" h="49139" extrusionOk="0">
                  <a:moveTo>
                    <a:pt x="10025" y="3163"/>
                  </a:moveTo>
                  <a:cubicBezTo>
                    <a:pt x="3634" y="9255"/>
                    <a:pt x="0" y="37426"/>
                    <a:pt x="4339" y="42940"/>
                  </a:cubicBezTo>
                  <a:lnTo>
                    <a:pt x="4339" y="42940"/>
                  </a:lnTo>
                  <a:cubicBezTo>
                    <a:pt x="6306" y="45441"/>
                    <a:pt x="11884" y="46852"/>
                    <a:pt x="11884" y="46852"/>
                  </a:cubicBezTo>
                  <a:lnTo>
                    <a:pt x="11884" y="46852"/>
                  </a:lnTo>
                  <a:cubicBezTo>
                    <a:pt x="11884" y="46852"/>
                    <a:pt x="17164" y="49139"/>
                    <a:pt x="20242" y="48369"/>
                  </a:cubicBezTo>
                  <a:lnTo>
                    <a:pt x="20242" y="48369"/>
                  </a:lnTo>
                  <a:cubicBezTo>
                    <a:pt x="27060" y="46659"/>
                    <a:pt x="41402" y="22165"/>
                    <a:pt x="40077" y="13423"/>
                  </a:cubicBezTo>
                  <a:lnTo>
                    <a:pt x="40077" y="13423"/>
                  </a:lnTo>
                  <a:cubicBezTo>
                    <a:pt x="38752" y="4681"/>
                    <a:pt x="27316" y="1689"/>
                    <a:pt x="27316" y="1689"/>
                  </a:cubicBezTo>
                  <a:lnTo>
                    <a:pt x="27316" y="1689"/>
                  </a:lnTo>
                  <a:cubicBezTo>
                    <a:pt x="27316" y="1689"/>
                    <a:pt x="23341" y="0"/>
                    <a:pt x="18810" y="0"/>
                  </a:cubicBezTo>
                  <a:lnTo>
                    <a:pt x="18810" y="0"/>
                  </a:lnTo>
                  <a:cubicBezTo>
                    <a:pt x="15817" y="0"/>
                    <a:pt x="12568" y="727"/>
                    <a:pt x="10025" y="3163"/>
                  </a:cubicBezTo>
                  <a:close/>
                </a:path>
              </a:pathLst>
            </a:custGeom>
            <a:solidFill>
              <a:srgbClr val="FF851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6" name="Google Shape;436;p7"/>
            <p:cNvSpPr/>
            <p:nvPr/>
          </p:nvSpPr>
          <p:spPr>
            <a:xfrm>
              <a:off x="1404075" y="2173250"/>
              <a:ext cx="929250" cy="1130175"/>
            </a:xfrm>
            <a:custGeom>
              <a:avLst/>
              <a:gdLst/>
              <a:ahLst/>
              <a:cxnLst/>
              <a:rect l="l" t="t" r="r" b="b"/>
              <a:pathLst>
                <a:path w="37170" h="45207" extrusionOk="0">
                  <a:moveTo>
                    <a:pt x="10602" y="1304"/>
                  </a:moveTo>
                  <a:cubicBezTo>
                    <a:pt x="10495" y="1347"/>
                    <a:pt x="10388" y="1411"/>
                    <a:pt x="10281" y="1475"/>
                  </a:cubicBezTo>
                  <a:lnTo>
                    <a:pt x="10281" y="1475"/>
                  </a:lnTo>
                  <a:cubicBezTo>
                    <a:pt x="10238" y="1497"/>
                    <a:pt x="10196" y="1518"/>
                    <a:pt x="10174" y="1540"/>
                  </a:cubicBezTo>
                  <a:lnTo>
                    <a:pt x="10174" y="1540"/>
                  </a:lnTo>
                  <a:cubicBezTo>
                    <a:pt x="9512" y="1903"/>
                    <a:pt x="8870" y="2373"/>
                    <a:pt x="8293" y="2929"/>
                  </a:cubicBezTo>
                  <a:lnTo>
                    <a:pt x="8293" y="2929"/>
                  </a:lnTo>
                  <a:cubicBezTo>
                    <a:pt x="6754" y="4404"/>
                    <a:pt x="5408" y="7204"/>
                    <a:pt x="4296" y="10666"/>
                  </a:cubicBezTo>
                  <a:lnTo>
                    <a:pt x="4296" y="10666"/>
                  </a:lnTo>
                  <a:cubicBezTo>
                    <a:pt x="1090" y="20691"/>
                    <a:pt x="0" y="36144"/>
                    <a:pt x="2993" y="39949"/>
                  </a:cubicBezTo>
                  <a:lnTo>
                    <a:pt x="2993" y="39949"/>
                  </a:lnTo>
                  <a:cubicBezTo>
                    <a:pt x="4831" y="42278"/>
                    <a:pt x="10025" y="43604"/>
                    <a:pt x="10025" y="43604"/>
                  </a:cubicBezTo>
                  <a:lnTo>
                    <a:pt x="10025" y="43604"/>
                  </a:lnTo>
                  <a:cubicBezTo>
                    <a:pt x="10025" y="43604"/>
                    <a:pt x="12611" y="44715"/>
                    <a:pt x="15112" y="45057"/>
                  </a:cubicBezTo>
                  <a:lnTo>
                    <a:pt x="15112" y="45057"/>
                  </a:lnTo>
                  <a:cubicBezTo>
                    <a:pt x="16074" y="45185"/>
                    <a:pt x="17014" y="45207"/>
                    <a:pt x="17805" y="45014"/>
                  </a:cubicBezTo>
                  <a:lnTo>
                    <a:pt x="17805" y="45014"/>
                  </a:lnTo>
                  <a:cubicBezTo>
                    <a:pt x="19472" y="44587"/>
                    <a:pt x="21609" y="42727"/>
                    <a:pt x="23854" y="40034"/>
                  </a:cubicBezTo>
                  <a:lnTo>
                    <a:pt x="23854" y="40034"/>
                  </a:lnTo>
                  <a:cubicBezTo>
                    <a:pt x="23896" y="39991"/>
                    <a:pt x="23918" y="39949"/>
                    <a:pt x="23961" y="39906"/>
                  </a:cubicBezTo>
                  <a:lnTo>
                    <a:pt x="23961" y="39906"/>
                  </a:lnTo>
                  <a:cubicBezTo>
                    <a:pt x="30223" y="32318"/>
                    <a:pt x="37170" y="18446"/>
                    <a:pt x="36272" y="12504"/>
                  </a:cubicBezTo>
                  <a:lnTo>
                    <a:pt x="36272" y="12504"/>
                  </a:lnTo>
                  <a:cubicBezTo>
                    <a:pt x="35032" y="4361"/>
                    <a:pt x="24388" y="1561"/>
                    <a:pt x="24388" y="1561"/>
                  </a:cubicBezTo>
                  <a:lnTo>
                    <a:pt x="24388" y="1561"/>
                  </a:lnTo>
                  <a:cubicBezTo>
                    <a:pt x="24388" y="1561"/>
                    <a:pt x="21054" y="150"/>
                    <a:pt x="17078" y="22"/>
                  </a:cubicBezTo>
                  <a:lnTo>
                    <a:pt x="17078" y="22"/>
                  </a:lnTo>
                  <a:cubicBezTo>
                    <a:pt x="16886" y="1"/>
                    <a:pt x="16672" y="1"/>
                    <a:pt x="16458" y="1"/>
                  </a:cubicBezTo>
                  <a:lnTo>
                    <a:pt x="16458" y="1"/>
                  </a:lnTo>
                  <a:cubicBezTo>
                    <a:pt x="14513" y="1"/>
                    <a:pt x="12461" y="321"/>
                    <a:pt x="10602" y="1304"/>
                  </a:cubicBezTo>
                </a:path>
              </a:pathLst>
            </a:custGeom>
            <a:solidFill>
              <a:srgbClr val="3876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7" name="Google Shape;437;p7"/>
            <p:cNvSpPr/>
            <p:nvPr/>
          </p:nvSpPr>
          <p:spPr>
            <a:xfrm>
              <a:off x="2019100" y="1046300"/>
              <a:ext cx="547200" cy="696825"/>
            </a:xfrm>
            <a:custGeom>
              <a:avLst/>
              <a:gdLst/>
              <a:ahLst/>
              <a:cxnLst/>
              <a:rect l="l" t="t" r="r" b="b"/>
              <a:pathLst>
                <a:path w="21888" h="27873" extrusionOk="0">
                  <a:moveTo>
                    <a:pt x="19579" y="16886"/>
                  </a:moveTo>
                  <a:cubicBezTo>
                    <a:pt x="17250" y="23683"/>
                    <a:pt x="11500" y="27873"/>
                    <a:pt x="6755" y="26248"/>
                  </a:cubicBezTo>
                  <a:cubicBezTo>
                    <a:pt x="1989" y="24602"/>
                    <a:pt x="1" y="17784"/>
                    <a:pt x="2331" y="10987"/>
                  </a:cubicBezTo>
                  <a:cubicBezTo>
                    <a:pt x="4639" y="4190"/>
                    <a:pt x="10389" y="1"/>
                    <a:pt x="15155" y="1625"/>
                  </a:cubicBezTo>
                  <a:cubicBezTo>
                    <a:pt x="19921" y="3250"/>
                    <a:pt x="21888" y="10089"/>
                    <a:pt x="19579" y="16886"/>
                  </a:cubicBezTo>
                  <a:close/>
                </a:path>
              </a:pathLst>
            </a:custGeom>
            <a:solidFill>
              <a:srgbClr val="F6B26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8" name="Google Shape;438;p7"/>
            <p:cNvSpPr/>
            <p:nvPr/>
          </p:nvSpPr>
          <p:spPr>
            <a:xfrm>
              <a:off x="2046350" y="1149450"/>
              <a:ext cx="492700" cy="518875"/>
            </a:xfrm>
            <a:custGeom>
              <a:avLst/>
              <a:gdLst/>
              <a:ahLst/>
              <a:cxnLst/>
              <a:rect l="l" t="t" r="r" b="b"/>
              <a:pathLst>
                <a:path w="19708" h="20755" extrusionOk="0">
                  <a:moveTo>
                    <a:pt x="1796" y="7053"/>
                  </a:moveTo>
                  <a:cubicBezTo>
                    <a:pt x="1" y="12247"/>
                    <a:pt x="2181" y="17698"/>
                    <a:pt x="6648" y="19215"/>
                  </a:cubicBezTo>
                  <a:lnTo>
                    <a:pt x="6648" y="19215"/>
                  </a:lnTo>
                  <a:cubicBezTo>
                    <a:pt x="11094" y="20754"/>
                    <a:pt x="16160" y="17762"/>
                    <a:pt x="17934" y="12568"/>
                  </a:cubicBezTo>
                  <a:lnTo>
                    <a:pt x="17934" y="12568"/>
                  </a:lnTo>
                  <a:cubicBezTo>
                    <a:pt x="19708" y="7374"/>
                    <a:pt x="17528" y="1924"/>
                    <a:pt x="13082" y="385"/>
                  </a:cubicBezTo>
                  <a:lnTo>
                    <a:pt x="13082" y="385"/>
                  </a:lnTo>
                  <a:cubicBezTo>
                    <a:pt x="12291" y="128"/>
                    <a:pt x="11479" y="0"/>
                    <a:pt x="10667" y="0"/>
                  </a:cubicBezTo>
                  <a:lnTo>
                    <a:pt x="10667" y="0"/>
                  </a:lnTo>
                  <a:cubicBezTo>
                    <a:pt x="6926" y="0"/>
                    <a:pt x="3250" y="2779"/>
                    <a:pt x="1796" y="7053"/>
                  </a:cubicBezTo>
                  <a:close/>
                </a:path>
              </a:pathLst>
            </a:custGeom>
            <a:solidFill>
              <a:srgbClr val="3876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9" name="Google Shape;439;p7"/>
            <p:cNvSpPr/>
            <p:nvPr/>
          </p:nvSpPr>
          <p:spPr>
            <a:xfrm>
              <a:off x="2070950" y="1173475"/>
              <a:ext cx="444050" cy="467600"/>
            </a:xfrm>
            <a:custGeom>
              <a:avLst/>
              <a:gdLst/>
              <a:ahLst/>
              <a:cxnLst/>
              <a:rect l="l" t="t" r="r" b="b"/>
              <a:pathLst>
                <a:path w="17762" h="18704" extrusionOk="0">
                  <a:moveTo>
                    <a:pt x="1603" y="6370"/>
                  </a:moveTo>
                  <a:cubicBezTo>
                    <a:pt x="0" y="11051"/>
                    <a:pt x="1966" y="15967"/>
                    <a:pt x="5985" y="17335"/>
                  </a:cubicBezTo>
                  <a:lnTo>
                    <a:pt x="5985" y="17335"/>
                  </a:lnTo>
                  <a:cubicBezTo>
                    <a:pt x="10003" y="18703"/>
                    <a:pt x="14556" y="16010"/>
                    <a:pt x="16159" y="11329"/>
                  </a:cubicBezTo>
                  <a:lnTo>
                    <a:pt x="16159" y="11329"/>
                  </a:lnTo>
                  <a:cubicBezTo>
                    <a:pt x="17762" y="6648"/>
                    <a:pt x="15796" y="1732"/>
                    <a:pt x="11777" y="364"/>
                  </a:cubicBezTo>
                  <a:lnTo>
                    <a:pt x="11777" y="364"/>
                  </a:lnTo>
                  <a:cubicBezTo>
                    <a:pt x="11072" y="108"/>
                    <a:pt x="10345" y="1"/>
                    <a:pt x="9618" y="1"/>
                  </a:cubicBezTo>
                  <a:lnTo>
                    <a:pt x="9618" y="1"/>
                  </a:lnTo>
                  <a:cubicBezTo>
                    <a:pt x="6241" y="1"/>
                    <a:pt x="2907" y="2502"/>
                    <a:pt x="1603" y="6370"/>
                  </a:cubicBezTo>
                </a:path>
              </a:pathLst>
            </a:custGeom>
            <a:solidFill>
              <a:srgbClr val="B45F0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0" name="Google Shape;440;p7"/>
            <p:cNvSpPr/>
            <p:nvPr/>
          </p:nvSpPr>
          <p:spPr>
            <a:xfrm>
              <a:off x="1858275" y="1543800"/>
              <a:ext cx="86575" cy="96725"/>
            </a:xfrm>
            <a:custGeom>
              <a:avLst/>
              <a:gdLst/>
              <a:ahLst/>
              <a:cxnLst/>
              <a:rect l="l" t="t" r="r" b="b"/>
              <a:pathLst>
                <a:path w="3463" h="3869" extrusionOk="0">
                  <a:moveTo>
                    <a:pt x="2138" y="449"/>
                  </a:moveTo>
                  <a:cubicBezTo>
                    <a:pt x="834" y="0"/>
                    <a:pt x="0" y="1881"/>
                    <a:pt x="64" y="2415"/>
                  </a:cubicBezTo>
                  <a:cubicBezTo>
                    <a:pt x="128" y="3228"/>
                    <a:pt x="1112" y="3484"/>
                    <a:pt x="1112" y="3484"/>
                  </a:cubicBezTo>
                  <a:cubicBezTo>
                    <a:pt x="1112" y="3484"/>
                    <a:pt x="2031" y="3869"/>
                    <a:pt x="2586" y="3292"/>
                  </a:cubicBezTo>
                  <a:cubicBezTo>
                    <a:pt x="2971" y="2907"/>
                    <a:pt x="3463" y="898"/>
                    <a:pt x="2138" y="449"/>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1" name="Google Shape;441;p7"/>
            <p:cNvSpPr/>
            <p:nvPr/>
          </p:nvSpPr>
          <p:spPr>
            <a:xfrm>
              <a:off x="1865750" y="1544850"/>
              <a:ext cx="75900" cy="61475"/>
            </a:xfrm>
            <a:custGeom>
              <a:avLst/>
              <a:gdLst/>
              <a:ahLst/>
              <a:cxnLst/>
              <a:rect l="l" t="t" r="r" b="b"/>
              <a:pathLst>
                <a:path w="3036" h="2459" extrusionOk="0">
                  <a:moveTo>
                    <a:pt x="0" y="1476"/>
                  </a:moveTo>
                  <a:cubicBezTo>
                    <a:pt x="0" y="1476"/>
                    <a:pt x="620" y="727"/>
                    <a:pt x="1625" y="1069"/>
                  </a:cubicBezTo>
                  <a:cubicBezTo>
                    <a:pt x="2629" y="1411"/>
                    <a:pt x="2629" y="2459"/>
                    <a:pt x="2629" y="2459"/>
                  </a:cubicBezTo>
                  <a:cubicBezTo>
                    <a:pt x="2629" y="2459"/>
                    <a:pt x="3036" y="813"/>
                    <a:pt x="1839" y="407"/>
                  </a:cubicBezTo>
                  <a:cubicBezTo>
                    <a:pt x="663" y="1"/>
                    <a:pt x="0" y="1476"/>
                    <a:pt x="0" y="1476"/>
                  </a:cubicBezTo>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2" name="Google Shape;442;p7"/>
            <p:cNvSpPr/>
            <p:nvPr/>
          </p:nvSpPr>
          <p:spPr>
            <a:xfrm>
              <a:off x="1704375" y="1825400"/>
              <a:ext cx="86600" cy="97275"/>
            </a:xfrm>
            <a:custGeom>
              <a:avLst/>
              <a:gdLst/>
              <a:ahLst/>
              <a:cxnLst/>
              <a:rect l="l" t="t" r="r" b="b"/>
              <a:pathLst>
                <a:path w="3464" h="3891" extrusionOk="0">
                  <a:moveTo>
                    <a:pt x="2138" y="449"/>
                  </a:moveTo>
                  <a:cubicBezTo>
                    <a:pt x="813" y="0"/>
                    <a:pt x="0" y="1902"/>
                    <a:pt x="43" y="2437"/>
                  </a:cubicBezTo>
                  <a:cubicBezTo>
                    <a:pt x="129" y="3228"/>
                    <a:pt x="1112" y="3484"/>
                    <a:pt x="1112" y="3484"/>
                  </a:cubicBezTo>
                  <a:cubicBezTo>
                    <a:pt x="1112" y="3484"/>
                    <a:pt x="2031" y="3890"/>
                    <a:pt x="2587" y="3292"/>
                  </a:cubicBezTo>
                  <a:cubicBezTo>
                    <a:pt x="2950" y="2907"/>
                    <a:pt x="3463" y="898"/>
                    <a:pt x="2138" y="449"/>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3" name="Google Shape;443;p7"/>
            <p:cNvSpPr/>
            <p:nvPr/>
          </p:nvSpPr>
          <p:spPr>
            <a:xfrm>
              <a:off x="1711850" y="1826450"/>
              <a:ext cx="75900" cy="61475"/>
            </a:xfrm>
            <a:custGeom>
              <a:avLst/>
              <a:gdLst/>
              <a:ahLst/>
              <a:cxnLst/>
              <a:rect l="l" t="t" r="r" b="b"/>
              <a:pathLst>
                <a:path w="3036" h="2459" extrusionOk="0">
                  <a:moveTo>
                    <a:pt x="1" y="1476"/>
                  </a:moveTo>
                  <a:cubicBezTo>
                    <a:pt x="1" y="1476"/>
                    <a:pt x="599" y="749"/>
                    <a:pt x="1604" y="1091"/>
                  </a:cubicBezTo>
                  <a:cubicBezTo>
                    <a:pt x="2630" y="1433"/>
                    <a:pt x="2630" y="2459"/>
                    <a:pt x="2630" y="2459"/>
                  </a:cubicBezTo>
                  <a:cubicBezTo>
                    <a:pt x="2630" y="2459"/>
                    <a:pt x="3036" y="813"/>
                    <a:pt x="1839" y="407"/>
                  </a:cubicBezTo>
                  <a:cubicBezTo>
                    <a:pt x="663" y="1"/>
                    <a:pt x="1" y="1476"/>
                    <a:pt x="1" y="1476"/>
                  </a:cubicBezTo>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4" name="Google Shape;444;p7"/>
            <p:cNvSpPr/>
            <p:nvPr/>
          </p:nvSpPr>
          <p:spPr>
            <a:xfrm>
              <a:off x="2392075" y="2060500"/>
              <a:ext cx="86600" cy="96750"/>
            </a:xfrm>
            <a:custGeom>
              <a:avLst/>
              <a:gdLst/>
              <a:ahLst/>
              <a:cxnLst/>
              <a:rect l="l" t="t" r="r" b="b"/>
              <a:pathLst>
                <a:path w="3464" h="3870" extrusionOk="0">
                  <a:moveTo>
                    <a:pt x="2138" y="450"/>
                  </a:moveTo>
                  <a:cubicBezTo>
                    <a:pt x="813" y="1"/>
                    <a:pt x="1" y="1882"/>
                    <a:pt x="44" y="2416"/>
                  </a:cubicBezTo>
                  <a:cubicBezTo>
                    <a:pt x="129" y="3228"/>
                    <a:pt x="1112" y="3485"/>
                    <a:pt x="1112" y="3485"/>
                  </a:cubicBezTo>
                  <a:cubicBezTo>
                    <a:pt x="1112" y="3485"/>
                    <a:pt x="2031" y="3869"/>
                    <a:pt x="2587" y="3292"/>
                  </a:cubicBezTo>
                  <a:cubicBezTo>
                    <a:pt x="2951" y="2908"/>
                    <a:pt x="3463" y="898"/>
                    <a:pt x="2138" y="45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5" name="Google Shape;445;p7"/>
            <p:cNvSpPr/>
            <p:nvPr/>
          </p:nvSpPr>
          <p:spPr>
            <a:xfrm>
              <a:off x="2399575" y="2061575"/>
              <a:ext cx="75900" cy="61475"/>
            </a:xfrm>
            <a:custGeom>
              <a:avLst/>
              <a:gdLst/>
              <a:ahLst/>
              <a:cxnLst/>
              <a:rect l="l" t="t" r="r" b="b"/>
              <a:pathLst>
                <a:path w="3036" h="2459" extrusionOk="0">
                  <a:moveTo>
                    <a:pt x="0" y="1475"/>
                  </a:moveTo>
                  <a:cubicBezTo>
                    <a:pt x="0" y="1475"/>
                    <a:pt x="599" y="727"/>
                    <a:pt x="1603" y="1069"/>
                  </a:cubicBezTo>
                  <a:cubicBezTo>
                    <a:pt x="2629" y="1411"/>
                    <a:pt x="2629" y="2458"/>
                    <a:pt x="2629" y="2458"/>
                  </a:cubicBezTo>
                  <a:cubicBezTo>
                    <a:pt x="2629" y="2458"/>
                    <a:pt x="3035" y="813"/>
                    <a:pt x="1838" y="407"/>
                  </a:cubicBezTo>
                  <a:cubicBezTo>
                    <a:pt x="663" y="0"/>
                    <a:pt x="0" y="1475"/>
                    <a:pt x="0" y="1475"/>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6" name="Google Shape;446;p7"/>
            <p:cNvSpPr/>
            <p:nvPr/>
          </p:nvSpPr>
          <p:spPr>
            <a:xfrm>
              <a:off x="2450325" y="1745775"/>
              <a:ext cx="86600" cy="97275"/>
            </a:xfrm>
            <a:custGeom>
              <a:avLst/>
              <a:gdLst/>
              <a:ahLst/>
              <a:cxnLst/>
              <a:rect l="l" t="t" r="r" b="b"/>
              <a:pathLst>
                <a:path w="3464" h="3891" extrusionOk="0">
                  <a:moveTo>
                    <a:pt x="2159" y="449"/>
                  </a:moveTo>
                  <a:cubicBezTo>
                    <a:pt x="834" y="0"/>
                    <a:pt x="1" y="1903"/>
                    <a:pt x="65" y="2437"/>
                  </a:cubicBezTo>
                  <a:cubicBezTo>
                    <a:pt x="129" y="3228"/>
                    <a:pt x="1112" y="3484"/>
                    <a:pt x="1112" y="3484"/>
                  </a:cubicBezTo>
                  <a:cubicBezTo>
                    <a:pt x="1112" y="3484"/>
                    <a:pt x="2031" y="3890"/>
                    <a:pt x="2608" y="3292"/>
                  </a:cubicBezTo>
                  <a:cubicBezTo>
                    <a:pt x="2972" y="2907"/>
                    <a:pt x="3463" y="898"/>
                    <a:pt x="2159" y="449"/>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7" name="Google Shape;447;p7"/>
            <p:cNvSpPr/>
            <p:nvPr/>
          </p:nvSpPr>
          <p:spPr>
            <a:xfrm>
              <a:off x="2458350" y="1746850"/>
              <a:ext cx="75375" cy="61475"/>
            </a:xfrm>
            <a:custGeom>
              <a:avLst/>
              <a:gdLst/>
              <a:ahLst/>
              <a:cxnLst/>
              <a:rect l="l" t="t" r="r" b="b"/>
              <a:pathLst>
                <a:path w="3015" h="2459" extrusionOk="0">
                  <a:moveTo>
                    <a:pt x="0" y="1475"/>
                  </a:moveTo>
                  <a:cubicBezTo>
                    <a:pt x="0" y="1475"/>
                    <a:pt x="599" y="748"/>
                    <a:pt x="1603" y="1090"/>
                  </a:cubicBezTo>
                  <a:cubicBezTo>
                    <a:pt x="2608" y="1432"/>
                    <a:pt x="2608" y="2458"/>
                    <a:pt x="2608" y="2458"/>
                  </a:cubicBezTo>
                  <a:cubicBezTo>
                    <a:pt x="2608" y="2458"/>
                    <a:pt x="3014" y="812"/>
                    <a:pt x="1838" y="406"/>
                  </a:cubicBezTo>
                  <a:cubicBezTo>
                    <a:pt x="642" y="0"/>
                    <a:pt x="0" y="1475"/>
                    <a:pt x="0" y="1475"/>
                  </a:cubicBezTo>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8" name="Google Shape;448;p7"/>
            <p:cNvSpPr/>
            <p:nvPr/>
          </p:nvSpPr>
          <p:spPr>
            <a:xfrm>
              <a:off x="1876425" y="1582250"/>
              <a:ext cx="40100" cy="37975"/>
            </a:xfrm>
            <a:custGeom>
              <a:avLst/>
              <a:gdLst/>
              <a:ahLst/>
              <a:cxnLst/>
              <a:rect l="l" t="t" r="r" b="b"/>
              <a:pathLst>
                <a:path w="1604" h="1519" extrusionOk="0">
                  <a:moveTo>
                    <a:pt x="129" y="493"/>
                  </a:moveTo>
                  <a:cubicBezTo>
                    <a:pt x="1" y="856"/>
                    <a:pt x="193" y="1262"/>
                    <a:pt x="578" y="1390"/>
                  </a:cubicBezTo>
                  <a:lnTo>
                    <a:pt x="578" y="1390"/>
                  </a:lnTo>
                  <a:cubicBezTo>
                    <a:pt x="941" y="1519"/>
                    <a:pt x="1347" y="1326"/>
                    <a:pt x="1476" y="963"/>
                  </a:cubicBezTo>
                  <a:lnTo>
                    <a:pt x="1476" y="963"/>
                  </a:lnTo>
                  <a:cubicBezTo>
                    <a:pt x="1604" y="578"/>
                    <a:pt x="1412" y="172"/>
                    <a:pt x="1048" y="44"/>
                  </a:cubicBezTo>
                  <a:lnTo>
                    <a:pt x="1048" y="44"/>
                  </a:lnTo>
                  <a:cubicBezTo>
                    <a:pt x="963" y="22"/>
                    <a:pt x="877" y="1"/>
                    <a:pt x="813" y="1"/>
                  </a:cubicBezTo>
                  <a:lnTo>
                    <a:pt x="813" y="1"/>
                  </a:lnTo>
                  <a:cubicBezTo>
                    <a:pt x="514" y="1"/>
                    <a:pt x="236" y="193"/>
                    <a:pt x="129" y="493"/>
                  </a:cubicBezTo>
                  <a:close/>
                </a:path>
              </a:pathLst>
            </a:custGeom>
            <a:solidFill>
              <a:srgbClr val="3430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9" name="Google Shape;449;p7"/>
            <p:cNvSpPr/>
            <p:nvPr/>
          </p:nvSpPr>
          <p:spPr>
            <a:xfrm>
              <a:off x="2468500" y="1784775"/>
              <a:ext cx="40100" cy="37975"/>
            </a:xfrm>
            <a:custGeom>
              <a:avLst/>
              <a:gdLst/>
              <a:ahLst/>
              <a:cxnLst/>
              <a:rect l="l" t="t" r="r" b="b"/>
              <a:pathLst>
                <a:path w="1604" h="1519" extrusionOk="0">
                  <a:moveTo>
                    <a:pt x="129" y="471"/>
                  </a:moveTo>
                  <a:cubicBezTo>
                    <a:pt x="0" y="856"/>
                    <a:pt x="193" y="1262"/>
                    <a:pt x="577" y="1390"/>
                  </a:cubicBezTo>
                  <a:lnTo>
                    <a:pt x="577" y="1390"/>
                  </a:lnTo>
                  <a:cubicBezTo>
                    <a:pt x="941" y="1518"/>
                    <a:pt x="1347" y="1305"/>
                    <a:pt x="1475" y="941"/>
                  </a:cubicBezTo>
                  <a:lnTo>
                    <a:pt x="1475" y="941"/>
                  </a:lnTo>
                  <a:cubicBezTo>
                    <a:pt x="1603" y="556"/>
                    <a:pt x="1411" y="172"/>
                    <a:pt x="1026" y="43"/>
                  </a:cubicBezTo>
                  <a:lnTo>
                    <a:pt x="1026" y="43"/>
                  </a:lnTo>
                  <a:cubicBezTo>
                    <a:pt x="962" y="1"/>
                    <a:pt x="877" y="1"/>
                    <a:pt x="813" y="1"/>
                  </a:cubicBezTo>
                  <a:lnTo>
                    <a:pt x="813" y="1"/>
                  </a:lnTo>
                  <a:cubicBezTo>
                    <a:pt x="513" y="1"/>
                    <a:pt x="236" y="172"/>
                    <a:pt x="129" y="471"/>
                  </a:cubicBezTo>
                  <a:close/>
                </a:path>
              </a:pathLst>
            </a:custGeom>
            <a:solidFill>
              <a:srgbClr val="3430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50" name="Google Shape;450;p7"/>
            <p:cNvSpPr/>
            <p:nvPr/>
          </p:nvSpPr>
          <p:spPr>
            <a:xfrm>
              <a:off x="1724150" y="1859050"/>
              <a:ext cx="40100" cy="37975"/>
            </a:xfrm>
            <a:custGeom>
              <a:avLst/>
              <a:gdLst/>
              <a:ahLst/>
              <a:cxnLst/>
              <a:rect l="l" t="t" r="r" b="b"/>
              <a:pathLst>
                <a:path w="1604" h="1519" extrusionOk="0">
                  <a:moveTo>
                    <a:pt x="129" y="471"/>
                  </a:moveTo>
                  <a:cubicBezTo>
                    <a:pt x="0" y="856"/>
                    <a:pt x="193" y="1262"/>
                    <a:pt x="577" y="1390"/>
                  </a:cubicBezTo>
                  <a:lnTo>
                    <a:pt x="577" y="1390"/>
                  </a:lnTo>
                  <a:cubicBezTo>
                    <a:pt x="941" y="1518"/>
                    <a:pt x="1347" y="1305"/>
                    <a:pt x="1475" y="941"/>
                  </a:cubicBezTo>
                  <a:lnTo>
                    <a:pt x="1475" y="941"/>
                  </a:lnTo>
                  <a:cubicBezTo>
                    <a:pt x="1603" y="556"/>
                    <a:pt x="1411" y="150"/>
                    <a:pt x="1026" y="22"/>
                  </a:cubicBezTo>
                  <a:lnTo>
                    <a:pt x="1026" y="22"/>
                  </a:lnTo>
                  <a:cubicBezTo>
                    <a:pt x="962" y="1"/>
                    <a:pt x="877" y="1"/>
                    <a:pt x="813" y="1"/>
                  </a:cubicBezTo>
                  <a:lnTo>
                    <a:pt x="813" y="1"/>
                  </a:lnTo>
                  <a:cubicBezTo>
                    <a:pt x="513" y="1"/>
                    <a:pt x="235" y="172"/>
                    <a:pt x="129" y="471"/>
                  </a:cubicBezTo>
                  <a:close/>
                </a:path>
              </a:pathLst>
            </a:custGeom>
            <a:solidFill>
              <a:srgbClr val="3430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51" name="Google Shape;451;p7"/>
            <p:cNvSpPr/>
            <p:nvPr/>
          </p:nvSpPr>
          <p:spPr>
            <a:xfrm>
              <a:off x="2411850" y="2093625"/>
              <a:ext cx="40100" cy="37975"/>
            </a:xfrm>
            <a:custGeom>
              <a:avLst/>
              <a:gdLst/>
              <a:ahLst/>
              <a:cxnLst/>
              <a:rect l="l" t="t" r="r" b="b"/>
              <a:pathLst>
                <a:path w="1604" h="1519" extrusionOk="0">
                  <a:moveTo>
                    <a:pt x="129" y="492"/>
                  </a:moveTo>
                  <a:cubicBezTo>
                    <a:pt x="1" y="856"/>
                    <a:pt x="214" y="1262"/>
                    <a:pt x="578" y="1390"/>
                  </a:cubicBezTo>
                  <a:lnTo>
                    <a:pt x="578" y="1390"/>
                  </a:lnTo>
                  <a:cubicBezTo>
                    <a:pt x="941" y="1518"/>
                    <a:pt x="1347" y="1326"/>
                    <a:pt x="1476" y="963"/>
                  </a:cubicBezTo>
                  <a:lnTo>
                    <a:pt x="1476" y="963"/>
                  </a:lnTo>
                  <a:cubicBezTo>
                    <a:pt x="1604" y="578"/>
                    <a:pt x="1411" y="172"/>
                    <a:pt x="1048" y="44"/>
                  </a:cubicBezTo>
                  <a:lnTo>
                    <a:pt x="1048" y="44"/>
                  </a:lnTo>
                  <a:cubicBezTo>
                    <a:pt x="963" y="22"/>
                    <a:pt x="877" y="1"/>
                    <a:pt x="813" y="1"/>
                  </a:cubicBezTo>
                  <a:lnTo>
                    <a:pt x="813" y="1"/>
                  </a:lnTo>
                  <a:cubicBezTo>
                    <a:pt x="514" y="1"/>
                    <a:pt x="236" y="193"/>
                    <a:pt x="129" y="492"/>
                  </a:cubicBezTo>
                  <a:close/>
                </a:path>
              </a:pathLst>
            </a:custGeom>
            <a:solidFill>
              <a:srgbClr val="3430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52" name="Google Shape;452;p7"/>
            <p:cNvSpPr/>
            <p:nvPr/>
          </p:nvSpPr>
          <p:spPr>
            <a:xfrm>
              <a:off x="1893000" y="1595075"/>
              <a:ext cx="544000" cy="519950"/>
            </a:xfrm>
            <a:custGeom>
              <a:avLst/>
              <a:gdLst/>
              <a:ahLst/>
              <a:cxnLst/>
              <a:rect l="l" t="t" r="r" b="b"/>
              <a:pathLst>
                <a:path w="21760" h="20798" extrusionOk="0">
                  <a:moveTo>
                    <a:pt x="1" y="407"/>
                  </a:moveTo>
                  <a:cubicBezTo>
                    <a:pt x="150" y="493"/>
                    <a:pt x="13808" y="9683"/>
                    <a:pt x="21353" y="20798"/>
                  </a:cubicBezTo>
                  <a:lnTo>
                    <a:pt x="21353" y="20798"/>
                  </a:lnTo>
                  <a:lnTo>
                    <a:pt x="21759" y="20520"/>
                  </a:lnTo>
                  <a:cubicBezTo>
                    <a:pt x="14150" y="9341"/>
                    <a:pt x="407" y="108"/>
                    <a:pt x="278" y="1"/>
                  </a:cubicBezTo>
                  <a:lnTo>
                    <a:pt x="278" y="1"/>
                  </a:lnTo>
                  <a:close/>
                </a:path>
              </a:pathLst>
            </a:custGeom>
            <a:solidFill>
              <a:srgbClr val="3430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53" name="Google Shape;453;p7"/>
            <p:cNvSpPr/>
            <p:nvPr/>
          </p:nvSpPr>
          <p:spPr>
            <a:xfrm>
              <a:off x="1742325" y="1774625"/>
              <a:ext cx="747025" cy="107975"/>
            </a:xfrm>
            <a:custGeom>
              <a:avLst/>
              <a:gdLst/>
              <a:ahLst/>
              <a:cxnLst/>
              <a:rect l="l" t="t" r="r" b="b"/>
              <a:pathLst>
                <a:path w="29881" h="4319" extrusionOk="0">
                  <a:moveTo>
                    <a:pt x="0" y="3848"/>
                  </a:moveTo>
                  <a:lnTo>
                    <a:pt x="150" y="4318"/>
                  </a:lnTo>
                  <a:cubicBezTo>
                    <a:pt x="299" y="4275"/>
                    <a:pt x="15368" y="1"/>
                    <a:pt x="29838" y="1347"/>
                  </a:cubicBezTo>
                  <a:lnTo>
                    <a:pt x="29838" y="1347"/>
                  </a:lnTo>
                  <a:lnTo>
                    <a:pt x="29881" y="877"/>
                  </a:lnTo>
                  <a:cubicBezTo>
                    <a:pt x="27872" y="685"/>
                    <a:pt x="25863" y="599"/>
                    <a:pt x="23875" y="599"/>
                  </a:cubicBezTo>
                  <a:lnTo>
                    <a:pt x="23875" y="599"/>
                  </a:lnTo>
                  <a:cubicBezTo>
                    <a:pt x="11435" y="599"/>
                    <a:pt x="150" y="3805"/>
                    <a:pt x="0" y="3848"/>
                  </a:cubicBezTo>
                  <a:close/>
                </a:path>
              </a:pathLst>
            </a:custGeom>
            <a:solidFill>
              <a:srgbClr val="3430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54" name="Google Shape;454;p7"/>
            <p:cNvSpPr/>
            <p:nvPr/>
          </p:nvSpPr>
          <p:spPr>
            <a:xfrm>
              <a:off x="1615125" y="1955250"/>
              <a:ext cx="794625" cy="452600"/>
            </a:xfrm>
            <a:custGeom>
              <a:avLst/>
              <a:gdLst/>
              <a:ahLst/>
              <a:cxnLst/>
              <a:rect l="l" t="t" r="r" b="b"/>
              <a:pathLst>
                <a:path w="31785" h="18104" extrusionOk="0">
                  <a:moveTo>
                    <a:pt x="1" y="5771"/>
                  </a:moveTo>
                  <a:cubicBezTo>
                    <a:pt x="2245" y="3377"/>
                    <a:pt x="9619" y="2586"/>
                    <a:pt x="17635" y="5322"/>
                  </a:cubicBezTo>
                  <a:cubicBezTo>
                    <a:pt x="25629" y="8058"/>
                    <a:pt x="31784" y="14214"/>
                    <a:pt x="31613" y="18104"/>
                  </a:cubicBezTo>
                  <a:cubicBezTo>
                    <a:pt x="31613" y="18104"/>
                    <a:pt x="31656" y="9447"/>
                    <a:pt x="17827" y="4724"/>
                  </a:cubicBezTo>
                  <a:cubicBezTo>
                    <a:pt x="4019" y="0"/>
                    <a:pt x="1" y="5771"/>
                    <a:pt x="1" y="5771"/>
                  </a:cubicBezTo>
                </a:path>
              </a:pathLst>
            </a:custGeom>
            <a:solidFill>
              <a:srgbClr val="E398C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55" name="Google Shape;455;p7"/>
            <p:cNvSpPr/>
            <p:nvPr/>
          </p:nvSpPr>
          <p:spPr>
            <a:xfrm>
              <a:off x="1408875" y="3132400"/>
              <a:ext cx="493225" cy="334550"/>
            </a:xfrm>
            <a:custGeom>
              <a:avLst/>
              <a:gdLst/>
              <a:ahLst/>
              <a:cxnLst/>
              <a:rect l="l" t="t" r="r" b="b"/>
              <a:pathLst>
                <a:path w="19729" h="13382" extrusionOk="0">
                  <a:moveTo>
                    <a:pt x="514" y="1"/>
                  </a:moveTo>
                  <a:cubicBezTo>
                    <a:pt x="1" y="3015"/>
                    <a:pt x="321" y="8187"/>
                    <a:pt x="7930" y="10795"/>
                  </a:cubicBezTo>
                  <a:cubicBezTo>
                    <a:pt x="15540" y="13381"/>
                    <a:pt x="19729" y="7289"/>
                    <a:pt x="19729" y="7289"/>
                  </a:cubicBezTo>
                  <a:cubicBezTo>
                    <a:pt x="19729" y="7289"/>
                    <a:pt x="18019" y="9790"/>
                    <a:pt x="9298" y="6798"/>
                  </a:cubicBezTo>
                  <a:cubicBezTo>
                    <a:pt x="556" y="3805"/>
                    <a:pt x="514" y="1"/>
                    <a:pt x="514" y="1"/>
                  </a:cubicBezTo>
                  <a:close/>
                </a:path>
              </a:pathLst>
            </a:custGeom>
            <a:solidFill>
              <a:srgbClr val="7F4A0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56" name="Google Shape;456;p7"/>
            <p:cNvSpPr/>
            <p:nvPr/>
          </p:nvSpPr>
          <p:spPr>
            <a:xfrm>
              <a:off x="1404600" y="2738600"/>
              <a:ext cx="729950" cy="595275"/>
            </a:xfrm>
            <a:custGeom>
              <a:avLst/>
              <a:gdLst/>
              <a:ahLst/>
              <a:cxnLst/>
              <a:rect l="l" t="t" r="r" b="b"/>
              <a:pathLst>
                <a:path w="29198" h="23811" extrusionOk="0">
                  <a:moveTo>
                    <a:pt x="9127" y="22"/>
                  </a:moveTo>
                  <a:cubicBezTo>
                    <a:pt x="4083" y="86"/>
                    <a:pt x="1262" y="5045"/>
                    <a:pt x="1711" y="278"/>
                  </a:cubicBezTo>
                  <a:lnTo>
                    <a:pt x="1711" y="278"/>
                  </a:lnTo>
                  <a:cubicBezTo>
                    <a:pt x="1711" y="278"/>
                    <a:pt x="1" y="12867"/>
                    <a:pt x="2095" y="16480"/>
                  </a:cubicBezTo>
                  <a:lnTo>
                    <a:pt x="2095" y="16480"/>
                  </a:lnTo>
                  <a:cubicBezTo>
                    <a:pt x="4190" y="20092"/>
                    <a:pt x="15112" y="23811"/>
                    <a:pt x="18981" y="22229"/>
                  </a:cubicBezTo>
                  <a:lnTo>
                    <a:pt x="18981" y="22229"/>
                  </a:lnTo>
                  <a:cubicBezTo>
                    <a:pt x="22849" y="20648"/>
                    <a:pt x="29198" y="9661"/>
                    <a:pt x="29198" y="9661"/>
                  </a:cubicBezTo>
                  <a:lnTo>
                    <a:pt x="29198" y="9661"/>
                  </a:lnTo>
                  <a:cubicBezTo>
                    <a:pt x="26633" y="13722"/>
                    <a:pt x="27424" y="8058"/>
                    <a:pt x="23491" y="4916"/>
                  </a:cubicBezTo>
                  <a:lnTo>
                    <a:pt x="23491" y="4916"/>
                  </a:lnTo>
                  <a:cubicBezTo>
                    <a:pt x="19558" y="1774"/>
                    <a:pt x="16737" y="1197"/>
                    <a:pt x="16737" y="1197"/>
                  </a:cubicBezTo>
                  <a:lnTo>
                    <a:pt x="16737" y="1197"/>
                  </a:lnTo>
                  <a:cubicBezTo>
                    <a:pt x="16737" y="1197"/>
                    <a:pt x="14321" y="0"/>
                    <a:pt x="9598" y="0"/>
                  </a:cubicBezTo>
                  <a:lnTo>
                    <a:pt x="9598" y="0"/>
                  </a:lnTo>
                  <a:cubicBezTo>
                    <a:pt x="9448" y="0"/>
                    <a:pt x="9277" y="0"/>
                    <a:pt x="9127" y="22"/>
                  </a:cubicBezTo>
                </a:path>
              </a:pathLst>
            </a:custGeom>
            <a:solidFill>
              <a:srgbClr val="274E1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57" name="Google Shape;457;p7"/>
            <p:cNvSpPr/>
            <p:nvPr/>
          </p:nvSpPr>
          <p:spPr>
            <a:xfrm>
              <a:off x="1815525" y="1851050"/>
              <a:ext cx="510850" cy="267200"/>
            </a:xfrm>
            <a:custGeom>
              <a:avLst/>
              <a:gdLst/>
              <a:ahLst/>
              <a:cxnLst/>
              <a:rect l="l" t="t" r="r" b="b"/>
              <a:pathLst>
                <a:path w="20434" h="10688" extrusionOk="0">
                  <a:moveTo>
                    <a:pt x="17890" y="9960"/>
                  </a:moveTo>
                  <a:cubicBezTo>
                    <a:pt x="15838" y="9191"/>
                    <a:pt x="12803" y="7588"/>
                    <a:pt x="10388" y="6754"/>
                  </a:cubicBezTo>
                  <a:cubicBezTo>
                    <a:pt x="7951" y="5921"/>
                    <a:pt x="4574" y="5322"/>
                    <a:pt x="2458" y="4702"/>
                  </a:cubicBezTo>
                  <a:cubicBezTo>
                    <a:pt x="855" y="4211"/>
                    <a:pt x="0" y="3719"/>
                    <a:pt x="898" y="3078"/>
                  </a:cubicBezTo>
                  <a:cubicBezTo>
                    <a:pt x="5194" y="0"/>
                    <a:pt x="12654" y="86"/>
                    <a:pt x="12654" y="86"/>
                  </a:cubicBezTo>
                  <a:cubicBezTo>
                    <a:pt x="12654" y="86"/>
                    <a:pt x="18232" y="4275"/>
                    <a:pt x="19964" y="9105"/>
                  </a:cubicBezTo>
                  <a:lnTo>
                    <a:pt x="19964" y="9127"/>
                  </a:lnTo>
                  <a:cubicBezTo>
                    <a:pt x="19964" y="9127"/>
                    <a:pt x="19964" y="9148"/>
                    <a:pt x="19985" y="9170"/>
                  </a:cubicBezTo>
                  <a:cubicBezTo>
                    <a:pt x="20028" y="9319"/>
                    <a:pt x="20092" y="9469"/>
                    <a:pt x="20135" y="9640"/>
                  </a:cubicBezTo>
                  <a:cubicBezTo>
                    <a:pt x="20434" y="10687"/>
                    <a:pt x="19472" y="10580"/>
                    <a:pt x="17890" y="9960"/>
                  </a:cubicBezTo>
                  <a:close/>
                </a:path>
              </a:pathLst>
            </a:custGeom>
            <a:solidFill>
              <a:srgbClr val="E691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58" name="Google Shape;458;p7"/>
            <p:cNvSpPr/>
            <p:nvPr/>
          </p:nvSpPr>
          <p:spPr>
            <a:xfrm>
              <a:off x="1815525" y="1851050"/>
              <a:ext cx="510850" cy="267200"/>
            </a:xfrm>
            <a:custGeom>
              <a:avLst/>
              <a:gdLst/>
              <a:ahLst/>
              <a:cxnLst/>
              <a:rect l="l" t="t" r="r" b="b"/>
              <a:pathLst>
                <a:path w="20434" h="10688" extrusionOk="0">
                  <a:moveTo>
                    <a:pt x="17890" y="9960"/>
                  </a:moveTo>
                  <a:cubicBezTo>
                    <a:pt x="20028" y="10067"/>
                    <a:pt x="17228" y="4489"/>
                    <a:pt x="11799" y="2629"/>
                  </a:cubicBezTo>
                  <a:cubicBezTo>
                    <a:pt x="6348" y="770"/>
                    <a:pt x="449" y="3292"/>
                    <a:pt x="2458" y="4702"/>
                  </a:cubicBezTo>
                  <a:cubicBezTo>
                    <a:pt x="855" y="4211"/>
                    <a:pt x="0" y="3719"/>
                    <a:pt x="898" y="3078"/>
                  </a:cubicBezTo>
                  <a:cubicBezTo>
                    <a:pt x="5194" y="0"/>
                    <a:pt x="12654" y="86"/>
                    <a:pt x="12654" y="86"/>
                  </a:cubicBezTo>
                  <a:cubicBezTo>
                    <a:pt x="12654" y="86"/>
                    <a:pt x="18617" y="4574"/>
                    <a:pt x="20135" y="9640"/>
                  </a:cubicBezTo>
                  <a:cubicBezTo>
                    <a:pt x="20434" y="10687"/>
                    <a:pt x="19472" y="10580"/>
                    <a:pt x="17890" y="9960"/>
                  </a:cubicBezTo>
                </a:path>
              </a:pathLst>
            </a:custGeom>
            <a:solidFill>
              <a:srgbClr val="F9CB9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59" name="Google Shape;459;p7"/>
            <p:cNvSpPr/>
            <p:nvPr/>
          </p:nvSpPr>
          <p:spPr>
            <a:xfrm>
              <a:off x="2314600" y="2079200"/>
              <a:ext cx="575" cy="1100"/>
            </a:xfrm>
            <a:custGeom>
              <a:avLst/>
              <a:gdLst/>
              <a:ahLst/>
              <a:cxnLst/>
              <a:rect l="l" t="t" r="r" b="b"/>
              <a:pathLst>
                <a:path w="23" h="44" extrusionOk="0">
                  <a:moveTo>
                    <a:pt x="1" y="1"/>
                  </a:moveTo>
                  <a:cubicBezTo>
                    <a:pt x="1" y="1"/>
                    <a:pt x="1" y="22"/>
                    <a:pt x="22" y="44"/>
                  </a:cubicBezTo>
                  <a:cubicBezTo>
                    <a:pt x="1" y="22"/>
                    <a:pt x="1" y="22"/>
                    <a:pt x="1" y="1"/>
                  </a:cubicBezTo>
                  <a:close/>
                </a:path>
              </a:pathLst>
            </a:custGeom>
            <a:solidFill>
              <a:srgbClr val="7F4A0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60" name="Google Shape;460;p7"/>
            <p:cNvSpPr/>
            <p:nvPr/>
          </p:nvSpPr>
          <p:spPr>
            <a:xfrm>
              <a:off x="1815525" y="1927975"/>
              <a:ext cx="510850" cy="190275"/>
            </a:xfrm>
            <a:custGeom>
              <a:avLst/>
              <a:gdLst/>
              <a:ahLst/>
              <a:cxnLst/>
              <a:rect l="l" t="t" r="r" b="b"/>
              <a:pathLst>
                <a:path w="20434" h="7611" extrusionOk="0">
                  <a:moveTo>
                    <a:pt x="17890" y="6883"/>
                  </a:moveTo>
                  <a:cubicBezTo>
                    <a:pt x="15838" y="6114"/>
                    <a:pt x="12803" y="4511"/>
                    <a:pt x="10388" y="3677"/>
                  </a:cubicBezTo>
                  <a:cubicBezTo>
                    <a:pt x="7951" y="2844"/>
                    <a:pt x="4574" y="2245"/>
                    <a:pt x="2458" y="1625"/>
                  </a:cubicBezTo>
                  <a:cubicBezTo>
                    <a:pt x="855" y="1134"/>
                    <a:pt x="0" y="642"/>
                    <a:pt x="898" y="1"/>
                  </a:cubicBezTo>
                  <a:cubicBezTo>
                    <a:pt x="342" y="1134"/>
                    <a:pt x="6797" y="1241"/>
                    <a:pt x="10751" y="2587"/>
                  </a:cubicBezTo>
                  <a:cubicBezTo>
                    <a:pt x="14706" y="3955"/>
                    <a:pt x="18403" y="6776"/>
                    <a:pt x="19408" y="6990"/>
                  </a:cubicBezTo>
                  <a:cubicBezTo>
                    <a:pt x="20284" y="7183"/>
                    <a:pt x="20049" y="6306"/>
                    <a:pt x="19985" y="6093"/>
                  </a:cubicBezTo>
                  <a:cubicBezTo>
                    <a:pt x="20028" y="6242"/>
                    <a:pt x="20092" y="6392"/>
                    <a:pt x="20135" y="6563"/>
                  </a:cubicBezTo>
                  <a:cubicBezTo>
                    <a:pt x="20434" y="7610"/>
                    <a:pt x="19472" y="7503"/>
                    <a:pt x="17890" y="6883"/>
                  </a:cubicBezTo>
                </a:path>
              </a:pathLst>
            </a:custGeom>
            <a:solidFill>
              <a:srgbClr val="3876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61" name="Google Shape;461;p7"/>
            <p:cNvSpPr/>
            <p:nvPr/>
          </p:nvSpPr>
          <p:spPr>
            <a:xfrm>
              <a:off x="1210100" y="857150"/>
              <a:ext cx="1266425" cy="2784525"/>
            </a:xfrm>
            <a:custGeom>
              <a:avLst/>
              <a:gdLst/>
              <a:ahLst/>
              <a:cxnLst/>
              <a:rect l="l" t="t" r="r" b="b"/>
              <a:pathLst>
                <a:path w="50657" h="111381" extrusionOk="0">
                  <a:moveTo>
                    <a:pt x="7097" y="73121"/>
                  </a:moveTo>
                  <a:cubicBezTo>
                    <a:pt x="4959" y="90904"/>
                    <a:pt x="8187" y="105011"/>
                    <a:pt x="10110" y="111380"/>
                  </a:cubicBezTo>
                  <a:cubicBezTo>
                    <a:pt x="7011" y="101527"/>
                    <a:pt x="0" y="73805"/>
                    <a:pt x="10132" y="50400"/>
                  </a:cubicBezTo>
                  <a:cubicBezTo>
                    <a:pt x="22593" y="21610"/>
                    <a:pt x="50230" y="342"/>
                    <a:pt x="50657" y="0"/>
                  </a:cubicBezTo>
                  <a:cubicBezTo>
                    <a:pt x="23491" y="27466"/>
                    <a:pt x="10025" y="48690"/>
                    <a:pt x="7097" y="7312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62" name="Google Shape;462;p7"/>
            <p:cNvSpPr/>
            <p:nvPr/>
          </p:nvSpPr>
          <p:spPr>
            <a:xfrm>
              <a:off x="2191700" y="1141950"/>
              <a:ext cx="312100" cy="243700"/>
            </a:xfrm>
            <a:custGeom>
              <a:avLst/>
              <a:gdLst/>
              <a:ahLst/>
              <a:cxnLst/>
              <a:rect l="l" t="t" r="r" b="b"/>
              <a:pathLst>
                <a:path w="12484" h="9748" extrusionOk="0">
                  <a:moveTo>
                    <a:pt x="1" y="2993"/>
                  </a:moveTo>
                  <a:cubicBezTo>
                    <a:pt x="1" y="2993"/>
                    <a:pt x="2972" y="450"/>
                    <a:pt x="7738" y="2758"/>
                  </a:cubicBezTo>
                  <a:cubicBezTo>
                    <a:pt x="12483" y="5045"/>
                    <a:pt x="11863" y="9747"/>
                    <a:pt x="11863" y="9747"/>
                  </a:cubicBezTo>
                  <a:cubicBezTo>
                    <a:pt x="11863" y="9747"/>
                    <a:pt x="12184" y="3891"/>
                    <a:pt x="7888" y="1946"/>
                  </a:cubicBezTo>
                  <a:cubicBezTo>
                    <a:pt x="3570" y="1"/>
                    <a:pt x="1" y="2993"/>
                    <a:pt x="1" y="2993"/>
                  </a:cubicBezTo>
                  <a:close/>
                </a:path>
              </a:pathLst>
            </a:custGeom>
            <a:solidFill>
              <a:srgbClr val="FFC5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63" name="Google Shape;463;p7"/>
            <p:cNvSpPr/>
            <p:nvPr/>
          </p:nvSpPr>
          <p:spPr>
            <a:xfrm>
              <a:off x="1510950" y="2173775"/>
              <a:ext cx="803675" cy="1147825"/>
            </a:xfrm>
            <a:custGeom>
              <a:avLst/>
              <a:gdLst/>
              <a:ahLst/>
              <a:cxnLst/>
              <a:rect l="l" t="t" r="r" b="b"/>
              <a:pathLst>
                <a:path w="32147" h="45913" extrusionOk="0">
                  <a:moveTo>
                    <a:pt x="19686" y="39885"/>
                  </a:moveTo>
                  <a:cubicBezTo>
                    <a:pt x="19643" y="39928"/>
                    <a:pt x="19621" y="39970"/>
                    <a:pt x="19579" y="40013"/>
                  </a:cubicBezTo>
                  <a:cubicBezTo>
                    <a:pt x="17912" y="42150"/>
                    <a:pt x="16565" y="43625"/>
                    <a:pt x="15945" y="44096"/>
                  </a:cubicBezTo>
                  <a:cubicBezTo>
                    <a:pt x="13508" y="45912"/>
                    <a:pt x="10837" y="45036"/>
                    <a:pt x="10837" y="45036"/>
                  </a:cubicBezTo>
                  <a:cubicBezTo>
                    <a:pt x="18318" y="45100"/>
                    <a:pt x="22785" y="32938"/>
                    <a:pt x="22785" y="32938"/>
                  </a:cubicBezTo>
                  <a:lnTo>
                    <a:pt x="21930" y="31122"/>
                  </a:lnTo>
                  <a:cubicBezTo>
                    <a:pt x="21930" y="31122"/>
                    <a:pt x="26461" y="25329"/>
                    <a:pt x="22614" y="17335"/>
                  </a:cubicBezTo>
                  <a:cubicBezTo>
                    <a:pt x="18788" y="9341"/>
                    <a:pt x="4446" y="5195"/>
                    <a:pt x="21" y="10645"/>
                  </a:cubicBezTo>
                  <a:cubicBezTo>
                    <a:pt x="21" y="10645"/>
                    <a:pt x="21" y="10667"/>
                    <a:pt x="0" y="10667"/>
                  </a:cubicBezTo>
                  <a:cubicBezTo>
                    <a:pt x="0" y="10667"/>
                    <a:pt x="128" y="4725"/>
                    <a:pt x="5899" y="1519"/>
                  </a:cubicBezTo>
                  <a:cubicBezTo>
                    <a:pt x="5921" y="1497"/>
                    <a:pt x="5963" y="1476"/>
                    <a:pt x="6006" y="1454"/>
                  </a:cubicBezTo>
                  <a:cubicBezTo>
                    <a:pt x="6113" y="1390"/>
                    <a:pt x="6220" y="1326"/>
                    <a:pt x="6327" y="1283"/>
                  </a:cubicBezTo>
                  <a:cubicBezTo>
                    <a:pt x="7844" y="493"/>
                    <a:pt x="10174" y="44"/>
                    <a:pt x="12803" y="1"/>
                  </a:cubicBezTo>
                  <a:cubicBezTo>
                    <a:pt x="16779" y="129"/>
                    <a:pt x="20113" y="1540"/>
                    <a:pt x="20113" y="1540"/>
                  </a:cubicBezTo>
                  <a:cubicBezTo>
                    <a:pt x="20113" y="1540"/>
                    <a:pt x="30757" y="4340"/>
                    <a:pt x="31997" y="12462"/>
                  </a:cubicBezTo>
                  <a:cubicBezTo>
                    <a:pt x="32147" y="21439"/>
                    <a:pt x="24602" y="33515"/>
                    <a:pt x="19686" y="39885"/>
                  </a:cubicBezTo>
                  <a:close/>
                </a:path>
              </a:pathLst>
            </a:custGeom>
            <a:solidFill>
              <a:srgbClr val="B45F0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64" name="Google Shape;464;p7"/>
            <p:cNvSpPr/>
            <p:nvPr/>
          </p:nvSpPr>
          <p:spPr>
            <a:xfrm>
              <a:off x="1471925" y="3443400"/>
              <a:ext cx="173150" cy="193450"/>
            </a:xfrm>
            <a:custGeom>
              <a:avLst/>
              <a:gdLst/>
              <a:ahLst/>
              <a:cxnLst/>
              <a:rect l="l" t="t" r="r" b="b"/>
              <a:pathLst>
                <a:path w="6926" h="7738" extrusionOk="0">
                  <a:moveTo>
                    <a:pt x="4276" y="898"/>
                  </a:moveTo>
                  <a:cubicBezTo>
                    <a:pt x="1647" y="1"/>
                    <a:pt x="1" y="3784"/>
                    <a:pt x="108" y="4831"/>
                  </a:cubicBezTo>
                  <a:cubicBezTo>
                    <a:pt x="279" y="6456"/>
                    <a:pt x="2224" y="6947"/>
                    <a:pt x="2224" y="6947"/>
                  </a:cubicBezTo>
                  <a:cubicBezTo>
                    <a:pt x="2224" y="6947"/>
                    <a:pt x="4062" y="7738"/>
                    <a:pt x="5173" y="6562"/>
                  </a:cubicBezTo>
                  <a:cubicBezTo>
                    <a:pt x="5900" y="5793"/>
                    <a:pt x="6926" y="1796"/>
                    <a:pt x="4276" y="898"/>
                  </a:cubicBezTo>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65" name="Google Shape;465;p7"/>
            <p:cNvSpPr/>
            <p:nvPr/>
          </p:nvSpPr>
          <p:spPr>
            <a:xfrm>
              <a:off x="1487425" y="3445550"/>
              <a:ext cx="150725" cy="122375"/>
            </a:xfrm>
            <a:custGeom>
              <a:avLst/>
              <a:gdLst/>
              <a:ahLst/>
              <a:cxnLst/>
              <a:rect l="l" t="t" r="r" b="b"/>
              <a:pathLst>
                <a:path w="6029" h="4895" extrusionOk="0">
                  <a:moveTo>
                    <a:pt x="1" y="2950"/>
                  </a:moveTo>
                  <a:cubicBezTo>
                    <a:pt x="1" y="2950"/>
                    <a:pt x="1198" y="1475"/>
                    <a:pt x="3207" y="2159"/>
                  </a:cubicBezTo>
                  <a:cubicBezTo>
                    <a:pt x="5216" y="2843"/>
                    <a:pt x="5216" y="4895"/>
                    <a:pt x="5216" y="4895"/>
                  </a:cubicBezTo>
                  <a:cubicBezTo>
                    <a:pt x="5216" y="4895"/>
                    <a:pt x="6028" y="1625"/>
                    <a:pt x="3656" y="812"/>
                  </a:cubicBezTo>
                  <a:cubicBezTo>
                    <a:pt x="1304" y="0"/>
                    <a:pt x="1" y="2950"/>
                    <a:pt x="1" y="2950"/>
                  </a:cubicBezTo>
                  <a:close/>
                </a:path>
              </a:pathLst>
            </a:custGeom>
            <a:solidFill>
              <a:srgbClr val="B6D7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66" name="Google Shape;466;p7"/>
            <p:cNvSpPr/>
            <p:nvPr/>
          </p:nvSpPr>
          <p:spPr>
            <a:xfrm>
              <a:off x="1563300" y="3410275"/>
              <a:ext cx="60950" cy="49175"/>
            </a:xfrm>
            <a:custGeom>
              <a:avLst/>
              <a:gdLst/>
              <a:ahLst/>
              <a:cxnLst/>
              <a:rect l="l" t="t" r="r" b="b"/>
              <a:pathLst>
                <a:path w="2438" h="1967" extrusionOk="0">
                  <a:moveTo>
                    <a:pt x="407" y="65"/>
                  </a:moveTo>
                  <a:lnTo>
                    <a:pt x="1" y="1283"/>
                  </a:lnTo>
                  <a:cubicBezTo>
                    <a:pt x="920" y="1860"/>
                    <a:pt x="2031" y="1967"/>
                    <a:pt x="2031" y="1967"/>
                  </a:cubicBezTo>
                  <a:lnTo>
                    <a:pt x="2031" y="1967"/>
                  </a:lnTo>
                  <a:lnTo>
                    <a:pt x="2437" y="770"/>
                  </a:lnTo>
                  <a:cubicBezTo>
                    <a:pt x="1924" y="129"/>
                    <a:pt x="1283" y="0"/>
                    <a:pt x="877" y="0"/>
                  </a:cubicBezTo>
                  <a:lnTo>
                    <a:pt x="877" y="0"/>
                  </a:lnTo>
                  <a:cubicBezTo>
                    <a:pt x="599" y="0"/>
                    <a:pt x="407" y="65"/>
                    <a:pt x="407" y="65"/>
                  </a:cubicBezTo>
                  <a:close/>
                </a:path>
              </a:pathLst>
            </a:custGeom>
            <a:solidFill>
              <a:srgbClr val="3430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67" name="Google Shape;467;p7"/>
            <p:cNvSpPr/>
            <p:nvPr/>
          </p:nvSpPr>
          <p:spPr>
            <a:xfrm>
              <a:off x="1494900" y="3610650"/>
              <a:ext cx="60950" cy="49725"/>
            </a:xfrm>
            <a:custGeom>
              <a:avLst/>
              <a:gdLst/>
              <a:ahLst/>
              <a:cxnLst/>
              <a:rect l="l" t="t" r="r" b="b"/>
              <a:pathLst>
                <a:path w="2438" h="1989" extrusionOk="0">
                  <a:moveTo>
                    <a:pt x="407" y="65"/>
                  </a:moveTo>
                  <a:lnTo>
                    <a:pt x="1" y="1283"/>
                  </a:lnTo>
                  <a:cubicBezTo>
                    <a:pt x="920" y="1860"/>
                    <a:pt x="2031" y="1988"/>
                    <a:pt x="2031" y="1988"/>
                  </a:cubicBezTo>
                  <a:lnTo>
                    <a:pt x="2031" y="1988"/>
                  </a:lnTo>
                  <a:lnTo>
                    <a:pt x="2437" y="791"/>
                  </a:lnTo>
                  <a:cubicBezTo>
                    <a:pt x="1924" y="129"/>
                    <a:pt x="1283" y="1"/>
                    <a:pt x="856" y="1"/>
                  </a:cubicBezTo>
                  <a:lnTo>
                    <a:pt x="856" y="1"/>
                  </a:lnTo>
                  <a:cubicBezTo>
                    <a:pt x="578" y="1"/>
                    <a:pt x="407" y="65"/>
                    <a:pt x="407" y="65"/>
                  </a:cubicBezTo>
                </a:path>
              </a:pathLst>
            </a:custGeom>
            <a:solidFill>
              <a:srgbClr val="3430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68" name="Google Shape;468;p7"/>
            <p:cNvSpPr/>
            <p:nvPr/>
          </p:nvSpPr>
          <p:spPr>
            <a:xfrm>
              <a:off x="1508275" y="3425775"/>
              <a:ext cx="101000" cy="220175"/>
            </a:xfrm>
            <a:custGeom>
              <a:avLst/>
              <a:gdLst/>
              <a:ahLst/>
              <a:cxnLst/>
              <a:rect l="l" t="t" r="r" b="b"/>
              <a:pathLst>
                <a:path w="4040" h="8807" extrusionOk="0">
                  <a:moveTo>
                    <a:pt x="0" y="8357"/>
                  </a:moveTo>
                  <a:lnTo>
                    <a:pt x="1325" y="8806"/>
                  </a:lnTo>
                  <a:cubicBezTo>
                    <a:pt x="1518" y="6583"/>
                    <a:pt x="3377" y="1090"/>
                    <a:pt x="4040" y="406"/>
                  </a:cubicBezTo>
                  <a:lnTo>
                    <a:pt x="4040" y="406"/>
                  </a:lnTo>
                  <a:lnTo>
                    <a:pt x="2843" y="0"/>
                  </a:lnTo>
                  <a:cubicBezTo>
                    <a:pt x="3057" y="599"/>
                    <a:pt x="1283" y="6776"/>
                    <a:pt x="0" y="8357"/>
                  </a:cubicBezTo>
                  <a:close/>
                </a:path>
              </a:pathLst>
            </a:custGeom>
            <a:solidFill>
              <a:srgbClr val="6658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69" name="Google Shape;469;p7"/>
            <p:cNvSpPr/>
            <p:nvPr/>
          </p:nvSpPr>
          <p:spPr>
            <a:xfrm>
              <a:off x="1436675" y="3084325"/>
              <a:ext cx="487875" cy="250625"/>
            </a:xfrm>
            <a:custGeom>
              <a:avLst/>
              <a:gdLst/>
              <a:ahLst/>
              <a:cxnLst/>
              <a:rect l="l" t="t" r="r" b="b"/>
              <a:pathLst>
                <a:path w="19515" h="10025" extrusionOk="0">
                  <a:moveTo>
                    <a:pt x="0" y="1325"/>
                  </a:moveTo>
                  <a:cubicBezTo>
                    <a:pt x="0" y="1325"/>
                    <a:pt x="1689" y="5536"/>
                    <a:pt x="8272" y="7780"/>
                  </a:cubicBezTo>
                  <a:lnTo>
                    <a:pt x="8272" y="7780"/>
                  </a:lnTo>
                  <a:cubicBezTo>
                    <a:pt x="14834" y="10025"/>
                    <a:pt x="18766" y="7674"/>
                    <a:pt x="18766" y="7674"/>
                  </a:cubicBezTo>
                  <a:lnTo>
                    <a:pt x="18766" y="7674"/>
                  </a:lnTo>
                  <a:cubicBezTo>
                    <a:pt x="18766" y="7674"/>
                    <a:pt x="19515" y="6455"/>
                    <a:pt x="18660" y="5643"/>
                  </a:cubicBezTo>
                  <a:lnTo>
                    <a:pt x="18660" y="5643"/>
                  </a:lnTo>
                  <a:cubicBezTo>
                    <a:pt x="18660" y="5643"/>
                    <a:pt x="8742" y="9212"/>
                    <a:pt x="1304" y="0"/>
                  </a:cubicBezTo>
                  <a:lnTo>
                    <a:pt x="1304" y="0"/>
                  </a:lnTo>
                  <a:cubicBezTo>
                    <a:pt x="1304" y="0"/>
                    <a:pt x="534" y="86"/>
                    <a:pt x="0" y="1325"/>
                  </a:cubicBezTo>
                </a:path>
              </a:pathLst>
            </a:custGeom>
            <a:solidFill>
              <a:srgbClr val="FF99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70" name="Google Shape;470;p7"/>
            <p:cNvSpPr/>
            <p:nvPr/>
          </p:nvSpPr>
          <p:spPr>
            <a:xfrm>
              <a:off x="1469250" y="3084325"/>
              <a:ext cx="433925" cy="230850"/>
            </a:xfrm>
            <a:custGeom>
              <a:avLst/>
              <a:gdLst/>
              <a:ahLst/>
              <a:cxnLst/>
              <a:rect l="l" t="t" r="r" b="b"/>
              <a:pathLst>
                <a:path w="17357" h="9234" extrusionOk="0">
                  <a:moveTo>
                    <a:pt x="17357" y="5643"/>
                  </a:moveTo>
                  <a:cubicBezTo>
                    <a:pt x="7161" y="5600"/>
                    <a:pt x="1" y="0"/>
                    <a:pt x="1" y="0"/>
                  </a:cubicBezTo>
                  <a:lnTo>
                    <a:pt x="1" y="0"/>
                  </a:lnTo>
                  <a:cubicBezTo>
                    <a:pt x="6947" y="9234"/>
                    <a:pt x="17357" y="5643"/>
                    <a:pt x="17357" y="5643"/>
                  </a:cubicBezTo>
                  <a:close/>
                </a:path>
              </a:pathLst>
            </a:custGeom>
            <a:solidFill>
              <a:srgbClr val="3876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71" name="Google Shape;471;p7"/>
            <p:cNvSpPr/>
            <p:nvPr/>
          </p:nvSpPr>
          <p:spPr>
            <a:xfrm>
              <a:off x="1642925" y="2070125"/>
              <a:ext cx="696825" cy="366575"/>
            </a:xfrm>
            <a:custGeom>
              <a:avLst/>
              <a:gdLst/>
              <a:ahLst/>
              <a:cxnLst/>
              <a:rect l="l" t="t" r="r" b="b"/>
              <a:pathLst>
                <a:path w="27873" h="14663" extrusionOk="0">
                  <a:moveTo>
                    <a:pt x="0" y="4147"/>
                  </a:moveTo>
                  <a:cubicBezTo>
                    <a:pt x="0" y="4147"/>
                    <a:pt x="3591" y="1860"/>
                    <a:pt x="14834" y="5686"/>
                  </a:cubicBezTo>
                  <a:cubicBezTo>
                    <a:pt x="26077" y="9533"/>
                    <a:pt x="27872" y="14663"/>
                    <a:pt x="27872" y="14663"/>
                  </a:cubicBezTo>
                  <a:cubicBezTo>
                    <a:pt x="27872" y="14663"/>
                    <a:pt x="27445" y="8251"/>
                    <a:pt x="15368" y="4126"/>
                  </a:cubicBezTo>
                  <a:cubicBezTo>
                    <a:pt x="3271" y="0"/>
                    <a:pt x="0" y="4147"/>
                    <a:pt x="0" y="4147"/>
                  </a:cubicBezTo>
                  <a:close/>
                </a:path>
              </a:pathLst>
            </a:custGeom>
            <a:solidFill>
              <a:srgbClr val="FFF9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72" name="Google Shape;472;p7"/>
            <p:cNvSpPr/>
            <p:nvPr/>
          </p:nvSpPr>
          <p:spPr>
            <a:xfrm>
              <a:off x="1090400" y="1944025"/>
              <a:ext cx="1638350" cy="1269100"/>
            </a:xfrm>
            <a:custGeom>
              <a:avLst/>
              <a:gdLst/>
              <a:ahLst/>
              <a:cxnLst/>
              <a:rect l="l" t="t" r="r" b="b"/>
              <a:pathLst>
                <a:path w="65534" h="50764" extrusionOk="0">
                  <a:moveTo>
                    <a:pt x="1" y="1304"/>
                  </a:moveTo>
                  <a:lnTo>
                    <a:pt x="64208" y="50763"/>
                  </a:lnTo>
                  <a:lnTo>
                    <a:pt x="65534" y="49053"/>
                  </a:lnTo>
                  <a:lnTo>
                    <a:pt x="1005" y="0"/>
                  </a:lnTo>
                  <a:close/>
                </a:path>
              </a:pathLst>
            </a:custGeom>
            <a:solidFill>
              <a:srgbClr val="4532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73" name="Google Shape;473;p7"/>
            <p:cNvSpPr/>
            <p:nvPr/>
          </p:nvSpPr>
          <p:spPr>
            <a:xfrm>
              <a:off x="1651475" y="2373625"/>
              <a:ext cx="548275" cy="433400"/>
            </a:xfrm>
            <a:custGeom>
              <a:avLst/>
              <a:gdLst/>
              <a:ahLst/>
              <a:cxnLst/>
              <a:rect l="l" t="t" r="r" b="b"/>
              <a:pathLst>
                <a:path w="21931" h="17336" extrusionOk="0">
                  <a:moveTo>
                    <a:pt x="0" y="1497"/>
                  </a:moveTo>
                  <a:lnTo>
                    <a:pt x="20669" y="17335"/>
                  </a:lnTo>
                  <a:lnTo>
                    <a:pt x="21930" y="15796"/>
                  </a:lnTo>
                  <a:lnTo>
                    <a:pt x="1176" y="1"/>
                  </a:lnTo>
                  <a:close/>
                </a:path>
              </a:pathLst>
            </a:custGeom>
            <a:solidFill>
              <a:srgbClr val="EBCA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74" name="Google Shape;474;p7"/>
            <p:cNvSpPr/>
            <p:nvPr/>
          </p:nvSpPr>
          <p:spPr>
            <a:xfrm>
              <a:off x="560325" y="1490900"/>
              <a:ext cx="796200" cy="679700"/>
            </a:xfrm>
            <a:custGeom>
              <a:avLst/>
              <a:gdLst/>
              <a:ahLst/>
              <a:cxnLst/>
              <a:rect l="l" t="t" r="r" b="b"/>
              <a:pathLst>
                <a:path w="31848" h="27188" extrusionOk="0">
                  <a:moveTo>
                    <a:pt x="1" y="11627"/>
                  </a:moveTo>
                  <a:lnTo>
                    <a:pt x="17527" y="24003"/>
                  </a:lnTo>
                  <a:cubicBezTo>
                    <a:pt x="18831" y="24922"/>
                    <a:pt x="20520" y="25179"/>
                    <a:pt x="22037" y="24666"/>
                  </a:cubicBezTo>
                  <a:lnTo>
                    <a:pt x="22037" y="24666"/>
                  </a:lnTo>
                  <a:cubicBezTo>
                    <a:pt x="23405" y="24217"/>
                    <a:pt x="24987" y="23789"/>
                    <a:pt x="25692" y="23939"/>
                  </a:cubicBezTo>
                  <a:lnTo>
                    <a:pt x="25692" y="23939"/>
                  </a:lnTo>
                  <a:cubicBezTo>
                    <a:pt x="26996" y="24217"/>
                    <a:pt x="29882" y="27188"/>
                    <a:pt x="29882" y="27188"/>
                  </a:cubicBezTo>
                  <a:lnTo>
                    <a:pt x="29882" y="27188"/>
                  </a:lnTo>
                  <a:lnTo>
                    <a:pt x="31848" y="24644"/>
                  </a:lnTo>
                  <a:cubicBezTo>
                    <a:pt x="31848" y="24644"/>
                    <a:pt x="28428" y="22721"/>
                    <a:pt x="27894" y="21588"/>
                  </a:cubicBezTo>
                  <a:lnTo>
                    <a:pt x="27894" y="21588"/>
                  </a:lnTo>
                  <a:cubicBezTo>
                    <a:pt x="27594" y="20925"/>
                    <a:pt x="27637" y="19493"/>
                    <a:pt x="27765" y="18189"/>
                  </a:cubicBezTo>
                  <a:lnTo>
                    <a:pt x="27765" y="18189"/>
                  </a:lnTo>
                  <a:cubicBezTo>
                    <a:pt x="27936" y="16522"/>
                    <a:pt x="27253" y="14855"/>
                    <a:pt x="25949" y="13786"/>
                  </a:cubicBezTo>
                  <a:lnTo>
                    <a:pt x="25949" y="13786"/>
                  </a:lnTo>
                  <a:lnTo>
                    <a:pt x="9256" y="0"/>
                  </a:lnTo>
                  <a:cubicBezTo>
                    <a:pt x="2779" y="3591"/>
                    <a:pt x="1" y="11627"/>
                    <a:pt x="1" y="11627"/>
                  </a:cubicBezTo>
                  <a:close/>
                </a:path>
              </a:pathLst>
            </a:custGeom>
            <a:solidFill>
              <a:srgbClr val="FF851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75" name="Google Shape;475;p7"/>
            <p:cNvSpPr/>
            <p:nvPr/>
          </p:nvSpPr>
          <p:spPr>
            <a:xfrm>
              <a:off x="923150" y="1822175"/>
              <a:ext cx="433375" cy="348425"/>
            </a:xfrm>
            <a:custGeom>
              <a:avLst/>
              <a:gdLst/>
              <a:ahLst/>
              <a:cxnLst/>
              <a:rect l="l" t="t" r="r" b="b"/>
              <a:pathLst>
                <a:path w="17335" h="13937" extrusionOk="0">
                  <a:moveTo>
                    <a:pt x="13274" y="4660"/>
                  </a:moveTo>
                  <a:cubicBezTo>
                    <a:pt x="12761" y="6862"/>
                    <a:pt x="12675" y="7802"/>
                    <a:pt x="11350" y="7140"/>
                  </a:cubicBezTo>
                  <a:cubicBezTo>
                    <a:pt x="10025" y="6456"/>
                    <a:pt x="1176" y="1"/>
                    <a:pt x="599" y="685"/>
                  </a:cubicBezTo>
                  <a:cubicBezTo>
                    <a:pt x="1" y="1369"/>
                    <a:pt x="10217" y="9320"/>
                    <a:pt x="10153" y="9876"/>
                  </a:cubicBezTo>
                  <a:cubicBezTo>
                    <a:pt x="10089" y="10410"/>
                    <a:pt x="8272" y="11179"/>
                    <a:pt x="8272" y="11179"/>
                  </a:cubicBezTo>
                  <a:cubicBezTo>
                    <a:pt x="8272" y="11179"/>
                    <a:pt x="10217" y="10538"/>
                    <a:pt x="11179" y="10688"/>
                  </a:cubicBezTo>
                  <a:cubicBezTo>
                    <a:pt x="12141" y="10859"/>
                    <a:pt x="15369" y="13937"/>
                    <a:pt x="15369" y="13937"/>
                  </a:cubicBezTo>
                  <a:cubicBezTo>
                    <a:pt x="15369" y="13937"/>
                    <a:pt x="13979" y="12483"/>
                    <a:pt x="11350" y="10218"/>
                  </a:cubicBezTo>
                  <a:cubicBezTo>
                    <a:pt x="8743" y="7952"/>
                    <a:pt x="1881" y="2609"/>
                    <a:pt x="2159" y="1903"/>
                  </a:cubicBezTo>
                  <a:cubicBezTo>
                    <a:pt x="2459" y="1219"/>
                    <a:pt x="11500" y="7525"/>
                    <a:pt x="13445" y="9042"/>
                  </a:cubicBezTo>
                  <a:cubicBezTo>
                    <a:pt x="15390" y="10560"/>
                    <a:pt x="17335" y="11393"/>
                    <a:pt x="17335" y="11393"/>
                  </a:cubicBezTo>
                  <a:cubicBezTo>
                    <a:pt x="17335" y="11393"/>
                    <a:pt x="14065" y="9662"/>
                    <a:pt x="13445" y="8444"/>
                  </a:cubicBezTo>
                  <a:cubicBezTo>
                    <a:pt x="12804" y="7225"/>
                    <a:pt x="13338" y="6328"/>
                    <a:pt x="13274" y="4660"/>
                  </a:cubicBezTo>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76" name="Google Shape;476;p7"/>
            <p:cNvSpPr/>
            <p:nvPr/>
          </p:nvSpPr>
          <p:spPr>
            <a:xfrm>
              <a:off x="917800" y="1818450"/>
              <a:ext cx="438725" cy="352150"/>
            </a:xfrm>
            <a:custGeom>
              <a:avLst/>
              <a:gdLst/>
              <a:ahLst/>
              <a:cxnLst/>
              <a:rect l="l" t="t" r="r" b="b"/>
              <a:pathLst>
                <a:path w="17549" h="14086" extrusionOk="0">
                  <a:moveTo>
                    <a:pt x="17549" y="11542"/>
                  </a:moveTo>
                  <a:cubicBezTo>
                    <a:pt x="17549" y="11542"/>
                    <a:pt x="1176" y="0"/>
                    <a:pt x="578" y="663"/>
                  </a:cubicBezTo>
                  <a:cubicBezTo>
                    <a:pt x="1" y="1325"/>
                    <a:pt x="13808" y="12354"/>
                    <a:pt x="15583" y="14086"/>
                  </a:cubicBezTo>
                  <a:close/>
                </a:path>
              </a:pathLst>
            </a:custGeom>
            <a:solidFill>
              <a:srgbClr val="7F4A0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77" name="Google Shape;477;p7"/>
            <p:cNvSpPr/>
            <p:nvPr/>
          </p:nvSpPr>
          <p:spPr>
            <a:xfrm>
              <a:off x="711025" y="1690200"/>
              <a:ext cx="525275" cy="418950"/>
            </a:xfrm>
            <a:custGeom>
              <a:avLst/>
              <a:gdLst/>
              <a:ahLst/>
              <a:cxnLst/>
              <a:rect l="l" t="t" r="r" b="b"/>
              <a:pathLst>
                <a:path w="21011" h="16758" extrusionOk="0">
                  <a:moveTo>
                    <a:pt x="0" y="1"/>
                  </a:moveTo>
                  <a:cubicBezTo>
                    <a:pt x="0" y="1"/>
                    <a:pt x="7310" y="5130"/>
                    <a:pt x="10623" y="7845"/>
                  </a:cubicBezTo>
                  <a:cubicBezTo>
                    <a:pt x="13936" y="10559"/>
                    <a:pt x="21011" y="16758"/>
                    <a:pt x="21011" y="16758"/>
                  </a:cubicBezTo>
                  <a:cubicBezTo>
                    <a:pt x="21011" y="16758"/>
                    <a:pt x="20006" y="15775"/>
                    <a:pt x="18937" y="15967"/>
                  </a:cubicBezTo>
                  <a:cubicBezTo>
                    <a:pt x="17890" y="16159"/>
                    <a:pt x="17655" y="16202"/>
                    <a:pt x="17655" y="16202"/>
                  </a:cubicBezTo>
                  <a:cubicBezTo>
                    <a:pt x="17655" y="16202"/>
                    <a:pt x="17741" y="14791"/>
                    <a:pt x="16992" y="13894"/>
                  </a:cubicBezTo>
                  <a:cubicBezTo>
                    <a:pt x="16223" y="12996"/>
                    <a:pt x="5707" y="4104"/>
                    <a:pt x="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78" name="Google Shape;478;p7"/>
            <p:cNvSpPr/>
            <p:nvPr/>
          </p:nvSpPr>
          <p:spPr>
            <a:xfrm>
              <a:off x="2589250" y="3087525"/>
              <a:ext cx="795675" cy="679725"/>
            </a:xfrm>
            <a:custGeom>
              <a:avLst/>
              <a:gdLst/>
              <a:ahLst/>
              <a:cxnLst/>
              <a:rect l="l" t="t" r="r" b="b"/>
              <a:pathLst>
                <a:path w="31827" h="27189" extrusionOk="0">
                  <a:moveTo>
                    <a:pt x="1" y="2544"/>
                  </a:moveTo>
                  <a:cubicBezTo>
                    <a:pt x="1" y="2544"/>
                    <a:pt x="3421" y="4468"/>
                    <a:pt x="3934" y="5600"/>
                  </a:cubicBezTo>
                  <a:lnTo>
                    <a:pt x="3934" y="5600"/>
                  </a:lnTo>
                  <a:cubicBezTo>
                    <a:pt x="4254" y="6263"/>
                    <a:pt x="4212" y="7695"/>
                    <a:pt x="4083" y="8978"/>
                  </a:cubicBezTo>
                  <a:lnTo>
                    <a:pt x="4083" y="8978"/>
                  </a:lnTo>
                  <a:cubicBezTo>
                    <a:pt x="3912" y="10666"/>
                    <a:pt x="4596" y="12333"/>
                    <a:pt x="5900" y="13402"/>
                  </a:cubicBezTo>
                  <a:lnTo>
                    <a:pt x="5900" y="13402"/>
                  </a:lnTo>
                  <a:lnTo>
                    <a:pt x="22593" y="27188"/>
                  </a:lnTo>
                  <a:cubicBezTo>
                    <a:pt x="29070" y="23597"/>
                    <a:pt x="31827" y="15561"/>
                    <a:pt x="31827" y="15561"/>
                  </a:cubicBezTo>
                  <a:lnTo>
                    <a:pt x="31827" y="15561"/>
                  </a:lnTo>
                  <a:lnTo>
                    <a:pt x="14322" y="3185"/>
                  </a:lnTo>
                  <a:cubicBezTo>
                    <a:pt x="12996" y="2266"/>
                    <a:pt x="11329" y="2010"/>
                    <a:pt x="9790" y="2523"/>
                  </a:cubicBezTo>
                  <a:lnTo>
                    <a:pt x="9790" y="2523"/>
                  </a:lnTo>
                  <a:cubicBezTo>
                    <a:pt x="8444" y="2971"/>
                    <a:pt x="6862" y="3378"/>
                    <a:pt x="6157" y="3249"/>
                  </a:cubicBezTo>
                  <a:lnTo>
                    <a:pt x="6157" y="3249"/>
                  </a:lnTo>
                  <a:cubicBezTo>
                    <a:pt x="4853" y="2971"/>
                    <a:pt x="1967" y="1"/>
                    <a:pt x="1967" y="1"/>
                  </a:cubicBezTo>
                  <a:lnTo>
                    <a:pt x="1967" y="1"/>
                  </a:lnTo>
                  <a:close/>
                </a:path>
              </a:pathLst>
            </a:custGeom>
            <a:solidFill>
              <a:srgbClr val="FF851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79" name="Google Shape;479;p7"/>
            <p:cNvSpPr/>
            <p:nvPr/>
          </p:nvSpPr>
          <p:spPr>
            <a:xfrm>
              <a:off x="2589250" y="3087525"/>
              <a:ext cx="433400" cy="348425"/>
            </a:xfrm>
            <a:custGeom>
              <a:avLst/>
              <a:gdLst/>
              <a:ahLst/>
              <a:cxnLst/>
              <a:rect l="l" t="t" r="r" b="b"/>
              <a:pathLst>
                <a:path w="17336" h="13937" extrusionOk="0">
                  <a:moveTo>
                    <a:pt x="4062" y="9277"/>
                  </a:moveTo>
                  <a:cubicBezTo>
                    <a:pt x="4554" y="7054"/>
                    <a:pt x="4639" y="6135"/>
                    <a:pt x="5986" y="6797"/>
                  </a:cubicBezTo>
                  <a:cubicBezTo>
                    <a:pt x="7311" y="7481"/>
                    <a:pt x="16138" y="13936"/>
                    <a:pt x="16737" y="13252"/>
                  </a:cubicBezTo>
                  <a:cubicBezTo>
                    <a:pt x="17335" y="12568"/>
                    <a:pt x="7118" y="4617"/>
                    <a:pt x="7183" y="4062"/>
                  </a:cubicBezTo>
                  <a:cubicBezTo>
                    <a:pt x="7247" y="3527"/>
                    <a:pt x="9042" y="2758"/>
                    <a:pt x="9042" y="2758"/>
                  </a:cubicBezTo>
                  <a:cubicBezTo>
                    <a:pt x="9042" y="2758"/>
                    <a:pt x="7118" y="3399"/>
                    <a:pt x="6157" y="3249"/>
                  </a:cubicBezTo>
                  <a:cubicBezTo>
                    <a:pt x="5173" y="3078"/>
                    <a:pt x="1967" y="1"/>
                    <a:pt x="1967" y="1"/>
                  </a:cubicBezTo>
                  <a:cubicBezTo>
                    <a:pt x="1967" y="1"/>
                    <a:pt x="3357" y="1454"/>
                    <a:pt x="5986" y="3720"/>
                  </a:cubicBezTo>
                  <a:cubicBezTo>
                    <a:pt x="8593" y="5985"/>
                    <a:pt x="15454" y="11329"/>
                    <a:pt x="15155" y="12034"/>
                  </a:cubicBezTo>
                  <a:cubicBezTo>
                    <a:pt x="14877" y="12718"/>
                    <a:pt x="5836" y="6413"/>
                    <a:pt x="3870" y="4895"/>
                  </a:cubicBezTo>
                  <a:cubicBezTo>
                    <a:pt x="1925" y="3378"/>
                    <a:pt x="1" y="2544"/>
                    <a:pt x="1" y="2544"/>
                  </a:cubicBezTo>
                  <a:cubicBezTo>
                    <a:pt x="1" y="2544"/>
                    <a:pt x="3250" y="4275"/>
                    <a:pt x="3891" y="5494"/>
                  </a:cubicBezTo>
                  <a:cubicBezTo>
                    <a:pt x="4511" y="6712"/>
                    <a:pt x="3998" y="7588"/>
                    <a:pt x="4062" y="9277"/>
                  </a:cubicBezTo>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0" name="Google Shape;480;p7"/>
            <p:cNvSpPr/>
            <p:nvPr/>
          </p:nvSpPr>
          <p:spPr>
            <a:xfrm>
              <a:off x="2589250" y="3087525"/>
              <a:ext cx="480425" cy="385825"/>
            </a:xfrm>
            <a:custGeom>
              <a:avLst/>
              <a:gdLst/>
              <a:ahLst/>
              <a:cxnLst/>
              <a:rect l="l" t="t" r="r" b="b"/>
              <a:pathLst>
                <a:path w="19217" h="15433" extrusionOk="0">
                  <a:moveTo>
                    <a:pt x="1" y="2544"/>
                  </a:moveTo>
                  <a:cubicBezTo>
                    <a:pt x="1" y="2544"/>
                    <a:pt x="18404" y="15433"/>
                    <a:pt x="18831" y="14877"/>
                  </a:cubicBezTo>
                  <a:cubicBezTo>
                    <a:pt x="19216" y="14385"/>
                    <a:pt x="3741" y="1732"/>
                    <a:pt x="1967" y="1"/>
                  </a:cubicBezTo>
                  <a:close/>
                </a:path>
              </a:pathLst>
            </a:custGeom>
            <a:solidFill>
              <a:srgbClr val="7F4A0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1" name="Google Shape;481;p7"/>
            <p:cNvSpPr/>
            <p:nvPr/>
          </p:nvSpPr>
          <p:spPr>
            <a:xfrm>
              <a:off x="2659250" y="3197075"/>
              <a:ext cx="546675" cy="391700"/>
            </a:xfrm>
            <a:custGeom>
              <a:avLst/>
              <a:gdLst/>
              <a:ahLst/>
              <a:cxnLst/>
              <a:rect l="l" t="t" r="r" b="b"/>
              <a:pathLst>
                <a:path w="21867" h="15668" extrusionOk="0">
                  <a:moveTo>
                    <a:pt x="21867" y="15667"/>
                  </a:moveTo>
                  <a:cubicBezTo>
                    <a:pt x="21867" y="15667"/>
                    <a:pt x="15454" y="10409"/>
                    <a:pt x="11757" y="7930"/>
                  </a:cubicBezTo>
                  <a:cubicBezTo>
                    <a:pt x="8209" y="5557"/>
                    <a:pt x="1" y="0"/>
                    <a:pt x="1" y="0"/>
                  </a:cubicBezTo>
                  <a:cubicBezTo>
                    <a:pt x="1" y="0"/>
                    <a:pt x="1198" y="727"/>
                    <a:pt x="1305" y="1796"/>
                  </a:cubicBezTo>
                  <a:cubicBezTo>
                    <a:pt x="1390" y="2864"/>
                    <a:pt x="1390" y="3121"/>
                    <a:pt x="1390" y="3121"/>
                  </a:cubicBezTo>
                  <a:cubicBezTo>
                    <a:pt x="1390" y="3121"/>
                    <a:pt x="2715" y="2672"/>
                    <a:pt x="3784" y="3185"/>
                  </a:cubicBezTo>
                  <a:cubicBezTo>
                    <a:pt x="4853" y="3677"/>
                    <a:pt x="15732" y="11350"/>
                    <a:pt x="21867" y="15667"/>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2" name="Google Shape;482;p7"/>
            <p:cNvSpPr/>
            <p:nvPr/>
          </p:nvSpPr>
          <p:spPr>
            <a:xfrm>
              <a:off x="3154075" y="3476525"/>
              <a:ext cx="230850" cy="290725"/>
            </a:xfrm>
            <a:custGeom>
              <a:avLst/>
              <a:gdLst/>
              <a:ahLst/>
              <a:cxnLst/>
              <a:rect l="l" t="t" r="r" b="b"/>
              <a:pathLst>
                <a:path w="9234" h="11629" extrusionOk="0">
                  <a:moveTo>
                    <a:pt x="9234" y="1"/>
                  </a:moveTo>
                  <a:lnTo>
                    <a:pt x="8593" y="215"/>
                  </a:lnTo>
                  <a:cubicBezTo>
                    <a:pt x="8593" y="215"/>
                    <a:pt x="6092" y="6905"/>
                    <a:pt x="171" y="11094"/>
                  </a:cubicBezTo>
                  <a:lnTo>
                    <a:pt x="0" y="11628"/>
                  </a:lnTo>
                  <a:cubicBezTo>
                    <a:pt x="0" y="11628"/>
                    <a:pt x="5921" y="8743"/>
                    <a:pt x="9234" y="1"/>
                  </a:cubicBezTo>
                  <a:close/>
                </a:path>
              </a:pathLst>
            </a:custGeom>
            <a:solidFill>
              <a:srgbClr val="7F7F0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3" name="Google Shape;483;p7"/>
            <p:cNvSpPr/>
            <p:nvPr/>
          </p:nvSpPr>
          <p:spPr>
            <a:xfrm>
              <a:off x="1307350" y="2107000"/>
              <a:ext cx="76450" cy="86575"/>
            </a:xfrm>
            <a:custGeom>
              <a:avLst/>
              <a:gdLst/>
              <a:ahLst/>
              <a:cxnLst/>
              <a:rect l="l" t="t" r="r" b="b"/>
              <a:pathLst>
                <a:path w="3058" h="3463" extrusionOk="0">
                  <a:moveTo>
                    <a:pt x="1" y="2544"/>
                  </a:moveTo>
                  <a:lnTo>
                    <a:pt x="1176" y="3463"/>
                  </a:lnTo>
                  <a:lnTo>
                    <a:pt x="3057" y="855"/>
                  </a:lnTo>
                  <a:lnTo>
                    <a:pt x="1967" y="0"/>
                  </a:lnTo>
                  <a:close/>
                </a:path>
              </a:pathLst>
            </a:custGeom>
            <a:solidFill>
              <a:srgbClr val="3430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4" name="Google Shape;484;p7"/>
            <p:cNvSpPr/>
            <p:nvPr/>
          </p:nvSpPr>
          <p:spPr>
            <a:xfrm>
              <a:off x="2568425" y="3071500"/>
              <a:ext cx="70025" cy="79650"/>
            </a:xfrm>
            <a:custGeom>
              <a:avLst/>
              <a:gdLst/>
              <a:ahLst/>
              <a:cxnLst/>
              <a:rect l="l" t="t" r="r" b="b"/>
              <a:pathLst>
                <a:path w="2801" h="3186" extrusionOk="0">
                  <a:moveTo>
                    <a:pt x="0" y="2544"/>
                  </a:moveTo>
                  <a:lnTo>
                    <a:pt x="834" y="3185"/>
                  </a:lnTo>
                  <a:lnTo>
                    <a:pt x="2800" y="642"/>
                  </a:lnTo>
                  <a:lnTo>
                    <a:pt x="1967" y="0"/>
                  </a:lnTo>
                  <a:close/>
                </a:path>
              </a:pathLst>
            </a:custGeom>
            <a:solidFill>
              <a:srgbClr val="3430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5" name="Google Shape;485;p7"/>
            <p:cNvSpPr/>
            <p:nvPr/>
          </p:nvSpPr>
          <p:spPr>
            <a:xfrm>
              <a:off x="2199725" y="2839575"/>
              <a:ext cx="114900" cy="172100"/>
            </a:xfrm>
            <a:custGeom>
              <a:avLst/>
              <a:gdLst/>
              <a:ahLst/>
              <a:cxnLst/>
              <a:rect l="l" t="t" r="r" b="b"/>
              <a:pathLst>
                <a:path w="4596" h="6884" extrusionOk="0">
                  <a:moveTo>
                    <a:pt x="0" y="920"/>
                  </a:moveTo>
                  <a:cubicBezTo>
                    <a:pt x="0" y="920"/>
                    <a:pt x="2009" y="3442"/>
                    <a:pt x="2202" y="6883"/>
                  </a:cubicBezTo>
                  <a:lnTo>
                    <a:pt x="4596" y="3207"/>
                  </a:lnTo>
                  <a:lnTo>
                    <a:pt x="449" y="1"/>
                  </a:lnTo>
                  <a:close/>
                </a:path>
              </a:pathLst>
            </a:custGeom>
            <a:solidFill>
              <a:srgbClr val="434343">
                <a:alpha val="28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6" name="Google Shape;486;p7"/>
            <p:cNvSpPr/>
            <p:nvPr/>
          </p:nvSpPr>
          <p:spPr>
            <a:xfrm>
              <a:off x="1399250" y="2230425"/>
              <a:ext cx="153925" cy="121325"/>
            </a:xfrm>
            <a:custGeom>
              <a:avLst/>
              <a:gdLst/>
              <a:ahLst/>
              <a:cxnLst/>
              <a:rect l="l" t="t" r="r" b="b"/>
              <a:pathLst>
                <a:path w="6157" h="4853" extrusionOk="0">
                  <a:moveTo>
                    <a:pt x="1" y="2630"/>
                  </a:moveTo>
                  <a:cubicBezTo>
                    <a:pt x="1" y="2630"/>
                    <a:pt x="3912" y="1219"/>
                    <a:pt x="5815" y="4853"/>
                  </a:cubicBezTo>
                  <a:lnTo>
                    <a:pt x="6157" y="4104"/>
                  </a:lnTo>
                  <a:lnTo>
                    <a:pt x="834" y="1"/>
                  </a:lnTo>
                  <a:close/>
                </a:path>
              </a:pathLst>
            </a:custGeom>
            <a:solidFill>
              <a:srgbClr val="434343">
                <a:alpha val="28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Tree>
    <p:extLst>
      <p:ext uri="{BB962C8B-B14F-4D97-AF65-F5344CB8AC3E}">
        <p14:creationId xmlns:p14="http://schemas.microsoft.com/office/powerpoint/2010/main" val="1068026313"/>
      </p:ext>
    </p:extLst>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7361C0A1-865C-45FD-B8E2-6FF1B1A8850F}"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498876455"/>
      </p:ext>
    </p:extLst>
  </p:cSld>
  <p:clrMapOvr>
    <a:masterClrMapping/>
  </p:clrMapOvr>
  <p:transition>
    <p:randomBar dir="vert"/>
  </p:transition>
</p:sldLayout>
</file>

<file path=ppt/slideLayouts/slideLayout12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3B5A753B-36D9-424C-96C8-EA837C887E20}"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1111611396"/>
      </p:ext>
    </p:extLst>
  </p:cSld>
  <p:clrMapOvr>
    <a:masterClrMapping/>
  </p:clrMapOvr>
  <p:transition>
    <p:randomBar dir="vert"/>
  </p:transition>
</p:sldLayout>
</file>

<file path=ppt/slideLayouts/slideLayout12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lvl1pPr>
              <a:defRPr/>
            </a:lvl1pPr>
          </a:lstStyle>
          <a:p>
            <a:endParaRPr 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779B71E9-AF47-4E32-BC70-5F949E5FBF56}"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275235192"/>
      </p:ext>
    </p:extLst>
  </p:cSld>
  <p:clrMapOvr>
    <a:masterClrMapping/>
  </p:clrMapOvr>
  <p:transition>
    <p:randomBar dir="vert"/>
  </p:transition>
</p:sldLayout>
</file>

<file path=ppt/slideLayouts/slideLayout12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lvl1pPr>
              <a:defRPr/>
            </a:lvl1pPr>
          </a:lstStyle>
          <a:p>
            <a:endParaRPr lang="en-US">
              <a:solidFill>
                <a:srgbClr val="000000"/>
              </a:solidFill>
            </a:endParaRPr>
          </a:p>
        </p:txBody>
      </p:sp>
      <p:sp>
        <p:nvSpPr>
          <p:cNvPr id="8" name="Footer Placeholder 7"/>
          <p:cNvSpPr>
            <a:spLocks noGrp="1"/>
          </p:cNvSpPr>
          <p:nvPr>
            <p:ph type="ftr" sz="quarter" idx="11"/>
          </p:nvPr>
        </p:nvSpPr>
        <p:spPr/>
        <p:txBody>
          <a:bodyPr/>
          <a:lstStyle>
            <a:lvl1pPr>
              <a:defRPr/>
            </a:lvl1pPr>
          </a:lstStyle>
          <a:p>
            <a:endParaRPr lang="en-US">
              <a:solidFill>
                <a:srgbClr val="000000"/>
              </a:solidFill>
            </a:endParaRPr>
          </a:p>
        </p:txBody>
      </p:sp>
      <p:sp>
        <p:nvSpPr>
          <p:cNvPr id="9" name="Slide Number Placeholder 8"/>
          <p:cNvSpPr>
            <a:spLocks noGrp="1"/>
          </p:cNvSpPr>
          <p:nvPr>
            <p:ph type="sldNum" sz="quarter" idx="12"/>
          </p:nvPr>
        </p:nvSpPr>
        <p:spPr/>
        <p:txBody>
          <a:bodyPr/>
          <a:lstStyle>
            <a:lvl1pPr>
              <a:defRPr/>
            </a:lvl1pPr>
          </a:lstStyle>
          <a:p>
            <a:fld id="{FD4B9757-A5D5-4BB6-A016-AA10B0EF2664}"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290814021"/>
      </p:ext>
    </p:extLst>
  </p:cSld>
  <p:clrMapOvr>
    <a:masterClrMapping/>
  </p:clrMapOvr>
  <p:transition>
    <p:randomBar dir="vert"/>
  </p:transition>
</p:sldLayout>
</file>

<file path=ppt/slideLayouts/slideLayout12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lvl1pPr>
              <a:defRPr/>
            </a:lvl1pPr>
          </a:lstStyle>
          <a:p>
            <a:endParaRPr lang="en-US">
              <a:solidFill>
                <a:srgbClr val="000000"/>
              </a:solidFill>
            </a:endParaRPr>
          </a:p>
        </p:txBody>
      </p:sp>
      <p:sp>
        <p:nvSpPr>
          <p:cNvPr id="4" name="Footer Placeholder 3"/>
          <p:cNvSpPr>
            <a:spLocks noGrp="1"/>
          </p:cNvSpPr>
          <p:nvPr>
            <p:ph type="ftr" sz="quarter" idx="11"/>
          </p:nvPr>
        </p:nvSpPr>
        <p:spPr/>
        <p:txBody>
          <a:bodyPr/>
          <a:lstStyle>
            <a:lvl1pPr>
              <a:defRPr/>
            </a:lvl1pPr>
          </a:lstStyle>
          <a:p>
            <a:endParaRPr lang="en-US">
              <a:solidFill>
                <a:srgbClr val="000000"/>
              </a:solidFill>
            </a:endParaRPr>
          </a:p>
        </p:txBody>
      </p:sp>
      <p:sp>
        <p:nvSpPr>
          <p:cNvPr id="5" name="Slide Number Placeholder 4"/>
          <p:cNvSpPr>
            <a:spLocks noGrp="1"/>
          </p:cNvSpPr>
          <p:nvPr>
            <p:ph type="sldNum" sz="quarter" idx="12"/>
          </p:nvPr>
        </p:nvSpPr>
        <p:spPr/>
        <p:txBody>
          <a:bodyPr/>
          <a:lstStyle>
            <a:lvl1pPr>
              <a:defRPr/>
            </a:lvl1pPr>
          </a:lstStyle>
          <a:p>
            <a:fld id="{D5C1B726-5AA9-48A6-BC69-CA3AFD3F5CE2}"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1903794363"/>
      </p:ext>
    </p:extLst>
  </p:cSld>
  <p:clrMapOvr>
    <a:masterClrMapping/>
  </p:clrMapOvr>
  <p:transition>
    <p:randomBar dir="vert"/>
  </p:transition>
</p:sldLayout>
</file>

<file path=ppt/slideLayouts/slideLayout12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solidFill>
                <a:srgbClr val="000000"/>
              </a:solidFill>
            </a:endParaRPr>
          </a:p>
        </p:txBody>
      </p:sp>
      <p:sp>
        <p:nvSpPr>
          <p:cNvPr id="3" name="Footer Placeholder 2"/>
          <p:cNvSpPr>
            <a:spLocks noGrp="1"/>
          </p:cNvSpPr>
          <p:nvPr>
            <p:ph type="ftr" sz="quarter" idx="11"/>
          </p:nvPr>
        </p:nvSpPr>
        <p:spPr/>
        <p:txBody>
          <a:bodyPr/>
          <a:lstStyle>
            <a:lvl1pPr>
              <a:defRPr/>
            </a:lvl1pPr>
          </a:lstStyle>
          <a:p>
            <a:endParaRPr lang="en-US">
              <a:solidFill>
                <a:srgbClr val="000000"/>
              </a:solidFill>
            </a:endParaRPr>
          </a:p>
        </p:txBody>
      </p:sp>
      <p:sp>
        <p:nvSpPr>
          <p:cNvPr id="4" name="Slide Number Placeholder 3"/>
          <p:cNvSpPr>
            <a:spLocks noGrp="1"/>
          </p:cNvSpPr>
          <p:nvPr>
            <p:ph type="sldNum" sz="quarter" idx="12"/>
          </p:nvPr>
        </p:nvSpPr>
        <p:spPr/>
        <p:txBody>
          <a:bodyPr/>
          <a:lstStyle>
            <a:lvl1pPr>
              <a:defRPr/>
            </a:lvl1pPr>
          </a:lstStyle>
          <a:p>
            <a:fld id="{9A940719-65E4-4747-B05F-1454721D5117}"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2887736723"/>
      </p:ext>
    </p:extLst>
  </p:cSld>
  <p:clrMapOvr>
    <a:masterClrMapping/>
  </p:clrMapOvr>
  <p:transition>
    <p:randomBar dir="vert"/>
  </p:transition>
</p:sldLayout>
</file>

<file path=ppt/slideLayouts/slideLayout12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endParaRPr 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7E33F911-2ADF-4E36-93FC-CCB5778D235C}"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982544141"/>
      </p:ext>
    </p:extLst>
  </p:cSld>
  <p:clrMapOvr>
    <a:masterClrMapping/>
  </p:clrMapOvr>
  <p:transition>
    <p:randomBar dir="vert"/>
  </p:transition>
</p:sldLayout>
</file>

<file path=ppt/slideLayouts/slideLayout12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endParaRPr 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912A2104-CF6F-46A3-98C7-FFFD2C2CE41F}"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695485653"/>
      </p:ext>
    </p:extLst>
  </p:cSld>
  <p:clrMapOvr>
    <a:masterClrMapping/>
  </p:clrMapOvr>
  <p:transition>
    <p:randomBar dir="vert"/>
  </p:transition>
</p:sldLayout>
</file>

<file path=ppt/slideLayouts/slideLayout12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1D9EE4B7-219A-4EB7-B0AF-E151E3A397AD}"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1365971220"/>
      </p:ext>
    </p:extLst>
  </p:cSld>
  <p:clrMapOvr>
    <a:masterClrMapping/>
  </p:clrMapOvr>
  <p:transition>
    <p:randomBar dir="vert"/>
  </p:transition>
</p:sldLayout>
</file>

<file path=ppt/slideLayouts/slideLayout12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3C27C814-0FBD-49D9-B7C9-B666A0C951DC}"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194169545"/>
      </p:ext>
    </p:extLst>
  </p:cSld>
  <p:clrMapOvr>
    <a:masterClrMapping/>
  </p:clrMapOvr>
  <p:transition>
    <p:randomBar dir="vert"/>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and body" type="tx">
  <p:cSld name="Title and body">
    <p:spTree>
      <p:nvGrpSpPr>
        <p:cNvPr id="1" name="Shape 132"/>
        <p:cNvGrpSpPr/>
        <p:nvPr/>
      </p:nvGrpSpPr>
      <p:grpSpPr>
        <a:xfrm>
          <a:off x="0" y="0"/>
          <a:ext cx="0" cy="0"/>
          <a:chOff x="0" y="0"/>
          <a:chExt cx="0" cy="0"/>
        </a:xfrm>
      </p:grpSpPr>
      <p:sp>
        <p:nvSpPr>
          <p:cNvPr id="133" name="Google Shape;133;p4"/>
          <p:cNvSpPr txBox="1">
            <a:spLocks noGrp="1"/>
          </p:cNvSpPr>
          <p:nvPr>
            <p:ph type="title"/>
          </p:nvPr>
        </p:nvSpPr>
        <p:spPr>
          <a:xfrm>
            <a:off x="950967" y="719333"/>
            <a:ext cx="10290000" cy="763600"/>
          </a:xfrm>
          <a:prstGeom prst="rect">
            <a:avLst/>
          </a:prstGeom>
        </p:spPr>
        <p:txBody>
          <a:bodyPr spcFirstLastPara="1" wrap="square" lIns="91425" tIns="91425" rIns="91425" bIns="91425" anchor="ctr" anchorCtr="0">
            <a:noAutofit/>
          </a:bodyPr>
          <a:lstStyle>
            <a:lvl1pPr lvl="0">
              <a:spcBef>
                <a:spcPts val="0"/>
              </a:spcBef>
              <a:spcAft>
                <a:spcPts val="0"/>
              </a:spcAft>
              <a:buSzPts val="30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34" name="Google Shape;134;p4"/>
          <p:cNvSpPr txBox="1">
            <a:spLocks noGrp="1"/>
          </p:cNvSpPr>
          <p:nvPr>
            <p:ph type="body" idx="1"/>
          </p:nvPr>
        </p:nvSpPr>
        <p:spPr>
          <a:xfrm>
            <a:off x="951000" y="1540767"/>
            <a:ext cx="10290000" cy="4604000"/>
          </a:xfrm>
          <a:prstGeom prst="rect">
            <a:avLst/>
          </a:prstGeom>
        </p:spPr>
        <p:txBody>
          <a:bodyPr spcFirstLastPara="1" wrap="square" lIns="91425" tIns="91425" rIns="91425" bIns="91425" anchor="t" anchorCtr="0">
            <a:noAutofit/>
          </a:bodyPr>
          <a:lstStyle>
            <a:lvl1pPr marL="609585" lvl="0" indent="-457189">
              <a:spcBef>
                <a:spcPts val="0"/>
              </a:spcBef>
              <a:spcAft>
                <a:spcPts val="0"/>
              </a:spcAft>
              <a:buSzPts val="1800"/>
              <a:buChar char="●"/>
              <a:defRPr sz="1600"/>
            </a:lvl1pPr>
            <a:lvl2pPr marL="1219170" lvl="1" indent="-423323">
              <a:spcBef>
                <a:spcPts val="0"/>
              </a:spcBef>
              <a:spcAft>
                <a:spcPts val="0"/>
              </a:spcAft>
              <a:buSzPts val="1400"/>
              <a:buChar char="○"/>
              <a:defRPr/>
            </a:lvl2pPr>
            <a:lvl3pPr marL="1828754" lvl="2" indent="-423323">
              <a:spcBef>
                <a:spcPts val="0"/>
              </a:spcBef>
              <a:spcAft>
                <a:spcPts val="0"/>
              </a:spcAft>
              <a:buSzPts val="1400"/>
              <a:buChar char="■"/>
              <a:defRPr/>
            </a:lvl3pPr>
            <a:lvl4pPr marL="2438339" lvl="3" indent="-423323">
              <a:spcBef>
                <a:spcPts val="0"/>
              </a:spcBef>
              <a:spcAft>
                <a:spcPts val="0"/>
              </a:spcAft>
              <a:buSzPts val="1400"/>
              <a:buChar char="●"/>
              <a:defRPr/>
            </a:lvl4pPr>
            <a:lvl5pPr marL="3047924" lvl="4" indent="-423323">
              <a:spcBef>
                <a:spcPts val="0"/>
              </a:spcBef>
              <a:spcAft>
                <a:spcPts val="0"/>
              </a:spcAft>
              <a:buSzPts val="1400"/>
              <a:buChar char="○"/>
              <a:defRPr/>
            </a:lvl5pPr>
            <a:lvl6pPr marL="3657509" lvl="5" indent="-423323">
              <a:spcBef>
                <a:spcPts val="0"/>
              </a:spcBef>
              <a:spcAft>
                <a:spcPts val="0"/>
              </a:spcAft>
              <a:buSzPts val="1400"/>
              <a:buChar char="■"/>
              <a:defRPr/>
            </a:lvl6pPr>
            <a:lvl7pPr marL="4267093" lvl="6" indent="-423323">
              <a:spcBef>
                <a:spcPts val="0"/>
              </a:spcBef>
              <a:spcAft>
                <a:spcPts val="0"/>
              </a:spcAft>
              <a:buSzPts val="1400"/>
              <a:buChar char="●"/>
              <a:defRPr/>
            </a:lvl7pPr>
            <a:lvl8pPr marL="4876678" lvl="7" indent="-423323">
              <a:spcBef>
                <a:spcPts val="0"/>
              </a:spcBef>
              <a:spcAft>
                <a:spcPts val="0"/>
              </a:spcAft>
              <a:buSzPts val="1400"/>
              <a:buChar char="○"/>
              <a:defRPr/>
            </a:lvl8pPr>
            <a:lvl9pPr marL="5486263" lvl="8" indent="-423323">
              <a:spcBef>
                <a:spcPts val="0"/>
              </a:spcBef>
              <a:spcAft>
                <a:spcPts val="0"/>
              </a:spcAft>
              <a:buSzPts val="1400"/>
              <a:buChar char="■"/>
              <a:defRPr/>
            </a:lvl9pPr>
          </a:lstStyle>
          <a:p>
            <a:endParaRPr/>
          </a:p>
        </p:txBody>
      </p:sp>
      <p:grpSp>
        <p:nvGrpSpPr>
          <p:cNvPr id="135" name="Google Shape;135;p4"/>
          <p:cNvGrpSpPr/>
          <p:nvPr/>
        </p:nvGrpSpPr>
        <p:grpSpPr>
          <a:xfrm rot="10800000" flipH="1">
            <a:off x="-230360" y="-5557961"/>
            <a:ext cx="18462107" cy="7123917"/>
            <a:chOff x="-1468125" y="3375299"/>
            <a:chExt cx="13152147" cy="5342938"/>
          </a:xfrm>
        </p:grpSpPr>
        <p:grpSp>
          <p:nvGrpSpPr>
            <p:cNvPr id="136" name="Google Shape;136;p4"/>
            <p:cNvGrpSpPr/>
            <p:nvPr/>
          </p:nvGrpSpPr>
          <p:grpSpPr>
            <a:xfrm>
              <a:off x="-1468125" y="3375299"/>
              <a:ext cx="13126601" cy="2410835"/>
              <a:chOff x="2617050" y="4134125"/>
              <a:chExt cx="6970000" cy="1332100"/>
            </a:xfrm>
          </p:grpSpPr>
          <p:sp>
            <p:nvSpPr>
              <p:cNvPr id="137" name="Google Shape;137;p4"/>
              <p:cNvSpPr/>
              <p:nvPr/>
            </p:nvSpPr>
            <p:spPr>
              <a:xfrm>
                <a:off x="2617050" y="4329925"/>
                <a:ext cx="6970000" cy="1136300"/>
              </a:xfrm>
              <a:custGeom>
                <a:avLst/>
                <a:gdLst/>
                <a:ahLst/>
                <a:cxnLst/>
                <a:rect l="l" t="t" r="r" b="b"/>
                <a:pathLst>
                  <a:path w="278800" h="45452" extrusionOk="0">
                    <a:moveTo>
                      <a:pt x="165875" y="0"/>
                    </a:moveTo>
                    <a:cubicBezTo>
                      <a:pt x="154970" y="0"/>
                      <a:pt x="146990" y="3265"/>
                      <a:pt x="139400" y="6905"/>
                    </a:cubicBezTo>
                    <a:cubicBezTo>
                      <a:pt x="129595" y="11604"/>
                      <a:pt x="118244" y="18055"/>
                      <a:pt x="102202" y="18055"/>
                    </a:cubicBezTo>
                    <a:cubicBezTo>
                      <a:pt x="92574" y="18055"/>
                      <a:pt x="81257" y="15732"/>
                      <a:pt x="67570" y="9311"/>
                    </a:cubicBezTo>
                    <a:cubicBezTo>
                      <a:pt x="52912" y="2430"/>
                      <a:pt x="39134" y="371"/>
                      <a:pt x="27892" y="371"/>
                    </a:cubicBezTo>
                    <a:cubicBezTo>
                      <a:pt x="11127" y="371"/>
                      <a:pt x="1" y="4950"/>
                      <a:pt x="1" y="4950"/>
                    </a:cubicBezTo>
                    <a:lnTo>
                      <a:pt x="1" y="45452"/>
                    </a:lnTo>
                    <a:lnTo>
                      <a:pt x="278799" y="45452"/>
                    </a:lnTo>
                    <a:lnTo>
                      <a:pt x="278799" y="8910"/>
                    </a:lnTo>
                    <a:cubicBezTo>
                      <a:pt x="278799" y="8910"/>
                      <a:pt x="261746" y="18308"/>
                      <a:pt x="239090" y="18308"/>
                    </a:cubicBezTo>
                    <a:cubicBezTo>
                      <a:pt x="229133" y="18308"/>
                      <a:pt x="218093" y="16493"/>
                      <a:pt x="206944" y="11266"/>
                    </a:cubicBezTo>
                    <a:cubicBezTo>
                      <a:pt x="189184" y="2935"/>
                      <a:pt x="176215" y="0"/>
                      <a:pt x="16587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8" name="Google Shape;138;p4"/>
              <p:cNvSpPr/>
              <p:nvPr/>
            </p:nvSpPr>
            <p:spPr>
              <a:xfrm>
                <a:off x="2617050" y="4134125"/>
                <a:ext cx="6970000" cy="1332100"/>
              </a:xfrm>
              <a:custGeom>
                <a:avLst/>
                <a:gdLst/>
                <a:ahLst/>
                <a:cxnLst/>
                <a:rect l="l" t="t" r="r" b="b"/>
                <a:pathLst>
                  <a:path w="278800" h="53284" fill="none" extrusionOk="0">
                    <a:moveTo>
                      <a:pt x="1" y="12782"/>
                    </a:moveTo>
                    <a:cubicBezTo>
                      <a:pt x="1" y="12782"/>
                      <a:pt x="31054" y="0"/>
                      <a:pt x="67570" y="17143"/>
                    </a:cubicBezTo>
                    <a:cubicBezTo>
                      <a:pt x="104061" y="34261"/>
                      <a:pt x="123711" y="22256"/>
                      <a:pt x="139400" y="14737"/>
                    </a:cubicBezTo>
                    <a:cubicBezTo>
                      <a:pt x="154187" y="7645"/>
                      <a:pt x="170453" y="1980"/>
                      <a:pt x="206944" y="19098"/>
                    </a:cubicBezTo>
                    <a:cubicBezTo>
                      <a:pt x="243461" y="36216"/>
                      <a:pt x="278799" y="16742"/>
                      <a:pt x="278799" y="16742"/>
                    </a:cubicBezTo>
                    <a:lnTo>
                      <a:pt x="278799" y="53284"/>
                    </a:lnTo>
                    <a:lnTo>
                      <a:pt x="1" y="53284"/>
                    </a:lnTo>
                    <a:close/>
                  </a:path>
                </a:pathLst>
              </a:custGeom>
              <a:solidFill>
                <a:srgbClr val="C6E6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39" name="Google Shape;139;p4"/>
            <p:cNvGrpSpPr/>
            <p:nvPr/>
          </p:nvGrpSpPr>
          <p:grpSpPr>
            <a:xfrm>
              <a:off x="-1468125" y="3729662"/>
              <a:ext cx="13152147" cy="4988575"/>
              <a:chOff x="-264980" y="698245"/>
              <a:chExt cx="8545905" cy="5717565"/>
            </a:xfrm>
          </p:grpSpPr>
          <p:sp>
            <p:nvSpPr>
              <p:cNvPr id="140" name="Google Shape;140;p4"/>
              <p:cNvSpPr/>
              <p:nvPr/>
            </p:nvSpPr>
            <p:spPr>
              <a:xfrm>
                <a:off x="-264980" y="1981153"/>
                <a:ext cx="8529531" cy="3569525"/>
              </a:xfrm>
              <a:custGeom>
                <a:avLst/>
                <a:gdLst/>
                <a:ahLst/>
                <a:cxnLst/>
                <a:rect l="l" t="t" r="r" b="b"/>
                <a:pathLst>
                  <a:path w="285579" h="142781" extrusionOk="0">
                    <a:moveTo>
                      <a:pt x="0" y="142780"/>
                    </a:moveTo>
                    <a:lnTo>
                      <a:pt x="285579" y="142780"/>
                    </a:lnTo>
                    <a:lnTo>
                      <a:pt x="285579" y="0"/>
                    </a:lnTo>
                    <a:lnTo>
                      <a:pt x="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1" name="Google Shape;141;p4"/>
              <p:cNvSpPr/>
              <p:nvPr/>
            </p:nvSpPr>
            <p:spPr>
              <a:xfrm rot="-10383881" flipH="1">
                <a:off x="75117" y="1188053"/>
                <a:ext cx="8142904" cy="4737948"/>
              </a:xfrm>
              <a:custGeom>
                <a:avLst/>
                <a:gdLst/>
                <a:ahLst/>
                <a:cxnLst/>
                <a:rect l="l" t="t" r="r" b="b"/>
                <a:pathLst>
                  <a:path w="313885" h="184466" extrusionOk="0">
                    <a:moveTo>
                      <a:pt x="186903" y="32588"/>
                    </a:moveTo>
                    <a:cubicBezTo>
                      <a:pt x="185661" y="32588"/>
                      <a:pt x="184432" y="32845"/>
                      <a:pt x="183424" y="33328"/>
                    </a:cubicBezTo>
                    <a:cubicBezTo>
                      <a:pt x="182824" y="33619"/>
                      <a:pt x="182224" y="34064"/>
                      <a:pt x="182070" y="34716"/>
                    </a:cubicBezTo>
                    <a:cubicBezTo>
                      <a:pt x="181847" y="35607"/>
                      <a:pt x="182601" y="36463"/>
                      <a:pt x="183458" y="36823"/>
                    </a:cubicBezTo>
                    <a:cubicBezTo>
                      <a:pt x="184093" y="37098"/>
                      <a:pt x="184787" y="37177"/>
                      <a:pt x="185487" y="37177"/>
                    </a:cubicBezTo>
                    <a:cubicBezTo>
                      <a:pt x="185921" y="37177"/>
                      <a:pt x="186356" y="37147"/>
                      <a:pt x="186782" y="37114"/>
                    </a:cubicBezTo>
                    <a:cubicBezTo>
                      <a:pt x="188495" y="36994"/>
                      <a:pt x="190192" y="36892"/>
                      <a:pt x="191888" y="36772"/>
                    </a:cubicBezTo>
                    <a:cubicBezTo>
                      <a:pt x="192111" y="36755"/>
                      <a:pt x="192316" y="36737"/>
                      <a:pt x="192488" y="36617"/>
                    </a:cubicBezTo>
                    <a:cubicBezTo>
                      <a:pt x="192933" y="36309"/>
                      <a:pt x="192762" y="35624"/>
                      <a:pt x="192471" y="35178"/>
                    </a:cubicBezTo>
                    <a:cubicBezTo>
                      <a:pt x="191343" y="33393"/>
                      <a:pt x="189103" y="32588"/>
                      <a:pt x="186903" y="32588"/>
                    </a:cubicBezTo>
                    <a:close/>
                    <a:moveTo>
                      <a:pt x="165701" y="35269"/>
                    </a:moveTo>
                    <a:cubicBezTo>
                      <a:pt x="165577" y="35269"/>
                      <a:pt x="165453" y="35278"/>
                      <a:pt x="165330" y="35298"/>
                    </a:cubicBezTo>
                    <a:cubicBezTo>
                      <a:pt x="164713" y="35401"/>
                      <a:pt x="164113" y="35915"/>
                      <a:pt x="164147" y="36549"/>
                    </a:cubicBezTo>
                    <a:cubicBezTo>
                      <a:pt x="164199" y="37251"/>
                      <a:pt x="164970" y="37646"/>
                      <a:pt x="165655" y="37834"/>
                    </a:cubicBezTo>
                    <a:cubicBezTo>
                      <a:pt x="166384" y="38032"/>
                      <a:pt x="167089" y="38113"/>
                      <a:pt x="167786" y="38113"/>
                    </a:cubicBezTo>
                    <a:cubicBezTo>
                      <a:pt x="168958" y="38113"/>
                      <a:pt x="170107" y="37884"/>
                      <a:pt x="171310" y="37594"/>
                    </a:cubicBezTo>
                    <a:cubicBezTo>
                      <a:pt x="172029" y="37423"/>
                      <a:pt x="174394" y="37080"/>
                      <a:pt x="173383" y="36103"/>
                    </a:cubicBezTo>
                    <a:cubicBezTo>
                      <a:pt x="173209" y="35938"/>
                      <a:pt x="172847" y="35891"/>
                      <a:pt x="172452" y="35891"/>
                    </a:cubicBezTo>
                    <a:cubicBezTo>
                      <a:pt x="171948" y="35891"/>
                      <a:pt x="171392" y="35966"/>
                      <a:pt x="171104" y="35966"/>
                    </a:cubicBezTo>
                    <a:cubicBezTo>
                      <a:pt x="171031" y="35967"/>
                      <a:pt x="170958" y="35968"/>
                      <a:pt x="170885" y="35968"/>
                    </a:cubicBezTo>
                    <a:cubicBezTo>
                      <a:pt x="169639" y="35968"/>
                      <a:pt x="168394" y="35828"/>
                      <a:pt x="167180" y="35521"/>
                    </a:cubicBezTo>
                    <a:cubicBezTo>
                      <a:pt x="166700" y="35411"/>
                      <a:pt x="166199" y="35269"/>
                      <a:pt x="165701" y="35269"/>
                    </a:cubicBezTo>
                    <a:close/>
                    <a:moveTo>
                      <a:pt x="313713" y="38948"/>
                    </a:moveTo>
                    <a:cubicBezTo>
                      <a:pt x="313713" y="38948"/>
                      <a:pt x="313713" y="38948"/>
                      <a:pt x="313713" y="38948"/>
                    </a:cubicBezTo>
                    <a:cubicBezTo>
                      <a:pt x="313713" y="38948"/>
                      <a:pt x="313713" y="38948"/>
                      <a:pt x="313713" y="38948"/>
                    </a:cubicBezTo>
                    <a:close/>
                    <a:moveTo>
                      <a:pt x="241084" y="36326"/>
                    </a:moveTo>
                    <a:cubicBezTo>
                      <a:pt x="239935" y="36326"/>
                      <a:pt x="240277" y="38504"/>
                      <a:pt x="240550" y="39085"/>
                    </a:cubicBezTo>
                    <a:cubicBezTo>
                      <a:pt x="240635" y="39256"/>
                      <a:pt x="240772" y="39462"/>
                      <a:pt x="240978" y="39496"/>
                    </a:cubicBezTo>
                    <a:cubicBezTo>
                      <a:pt x="240997" y="39499"/>
                      <a:pt x="241016" y="39500"/>
                      <a:pt x="241035" y="39500"/>
                    </a:cubicBezTo>
                    <a:cubicBezTo>
                      <a:pt x="241250" y="39500"/>
                      <a:pt x="241434" y="39327"/>
                      <a:pt x="241561" y="39153"/>
                    </a:cubicBezTo>
                    <a:cubicBezTo>
                      <a:pt x="242023" y="38519"/>
                      <a:pt x="242109" y="37628"/>
                      <a:pt x="241800" y="36909"/>
                    </a:cubicBezTo>
                    <a:cubicBezTo>
                      <a:pt x="241663" y="36617"/>
                      <a:pt x="241423" y="36326"/>
                      <a:pt x="241098" y="36326"/>
                    </a:cubicBezTo>
                    <a:cubicBezTo>
                      <a:pt x="241093" y="36326"/>
                      <a:pt x="241089" y="36326"/>
                      <a:pt x="241084" y="36326"/>
                    </a:cubicBezTo>
                    <a:close/>
                    <a:moveTo>
                      <a:pt x="245592" y="36203"/>
                    </a:moveTo>
                    <a:cubicBezTo>
                      <a:pt x="242312" y="36203"/>
                      <a:pt x="242535" y="42279"/>
                      <a:pt x="242983" y="44054"/>
                    </a:cubicBezTo>
                    <a:cubicBezTo>
                      <a:pt x="243120" y="44551"/>
                      <a:pt x="243360" y="45099"/>
                      <a:pt x="243891" y="45305"/>
                    </a:cubicBezTo>
                    <a:cubicBezTo>
                      <a:pt x="244007" y="45344"/>
                      <a:pt x="244125" y="45362"/>
                      <a:pt x="244243" y="45362"/>
                    </a:cubicBezTo>
                    <a:cubicBezTo>
                      <a:pt x="244785" y="45362"/>
                      <a:pt x="245330" y="44982"/>
                      <a:pt x="245724" y="44602"/>
                    </a:cubicBezTo>
                    <a:cubicBezTo>
                      <a:pt x="246667" y="43677"/>
                      <a:pt x="247420" y="42597"/>
                      <a:pt x="247917" y="41432"/>
                    </a:cubicBezTo>
                    <a:cubicBezTo>
                      <a:pt x="248329" y="40438"/>
                      <a:pt x="248586" y="39342"/>
                      <a:pt x="248294" y="38314"/>
                    </a:cubicBezTo>
                    <a:cubicBezTo>
                      <a:pt x="248003" y="37286"/>
                      <a:pt x="247095" y="36360"/>
                      <a:pt x="245930" y="36223"/>
                    </a:cubicBezTo>
                    <a:cubicBezTo>
                      <a:pt x="245813" y="36210"/>
                      <a:pt x="245700" y="36203"/>
                      <a:pt x="245592" y="36203"/>
                    </a:cubicBezTo>
                    <a:close/>
                    <a:moveTo>
                      <a:pt x="119637" y="55954"/>
                    </a:moveTo>
                    <a:cubicBezTo>
                      <a:pt x="118727" y="55954"/>
                      <a:pt x="117589" y="56186"/>
                      <a:pt x="117045" y="56253"/>
                    </a:cubicBezTo>
                    <a:cubicBezTo>
                      <a:pt x="116121" y="56363"/>
                      <a:pt x="115185" y="56437"/>
                      <a:pt x="114247" y="56437"/>
                    </a:cubicBezTo>
                    <a:cubicBezTo>
                      <a:pt x="113569" y="56437"/>
                      <a:pt x="112889" y="56398"/>
                      <a:pt x="112213" y="56305"/>
                    </a:cubicBezTo>
                    <a:cubicBezTo>
                      <a:pt x="111410" y="56200"/>
                      <a:pt x="110598" y="56003"/>
                      <a:pt x="109790" y="56003"/>
                    </a:cubicBezTo>
                    <a:cubicBezTo>
                      <a:pt x="109546" y="56003"/>
                      <a:pt x="109303" y="56021"/>
                      <a:pt x="109060" y="56065"/>
                    </a:cubicBezTo>
                    <a:cubicBezTo>
                      <a:pt x="107998" y="56236"/>
                      <a:pt x="106953" y="57042"/>
                      <a:pt x="106953" y="58104"/>
                    </a:cubicBezTo>
                    <a:cubicBezTo>
                      <a:pt x="106953" y="58875"/>
                      <a:pt x="107518" y="59577"/>
                      <a:pt x="108204" y="59937"/>
                    </a:cubicBezTo>
                    <a:cubicBezTo>
                      <a:pt x="108889" y="60280"/>
                      <a:pt x="109694" y="60366"/>
                      <a:pt x="110465" y="60383"/>
                    </a:cubicBezTo>
                    <a:cubicBezTo>
                      <a:pt x="110665" y="60390"/>
                      <a:pt x="110864" y="60393"/>
                      <a:pt x="111063" y="60393"/>
                    </a:cubicBezTo>
                    <a:cubicBezTo>
                      <a:pt x="113370" y="60393"/>
                      <a:pt x="115605" y="59942"/>
                      <a:pt x="117782" y="59200"/>
                    </a:cubicBezTo>
                    <a:cubicBezTo>
                      <a:pt x="118553" y="58926"/>
                      <a:pt x="119684" y="58652"/>
                      <a:pt x="120232" y="58001"/>
                    </a:cubicBezTo>
                    <a:cubicBezTo>
                      <a:pt x="121616" y="56346"/>
                      <a:pt x="120818" y="55954"/>
                      <a:pt x="119637" y="55954"/>
                    </a:cubicBezTo>
                    <a:close/>
                    <a:moveTo>
                      <a:pt x="91544" y="65004"/>
                    </a:moveTo>
                    <a:cubicBezTo>
                      <a:pt x="91762" y="65004"/>
                      <a:pt x="91982" y="65092"/>
                      <a:pt x="92183" y="65180"/>
                    </a:cubicBezTo>
                    <a:lnTo>
                      <a:pt x="100733" y="68813"/>
                    </a:lnTo>
                    <a:cubicBezTo>
                      <a:pt x="101281" y="69036"/>
                      <a:pt x="101881" y="69310"/>
                      <a:pt x="102087" y="69875"/>
                    </a:cubicBezTo>
                    <a:cubicBezTo>
                      <a:pt x="102309" y="70406"/>
                      <a:pt x="102070" y="71023"/>
                      <a:pt x="101658" y="71434"/>
                    </a:cubicBezTo>
                    <a:cubicBezTo>
                      <a:pt x="101247" y="71828"/>
                      <a:pt x="100699" y="72051"/>
                      <a:pt x="100168" y="72240"/>
                    </a:cubicBezTo>
                    <a:cubicBezTo>
                      <a:pt x="99100" y="72596"/>
                      <a:pt x="97958" y="72863"/>
                      <a:pt x="96839" y="72863"/>
                    </a:cubicBezTo>
                    <a:cubicBezTo>
                      <a:pt x="96180" y="72863"/>
                      <a:pt x="95530" y="72770"/>
                      <a:pt x="94907" y="72548"/>
                    </a:cubicBezTo>
                    <a:cubicBezTo>
                      <a:pt x="93417" y="72017"/>
                      <a:pt x="91875" y="70818"/>
                      <a:pt x="91361" y="69275"/>
                    </a:cubicBezTo>
                    <a:cubicBezTo>
                      <a:pt x="91121" y="68539"/>
                      <a:pt x="90504" y="65352"/>
                      <a:pt x="91309" y="65043"/>
                    </a:cubicBezTo>
                    <a:cubicBezTo>
                      <a:pt x="91387" y="65016"/>
                      <a:pt x="91465" y="65004"/>
                      <a:pt x="91544" y="65004"/>
                    </a:cubicBezTo>
                    <a:close/>
                    <a:moveTo>
                      <a:pt x="107475" y="69269"/>
                    </a:moveTo>
                    <a:cubicBezTo>
                      <a:pt x="107772" y="69269"/>
                      <a:pt x="108062" y="69293"/>
                      <a:pt x="108341" y="69344"/>
                    </a:cubicBezTo>
                    <a:cubicBezTo>
                      <a:pt x="108820" y="69430"/>
                      <a:pt x="109369" y="69652"/>
                      <a:pt x="109472" y="70132"/>
                    </a:cubicBezTo>
                    <a:cubicBezTo>
                      <a:pt x="109574" y="70629"/>
                      <a:pt x="109146" y="71075"/>
                      <a:pt x="108735" y="71383"/>
                    </a:cubicBezTo>
                    <a:cubicBezTo>
                      <a:pt x="107827" y="72085"/>
                      <a:pt x="106867" y="72719"/>
                      <a:pt x="105873" y="73268"/>
                    </a:cubicBezTo>
                    <a:cubicBezTo>
                      <a:pt x="105359" y="73542"/>
                      <a:pt x="104811" y="73816"/>
                      <a:pt x="104228" y="73850"/>
                    </a:cubicBezTo>
                    <a:cubicBezTo>
                      <a:pt x="104178" y="73853"/>
                      <a:pt x="104130" y="73854"/>
                      <a:pt x="104082" y="73854"/>
                    </a:cubicBezTo>
                    <a:cubicBezTo>
                      <a:pt x="102354" y="73854"/>
                      <a:pt x="102555" y="72058"/>
                      <a:pt x="103372" y="71057"/>
                    </a:cubicBezTo>
                    <a:cubicBezTo>
                      <a:pt x="104303" y="69912"/>
                      <a:pt x="105964" y="69269"/>
                      <a:pt x="107475" y="69269"/>
                    </a:cubicBezTo>
                    <a:close/>
                    <a:moveTo>
                      <a:pt x="194964" y="0"/>
                    </a:moveTo>
                    <a:cubicBezTo>
                      <a:pt x="176009" y="0"/>
                      <a:pt x="157059" y="5766"/>
                      <a:pt x="141838" y="17050"/>
                    </a:cubicBezTo>
                    <a:cubicBezTo>
                      <a:pt x="137401" y="20340"/>
                      <a:pt x="133237" y="24109"/>
                      <a:pt x="128319" y="26697"/>
                    </a:cubicBezTo>
                    <a:cubicBezTo>
                      <a:pt x="126210" y="27806"/>
                      <a:pt x="123759" y="28229"/>
                      <a:pt x="121263" y="28229"/>
                    </a:cubicBezTo>
                    <a:cubicBezTo>
                      <a:pt x="118632" y="28229"/>
                      <a:pt x="115950" y="27758"/>
                      <a:pt x="113567" y="27125"/>
                    </a:cubicBezTo>
                    <a:cubicBezTo>
                      <a:pt x="113009" y="26979"/>
                      <a:pt x="112398" y="26828"/>
                      <a:pt x="111827" y="26828"/>
                    </a:cubicBezTo>
                    <a:cubicBezTo>
                      <a:pt x="111327" y="26828"/>
                      <a:pt x="110858" y="26943"/>
                      <a:pt x="110483" y="27279"/>
                    </a:cubicBezTo>
                    <a:cubicBezTo>
                      <a:pt x="109489" y="28205"/>
                      <a:pt x="110123" y="29901"/>
                      <a:pt x="111048" y="30912"/>
                    </a:cubicBezTo>
                    <a:cubicBezTo>
                      <a:pt x="111956" y="31923"/>
                      <a:pt x="113173" y="32899"/>
                      <a:pt x="113207" y="34270"/>
                    </a:cubicBezTo>
                    <a:cubicBezTo>
                      <a:pt x="113258" y="35692"/>
                      <a:pt x="111888" y="36840"/>
                      <a:pt x="110465" y="37012"/>
                    </a:cubicBezTo>
                    <a:cubicBezTo>
                      <a:pt x="110318" y="37028"/>
                      <a:pt x="110172" y="37035"/>
                      <a:pt x="110025" y="37035"/>
                    </a:cubicBezTo>
                    <a:cubicBezTo>
                      <a:pt x="108772" y="37035"/>
                      <a:pt x="107545" y="36472"/>
                      <a:pt x="106456" y="35812"/>
                    </a:cubicBezTo>
                    <a:cubicBezTo>
                      <a:pt x="102772" y="33550"/>
                      <a:pt x="99979" y="29884"/>
                      <a:pt x="98780" y="25720"/>
                    </a:cubicBezTo>
                    <a:cubicBezTo>
                      <a:pt x="97426" y="21025"/>
                      <a:pt x="97717" y="15234"/>
                      <a:pt x="93794" y="12338"/>
                    </a:cubicBezTo>
                    <a:cubicBezTo>
                      <a:pt x="92425" y="11330"/>
                      <a:pt x="90755" y="10892"/>
                      <a:pt x="89054" y="10892"/>
                    </a:cubicBezTo>
                    <a:cubicBezTo>
                      <a:pt x="87689" y="10892"/>
                      <a:pt x="86304" y="11174"/>
                      <a:pt x="85038" y="11670"/>
                    </a:cubicBezTo>
                    <a:cubicBezTo>
                      <a:pt x="82194" y="12784"/>
                      <a:pt x="79966" y="15268"/>
                      <a:pt x="77653" y="17256"/>
                    </a:cubicBezTo>
                    <a:cubicBezTo>
                      <a:pt x="82862" y="18232"/>
                      <a:pt x="87026" y="22105"/>
                      <a:pt x="90435" y="26148"/>
                    </a:cubicBezTo>
                    <a:cubicBezTo>
                      <a:pt x="94770" y="31289"/>
                      <a:pt x="98711" y="37320"/>
                      <a:pt x="105308" y="39736"/>
                    </a:cubicBezTo>
                    <a:cubicBezTo>
                      <a:pt x="108011" y="40726"/>
                      <a:pt x="110831" y="41161"/>
                      <a:pt x="113678" y="41161"/>
                    </a:cubicBezTo>
                    <a:cubicBezTo>
                      <a:pt x="119404" y="41161"/>
                      <a:pt x="125237" y="39404"/>
                      <a:pt x="130444" y="36874"/>
                    </a:cubicBezTo>
                    <a:cubicBezTo>
                      <a:pt x="138257" y="33105"/>
                      <a:pt x="145163" y="27708"/>
                      <a:pt x="152787" y="23578"/>
                    </a:cubicBezTo>
                    <a:cubicBezTo>
                      <a:pt x="161671" y="18754"/>
                      <a:pt x="171739" y="15691"/>
                      <a:pt x="181795" y="15691"/>
                    </a:cubicBezTo>
                    <a:cubicBezTo>
                      <a:pt x="184598" y="15691"/>
                      <a:pt x="187400" y="15929"/>
                      <a:pt x="190175" y="16433"/>
                    </a:cubicBezTo>
                    <a:cubicBezTo>
                      <a:pt x="202888" y="18729"/>
                      <a:pt x="214797" y="27262"/>
                      <a:pt x="219269" y="39393"/>
                    </a:cubicBezTo>
                    <a:cubicBezTo>
                      <a:pt x="222490" y="48097"/>
                      <a:pt x="221736" y="57693"/>
                      <a:pt x="222627" y="66945"/>
                    </a:cubicBezTo>
                    <a:cubicBezTo>
                      <a:pt x="223518" y="76198"/>
                      <a:pt x="226808" y="86238"/>
                      <a:pt x="234981" y="90659"/>
                    </a:cubicBezTo>
                    <a:cubicBezTo>
                      <a:pt x="238802" y="92570"/>
                      <a:pt x="242921" y="93393"/>
                      <a:pt x="247073" y="93393"/>
                    </a:cubicBezTo>
                    <a:cubicBezTo>
                      <a:pt x="252715" y="93393"/>
                      <a:pt x="258417" y="91873"/>
                      <a:pt x="263510" y="89494"/>
                    </a:cubicBezTo>
                    <a:cubicBezTo>
                      <a:pt x="267982" y="87404"/>
                      <a:pt x="272214" y="84594"/>
                      <a:pt x="275812" y="81184"/>
                    </a:cubicBezTo>
                    <a:cubicBezTo>
                      <a:pt x="276960" y="80087"/>
                      <a:pt x="279873" y="77688"/>
                      <a:pt x="279188" y="75769"/>
                    </a:cubicBezTo>
                    <a:cubicBezTo>
                      <a:pt x="278840" y="74816"/>
                      <a:pt x="278303" y="74518"/>
                      <a:pt x="277680" y="74518"/>
                    </a:cubicBezTo>
                    <a:cubicBezTo>
                      <a:pt x="276647" y="74518"/>
                      <a:pt x="275379" y="75336"/>
                      <a:pt x="274351" y="75336"/>
                    </a:cubicBezTo>
                    <a:cubicBezTo>
                      <a:pt x="273984" y="75336"/>
                      <a:pt x="273647" y="75231"/>
                      <a:pt x="273362" y="74947"/>
                    </a:cubicBezTo>
                    <a:cubicBezTo>
                      <a:pt x="272608" y="74210"/>
                      <a:pt x="273276" y="72942"/>
                      <a:pt x="273996" y="72171"/>
                    </a:cubicBezTo>
                    <a:cubicBezTo>
                      <a:pt x="283831" y="61839"/>
                      <a:pt x="299852" y="55825"/>
                      <a:pt x="313885" y="55260"/>
                    </a:cubicBezTo>
                    <a:cubicBezTo>
                      <a:pt x="313559" y="53683"/>
                      <a:pt x="313079" y="52004"/>
                      <a:pt x="312720" y="50342"/>
                    </a:cubicBezTo>
                    <a:cubicBezTo>
                      <a:pt x="312463" y="49108"/>
                      <a:pt x="312274" y="47892"/>
                      <a:pt x="312257" y="46727"/>
                    </a:cubicBezTo>
                    <a:cubicBezTo>
                      <a:pt x="312257" y="46042"/>
                      <a:pt x="313180" y="38948"/>
                      <a:pt x="313711" y="38948"/>
                    </a:cubicBezTo>
                    <a:cubicBezTo>
                      <a:pt x="313712" y="38948"/>
                      <a:pt x="313713" y="38948"/>
                      <a:pt x="313713" y="38948"/>
                    </a:cubicBezTo>
                    <a:lnTo>
                      <a:pt x="313713" y="38948"/>
                    </a:lnTo>
                    <a:cubicBezTo>
                      <a:pt x="312991" y="38925"/>
                      <a:pt x="312268" y="38913"/>
                      <a:pt x="311545" y="38913"/>
                    </a:cubicBezTo>
                    <a:cubicBezTo>
                      <a:pt x="302581" y="38913"/>
                      <a:pt x="293613" y="40677"/>
                      <a:pt x="285305" y="44054"/>
                    </a:cubicBezTo>
                    <a:cubicBezTo>
                      <a:pt x="278725" y="46744"/>
                      <a:pt x="272591" y="50428"/>
                      <a:pt x="266063" y="53255"/>
                    </a:cubicBezTo>
                    <a:cubicBezTo>
                      <a:pt x="260682" y="55585"/>
                      <a:pt x="254871" y="57345"/>
                      <a:pt x="249052" y="57345"/>
                    </a:cubicBezTo>
                    <a:cubicBezTo>
                      <a:pt x="247810" y="57345"/>
                      <a:pt x="246568" y="57265"/>
                      <a:pt x="245330" y="57093"/>
                    </a:cubicBezTo>
                    <a:cubicBezTo>
                      <a:pt x="244772" y="57020"/>
                      <a:pt x="244194" y="56927"/>
                      <a:pt x="243630" y="56927"/>
                    </a:cubicBezTo>
                    <a:cubicBezTo>
                      <a:pt x="243139" y="56927"/>
                      <a:pt x="242658" y="56997"/>
                      <a:pt x="242212" y="57213"/>
                    </a:cubicBezTo>
                    <a:cubicBezTo>
                      <a:pt x="239761" y="58412"/>
                      <a:pt x="242623" y="64272"/>
                      <a:pt x="242640" y="66277"/>
                    </a:cubicBezTo>
                    <a:cubicBezTo>
                      <a:pt x="242657" y="68316"/>
                      <a:pt x="241955" y="70475"/>
                      <a:pt x="240310" y="71674"/>
                    </a:cubicBezTo>
                    <a:cubicBezTo>
                      <a:pt x="239441" y="72295"/>
                      <a:pt x="238402" y="72573"/>
                      <a:pt x="237338" y="72573"/>
                    </a:cubicBezTo>
                    <a:cubicBezTo>
                      <a:pt x="235905" y="72573"/>
                      <a:pt x="234428" y="72067"/>
                      <a:pt x="233267" y="71212"/>
                    </a:cubicBezTo>
                    <a:cubicBezTo>
                      <a:pt x="231246" y="69721"/>
                      <a:pt x="230012" y="67408"/>
                      <a:pt x="229087" y="65060"/>
                    </a:cubicBezTo>
                    <a:cubicBezTo>
                      <a:pt x="225694" y="56408"/>
                      <a:pt x="225934" y="46384"/>
                      <a:pt x="229738" y="37903"/>
                    </a:cubicBezTo>
                    <a:cubicBezTo>
                      <a:pt x="230920" y="35264"/>
                      <a:pt x="232959" y="32145"/>
                      <a:pt x="235581" y="30758"/>
                    </a:cubicBezTo>
                    <a:cubicBezTo>
                      <a:pt x="236502" y="30266"/>
                      <a:pt x="237563" y="29990"/>
                      <a:pt x="238607" y="29990"/>
                    </a:cubicBezTo>
                    <a:cubicBezTo>
                      <a:pt x="239601" y="29990"/>
                      <a:pt x="240579" y="30240"/>
                      <a:pt x="241406" y="30792"/>
                    </a:cubicBezTo>
                    <a:cubicBezTo>
                      <a:pt x="242398" y="31470"/>
                      <a:pt x="243279" y="32578"/>
                      <a:pt x="244463" y="32578"/>
                    </a:cubicBezTo>
                    <a:cubicBezTo>
                      <a:pt x="244506" y="32578"/>
                      <a:pt x="244549" y="32577"/>
                      <a:pt x="244593" y="32574"/>
                    </a:cubicBezTo>
                    <a:cubicBezTo>
                      <a:pt x="245416" y="32522"/>
                      <a:pt x="246118" y="31871"/>
                      <a:pt x="246444" y="31100"/>
                    </a:cubicBezTo>
                    <a:cubicBezTo>
                      <a:pt x="246769" y="30346"/>
                      <a:pt x="246804" y="29490"/>
                      <a:pt x="246769" y="28650"/>
                    </a:cubicBezTo>
                    <a:cubicBezTo>
                      <a:pt x="246529" y="22413"/>
                      <a:pt x="243377" y="16862"/>
                      <a:pt x="238870" y="12698"/>
                    </a:cubicBezTo>
                    <a:cubicBezTo>
                      <a:pt x="234878" y="8997"/>
                      <a:pt x="229806" y="6701"/>
                      <a:pt x="224666" y="4936"/>
                    </a:cubicBezTo>
                    <a:cubicBezTo>
                      <a:pt x="215138" y="1633"/>
                      <a:pt x="205050" y="0"/>
                      <a:pt x="194964" y="0"/>
                    </a:cubicBezTo>
                    <a:close/>
                    <a:moveTo>
                      <a:pt x="191845" y="39245"/>
                    </a:moveTo>
                    <a:cubicBezTo>
                      <a:pt x="190976" y="39245"/>
                      <a:pt x="190117" y="39387"/>
                      <a:pt x="189318" y="39736"/>
                    </a:cubicBezTo>
                    <a:cubicBezTo>
                      <a:pt x="187724" y="40438"/>
                      <a:pt x="186473" y="42152"/>
                      <a:pt x="186748" y="43882"/>
                    </a:cubicBezTo>
                    <a:cubicBezTo>
                      <a:pt x="187245" y="47087"/>
                      <a:pt x="191048" y="46607"/>
                      <a:pt x="193019" y="48629"/>
                    </a:cubicBezTo>
                    <a:cubicBezTo>
                      <a:pt x="194201" y="49845"/>
                      <a:pt x="195024" y="51353"/>
                      <a:pt x="195795" y="52861"/>
                    </a:cubicBezTo>
                    <a:cubicBezTo>
                      <a:pt x="196154" y="53563"/>
                      <a:pt x="196531" y="54300"/>
                      <a:pt x="197165" y="54746"/>
                    </a:cubicBezTo>
                    <a:cubicBezTo>
                      <a:pt x="197486" y="54965"/>
                      <a:pt x="197889" y="55093"/>
                      <a:pt x="198275" y="55093"/>
                    </a:cubicBezTo>
                    <a:cubicBezTo>
                      <a:pt x="198674" y="55093"/>
                      <a:pt x="199055" y="54956"/>
                      <a:pt x="199307" y="54643"/>
                    </a:cubicBezTo>
                    <a:cubicBezTo>
                      <a:pt x="199821" y="54026"/>
                      <a:pt x="199564" y="53101"/>
                      <a:pt x="199393" y="52312"/>
                    </a:cubicBezTo>
                    <a:cubicBezTo>
                      <a:pt x="199204" y="51507"/>
                      <a:pt x="199239" y="50462"/>
                      <a:pt x="199993" y="50154"/>
                    </a:cubicBezTo>
                    <a:cubicBezTo>
                      <a:pt x="200122" y="50101"/>
                      <a:pt x="200254" y="50078"/>
                      <a:pt x="200386" y="50078"/>
                    </a:cubicBezTo>
                    <a:cubicBezTo>
                      <a:pt x="200817" y="50078"/>
                      <a:pt x="201254" y="50320"/>
                      <a:pt x="201620" y="50582"/>
                    </a:cubicBezTo>
                    <a:cubicBezTo>
                      <a:pt x="204088" y="52432"/>
                      <a:pt x="205270" y="55928"/>
                      <a:pt x="204585" y="58926"/>
                    </a:cubicBezTo>
                    <a:cubicBezTo>
                      <a:pt x="204208" y="60554"/>
                      <a:pt x="203334" y="62011"/>
                      <a:pt x="202803" y="63587"/>
                    </a:cubicBezTo>
                    <a:cubicBezTo>
                      <a:pt x="202374" y="64838"/>
                      <a:pt x="202169" y="66123"/>
                      <a:pt x="202117" y="67425"/>
                    </a:cubicBezTo>
                    <a:cubicBezTo>
                      <a:pt x="202032" y="69241"/>
                      <a:pt x="202203" y="71075"/>
                      <a:pt x="202408" y="72857"/>
                    </a:cubicBezTo>
                    <a:cubicBezTo>
                      <a:pt x="202717" y="75786"/>
                      <a:pt x="202546" y="78836"/>
                      <a:pt x="202974" y="81715"/>
                    </a:cubicBezTo>
                    <a:cubicBezTo>
                      <a:pt x="203659" y="86358"/>
                      <a:pt x="205081" y="91910"/>
                      <a:pt x="209622" y="94206"/>
                    </a:cubicBezTo>
                    <a:cubicBezTo>
                      <a:pt x="210122" y="94456"/>
                      <a:pt x="210699" y="94658"/>
                      <a:pt x="211246" y="94658"/>
                    </a:cubicBezTo>
                    <a:cubicBezTo>
                      <a:pt x="211561" y="94658"/>
                      <a:pt x="211866" y="94591"/>
                      <a:pt x="212141" y="94429"/>
                    </a:cubicBezTo>
                    <a:cubicBezTo>
                      <a:pt x="213443" y="93658"/>
                      <a:pt x="212963" y="91704"/>
                      <a:pt x="212449" y="90299"/>
                    </a:cubicBezTo>
                    <a:cubicBezTo>
                      <a:pt x="210239" y="84337"/>
                      <a:pt x="210016" y="77860"/>
                      <a:pt x="209828" y="71520"/>
                    </a:cubicBezTo>
                    <a:cubicBezTo>
                      <a:pt x="209639" y="65163"/>
                      <a:pt x="209434" y="58686"/>
                      <a:pt x="207275" y="52724"/>
                    </a:cubicBezTo>
                    <a:cubicBezTo>
                      <a:pt x="205116" y="46744"/>
                      <a:pt x="200609" y="41261"/>
                      <a:pt x="194475" y="39616"/>
                    </a:cubicBezTo>
                    <a:cubicBezTo>
                      <a:pt x="193621" y="39392"/>
                      <a:pt x="192727" y="39245"/>
                      <a:pt x="191845" y="39245"/>
                    </a:cubicBezTo>
                    <a:close/>
                    <a:moveTo>
                      <a:pt x="226066" y="97655"/>
                    </a:moveTo>
                    <a:cubicBezTo>
                      <a:pt x="225971" y="97655"/>
                      <a:pt x="225875" y="97659"/>
                      <a:pt x="225780" y="97667"/>
                    </a:cubicBezTo>
                    <a:cubicBezTo>
                      <a:pt x="224358" y="97787"/>
                      <a:pt x="223107" y="98712"/>
                      <a:pt x="221685" y="98764"/>
                    </a:cubicBezTo>
                    <a:cubicBezTo>
                      <a:pt x="221633" y="98766"/>
                      <a:pt x="221581" y="98767"/>
                      <a:pt x="221530" y="98767"/>
                    </a:cubicBezTo>
                    <a:cubicBezTo>
                      <a:pt x="220388" y="98767"/>
                      <a:pt x="219303" y="98241"/>
                      <a:pt x="218172" y="98061"/>
                    </a:cubicBezTo>
                    <a:cubicBezTo>
                      <a:pt x="217824" y="98001"/>
                      <a:pt x="217516" y="97973"/>
                      <a:pt x="217247" y="97973"/>
                    </a:cubicBezTo>
                    <a:cubicBezTo>
                      <a:pt x="214369" y="97973"/>
                      <a:pt x="215847" y="101179"/>
                      <a:pt x="217555" y="102636"/>
                    </a:cubicBezTo>
                    <a:cubicBezTo>
                      <a:pt x="219434" y="104260"/>
                      <a:pt x="222066" y="105188"/>
                      <a:pt x="224574" y="105188"/>
                    </a:cubicBezTo>
                    <a:cubicBezTo>
                      <a:pt x="224765" y="105188"/>
                      <a:pt x="224956" y="105183"/>
                      <a:pt x="225146" y="105172"/>
                    </a:cubicBezTo>
                    <a:cubicBezTo>
                      <a:pt x="227853" y="105035"/>
                      <a:pt x="230749" y="103236"/>
                      <a:pt x="229566" y="100066"/>
                    </a:cubicBezTo>
                    <a:cubicBezTo>
                      <a:pt x="229035" y="98648"/>
                      <a:pt x="227564" y="97655"/>
                      <a:pt x="226066" y="97655"/>
                    </a:cubicBezTo>
                    <a:close/>
                    <a:moveTo>
                      <a:pt x="174177" y="95468"/>
                    </a:moveTo>
                    <a:cubicBezTo>
                      <a:pt x="174231" y="95468"/>
                      <a:pt x="174287" y="95475"/>
                      <a:pt x="174342" y="95491"/>
                    </a:cubicBezTo>
                    <a:cubicBezTo>
                      <a:pt x="174736" y="95628"/>
                      <a:pt x="174839" y="96142"/>
                      <a:pt x="174856" y="96553"/>
                    </a:cubicBezTo>
                    <a:cubicBezTo>
                      <a:pt x="175096" y="101882"/>
                      <a:pt x="173074" y="107022"/>
                      <a:pt x="172526" y="112283"/>
                    </a:cubicBezTo>
                    <a:cubicBezTo>
                      <a:pt x="172286" y="114613"/>
                      <a:pt x="171909" y="117954"/>
                      <a:pt x="172646" y="120164"/>
                    </a:cubicBezTo>
                    <a:cubicBezTo>
                      <a:pt x="172835" y="120747"/>
                      <a:pt x="172869" y="121535"/>
                      <a:pt x="172338" y="121844"/>
                    </a:cubicBezTo>
                    <a:cubicBezTo>
                      <a:pt x="172221" y="121908"/>
                      <a:pt x="172092" y="121936"/>
                      <a:pt x="171961" y="121936"/>
                    </a:cubicBezTo>
                    <a:cubicBezTo>
                      <a:pt x="171707" y="121936"/>
                      <a:pt x="171444" y="121830"/>
                      <a:pt x="171241" y="121672"/>
                    </a:cubicBezTo>
                    <a:cubicBezTo>
                      <a:pt x="169648" y="120404"/>
                      <a:pt x="169168" y="115692"/>
                      <a:pt x="168979" y="113808"/>
                    </a:cubicBezTo>
                    <a:cubicBezTo>
                      <a:pt x="168928" y="113362"/>
                      <a:pt x="168859" y="112865"/>
                      <a:pt x="168482" y="112608"/>
                    </a:cubicBezTo>
                    <a:cubicBezTo>
                      <a:pt x="168351" y="112524"/>
                      <a:pt x="168204" y="112487"/>
                      <a:pt x="168053" y="112487"/>
                    </a:cubicBezTo>
                    <a:cubicBezTo>
                      <a:pt x="167714" y="112487"/>
                      <a:pt x="167360" y="112678"/>
                      <a:pt x="167146" y="112951"/>
                    </a:cubicBezTo>
                    <a:cubicBezTo>
                      <a:pt x="166746" y="113445"/>
                      <a:pt x="166548" y="114334"/>
                      <a:pt x="166087" y="114334"/>
                    </a:cubicBezTo>
                    <a:cubicBezTo>
                      <a:pt x="165876" y="114334"/>
                      <a:pt x="165610" y="114148"/>
                      <a:pt x="165244" y="113653"/>
                    </a:cubicBezTo>
                    <a:cubicBezTo>
                      <a:pt x="164661" y="112848"/>
                      <a:pt x="164593" y="111700"/>
                      <a:pt x="164799" y="110483"/>
                    </a:cubicBezTo>
                    <a:cubicBezTo>
                      <a:pt x="165175" y="108342"/>
                      <a:pt x="166461" y="105977"/>
                      <a:pt x="167369" y="104778"/>
                    </a:cubicBezTo>
                    <a:cubicBezTo>
                      <a:pt x="168739" y="103013"/>
                      <a:pt x="170333" y="102208"/>
                      <a:pt x="171241" y="99963"/>
                    </a:cubicBezTo>
                    <a:cubicBezTo>
                      <a:pt x="171824" y="98541"/>
                      <a:pt x="172320" y="97033"/>
                      <a:pt x="173383" y="95902"/>
                    </a:cubicBezTo>
                    <a:cubicBezTo>
                      <a:pt x="173600" y="95685"/>
                      <a:pt x="173878" y="95468"/>
                      <a:pt x="174177" y="95468"/>
                    </a:cubicBezTo>
                    <a:close/>
                    <a:moveTo>
                      <a:pt x="130119" y="120018"/>
                    </a:moveTo>
                    <a:cubicBezTo>
                      <a:pt x="129263" y="120018"/>
                      <a:pt x="128338" y="120505"/>
                      <a:pt x="128148" y="121330"/>
                    </a:cubicBezTo>
                    <a:cubicBezTo>
                      <a:pt x="127977" y="122135"/>
                      <a:pt x="128474" y="122923"/>
                      <a:pt x="129090" y="123471"/>
                    </a:cubicBezTo>
                    <a:cubicBezTo>
                      <a:pt x="130307" y="124585"/>
                      <a:pt x="131952" y="125099"/>
                      <a:pt x="133528" y="125579"/>
                    </a:cubicBezTo>
                    <a:cubicBezTo>
                      <a:pt x="133766" y="125658"/>
                      <a:pt x="134021" y="125726"/>
                      <a:pt x="134264" y="125726"/>
                    </a:cubicBezTo>
                    <a:cubicBezTo>
                      <a:pt x="134440" y="125726"/>
                      <a:pt x="134610" y="125690"/>
                      <a:pt x="134762" y="125596"/>
                    </a:cubicBezTo>
                    <a:cubicBezTo>
                      <a:pt x="135088" y="125373"/>
                      <a:pt x="135173" y="124928"/>
                      <a:pt x="135156" y="124534"/>
                    </a:cubicBezTo>
                    <a:cubicBezTo>
                      <a:pt x="135070" y="122495"/>
                      <a:pt x="132243" y="120199"/>
                      <a:pt x="130324" y="120027"/>
                    </a:cubicBezTo>
                    <a:cubicBezTo>
                      <a:pt x="130257" y="120021"/>
                      <a:pt x="130188" y="120018"/>
                      <a:pt x="130119" y="120018"/>
                    </a:cubicBezTo>
                    <a:close/>
                    <a:moveTo>
                      <a:pt x="210840" y="136685"/>
                    </a:moveTo>
                    <a:cubicBezTo>
                      <a:pt x="211675" y="136685"/>
                      <a:pt x="212561" y="136915"/>
                      <a:pt x="213083" y="137247"/>
                    </a:cubicBezTo>
                    <a:cubicBezTo>
                      <a:pt x="214334" y="138035"/>
                      <a:pt x="215328" y="139218"/>
                      <a:pt x="215876" y="140588"/>
                    </a:cubicBezTo>
                    <a:cubicBezTo>
                      <a:pt x="216047" y="141017"/>
                      <a:pt x="216167" y="141565"/>
                      <a:pt x="215859" y="141908"/>
                    </a:cubicBezTo>
                    <a:cubicBezTo>
                      <a:pt x="215678" y="142121"/>
                      <a:pt x="215398" y="142188"/>
                      <a:pt x="215105" y="142188"/>
                    </a:cubicBezTo>
                    <a:cubicBezTo>
                      <a:pt x="214926" y="142188"/>
                      <a:pt x="214743" y="142163"/>
                      <a:pt x="214574" y="142131"/>
                    </a:cubicBezTo>
                    <a:cubicBezTo>
                      <a:pt x="212998" y="141805"/>
                      <a:pt x="209399" y="140537"/>
                      <a:pt x="208868" y="138755"/>
                    </a:cubicBezTo>
                    <a:cubicBezTo>
                      <a:pt x="208412" y="137222"/>
                      <a:pt x="209565" y="136685"/>
                      <a:pt x="210840" y="136685"/>
                    </a:cubicBezTo>
                    <a:close/>
                    <a:moveTo>
                      <a:pt x="70904" y="145048"/>
                    </a:moveTo>
                    <a:cubicBezTo>
                      <a:pt x="70526" y="145048"/>
                      <a:pt x="70145" y="145110"/>
                      <a:pt x="69771" y="145180"/>
                    </a:cubicBezTo>
                    <a:lnTo>
                      <a:pt x="59611" y="146808"/>
                    </a:lnTo>
                    <a:cubicBezTo>
                      <a:pt x="58171" y="147048"/>
                      <a:pt x="55841" y="147785"/>
                      <a:pt x="56372" y="149772"/>
                    </a:cubicBezTo>
                    <a:cubicBezTo>
                      <a:pt x="56749" y="151143"/>
                      <a:pt x="58428" y="151246"/>
                      <a:pt x="59611" y="151383"/>
                    </a:cubicBezTo>
                    <a:cubicBezTo>
                      <a:pt x="60218" y="151445"/>
                      <a:pt x="60828" y="151475"/>
                      <a:pt x="61437" y="151475"/>
                    </a:cubicBezTo>
                    <a:cubicBezTo>
                      <a:pt x="64905" y="151475"/>
                      <a:pt x="68365" y="150490"/>
                      <a:pt x="71279" y="148624"/>
                    </a:cubicBezTo>
                    <a:cubicBezTo>
                      <a:pt x="72187" y="148042"/>
                      <a:pt x="73147" y="147048"/>
                      <a:pt x="72753" y="146037"/>
                    </a:cubicBezTo>
                    <a:cubicBezTo>
                      <a:pt x="72547" y="145523"/>
                      <a:pt x="71999" y="145198"/>
                      <a:pt x="71433" y="145095"/>
                    </a:cubicBezTo>
                    <a:cubicBezTo>
                      <a:pt x="71258" y="145062"/>
                      <a:pt x="71082" y="145048"/>
                      <a:pt x="70904" y="145048"/>
                    </a:cubicBezTo>
                    <a:close/>
                    <a:moveTo>
                      <a:pt x="12493" y="120351"/>
                    </a:moveTo>
                    <a:cubicBezTo>
                      <a:pt x="12291" y="120351"/>
                      <a:pt x="12090" y="120363"/>
                      <a:pt x="11891" y="120387"/>
                    </a:cubicBezTo>
                    <a:cubicBezTo>
                      <a:pt x="7522" y="120935"/>
                      <a:pt x="6682" y="127841"/>
                      <a:pt x="6922" y="131199"/>
                    </a:cubicBezTo>
                    <a:cubicBezTo>
                      <a:pt x="6991" y="132124"/>
                      <a:pt x="7162" y="133067"/>
                      <a:pt x="7676" y="133820"/>
                    </a:cubicBezTo>
                    <a:cubicBezTo>
                      <a:pt x="8670" y="135225"/>
                      <a:pt x="10555" y="135568"/>
                      <a:pt x="12217" y="136048"/>
                    </a:cubicBezTo>
                    <a:cubicBezTo>
                      <a:pt x="15284" y="136939"/>
                      <a:pt x="18111" y="138704"/>
                      <a:pt x="20236" y="141085"/>
                    </a:cubicBezTo>
                    <a:cubicBezTo>
                      <a:pt x="22532" y="143638"/>
                      <a:pt x="24005" y="146808"/>
                      <a:pt x="25890" y="149687"/>
                    </a:cubicBezTo>
                    <a:cubicBezTo>
                      <a:pt x="29035" y="154461"/>
                      <a:pt x="33741" y="158185"/>
                      <a:pt x="39353" y="158185"/>
                    </a:cubicBezTo>
                    <a:cubicBezTo>
                      <a:pt x="40468" y="158185"/>
                      <a:pt x="41620" y="158038"/>
                      <a:pt x="42802" y="157723"/>
                    </a:cubicBezTo>
                    <a:cubicBezTo>
                      <a:pt x="43624" y="157517"/>
                      <a:pt x="44532" y="157072"/>
                      <a:pt x="44652" y="156249"/>
                    </a:cubicBezTo>
                    <a:cubicBezTo>
                      <a:pt x="44738" y="155650"/>
                      <a:pt x="44378" y="155101"/>
                      <a:pt x="44310" y="154519"/>
                    </a:cubicBezTo>
                    <a:cubicBezTo>
                      <a:pt x="44155" y="153388"/>
                      <a:pt x="45081" y="152377"/>
                      <a:pt x="46074" y="151863"/>
                    </a:cubicBezTo>
                    <a:cubicBezTo>
                      <a:pt x="47085" y="151332"/>
                      <a:pt x="48233" y="151092"/>
                      <a:pt x="49193" y="150492"/>
                    </a:cubicBezTo>
                    <a:cubicBezTo>
                      <a:pt x="50152" y="149892"/>
                      <a:pt x="50923" y="148727"/>
                      <a:pt x="50546" y="147648"/>
                    </a:cubicBezTo>
                    <a:cubicBezTo>
                      <a:pt x="50032" y="146226"/>
                      <a:pt x="48113" y="146140"/>
                      <a:pt x="46606" y="146037"/>
                    </a:cubicBezTo>
                    <a:cubicBezTo>
                      <a:pt x="43504" y="145814"/>
                      <a:pt x="40506" y="144409"/>
                      <a:pt x="38347" y="142165"/>
                    </a:cubicBezTo>
                    <a:cubicBezTo>
                      <a:pt x="37632" y="141408"/>
                      <a:pt x="36711" y="140491"/>
                      <a:pt x="35772" y="140491"/>
                    </a:cubicBezTo>
                    <a:cubicBezTo>
                      <a:pt x="35562" y="140491"/>
                      <a:pt x="35352" y="140537"/>
                      <a:pt x="35143" y="140640"/>
                    </a:cubicBezTo>
                    <a:cubicBezTo>
                      <a:pt x="34440" y="140983"/>
                      <a:pt x="34166" y="141925"/>
                      <a:pt x="34337" y="142696"/>
                    </a:cubicBezTo>
                    <a:cubicBezTo>
                      <a:pt x="34509" y="143467"/>
                      <a:pt x="35006" y="144135"/>
                      <a:pt x="35485" y="144752"/>
                    </a:cubicBezTo>
                    <a:cubicBezTo>
                      <a:pt x="36393" y="145934"/>
                      <a:pt x="37302" y="147100"/>
                      <a:pt x="38210" y="148265"/>
                    </a:cubicBezTo>
                    <a:cubicBezTo>
                      <a:pt x="38741" y="148967"/>
                      <a:pt x="39957" y="150081"/>
                      <a:pt x="38398" y="150321"/>
                    </a:cubicBezTo>
                    <a:cubicBezTo>
                      <a:pt x="38176" y="150355"/>
                      <a:pt x="37958" y="150372"/>
                      <a:pt x="37742" y="150372"/>
                    </a:cubicBezTo>
                    <a:cubicBezTo>
                      <a:pt x="33674" y="150372"/>
                      <a:pt x="30849" y="144446"/>
                      <a:pt x="29694" y="141257"/>
                    </a:cubicBezTo>
                    <a:cubicBezTo>
                      <a:pt x="28769" y="138738"/>
                      <a:pt x="28135" y="136099"/>
                      <a:pt x="27072" y="133632"/>
                    </a:cubicBezTo>
                    <a:cubicBezTo>
                      <a:pt x="26044" y="131199"/>
                      <a:pt x="24588" y="128937"/>
                      <a:pt x="22823" y="126967"/>
                    </a:cubicBezTo>
                    <a:cubicBezTo>
                      <a:pt x="20579" y="124446"/>
                      <a:pt x="16266" y="120351"/>
                      <a:pt x="12493" y="120351"/>
                    </a:cubicBezTo>
                    <a:close/>
                    <a:moveTo>
                      <a:pt x="107624" y="145462"/>
                    </a:moveTo>
                    <a:cubicBezTo>
                      <a:pt x="106768" y="145462"/>
                      <a:pt x="106234" y="145893"/>
                      <a:pt x="106679" y="147219"/>
                    </a:cubicBezTo>
                    <a:cubicBezTo>
                      <a:pt x="106936" y="147973"/>
                      <a:pt x="107553" y="148539"/>
                      <a:pt x="108101" y="149121"/>
                    </a:cubicBezTo>
                    <a:cubicBezTo>
                      <a:pt x="109146" y="150252"/>
                      <a:pt x="109968" y="151606"/>
                      <a:pt x="110500" y="153045"/>
                    </a:cubicBezTo>
                    <a:cubicBezTo>
                      <a:pt x="111134" y="154776"/>
                      <a:pt x="111356" y="156643"/>
                      <a:pt x="112110" y="158305"/>
                    </a:cubicBezTo>
                    <a:cubicBezTo>
                      <a:pt x="112679" y="159590"/>
                      <a:pt x="114578" y="161719"/>
                      <a:pt x="116103" y="161719"/>
                    </a:cubicBezTo>
                    <a:cubicBezTo>
                      <a:pt x="116369" y="161719"/>
                      <a:pt x="116623" y="161654"/>
                      <a:pt x="116857" y="161509"/>
                    </a:cubicBezTo>
                    <a:cubicBezTo>
                      <a:pt x="117114" y="161355"/>
                      <a:pt x="117336" y="161115"/>
                      <a:pt x="117525" y="160756"/>
                    </a:cubicBezTo>
                    <a:cubicBezTo>
                      <a:pt x="118810" y="158408"/>
                      <a:pt x="117148" y="153799"/>
                      <a:pt x="115966" y="151726"/>
                    </a:cubicBezTo>
                    <a:cubicBezTo>
                      <a:pt x="114869" y="149790"/>
                      <a:pt x="113207" y="147973"/>
                      <a:pt x="111339" y="146757"/>
                    </a:cubicBezTo>
                    <a:cubicBezTo>
                      <a:pt x="110724" y="146344"/>
                      <a:pt x="108846" y="145462"/>
                      <a:pt x="107624" y="145462"/>
                    </a:cubicBezTo>
                    <a:close/>
                    <a:moveTo>
                      <a:pt x="18259" y="22189"/>
                    </a:moveTo>
                    <a:cubicBezTo>
                      <a:pt x="12122" y="22189"/>
                      <a:pt x="5996" y="23792"/>
                      <a:pt x="754" y="27142"/>
                    </a:cubicBezTo>
                    <a:cubicBezTo>
                      <a:pt x="1508" y="32642"/>
                      <a:pt x="720" y="37543"/>
                      <a:pt x="0" y="43060"/>
                    </a:cubicBezTo>
                    <a:cubicBezTo>
                      <a:pt x="9955" y="41227"/>
                      <a:pt x="19653" y="40267"/>
                      <a:pt x="29728" y="39325"/>
                    </a:cubicBezTo>
                    <a:cubicBezTo>
                      <a:pt x="31744" y="39135"/>
                      <a:pt x="34037" y="38850"/>
                      <a:pt x="36296" y="38850"/>
                    </a:cubicBezTo>
                    <a:cubicBezTo>
                      <a:pt x="39126" y="38850"/>
                      <a:pt x="41903" y="39297"/>
                      <a:pt x="44018" y="40935"/>
                    </a:cubicBezTo>
                    <a:cubicBezTo>
                      <a:pt x="47531" y="43660"/>
                      <a:pt x="49793" y="48046"/>
                      <a:pt x="49724" y="52501"/>
                    </a:cubicBezTo>
                    <a:cubicBezTo>
                      <a:pt x="49707" y="53409"/>
                      <a:pt x="49501" y="54471"/>
                      <a:pt x="48696" y="54883"/>
                    </a:cubicBezTo>
                    <a:cubicBezTo>
                      <a:pt x="48474" y="54997"/>
                      <a:pt x="48258" y="55047"/>
                      <a:pt x="48045" y="55047"/>
                    </a:cubicBezTo>
                    <a:cubicBezTo>
                      <a:pt x="46759" y="55047"/>
                      <a:pt x="45598" y="53223"/>
                      <a:pt x="44172" y="52724"/>
                    </a:cubicBezTo>
                    <a:cubicBezTo>
                      <a:pt x="43922" y="52633"/>
                      <a:pt x="43672" y="52592"/>
                      <a:pt x="43427" y="52592"/>
                    </a:cubicBezTo>
                    <a:cubicBezTo>
                      <a:pt x="41625" y="52592"/>
                      <a:pt x="40075" y="54854"/>
                      <a:pt x="40437" y="56785"/>
                    </a:cubicBezTo>
                    <a:cubicBezTo>
                      <a:pt x="40831" y="58961"/>
                      <a:pt x="42682" y="60554"/>
                      <a:pt x="44464" y="61908"/>
                    </a:cubicBezTo>
                    <a:cubicBezTo>
                      <a:pt x="47514" y="64238"/>
                      <a:pt x="50684" y="66431"/>
                      <a:pt x="53956" y="68453"/>
                    </a:cubicBezTo>
                    <a:cubicBezTo>
                      <a:pt x="56321" y="69909"/>
                      <a:pt x="59696" y="71075"/>
                      <a:pt x="61410" y="73336"/>
                    </a:cubicBezTo>
                    <a:cubicBezTo>
                      <a:pt x="62712" y="75015"/>
                      <a:pt x="63157" y="77534"/>
                      <a:pt x="64048" y="79453"/>
                    </a:cubicBezTo>
                    <a:cubicBezTo>
                      <a:pt x="65436" y="82469"/>
                      <a:pt x="66995" y="85502"/>
                      <a:pt x="69326" y="87918"/>
                    </a:cubicBezTo>
                    <a:cubicBezTo>
                      <a:pt x="72564" y="91242"/>
                      <a:pt x="77105" y="93144"/>
                      <a:pt x="81714" y="93640"/>
                    </a:cubicBezTo>
                    <a:cubicBezTo>
                      <a:pt x="82858" y="93765"/>
                      <a:pt x="83996" y="93824"/>
                      <a:pt x="85125" y="93824"/>
                    </a:cubicBezTo>
                    <a:cubicBezTo>
                      <a:pt x="96781" y="93824"/>
                      <a:pt x="107567" y="87454"/>
                      <a:pt x="115846" y="79659"/>
                    </a:cubicBezTo>
                    <a:cubicBezTo>
                      <a:pt x="121586" y="74244"/>
                      <a:pt x="126880" y="68247"/>
                      <a:pt x="133443" y="63844"/>
                    </a:cubicBezTo>
                    <a:cubicBezTo>
                      <a:pt x="138474" y="60445"/>
                      <a:pt x="144498" y="58050"/>
                      <a:pt x="150480" y="58050"/>
                    </a:cubicBezTo>
                    <a:cubicBezTo>
                      <a:pt x="152279" y="58050"/>
                      <a:pt x="154074" y="58266"/>
                      <a:pt x="155837" y="58738"/>
                    </a:cubicBezTo>
                    <a:cubicBezTo>
                      <a:pt x="159812" y="59800"/>
                      <a:pt x="164079" y="63535"/>
                      <a:pt x="166872" y="66500"/>
                    </a:cubicBezTo>
                    <a:cubicBezTo>
                      <a:pt x="170282" y="70132"/>
                      <a:pt x="172646" y="74758"/>
                      <a:pt x="173451" y="79693"/>
                    </a:cubicBezTo>
                    <a:cubicBezTo>
                      <a:pt x="174291" y="84936"/>
                      <a:pt x="173349" y="90402"/>
                      <a:pt x="170950" y="95131"/>
                    </a:cubicBezTo>
                    <a:cubicBezTo>
                      <a:pt x="168482" y="99980"/>
                      <a:pt x="163651" y="103938"/>
                      <a:pt x="162503" y="109455"/>
                    </a:cubicBezTo>
                    <a:cubicBezTo>
                      <a:pt x="161389" y="114767"/>
                      <a:pt x="164901" y="121981"/>
                      <a:pt x="167249" y="126658"/>
                    </a:cubicBezTo>
                    <a:cubicBezTo>
                      <a:pt x="171926" y="136048"/>
                      <a:pt x="177941" y="145814"/>
                      <a:pt x="187159" y="151349"/>
                    </a:cubicBezTo>
                    <a:cubicBezTo>
                      <a:pt x="190500" y="153336"/>
                      <a:pt x="194150" y="154844"/>
                      <a:pt x="197954" y="155701"/>
                    </a:cubicBezTo>
                    <a:cubicBezTo>
                      <a:pt x="198882" y="155915"/>
                      <a:pt x="199783" y="155997"/>
                      <a:pt x="200670" y="155997"/>
                    </a:cubicBezTo>
                    <a:cubicBezTo>
                      <a:pt x="203554" y="155997"/>
                      <a:pt x="206281" y="155131"/>
                      <a:pt x="209248" y="155131"/>
                    </a:cubicBezTo>
                    <a:cubicBezTo>
                      <a:pt x="209597" y="155131"/>
                      <a:pt x="209950" y="155143"/>
                      <a:pt x="210307" y="155170"/>
                    </a:cubicBezTo>
                    <a:cubicBezTo>
                      <a:pt x="213049" y="155393"/>
                      <a:pt x="215585" y="156712"/>
                      <a:pt x="218018" y="157997"/>
                    </a:cubicBezTo>
                    <a:cubicBezTo>
                      <a:pt x="222119" y="160180"/>
                      <a:pt x="225383" y="162576"/>
                      <a:pt x="229824" y="162576"/>
                    </a:cubicBezTo>
                    <a:cubicBezTo>
                      <a:pt x="230263" y="162576"/>
                      <a:pt x="230713" y="162553"/>
                      <a:pt x="231177" y="162503"/>
                    </a:cubicBezTo>
                    <a:cubicBezTo>
                      <a:pt x="235820" y="162006"/>
                      <a:pt x="240173" y="161424"/>
                      <a:pt x="244542" y="159693"/>
                    </a:cubicBezTo>
                    <a:cubicBezTo>
                      <a:pt x="253041" y="156335"/>
                      <a:pt x="260477" y="150149"/>
                      <a:pt x="265035" y="142216"/>
                    </a:cubicBezTo>
                    <a:cubicBezTo>
                      <a:pt x="269181" y="135037"/>
                      <a:pt x="271049" y="126812"/>
                      <a:pt x="273311" y="118845"/>
                    </a:cubicBezTo>
                    <a:cubicBezTo>
                      <a:pt x="275589" y="110878"/>
                      <a:pt x="278485" y="102790"/>
                      <a:pt x="284174" y="96759"/>
                    </a:cubicBezTo>
                    <a:cubicBezTo>
                      <a:pt x="288386" y="92319"/>
                      <a:pt x="294484" y="89289"/>
                      <a:pt x="300462" y="89289"/>
                    </a:cubicBezTo>
                    <a:cubicBezTo>
                      <a:pt x="302583" y="89289"/>
                      <a:pt x="304688" y="89671"/>
                      <a:pt x="306688" y="90505"/>
                    </a:cubicBezTo>
                    <a:cubicBezTo>
                      <a:pt x="305917" y="90179"/>
                      <a:pt x="306620" y="84594"/>
                      <a:pt x="306089" y="83668"/>
                    </a:cubicBezTo>
                    <a:cubicBezTo>
                      <a:pt x="305530" y="82670"/>
                      <a:pt x="304622" y="82438"/>
                      <a:pt x="303613" y="82438"/>
                    </a:cubicBezTo>
                    <a:cubicBezTo>
                      <a:pt x="303012" y="82438"/>
                      <a:pt x="302374" y="82520"/>
                      <a:pt x="301754" y="82572"/>
                    </a:cubicBezTo>
                    <a:cubicBezTo>
                      <a:pt x="297504" y="82897"/>
                      <a:pt x="293443" y="84354"/>
                      <a:pt x="289742" y="86444"/>
                    </a:cubicBezTo>
                    <a:cubicBezTo>
                      <a:pt x="282118" y="90762"/>
                      <a:pt x="276035" y="97581"/>
                      <a:pt x="271015" y="104641"/>
                    </a:cubicBezTo>
                    <a:cubicBezTo>
                      <a:pt x="262704" y="116361"/>
                      <a:pt x="255165" y="129811"/>
                      <a:pt x="242160" y="135894"/>
                    </a:cubicBezTo>
                    <a:cubicBezTo>
                      <a:pt x="237639" y="138007"/>
                      <a:pt x="232962" y="139243"/>
                      <a:pt x="228369" y="139243"/>
                    </a:cubicBezTo>
                    <a:cubicBezTo>
                      <a:pt x="223354" y="139243"/>
                      <a:pt x="218439" y="137768"/>
                      <a:pt x="213940" y="134352"/>
                    </a:cubicBezTo>
                    <a:cubicBezTo>
                      <a:pt x="210890" y="132038"/>
                      <a:pt x="208234" y="129211"/>
                      <a:pt x="205081" y="127035"/>
                    </a:cubicBezTo>
                    <a:cubicBezTo>
                      <a:pt x="204605" y="126714"/>
                      <a:pt x="204004" y="126400"/>
                      <a:pt x="203458" y="126400"/>
                    </a:cubicBezTo>
                    <a:cubicBezTo>
                      <a:pt x="203218" y="126400"/>
                      <a:pt x="202989" y="126461"/>
                      <a:pt x="202785" y="126607"/>
                    </a:cubicBezTo>
                    <a:cubicBezTo>
                      <a:pt x="202083" y="127104"/>
                      <a:pt x="202237" y="128166"/>
                      <a:pt x="202443" y="128989"/>
                    </a:cubicBezTo>
                    <a:cubicBezTo>
                      <a:pt x="203025" y="131199"/>
                      <a:pt x="204550" y="134232"/>
                      <a:pt x="201535" y="135088"/>
                    </a:cubicBezTo>
                    <a:cubicBezTo>
                      <a:pt x="201211" y="135180"/>
                      <a:pt x="200885" y="135222"/>
                      <a:pt x="200561" y="135222"/>
                    </a:cubicBezTo>
                    <a:cubicBezTo>
                      <a:pt x="198154" y="135222"/>
                      <a:pt x="195783" y="132914"/>
                      <a:pt x="194304" y="131404"/>
                    </a:cubicBezTo>
                    <a:cubicBezTo>
                      <a:pt x="190534" y="127584"/>
                      <a:pt x="186919" y="123351"/>
                      <a:pt x="185377" y="118211"/>
                    </a:cubicBezTo>
                    <a:cubicBezTo>
                      <a:pt x="184931" y="116738"/>
                      <a:pt x="184674" y="115144"/>
                      <a:pt x="185188" y="113705"/>
                    </a:cubicBezTo>
                    <a:cubicBezTo>
                      <a:pt x="185652" y="112391"/>
                      <a:pt x="186910" y="111300"/>
                      <a:pt x="188246" y="111300"/>
                    </a:cubicBezTo>
                    <a:cubicBezTo>
                      <a:pt x="188392" y="111300"/>
                      <a:pt x="188538" y="111313"/>
                      <a:pt x="188684" y="111340"/>
                    </a:cubicBezTo>
                    <a:cubicBezTo>
                      <a:pt x="189215" y="111443"/>
                      <a:pt x="189712" y="111717"/>
                      <a:pt x="190243" y="111786"/>
                    </a:cubicBezTo>
                    <a:cubicBezTo>
                      <a:pt x="190349" y="111800"/>
                      <a:pt x="190454" y="111807"/>
                      <a:pt x="190556" y="111807"/>
                    </a:cubicBezTo>
                    <a:cubicBezTo>
                      <a:pt x="192493" y="111807"/>
                      <a:pt x="193649" y="109262"/>
                      <a:pt x="193567" y="107211"/>
                    </a:cubicBezTo>
                    <a:cubicBezTo>
                      <a:pt x="193207" y="97667"/>
                      <a:pt x="197200" y="88414"/>
                      <a:pt x="196891" y="78768"/>
                    </a:cubicBezTo>
                    <a:cubicBezTo>
                      <a:pt x="196480" y="66226"/>
                      <a:pt x="187587" y="55911"/>
                      <a:pt x="176518" y="50942"/>
                    </a:cubicBezTo>
                    <a:cubicBezTo>
                      <a:pt x="170810" y="48373"/>
                      <a:pt x="163349" y="47793"/>
                      <a:pt x="156874" y="47793"/>
                    </a:cubicBezTo>
                    <a:cubicBezTo>
                      <a:pt x="155964" y="47793"/>
                      <a:pt x="155073" y="47804"/>
                      <a:pt x="154209" y="47823"/>
                    </a:cubicBezTo>
                    <a:cubicBezTo>
                      <a:pt x="146825" y="47995"/>
                      <a:pt x="139457" y="49314"/>
                      <a:pt x="132500" y="51781"/>
                    </a:cubicBezTo>
                    <a:cubicBezTo>
                      <a:pt x="129570" y="52809"/>
                      <a:pt x="126315" y="54557"/>
                      <a:pt x="125921" y="57624"/>
                    </a:cubicBezTo>
                    <a:cubicBezTo>
                      <a:pt x="125818" y="58567"/>
                      <a:pt x="125989" y="59526"/>
                      <a:pt x="125835" y="60468"/>
                    </a:cubicBezTo>
                    <a:cubicBezTo>
                      <a:pt x="125561" y="62062"/>
                      <a:pt x="124310" y="63347"/>
                      <a:pt x="122871" y="64084"/>
                    </a:cubicBezTo>
                    <a:cubicBezTo>
                      <a:pt x="119012" y="66040"/>
                      <a:pt x="114165" y="66985"/>
                      <a:pt x="109333" y="66985"/>
                    </a:cubicBezTo>
                    <a:cubicBezTo>
                      <a:pt x="104724" y="66985"/>
                      <a:pt x="100129" y="66125"/>
                      <a:pt x="96415" y="64461"/>
                    </a:cubicBezTo>
                    <a:cubicBezTo>
                      <a:pt x="89476" y="61342"/>
                      <a:pt x="83770" y="55054"/>
                      <a:pt x="76214" y="54317"/>
                    </a:cubicBezTo>
                    <a:cubicBezTo>
                      <a:pt x="75676" y="54265"/>
                      <a:pt x="75137" y="54243"/>
                      <a:pt x="74596" y="54243"/>
                    </a:cubicBezTo>
                    <a:cubicBezTo>
                      <a:pt x="71170" y="54243"/>
                      <a:pt x="67692" y="55142"/>
                      <a:pt x="64318" y="55142"/>
                    </a:cubicBezTo>
                    <a:cubicBezTo>
                      <a:pt x="62945" y="55142"/>
                      <a:pt x="61590" y="54993"/>
                      <a:pt x="60262" y="54574"/>
                    </a:cubicBezTo>
                    <a:cubicBezTo>
                      <a:pt x="53048" y="52295"/>
                      <a:pt x="50546" y="43643"/>
                      <a:pt x="46571" y="37200"/>
                    </a:cubicBezTo>
                    <a:cubicBezTo>
                      <a:pt x="40602" y="27484"/>
                      <a:pt x="29414" y="22189"/>
                      <a:pt x="18259" y="22189"/>
                    </a:cubicBezTo>
                    <a:close/>
                    <a:moveTo>
                      <a:pt x="121624" y="151807"/>
                    </a:moveTo>
                    <a:cubicBezTo>
                      <a:pt x="121377" y="151807"/>
                      <a:pt x="121134" y="151866"/>
                      <a:pt x="120917" y="152000"/>
                    </a:cubicBezTo>
                    <a:cubicBezTo>
                      <a:pt x="118210" y="153611"/>
                      <a:pt x="122048" y="161852"/>
                      <a:pt x="123196" y="163548"/>
                    </a:cubicBezTo>
                    <a:cubicBezTo>
                      <a:pt x="124790" y="165913"/>
                      <a:pt x="127394" y="167746"/>
                      <a:pt x="130256" y="167781"/>
                    </a:cubicBezTo>
                    <a:cubicBezTo>
                      <a:pt x="130287" y="167781"/>
                      <a:pt x="130319" y="167782"/>
                      <a:pt x="130352" y="167782"/>
                    </a:cubicBezTo>
                    <a:cubicBezTo>
                      <a:pt x="131048" y="167782"/>
                      <a:pt x="131831" y="167599"/>
                      <a:pt x="132192" y="167010"/>
                    </a:cubicBezTo>
                    <a:cubicBezTo>
                      <a:pt x="132483" y="166496"/>
                      <a:pt x="132380" y="165827"/>
                      <a:pt x="132089" y="165313"/>
                    </a:cubicBezTo>
                    <a:cubicBezTo>
                      <a:pt x="131798" y="164799"/>
                      <a:pt x="131335" y="164405"/>
                      <a:pt x="130890" y="164011"/>
                    </a:cubicBezTo>
                    <a:cubicBezTo>
                      <a:pt x="127977" y="161390"/>
                      <a:pt x="125664" y="158100"/>
                      <a:pt x="124173" y="154484"/>
                    </a:cubicBezTo>
                    <a:cubicBezTo>
                      <a:pt x="123864" y="153765"/>
                      <a:pt x="123590" y="152994"/>
                      <a:pt x="123042" y="152445"/>
                    </a:cubicBezTo>
                    <a:cubicBezTo>
                      <a:pt x="122672" y="152064"/>
                      <a:pt x="122138" y="151807"/>
                      <a:pt x="121624" y="151807"/>
                    </a:cubicBezTo>
                    <a:close/>
                    <a:moveTo>
                      <a:pt x="12537" y="55280"/>
                    </a:moveTo>
                    <a:cubicBezTo>
                      <a:pt x="11158" y="55280"/>
                      <a:pt x="9778" y="55396"/>
                      <a:pt x="8413" y="55637"/>
                    </a:cubicBezTo>
                    <a:cubicBezTo>
                      <a:pt x="8584" y="62268"/>
                      <a:pt x="7762" y="68641"/>
                      <a:pt x="7248" y="75255"/>
                    </a:cubicBezTo>
                    <a:cubicBezTo>
                      <a:pt x="7059" y="77706"/>
                      <a:pt x="11429" y="77757"/>
                      <a:pt x="12782" y="77997"/>
                    </a:cubicBezTo>
                    <a:cubicBezTo>
                      <a:pt x="15507" y="78477"/>
                      <a:pt x="18334" y="80121"/>
                      <a:pt x="20064" y="82298"/>
                    </a:cubicBezTo>
                    <a:cubicBezTo>
                      <a:pt x="21298" y="83857"/>
                      <a:pt x="22069" y="85793"/>
                      <a:pt x="23457" y="87232"/>
                    </a:cubicBezTo>
                    <a:cubicBezTo>
                      <a:pt x="23964" y="87764"/>
                      <a:pt x="25753" y="88577"/>
                      <a:pt x="27033" y="88577"/>
                    </a:cubicBezTo>
                    <a:cubicBezTo>
                      <a:pt x="27484" y="88577"/>
                      <a:pt x="27872" y="88476"/>
                      <a:pt x="28118" y="88226"/>
                    </a:cubicBezTo>
                    <a:cubicBezTo>
                      <a:pt x="29018" y="87343"/>
                      <a:pt x="26584" y="83530"/>
                      <a:pt x="29562" y="83530"/>
                    </a:cubicBezTo>
                    <a:cubicBezTo>
                      <a:pt x="29589" y="83530"/>
                      <a:pt x="29615" y="83531"/>
                      <a:pt x="29643" y="83531"/>
                    </a:cubicBezTo>
                    <a:cubicBezTo>
                      <a:pt x="30328" y="83531"/>
                      <a:pt x="30876" y="84028"/>
                      <a:pt x="31373" y="84474"/>
                    </a:cubicBezTo>
                    <a:cubicBezTo>
                      <a:pt x="34800" y="87626"/>
                      <a:pt x="37799" y="89648"/>
                      <a:pt x="38141" y="94566"/>
                    </a:cubicBezTo>
                    <a:cubicBezTo>
                      <a:pt x="38244" y="96005"/>
                      <a:pt x="38655" y="97633"/>
                      <a:pt x="38432" y="99038"/>
                    </a:cubicBezTo>
                    <a:cubicBezTo>
                      <a:pt x="38261" y="100032"/>
                      <a:pt x="37644" y="101008"/>
                      <a:pt x="36668" y="101299"/>
                    </a:cubicBezTo>
                    <a:cubicBezTo>
                      <a:pt x="35965" y="101522"/>
                      <a:pt x="35194" y="101334"/>
                      <a:pt x="34474" y="101522"/>
                    </a:cubicBezTo>
                    <a:cubicBezTo>
                      <a:pt x="31630" y="102259"/>
                      <a:pt x="35245" y="112128"/>
                      <a:pt x="36188" y="113859"/>
                    </a:cubicBezTo>
                    <a:cubicBezTo>
                      <a:pt x="39049" y="119102"/>
                      <a:pt x="44155" y="124911"/>
                      <a:pt x="49347" y="127892"/>
                    </a:cubicBezTo>
                    <a:cubicBezTo>
                      <a:pt x="54197" y="130702"/>
                      <a:pt x="59789" y="131954"/>
                      <a:pt x="65414" y="131954"/>
                    </a:cubicBezTo>
                    <a:cubicBezTo>
                      <a:pt x="68294" y="131954"/>
                      <a:pt x="71184" y="131625"/>
                      <a:pt x="73986" y="131010"/>
                    </a:cubicBezTo>
                    <a:cubicBezTo>
                      <a:pt x="82262" y="129194"/>
                      <a:pt x="89870" y="125065"/>
                      <a:pt x="96792" y="120164"/>
                    </a:cubicBezTo>
                    <a:cubicBezTo>
                      <a:pt x="101744" y="116669"/>
                      <a:pt x="106405" y="112762"/>
                      <a:pt x="111682" y="109798"/>
                    </a:cubicBezTo>
                    <a:cubicBezTo>
                      <a:pt x="116187" y="107276"/>
                      <a:pt x="121249" y="105461"/>
                      <a:pt x="126364" y="105461"/>
                    </a:cubicBezTo>
                    <a:cubicBezTo>
                      <a:pt x="127261" y="105461"/>
                      <a:pt x="128159" y="105517"/>
                      <a:pt x="129056" y="105634"/>
                    </a:cubicBezTo>
                    <a:cubicBezTo>
                      <a:pt x="135396" y="106491"/>
                      <a:pt x="139303" y="110364"/>
                      <a:pt x="142233" y="115795"/>
                    </a:cubicBezTo>
                    <a:cubicBezTo>
                      <a:pt x="143449" y="118057"/>
                      <a:pt x="144700" y="120490"/>
                      <a:pt x="144374" y="123043"/>
                    </a:cubicBezTo>
                    <a:cubicBezTo>
                      <a:pt x="144186" y="124671"/>
                      <a:pt x="143055" y="126504"/>
                      <a:pt x="141564" y="127275"/>
                    </a:cubicBezTo>
                    <a:cubicBezTo>
                      <a:pt x="140622" y="127755"/>
                      <a:pt x="137246" y="127395"/>
                      <a:pt x="136801" y="128063"/>
                    </a:cubicBezTo>
                    <a:cubicBezTo>
                      <a:pt x="133717" y="132707"/>
                      <a:pt x="136047" y="139920"/>
                      <a:pt x="137863" y="144615"/>
                    </a:cubicBezTo>
                    <a:cubicBezTo>
                      <a:pt x="139988" y="150115"/>
                      <a:pt x="143243" y="155170"/>
                      <a:pt x="147219" y="159522"/>
                    </a:cubicBezTo>
                    <a:cubicBezTo>
                      <a:pt x="155340" y="168363"/>
                      <a:pt x="165689" y="173572"/>
                      <a:pt x="176313" y="178712"/>
                    </a:cubicBezTo>
                    <a:cubicBezTo>
                      <a:pt x="181676" y="181317"/>
                      <a:pt x="187142" y="183304"/>
                      <a:pt x="193070" y="184075"/>
                    </a:cubicBezTo>
                    <a:cubicBezTo>
                      <a:pt x="194979" y="184332"/>
                      <a:pt x="196903" y="184465"/>
                      <a:pt x="198826" y="184465"/>
                    </a:cubicBezTo>
                    <a:cubicBezTo>
                      <a:pt x="199855" y="184465"/>
                      <a:pt x="200885" y="184427"/>
                      <a:pt x="201912" y="184350"/>
                    </a:cubicBezTo>
                    <a:cubicBezTo>
                      <a:pt x="206161" y="184024"/>
                      <a:pt x="212381" y="183133"/>
                      <a:pt x="214454" y="178849"/>
                    </a:cubicBezTo>
                    <a:cubicBezTo>
                      <a:pt x="215808" y="176057"/>
                      <a:pt x="215242" y="172424"/>
                      <a:pt x="213100" y="170179"/>
                    </a:cubicBezTo>
                    <a:cubicBezTo>
                      <a:pt x="211147" y="168123"/>
                      <a:pt x="208303" y="167352"/>
                      <a:pt x="205493" y="166735"/>
                    </a:cubicBezTo>
                    <a:cubicBezTo>
                      <a:pt x="204893" y="166615"/>
                      <a:pt x="204310" y="166478"/>
                      <a:pt x="203728" y="166358"/>
                    </a:cubicBezTo>
                    <a:cubicBezTo>
                      <a:pt x="191974" y="163805"/>
                      <a:pt x="180905" y="158168"/>
                      <a:pt x="171926" y="150149"/>
                    </a:cubicBezTo>
                    <a:cubicBezTo>
                      <a:pt x="171095" y="149415"/>
                      <a:pt x="169943" y="148655"/>
                      <a:pt x="168944" y="148655"/>
                    </a:cubicBezTo>
                    <a:cubicBezTo>
                      <a:pt x="168522" y="148655"/>
                      <a:pt x="168128" y="148790"/>
                      <a:pt x="167797" y="149121"/>
                    </a:cubicBezTo>
                    <a:cubicBezTo>
                      <a:pt x="167352" y="149584"/>
                      <a:pt x="167232" y="150252"/>
                      <a:pt x="166906" y="150801"/>
                    </a:cubicBezTo>
                    <a:cubicBezTo>
                      <a:pt x="166366" y="151720"/>
                      <a:pt x="165309" y="152146"/>
                      <a:pt x="164228" y="152146"/>
                    </a:cubicBezTo>
                    <a:cubicBezTo>
                      <a:pt x="163696" y="152146"/>
                      <a:pt x="163159" y="152043"/>
                      <a:pt x="162674" y="151846"/>
                    </a:cubicBezTo>
                    <a:cubicBezTo>
                      <a:pt x="161217" y="151246"/>
                      <a:pt x="160121" y="150012"/>
                      <a:pt x="159093" y="148796"/>
                    </a:cubicBezTo>
                    <a:cubicBezTo>
                      <a:pt x="156214" y="145437"/>
                      <a:pt x="154192" y="141771"/>
                      <a:pt x="154981" y="137230"/>
                    </a:cubicBezTo>
                    <a:cubicBezTo>
                      <a:pt x="155118" y="136408"/>
                      <a:pt x="155477" y="135448"/>
                      <a:pt x="156300" y="135260"/>
                    </a:cubicBezTo>
                    <a:cubicBezTo>
                      <a:pt x="156395" y="135239"/>
                      <a:pt x="156491" y="135230"/>
                      <a:pt x="156586" y="135230"/>
                    </a:cubicBezTo>
                    <a:cubicBezTo>
                      <a:pt x="157062" y="135230"/>
                      <a:pt x="157539" y="135443"/>
                      <a:pt x="158025" y="135443"/>
                    </a:cubicBezTo>
                    <a:cubicBezTo>
                      <a:pt x="158089" y="135443"/>
                      <a:pt x="158154" y="135440"/>
                      <a:pt x="158219" y="135431"/>
                    </a:cubicBezTo>
                    <a:cubicBezTo>
                      <a:pt x="158836" y="135363"/>
                      <a:pt x="159350" y="134866"/>
                      <a:pt x="159590" y="134283"/>
                    </a:cubicBezTo>
                    <a:cubicBezTo>
                      <a:pt x="159812" y="133700"/>
                      <a:pt x="159830" y="133067"/>
                      <a:pt x="159812" y="132433"/>
                    </a:cubicBezTo>
                    <a:cubicBezTo>
                      <a:pt x="159573" y="124876"/>
                      <a:pt x="154809" y="119599"/>
                      <a:pt x="151142" y="113516"/>
                    </a:cubicBezTo>
                    <a:cubicBezTo>
                      <a:pt x="149069" y="110089"/>
                      <a:pt x="146276" y="107331"/>
                      <a:pt x="143004" y="104966"/>
                    </a:cubicBezTo>
                    <a:cubicBezTo>
                      <a:pt x="136921" y="100602"/>
                      <a:pt x="129496" y="98041"/>
                      <a:pt x="122005" y="98041"/>
                    </a:cubicBezTo>
                    <a:cubicBezTo>
                      <a:pt x="121203" y="98041"/>
                      <a:pt x="120400" y="98070"/>
                      <a:pt x="119598" y="98130"/>
                    </a:cubicBezTo>
                    <a:cubicBezTo>
                      <a:pt x="111082" y="98764"/>
                      <a:pt x="103132" y="102430"/>
                      <a:pt x="95473" y="106183"/>
                    </a:cubicBezTo>
                    <a:cubicBezTo>
                      <a:pt x="91018" y="108376"/>
                      <a:pt x="86580" y="110621"/>
                      <a:pt x="81954" y="112403"/>
                    </a:cubicBezTo>
                    <a:cubicBezTo>
                      <a:pt x="78955" y="113551"/>
                      <a:pt x="73901" y="114030"/>
                      <a:pt x="71896" y="116652"/>
                    </a:cubicBezTo>
                    <a:cubicBezTo>
                      <a:pt x="71262" y="117474"/>
                      <a:pt x="70851" y="118451"/>
                      <a:pt x="70114" y="119171"/>
                    </a:cubicBezTo>
                    <a:cubicBezTo>
                      <a:pt x="68709" y="120593"/>
                      <a:pt x="66516" y="120730"/>
                      <a:pt x="64511" y="120781"/>
                    </a:cubicBezTo>
                    <a:cubicBezTo>
                      <a:pt x="64326" y="120785"/>
                      <a:pt x="64139" y="120789"/>
                      <a:pt x="63950" y="120789"/>
                    </a:cubicBezTo>
                    <a:cubicBezTo>
                      <a:pt x="63317" y="120789"/>
                      <a:pt x="62672" y="120745"/>
                      <a:pt x="62078" y="120507"/>
                    </a:cubicBezTo>
                    <a:cubicBezTo>
                      <a:pt x="61324" y="120199"/>
                      <a:pt x="60656" y="119496"/>
                      <a:pt x="60673" y="118674"/>
                    </a:cubicBezTo>
                    <a:cubicBezTo>
                      <a:pt x="60690" y="118040"/>
                      <a:pt x="61084" y="117474"/>
                      <a:pt x="61136" y="116857"/>
                    </a:cubicBezTo>
                    <a:cubicBezTo>
                      <a:pt x="61187" y="115915"/>
                      <a:pt x="60433" y="115075"/>
                      <a:pt x="59542" y="114750"/>
                    </a:cubicBezTo>
                    <a:cubicBezTo>
                      <a:pt x="57383" y="113927"/>
                      <a:pt x="55361" y="113842"/>
                      <a:pt x="53185" y="112660"/>
                    </a:cubicBezTo>
                    <a:cubicBezTo>
                      <a:pt x="51249" y="111614"/>
                      <a:pt x="49484" y="110295"/>
                      <a:pt x="47976" y="108684"/>
                    </a:cubicBezTo>
                    <a:cubicBezTo>
                      <a:pt x="38347" y="98421"/>
                      <a:pt x="42185" y="81338"/>
                      <a:pt x="35588" y="68916"/>
                    </a:cubicBezTo>
                    <a:cubicBezTo>
                      <a:pt x="31184" y="60615"/>
                      <a:pt x="21875" y="55280"/>
                      <a:pt x="12537" y="55280"/>
                    </a:cubicBezTo>
                    <a:close/>
                  </a:path>
                </a:pathLst>
              </a:custGeom>
              <a:solidFill>
                <a:srgbClr val="FFFFFF">
                  <a:alpha val="314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sp>
        <p:nvSpPr>
          <p:cNvPr id="142" name="Google Shape;142;p4"/>
          <p:cNvSpPr/>
          <p:nvPr/>
        </p:nvSpPr>
        <p:spPr>
          <a:xfrm rot="10800000" flipH="1">
            <a:off x="10395196" y="6345770"/>
            <a:ext cx="64584" cy="61809"/>
          </a:xfrm>
          <a:custGeom>
            <a:avLst/>
            <a:gdLst/>
            <a:ahLst/>
            <a:cxnLst/>
            <a:rect l="l" t="t" r="r" b="b"/>
            <a:pathLst>
              <a:path w="442" h="423" extrusionOk="0">
                <a:moveTo>
                  <a:pt x="442" y="85"/>
                </a:moveTo>
                <a:cubicBezTo>
                  <a:pt x="358" y="20"/>
                  <a:pt x="234" y="1"/>
                  <a:pt x="137" y="52"/>
                </a:cubicBezTo>
                <a:cubicBezTo>
                  <a:pt x="46" y="111"/>
                  <a:pt x="1" y="247"/>
                  <a:pt x="66" y="331"/>
                </a:cubicBezTo>
                <a:cubicBezTo>
                  <a:pt x="124" y="422"/>
                  <a:pt x="293" y="409"/>
                  <a:pt x="325" y="312"/>
                </a:cubicBezTo>
                <a:cubicBezTo>
                  <a:pt x="312" y="247"/>
                  <a:pt x="293" y="189"/>
                  <a:pt x="280" y="130"/>
                </a:cubicBezTo>
                <a:close/>
              </a:path>
            </a:pathLst>
          </a:custGeom>
          <a:solidFill>
            <a:srgbClr val="D0869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43" name="Google Shape;143;p4"/>
          <p:cNvSpPr/>
          <p:nvPr/>
        </p:nvSpPr>
        <p:spPr>
          <a:xfrm rot="10800000" flipH="1">
            <a:off x="8316359" y="6098536"/>
            <a:ext cx="34191" cy="68384"/>
          </a:xfrm>
          <a:custGeom>
            <a:avLst/>
            <a:gdLst/>
            <a:ahLst/>
            <a:cxnLst/>
            <a:rect l="l" t="t" r="r" b="b"/>
            <a:pathLst>
              <a:path w="234" h="468" extrusionOk="0">
                <a:moveTo>
                  <a:pt x="33" y="468"/>
                </a:moveTo>
                <a:cubicBezTo>
                  <a:pt x="0" y="312"/>
                  <a:pt x="13" y="143"/>
                  <a:pt x="85" y="1"/>
                </a:cubicBezTo>
                <a:cubicBezTo>
                  <a:pt x="169" y="33"/>
                  <a:pt x="234" y="124"/>
                  <a:pt x="227" y="221"/>
                </a:cubicBezTo>
                <a:cubicBezTo>
                  <a:pt x="227" y="312"/>
                  <a:pt x="156" y="396"/>
                  <a:pt x="65" y="422"/>
                </a:cubicBezTo>
                <a:close/>
              </a:path>
            </a:pathLst>
          </a:custGeom>
          <a:solidFill>
            <a:srgbClr val="D0869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44" name="Google Shape;144;p4"/>
          <p:cNvSpPr/>
          <p:nvPr/>
        </p:nvSpPr>
        <p:spPr>
          <a:xfrm rot="10800000" flipH="1">
            <a:off x="8744635" y="6504017"/>
            <a:ext cx="37991" cy="48512"/>
          </a:xfrm>
          <a:custGeom>
            <a:avLst/>
            <a:gdLst/>
            <a:ahLst/>
            <a:cxnLst/>
            <a:rect l="l" t="t" r="r" b="b"/>
            <a:pathLst>
              <a:path w="260" h="332" extrusionOk="0">
                <a:moveTo>
                  <a:pt x="0" y="33"/>
                </a:moveTo>
                <a:cubicBezTo>
                  <a:pt x="20" y="137"/>
                  <a:pt x="46" y="234"/>
                  <a:pt x="72" y="331"/>
                </a:cubicBezTo>
                <a:cubicBezTo>
                  <a:pt x="137" y="292"/>
                  <a:pt x="208" y="247"/>
                  <a:pt x="234" y="176"/>
                </a:cubicBezTo>
                <a:cubicBezTo>
                  <a:pt x="260" y="98"/>
                  <a:pt x="201" y="0"/>
                  <a:pt x="124" y="13"/>
                </a:cubicBezTo>
                <a:close/>
              </a:path>
            </a:pathLst>
          </a:custGeom>
          <a:solidFill>
            <a:srgbClr val="D0869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45" name="Google Shape;145;p4"/>
          <p:cNvSpPr/>
          <p:nvPr/>
        </p:nvSpPr>
        <p:spPr>
          <a:xfrm rot="10800000" flipH="1">
            <a:off x="11700725" y="2867155"/>
            <a:ext cx="95852" cy="183965"/>
          </a:xfrm>
          <a:custGeom>
            <a:avLst/>
            <a:gdLst/>
            <a:ahLst/>
            <a:cxnLst/>
            <a:rect l="l" t="t" r="r" b="b"/>
            <a:pathLst>
              <a:path w="656" h="1259" extrusionOk="0">
                <a:moveTo>
                  <a:pt x="65" y="500"/>
                </a:moveTo>
                <a:cubicBezTo>
                  <a:pt x="0" y="260"/>
                  <a:pt x="208" y="1"/>
                  <a:pt x="454" y="1"/>
                </a:cubicBezTo>
                <a:cubicBezTo>
                  <a:pt x="499" y="7"/>
                  <a:pt x="538" y="14"/>
                  <a:pt x="577" y="40"/>
                </a:cubicBezTo>
                <a:cubicBezTo>
                  <a:pt x="649" y="98"/>
                  <a:pt x="655" y="202"/>
                  <a:pt x="642" y="299"/>
                </a:cubicBezTo>
                <a:cubicBezTo>
                  <a:pt x="629" y="487"/>
                  <a:pt x="603" y="682"/>
                  <a:pt x="571" y="870"/>
                </a:cubicBezTo>
                <a:cubicBezTo>
                  <a:pt x="545" y="1000"/>
                  <a:pt x="493" y="1155"/>
                  <a:pt x="370" y="1201"/>
                </a:cubicBezTo>
                <a:cubicBezTo>
                  <a:pt x="195" y="1259"/>
                  <a:pt x="26" y="1064"/>
                  <a:pt x="20" y="883"/>
                </a:cubicBezTo>
                <a:close/>
              </a:path>
            </a:pathLst>
          </a:custGeom>
          <a:solidFill>
            <a:srgbClr val="D0869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46" name="Google Shape;146;p4"/>
          <p:cNvSpPr/>
          <p:nvPr/>
        </p:nvSpPr>
        <p:spPr>
          <a:xfrm rot="10800000" flipH="1">
            <a:off x="9237348" y="6254884"/>
            <a:ext cx="44712" cy="39891"/>
          </a:xfrm>
          <a:custGeom>
            <a:avLst/>
            <a:gdLst/>
            <a:ahLst/>
            <a:cxnLst/>
            <a:rect l="l" t="t" r="r" b="b"/>
            <a:pathLst>
              <a:path w="306" h="273" extrusionOk="0">
                <a:moveTo>
                  <a:pt x="0" y="124"/>
                </a:moveTo>
                <a:cubicBezTo>
                  <a:pt x="78" y="175"/>
                  <a:pt x="156" y="227"/>
                  <a:pt x="234" y="273"/>
                </a:cubicBezTo>
                <a:cubicBezTo>
                  <a:pt x="305" y="169"/>
                  <a:pt x="189" y="0"/>
                  <a:pt x="65" y="33"/>
                </a:cubicBezTo>
                <a:close/>
              </a:path>
            </a:pathLst>
          </a:custGeom>
          <a:solidFill>
            <a:srgbClr val="D0869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47" name="Google Shape;147;p4"/>
          <p:cNvSpPr/>
          <p:nvPr/>
        </p:nvSpPr>
        <p:spPr>
          <a:xfrm rot="10800000" flipH="1">
            <a:off x="11422414" y="5950664"/>
            <a:ext cx="49388" cy="64585"/>
          </a:xfrm>
          <a:custGeom>
            <a:avLst/>
            <a:gdLst/>
            <a:ahLst/>
            <a:cxnLst/>
            <a:rect l="l" t="t" r="r" b="b"/>
            <a:pathLst>
              <a:path w="338" h="442" extrusionOk="0">
                <a:moveTo>
                  <a:pt x="78" y="441"/>
                </a:moveTo>
                <a:cubicBezTo>
                  <a:pt x="39" y="363"/>
                  <a:pt x="0" y="279"/>
                  <a:pt x="7" y="188"/>
                </a:cubicBezTo>
                <a:cubicBezTo>
                  <a:pt x="13" y="98"/>
                  <a:pt x="78" y="7"/>
                  <a:pt x="163" y="0"/>
                </a:cubicBezTo>
                <a:cubicBezTo>
                  <a:pt x="260" y="0"/>
                  <a:pt x="338" y="104"/>
                  <a:pt x="325" y="195"/>
                </a:cubicBezTo>
                <a:cubicBezTo>
                  <a:pt x="312" y="292"/>
                  <a:pt x="234" y="370"/>
                  <a:pt x="143" y="402"/>
                </a:cubicBezTo>
                <a:close/>
              </a:path>
            </a:pathLst>
          </a:custGeom>
          <a:solidFill>
            <a:srgbClr val="D0869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48" name="Google Shape;148;p4"/>
          <p:cNvSpPr/>
          <p:nvPr/>
        </p:nvSpPr>
        <p:spPr>
          <a:xfrm rot="10800000" flipH="1">
            <a:off x="11716353" y="2110364"/>
            <a:ext cx="64584" cy="77881"/>
          </a:xfrm>
          <a:custGeom>
            <a:avLst/>
            <a:gdLst/>
            <a:ahLst/>
            <a:cxnLst/>
            <a:rect l="l" t="t" r="r" b="b"/>
            <a:pathLst>
              <a:path w="442" h="533" extrusionOk="0">
                <a:moveTo>
                  <a:pt x="286" y="1"/>
                </a:moveTo>
                <a:cubicBezTo>
                  <a:pt x="163" y="27"/>
                  <a:pt x="52" y="118"/>
                  <a:pt x="27" y="241"/>
                </a:cubicBezTo>
                <a:cubicBezTo>
                  <a:pt x="1" y="358"/>
                  <a:pt x="85" y="500"/>
                  <a:pt x="202" y="513"/>
                </a:cubicBezTo>
                <a:cubicBezTo>
                  <a:pt x="325" y="533"/>
                  <a:pt x="442" y="384"/>
                  <a:pt x="383" y="273"/>
                </a:cubicBezTo>
                <a:cubicBezTo>
                  <a:pt x="318" y="241"/>
                  <a:pt x="260" y="215"/>
                  <a:pt x="195" y="183"/>
                </a:cubicBezTo>
                <a:close/>
              </a:path>
            </a:pathLst>
          </a:custGeom>
          <a:solidFill>
            <a:srgbClr val="D0869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49" name="Google Shape;149;p4"/>
          <p:cNvSpPr/>
          <p:nvPr/>
        </p:nvSpPr>
        <p:spPr>
          <a:xfrm rot="10800000" flipH="1">
            <a:off x="9153037" y="6423506"/>
            <a:ext cx="44712" cy="69407"/>
          </a:xfrm>
          <a:custGeom>
            <a:avLst/>
            <a:gdLst/>
            <a:ahLst/>
            <a:cxnLst/>
            <a:rect l="l" t="t" r="r" b="b"/>
            <a:pathLst>
              <a:path w="306" h="475" extrusionOk="0">
                <a:moveTo>
                  <a:pt x="13" y="403"/>
                </a:moveTo>
                <a:cubicBezTo>
                  <a:pt x="0" y="260"/>
                  <a:pt x="46" y="111"/>
                  <a:pt x="136" y="1"/>
                </a:cubicBezTo>
                <a:cubicBezTo>
                  <a:pt x="208" y="72"/>
                  <a:pt x="279" y="157"/>
                  <a:pt x="292" y="254"/>
                </a:cubicBezTo>
                <a:cubicBezTo>
                  <a:pt x="305" y="358"/>
                  <a:pt x="227" y="474"/>
                  <a:pt x="124" y="461"/>
                </a:cubicBezTo>
                <a:close/>
              </a:path>
            </a:pathLst>
          </a:custGeom>
          <a:solidFill>
            <a:srgbClr val="D0869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50" name="Google Shape;150;p4"/>
          <p:cNvSpPr/>
          <p:nvPr/>
        </p:nvSpPr>
        <p:spPr>
          <a:xfrm rot="10800000" flipH="1">
            <a:off x="9515851" y="6414007"/>
            <a:ext cx="61808" cy="52311"/>
          </a:xfrm>
          <a:custGeom>
            <a:avLst/>
            <a:gdLst/>
            <a:ahLst/>
            <a:cxnLst/>
            <a:rect l="l" t="t" r="r" b="b"/>
            <a:pathLst>
              <a:path w="423" h="358" extrusionOk="0">
                <a:moveTo>
                  <a:pt x="1" y="266"/>
                </a:moveTo>
                <a:cubicBezTo>
                  <a:pt x="72" y="117"/>
                  <a:pt x="228" y="14"/>
                  <a:pt x="390" y="1"/>
                </a:cubicBezTo>
                <a:cubicBezTo>
                  <a:pt x="423" y="104"/>
                  <a:pt x="390" y="221"/>
                  <a:pt x="306" y="286"/>
                </a:cubicBezTo>
                <a:cubicBezTo>
                  <a:pt x="228" y="351"/>
                  <a:pt x="105" y="357"/>
                  <a:pt x="14" y="305"/>
                </a:cubicBezTo>
                <a:close/>
              </a:path>
            </a:pathLst>
          </a:custGeom>
          <a:solidFill>
            <a:srgbClr val="D0869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51" name="Google Shape;151;p4"/>
          <p:cNvSpPr/>
          <p:nvPr/>
        </p:nvSpPr>
        <p:spPr>
          <a:xfrm rot="10800000" flipH="1">
            <a:off x="10211378" y="6527689"/>
            <a:ext cx="119524" cy="118649"/>
          </a:xfrm>
          <a:custGeom>
            <a:avLst/>
            <a:gdLst/>
            <a:ahLst/>
            <a:cxnLst/>
            <a:rect l="l" t="t" r="r" b="b"/>
            <a:pathLst>
              <a:path w="818" h="812" extrusionOk="0">
                <a:moveTo>
                  <a:pt x="131" y="117"/>
                </a:moveTo>
                <a:cubicBezTo>
                  <a:pt x="299" y="0"/>
                  <a:pt x="559" y="26"/>
                  <a:pt x="688" y="182"/>
                </a:cubicBezTo>
                <a:cubicBezTo>
                  <a:pt x="818" y="338"/>
                  <a:pt x="792" y="610"/>
                  <a:pt x="617" y="720"/>
                </a:cubicBezTo>
                <a:cubicBezTo>
                  <a:pt x="468" y="811"/>
                  <a:pt x="260" y="766"/>
                  <a:pt x="144" y="642"/>
                </a:cubicBezTo>
                <a:cubicBezTo>
                  <a:pt x="27" y="513"/>
                  <a:pt x="1" y="325"/>
                  <a:pt x="46" y="156"/>
                </a:cubicBezTo>
                <a:close/>
              </a:path>
            </a:pathLst>
          </a:custGeom>
          <a:solidFill>
            <a:srgbClr val="D0869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52" name="Google Shape;152;p4"/>
          <p:cNvSpPr/>
          <p:nvPr/>
        </p:nvSpPr>
        <p:spPr>
          <a:xfrm rot="10800000" flipH="1">
            <a:off x="9573713" y="6519214"/>
            <a:ext cx="58008" cy="45589"/>
          </a:xfrm>
          <a:custGeom>
            <a:avLst/>
            <a:gdLst/>
            <a:ahLst/>
            <a:cxnLst/>
            <a:rect l="l" t="t" r="r" b="b"/>
            <a:pathLst>
              <a:path w="397" h="312" extrusionOk="0">
                <a:moveTo>
                  <a:pt x="338" y="26"/>
                </a:moveTo>
                <a:cubicBezTo>
                  <a:pt x="228" y="33"/>
                  <a:pt x="117" y="46"/>
                  <a:pt x="7" y="58"/>
                </a:cubicBezTo>
                <a:cubicBezTo>
                  <a:pt x="1" y="182"/>
                  <a:pt x="124" y="311"/>
                  <a:pt x="247" y="279"/>
                </a:cubicBezTo>
                <a:cubicBezTo>
                  <a:pt x="370" y="253"/>
                  <a:pt x="396" y="39"/>
                  <a:pt x="273" y="0"/>
                </a:cubicBezTo>
                <a:close/>
              </a:path>
            </a:pathLst>
          </a:custGeom>
          <a:solidFill>
            <a:srgbClr val="D0869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53" name="Google Shape;153;p4"/>
          <p:cNvSpPr/>
          <p:nvPr/>
        </p:nvSpPr>
        <p:spPr>
          <a:xfrm rot="10800000" flipH="1">
            <a:off x="11528009" y="3546405"/>
            <a:ext cx="137496" cy="119672"/>
          </a:xfrm>
          <a:custGeom>
            <a:avLst/>
            <a:gdLst/>
            <a:ahLst/>
            <a:cxnLst/>
            <a:rect l="l" t="t" r="r" b="b"/>
            <a:pathLst>
              <a:path w="941" h="819" extrusionOk="0">
                <a:moveTo>
                  <a:pt x="467" y="7"/>
                </a:moveTo>
                <a:cubicBezTo>
                  <a:pt x="370" y="1"/>
                  <a:pt x="266" y="1"/>
                  <a:pt x="175" y="33"/>
                </a:cubicBezTo>
                <a:cubicBezTo>
                  <a:pt x="78" y="72"/>
                  <a:pt x="0" y="157"/>
                  <a:pt x="0" y="254"/>
                </a:cubicBezTo>
                <a:cubicBezTo>
                  <a:pt x="0" y="351"/>
                  <a:pt x="78" y="429"/>
                  <a:pt x="150" y="500"/>
                </a:cubicBezTo>
                <a:cubicBezTo>
                  <a:pt x="214" y="559"/>
                  <a:pt x="279" y="617"/>
                  <a:pt x="338" y="675"/>
                </a:cubicBezTo>
                <a:cubicBezTo>
                  <a:pt x="415" y="747"/>
                  <a:pt x="500" y="818"/>
                  <a:pt x="597" y="818"/>
                </a:cubicBezTo>
                <a:cubicBezTo>
                  <a:pt x="707" y="818"/>
                  <a:pt x="798" y="727"/>
                  <a:pt x="850" y="630"/>
                </a:cubicBezTo>
                <a:cubicBezTo>
                  <a:pt x="915" y="507"/>
                  <a:pt x="941" y="358"/>
                  <a:pt x="882" y="228"/>
                </a:cubicBezTo>
                <a:cubicBezTo>
                  <a:pt x="830" y="98"/>
                  <a:pt x="688" y="7"/>
                  <a:pt x="552" y="33"/>
                </a:cubicBezTo>
                <a:close/>
              </a:path>
            </a:pathLst>
          </a:custGeom>
          <a:solidFill>
            <a:srgbClr val="D0869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54" name="Google Shape;154;p4"/>
          <p:cNvSpPr/>
          <p:nvPr/>
        </p:nvSpPr>
        <p:spPr>
          <a:xfrm rot="10800000" flipH="1">
            <a:off x="10010611" y="6344893"/>
            <a:ext cx="65460" cy="76859"/>
          </a:xfrm>
          <a:custGeom>
            <a:avLst/>
            <a:gdLst/>
            <a:ahLst/>
            <a:cxnLst/>
            <a:rect l="l" t="t" r="r" b="b"/>
            <a:pathLst>
              <a:path w="448" h="526" extrusionOk="0">
                <a:moveTo>
                  <a:pt x="285" y="0"/>
                </a:moveTo>
                <a:cubicBezTo>
                  <a:pt x="169" y="26"/>
                  <a:pt x="58" y="117"/>
                  <a:pt x="32" y="234"/>
                </a:cubicBezTo>
                <a:cubicBezTo>
                  <a:pt x="0" y="357"/>
                  <a:pt x="84" y="500"/>
                  <a:pt x="208" y="513"/>
                </a:cubicBezTo>
                <a:cubicBezTo>
                  <a:pt x="331" y="526"/>
                  <a:pt x="448" y="383"/>
                  <a:pt x="389" y="273"/>
                </a:cubicBezTo>
                <a:cubicBezTo>
                  <a:pt x="324" y="240"/>
                  <a:pt x="259" y="208"/>
                  <a:pt x="201" y="175"/>
                </a:cubicBezTo>
                <a:close/>
              </a:path>
            </a:pathLst>
          </a:custGeom>
          <a:solidFill>
            <a:srgbClr val="FFFFD8"/>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55" name="Google Shape;155;p4"/>
          <p:cNvSpPr/>
          <p:nvPr/>
        </p:nvSpPr>
        <p:spPr>
          <a:xfrm rot="10800000" flipH="1">
            <a:off x="11444557" y="2188241"/>
            <a:ext cx="68236" cy="75836"/>
          </a:xfrm>
          <a:custGeom>
            <a:avLst/>
            <a:gdLst/>
            <a:ahLst/>
            <a:cxnLst/>
            <a:rect l="l" t="t" r="r" b="b"/>
            <a:pathLst>
              <a:path w="467" h="519" extrusionOk="0">
                <a:moveTo>
                  <a:pt x="169" y="0"/>
                </a:moveTo>
                <a:cubicBezTo>
                  <a:pt x="45" y="91"/>
                  <a:pt x="0" y="292"/>
                  <a:pt x="104" y="402"/>
                </a:cubicBezTo>
                <a:cubicBezTo>
                  <a:pt x="208" y="519"/>
                  <a:pt x="441" y="467"/>
                  <a:pt x="454" y="311"/>
                </a:cubicBezTo>
                <a:cubicBezTo>
                  <a:pt x="467" y="175"/>
                  <a:pt x="324" y="78"/>
                  <a:pt x="188" y="46"/>
                </a:cubicBezTo>
                <a:close/>
              </a:path>
            </a:pathLst>
          </a:custGeom>
          <a:solidFill>
            <a:srgbClr val="FFFFD8"/>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56" name="Google Shape;156;p4"/>
          <p:cNvSpPr/>
          <p:nvPr/>
        </p:nvSpPr>
        <p:spPr>
          <a:xfrm rot="10800000" flipH="1">
            <a:off x="11834812" y="2514519"/>
            <a:ext cx="64584" cy="56987"/>
          </a:xfrm>
          <a:custGeom>
            <a:avLst/>
            <a:gdLst/>
            <a:ahLst/>
            <a:cxnLst/>
            <a:rect l="l" t="t" r="r" b="b"/>
            <a:pathLst>
              <a:path w="442" h="390" extrusionOk="0">
                <a:moveTo>
                  <a:pt x="176" y="1"/>
                </a:moveTo>
                <a:cubicBezTo>
                  <a:pt x="85" y="98"/>
                  <a:pt x="20" y="221"/>
                  <a:pt x="1" y="351"/>
                </a:cubicBezTo>
                <a:cubicBezTo>
                  <a:pt x="92" y="370"/>
                  <a:pt x="189" y="390"/>
                  <a:pt x="273" y="364"/>
                </a:cubicBezTo>
                <a:cubicBezTo>
                  <a:pt x="364" y="338"/>
                  <a:pt x="442" y="260"/>
                  <a:pt x="435" y="163"/>
                </a:cubicBezTo>
                <a:cubicBezTo>
                  <a:pt x="429" y="72"/>
                  <a:pt x="306" y="7"/>
                  <a:pt x="234" y="72"/>
                </a:cubicBezTo>
                <a:close/>
              </a:path>
            </a:pathLst>
          </a:custGeom>
          <a:solidFill>
            <a:srgbClr val="FFFFD8"/>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57" name="Google Shape;157;p4"/>
          <p:cNvSpPr/>
          <p:nvPr/>
        </p:nvSpPr>
        <p:spPr>
          <a:xfrm rot="10800000" flipH="1">
            <a:off x="11752103" y="3800029"/>
            <a:ext cx="82703" cy="85480"/>
          </a:xfrm>
          <a:custGeom>
            <a:avLst/>
            <a:gdLst/>
            <a:ahLst/>
            <a:cxnLst/>
            <a:rect l="l" t="t" r="r" b="b"/>
            <a:pathLst>
              <a:path w="566" h="585" extrusionOk="0">
                <a:moveTo>
                  <a:pt x="20" y="1"/>
                </a:moveTo>
                <a:cubicBezTo>
                  <a:pt x="1" y="169"/>
                  <a:pt x="20" y="357"/>
                  <a:pt x="144" y="474"/>
                </a:cubicBezTo>
                <a:cubicBezTo>
                  <a:pt x="273" y="584"/>
                  <a:pt x="526" y="532"/>
                  <a:pt x="546" y="364"/>
                </a:cubicBezTo>
                <a:cubicBezTo>
                  <a:pt x="565" y="195"/>
                  <a:pt x="351" y="98"/>
                  <a:pt x="182" y="53"/>
                </a:cubicBezTo>
                <a:close/>
              </a:path>
            </a:pathLst>
          </a:custGeom>
          <a:solidFill>
            <a:srgbClr val="FFFFD8"/>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58" name="Google Shape;158;p4"/>
          <p:cNvSpPr/>
          <p:nvPr/>
        </p:nvSpPr>
        <p:spPr>
          <a:xfrm rot="10800000" flipH="1">
            <a:off x="9755633" y="6396035"/>
            <a:ext cx="174463" cy="185864"/>
          </a:xfrm>
          <a:custGeom>
            <a:avLst/>
            <a:gdLst/>
            <a:ahLst/>
            <a:cxnLst/>
            <a:rect l="l" t="t" r="r" b="b"/>
            <a:pathLst>
              <a:path w="1194" h="1272" extrusionOk="0">
                <a:moveTo>
                  <a:pt x="312" y="798"/>
                </a:moveTo>
                <a:cubicBezTo>
                  <a:pt x="65" y="675"/>
                  <a:pt x="1" y="292"/>
                  <a:pt x="195" y="98"/>
                </a:cubicBezTo>
                <a:cubicBezTo>
                  <a:pt x="228" y="59"/>
                  <a:pt x="267" y="33"/>
                  <a:pt x="318" y="20"/>
                </a:cubicBezTo>
                <a:cubicBezTo>
                  <a:pt x="422" y="0"/>
                  <a:pt x="513" y="85"/>
                  <a:pt x="584" y="163"/>
                </a:cubicBezTo>
                <a:cubicBezTo>
                  <a:pt x="733" y="318"/>
                  <a:pt x="876" y="487"/>
                  <a:pt x="1006" y="655"/>
                </a:cubicBezTo>
                <a:cubicBezTo>
                  <a:pt x="1097" y="779"/>
                  <a:pt x="1194" y="941"/>
                  <a:pt x="1129" y="1077"/>
                </a:cubicBezTo>
                <a:cubicBezTo>
                  <a:pt x="1051" y="1271"/>
                  <a:pt x="759" y="1258"/>
                  <a:pt x="597" y="1129"/>
                </a:cubicBezTo>
                <a:close/>
              </a:path>
            </a:pathLst>
          </a:custGeom>
          <a:solidFill>
            <a:srgbClr val="FFFFD8"/>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59" name="Google Shape;159;p4"/>
          <p:cNvSpPr/>
          <p:nvPr/>
        </p:nvSpPr>
        <p:spPr>
          <a:xfrm rot="10800000" flipH="1">
            <a:off x="8489656" y="6156253"/>
            <a:ext cx="61808" cy="60785"/>
          </a:xfrm>
          <a:custGeom>
            <a:avLst/>
            <a:gdLst/>
            <a:ahLst/>
            <a:cxnLst/>
            <a:rect l="l" t="t" r="r" b="b"/>
            <a:pathLst>
              <a:path w="423" h="416" extrusionOk="0">
                <a:moveTo>
                  <a:pt x="371" y="415"/>
                </a:moveTo>
                <a:cubicBezTo>
                  <a:pt x="280" y="337"/>
                  <a:pt x="118" y="350"/>
                  <a:pt x="59" y="246"/>
                </a:cubicBezTo>
                <a:cubicBezTo>
                  <a:pt x="1" y="130"/>
                  <a:pt x="163" y="0"/>
                  <a:pt x="280" y="52"/>
                </a:cubicBezTo>
                <a:cubicBezTo>
                  <a:pt x="397" y="110"/>
                  <a:pt x="422" y="272"/>
                  <a:pt x="364" y="389"/>
                </a:cubicBezTo>
                <a:close/>
              </a:path>
            </a:pathLst>
          </a:custGeom>
          <a:solidFill>
            <a:srgbClr val="FFFFD8"/>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60" name="Google Shape;160;p4"/>
          <p:cNvSpPr/>
          <p:nvPr/>
        </p:nvSpPr>
        <p:spPr>
          <a:xfrm rot="10800000" flipH="1">
            <a:off x="8343830" y="6363889"/>
            <a:ext cx="32292" cy="50265"/>
          </a:xfrm>
          <a:custGeom>
            <a:avLst/>
            <a:gdLst/>
            <a:ahLst/>
            <a:cxnLst/>
            <a:rect l="l" t="t" r="r" b="b"/>
            <a:pathLst>
              <a:path w="221" h="344" extrusionOk="0">
                <a:moveTo>
                  <a:pt x="59" y="305"/>
                </a:moveTo>
                <a:cubicBezTo>
                  <a:pt x="20" y="208"/>
                  <a:pt x="0" y="104"/>
                  <a:pt x="7" y="0"/>
                </a:cubicBezTo>
                <a:cubicBezTo>
                  <a:pt x="156" y="13"/>
                  <a:pt x="221" y="253"/>
                  <a:pt x="98" y="344"/>
                </a:cubicBezTo>
                <a:close/>
              </a:path>
            </a:pathLst>
          </a:custGeom>
          <a:solidFill>
            <a:srgbClr val="FFFFD8"/>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61" name="Google Shape;161;p4"/>
          <p:cNvSpPr/>
          <p:nvPr/>
        </p:nvSpPr>
        <p:spPr>
          <a:xfrm rot="10800000" flipH="1">
            <a:off x="3268929" y="6345770"/>
            <a:ext cx="64584" cy="61809"/>
          </a:xfrm>
          <a:custGeom>
            <a:avLst/>
            <a:gdLst/>
            <a:ahLst/>
            <a:cxnLst/>
            <a:rect l="l" t="t" r="r" b="b"/>
            <a:pathLst>
              <a:path w="442" h="423" extrusionOk="0">
                <a:moveTo>
                  <a:pt x="442" y="85"/>
                </a:moveTo>
                <a:cubicBezTo>
                  <a:pt x="358" y="20"/>
                  <a:pt x="234" y="1"/>
                  <a:pt x="137" y="52"/>
                </a:cubicBezTo>
                <a:cubicBezTo>
                  <a:pt x="46" y="111"/>
                  <a:pt x="1" y="247"/>
                  <a:pt x="66" y="331"/>
                </a:cubicBezTo>
                <a:cubicBezTo>
                  <a:pt x="124" y="422"/>
                  <a:pt x="293" y="409"/>
                  <a:pt x="325" y="312"/>
                </a:cubicBezTo>
                <a:cubicBezTo>
                  <a:pt x="312" y="247"/>
                  <a:pt x="293" y="189"/>
                  <a:pt x="280" y="130"/>
                </a:cubicBezTo>
                <a:close/>
              </a:path>
            </a:pathLst>
          </a:custGeom>
          <a:solidFill>
            <a:srgbClr val="D0869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62" name="Google Shape;162;p4"/>
          <p:cNvSpPr/>
          <p:nvPr/>
        </p:nvSpPr>
        <p:spPr>
          <a:xfrm rot="10800000" flipH="1">
            <a:off x="598959" y="5478403"/>
            <a:ext cx="34191" cy="68384"/>
          </a:xfrm>
          <a:custGeom>
            <a:avLst/>
            <a:gdLst/>
            <a:ahLst/>
            <a:cxnLst/>
            <a:rect l="l" t="t" r="r" b="b"/>
            <a:pathLst>
              <a:path w="234" h="468" extrusionOk="0">
                <a:moveTo>
                  <a:pt x="33" y="468"/>
                </a:moveTo>
                <a:cubicBezTo>
                  <a:pt x="0" y="312"/>
                  <a:pt x="13" y="143"/>
                  <a:pt x="85" y="1"/>
                </a:cubicBezTo>
                <a:cubicBezTo>
                  <a:pt x="169" y="33"/>
                  <a:pt x="234" y="124"/>
                  <a:pt x="227" y="221"/>
                </a:cubicBezTo>
                <a:cubicBezTo>
                  <a:pt x="227" y="312"/>
                  <a:pt x="156" y="396"/>
                  <a:pt x="65" y="422"/>
                </a:cubicBezTo>
                <a:close/>
              </a:path>
            </a:pathLst>
          </a:custGeom>
          <a:solidFill>
            <a:srgbClr val="D0869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63" name="Google Shape;163;p4"/>
          <p:cNvSpPr/>
          <p:nvPr/>
        </p:nvSpPr>
        <p:spPr>
          <a:xfrm rot="10800000" flipH="1">
            <a:off x="1618369" y="6504017"/>
            <a:ext cx="37991" cy="48512"/>
          </a:xfrm>
          <a:custGeom>
            <a:avLst/>
            <a:gdLst/>
            <a:ahLst/>
            <a:cxnLst/>
            <a:rect l="l" t="t" r="r" b="b"/>
            <a:pathLst>
              <a:path w="260" h="332" extrusionOk="0">
                <a:moveTo>
                  <a:pt x="0" y="33"/>
                </a:moveTo>
                <a:cubicBezTo>
                  <a:pt x="20" y="137"/>
                  <a:pt x="46" y="234"/>
                  <a:pt x="72" y="331"/>
                </a:cubicBezTo>
                <a:cubicBezTo>
                  <a:pt x="137" y="292"/>
                  <a:pt x="208" y="247"/>
                  <a:pt x="234" y="176"/>
                </a:cubicBezTo>
                <a:cubicBezTo>
                  <a:pt x="260" y="98"/>
                  <a:pt x="201" y="0"/>
                  <a:pt x="124" y="13"/>
                </a:cubicBezTo>
                <a:close/>
              </a:path>
            </a:pathLst>
          </a:custGeom>
          <a:solidFill>
            <a:srgbClr val="D0869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64" name="Google Shape;164;p4"/>
          <p:cNvSpPr/>
          <p:nvPr/>
        </p:nvSpPr>
        <p:spPr>
          <a:xfrm rot="10800000" flipH="1">
            <a:off x="568141" y="3482088"/>
            <a:ext cx="95852" cy="183965"/>
          </a:xfrm>
          <a:custGeom>
            <a:avLst/>
            <a:gdLst/>
            <a:ahLst/>
            <a:cxnLst/>
            <a:rect l="l" t="t" r="r" b="b"/>
            <a:pathLst>
              <a:path w="656" h="1259" extrusionOk="0">
                <a:moveTo>
                  <a:pt x="65" y="500"/>
                </a:moveTo>
                <a:cubicBezTo>
                  <a:pt x="0" y="260"/>
                  <a:pt x="208" y="1"/>
                  <a:pt x="454" y="1"/>
                </a:cubicBezTo>
                <a:cubicBezTo>
                  <a:pt x="499" y="7"/>
                  <a:pt x="538" y="14"/>
                  <a:pt x="577" y="40"/>
                </a:cubicBezTo>
                <a:cubicBezTo>
                  <a:pt x="649" y="98"/>
                  <a:pt x="655" y="202"/>
                  <a:pt x="642" y="299"/>
                </a:cubicBezTo>
                <a:cubicBezTo>
                  <a:pt x="629" y="487"/>
                  <a:pt x="603" y="682"/>
                  <a:pt x="571" y="870"/>
                </a:cubicBezTo>
                <a:cubicBezTo>
                  <a:pt x="545" y="1000"/>
                  <a:pt x="493" y="1155"/>
                  <a:pt x="370" y="1201"/>
                </a:cubicBezTo>
                <a:cubicBezTo>
                  <a:pt x="195" y="1259"/>
                  <a:pt x="26" y="1064"/>
                  <a:pt x="20" y="883"/>
                </a:cubicBezTo>
                <a:close/>
              </a:path>
            </a:pathLst>
          </a:custGeom>
          <a:solidFill>
            <a:srgbClr val="D0869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65" name="Google Shape;165;p4"/>
          <p:cNvSpPr/>
          <p:nvPr/>
        </p:nvSpPr>
        <p:spPr>
          <a:xfrm rot="10800000" flipH="1">
            <a:off x="2111081" y="6254884"/>
            <a:ext cx="44712" cy="39891"/>
          </a:xfrm>
          <a:custGeom>
            <a:avLst/>
            <a:gdLst/>
            <a:ahLst/>
            <a:cxnLst/>
            <a:rect l="l" t="t" r="r" b="b"/>
            <a:pathLst>
              <a:path w="306" h="273" extrusionOk="0">
                <a:moveTo>
                  <a:pt x="0" y="124"/>
                </a:moveTo>
                <a:cubicBezTo>
                  <a:pt x="78" y="175"/>
                  <a:pt x="156" y="227"/>
                  <a:pt x="234" y="273"/>
                </a:cubicBezTo>
                <a:cubicBezTo>
                  <a:pt x="305" y="169"/>
                  <a:pt x="189" y="0"/>
                  <a:pt x="65" y="33"/>
                </a:cubicBezTo>
                <a:close/>
              </a:path>
            </a:pathLst>
          </a:custGeom>
          <a:solidFill>
            <a:srgbClr val="D0869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66" name="Google Shape;166;p4"/>
          <p:cNvSpPr/>
          <p:nvPr/>
        </p:nvSpPr>
        <p:spPr>
          <a:xfrm rot="10800000" flipH="1">
            <a:off x="478047" y="4917097"/>
            <a:ext cx="49388" cy="64585"/>
          </a:xfrm>
          <a:custGeom>
            <a:avLst/>
            <a:gdLst/>
            <a:ahLst/>
            <a:cxnLst/>
            <a:rect l="l" t="t" r="r" b="b"/>
            <a:pathLst>
              <a:path w="338" h="442" extrusionOk="0">
                <a:moveTo>
                  <a:pt x="78" y="441"/>
                </a:moveTo>
                <a:cubicBezTo>
                  <a:pt x="39" y="363"/>
                  <a:pt x="0" y="279"/>
                  <a:pt x="7" y="188"/>
                </a:cubicBezTo>
                <a:cubicBezTo>
                  <a:pt x="13" y="98"/>
                  <a:pt x="78" y="7"/>
                  <a:pt x="163" y="0"/>
                </a:cubicBezTo>
                <a:cubicBezTo>
                  <a:pt x="260" y="0"/>
                  <a:pt x="338" y="104"/>
                  <a:pt x="325" y="195"/>
                </a:cubicBezTo>
                <a:cubicBezTo>
                  <a:pt x="312" y="292"/>
                  <a:pt x="234" y="370"/>
                  <a:pt x="143" y="402"/>
                </a:cubicBezTo>
                <a:close/>
              </a:path>
            </a:pathLst>
          </a:custGeom>
          <a:solidFill>
            <a:srgbClr val="D0869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67" name="Google Shape;167;p4"/>
          <p:cNvSpPr/>
          <p:nvPr/>
        </p:nvSpPr>
        <p:spPr>
          <a:xfrm rot="10800000" flipH="1">
            <a:off x="99004" y="5770397"/>
            <a:ext cx="64584" cy="77881"/>
          </a:xfrm>
          <a:custGeom>
            <a:avLst/>
            <a:gdLst/>
            <a:ahLst/>
            <a:cxnLst/>
            <a:rect l="l" t="t" r="r" b="b"/>
            <a:pathLst>
              <a:path w="442" h="533" extrusionOk="0">
                <a:moveTo>
                  <a:pt x="286" y="1"/>
                </a:moveTo>
                <a:cubicBezTo>
                  <a:pt x="163" y="27"/>
                  <a:pt x="52" y="118"/>
                  <a:pt x="27" y="241"/>
                </a:cubicBezTo>
                <a:cubicBezTo>
                  <a:pt x="1" y="358"/>
                  <a:pt x="85" y="500"/>
                  <a:pt x="202" y="513"/>
                </a:cubicBezTo>
                <a:cubicBezTo>
                  <a:pt x="325" y="533"/>
                  <a:pt x="442" y="384"/>
                  <a:pt x="383" y="273"/>
                </a:cubicBezTo>
                <a:cubicBezTo>
                  <a:pt x="318" y="241"/>
                  <a:pt x="260" y="215"/>
                  <a:pt x="195" y="183"/>
                </a:cubicBezTo>
                <a:close/>
              </a:path>
            </a:pathLst>
          </a:custGeom>
          <a:solidFill>
            <a:srgbClr val="D0869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68" name="Google Shape;168;p4"/>
          <p:cNvSpPr/>
          <p:nvPr/>
        </p:nvSpPr>
        <p:spPr>
          <a:xfrm rot="10800000" flipH="1">
            <a:off x="2026771" y="6423506"/>
            <a:ext cx="44712" cy="69407"/>
          </a:xfrm>
          <a:custGeom>
            <a:avLst/>
            <a:gdLst/>
            <a:ahLst/>
            <a:cxnLst/>
            <a:rect l="l" t="t" r="r" b="b"/>
            <a:pathLst>
              <a:path w="306" h="475" extrusionOk="0">
                <a:moveTo>
                  <a:pt x="13" y="403"/>
                </a:moveTo>
                <a:cubicBezTo>
                  <a:pt x="0" y="260"/>
                  <a:pt x="46" y="111"/>
                  <a:pt x="136" y="1"/>
                </a:cubicBezTo>
                <a:cubicBezTo>
                  <a:pt x="208" y="72"/>
                  <a:pt x="279" y="157"/>
                  <a:pt x="292" y="254"/>
                </a:cubicBezTo>
                <a:cubicBezTo>
                  <a:pt x="305" y="358"/>
                  <a:pt x="227" y="474"/>
                  <a:pt x="124" y="461"/>
                </a:cubicBezTo>
                <a:close/>
              </a:path>
            </a:pathLst>
          </a:custGeom>
          <a:solidFill>
            <a:srgbClr val="D0869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69" name="Google Shape;169;p4"/>
          <p:cNvSpPr/>
          <p:nvPr/>
        </p:nvSpPr>
        <p:spPr>
          <a:xfrm rot="10800000" flipH="1">
            <a:off x="2389584" y="6414007"/>
            <a:ext cx="61808" cy="52311"/>
          </a:xfrm>
          <a:custGeom>
            <a:avLst/>
            <a:gdLst/>
            <a:ahLst/>
            <a:cxnLst/>
            <a:rect l="l" t="t" r="r" b="b"/>
            <a:pathLst>
              <a:path w="423" h="358" extrusionOk="0">
                <a:moveTo>
                  <a:pt x="1" y="266"/>
                </a:moveTo>
                <a:cubicBezTo>
                  <a:pt x="72" y="117"/>
                  <a:pt x="228" y="14"/>
                  <a:pt x="390" y="1"/>
                </a:cubicBezTo>
                <a:cubicBezTo>
                  <a:pt x="423" y="104"/>
                  <a:pt x="390" y="221"/>
                  <a:pt x="306" y="286"/>
                </a:cubicBezTo>
                <a:cubicBezTo>
                  <a:pt x="228" y="351"/>
                  <a:pt x="105" y="357"/>
                  <a:pt x="14" y="305"/>
                </a:cubicBezTo>
                <a:close/>
              </a:path>
            </a:pathLst>
          </a:custGeom>
          <a:solidFill>
            <a:srgbClr val="D0869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70" name="Google Shape;170;p4"/>
          <p:cNvSpPr/>
          <p:nvPr/>
        </p:nvSpPr>
        <p:spPr>
          <a:xfrm rot="10800000" flipH="1">
            <a:off x="3085111" y="6527689"/>
            <a:ext cx="119524" cy="118649"/>
          </a:xfrm>
          <a:custGeom>
            <a:avLst/>
            <a:gdLst/>
            <a:ahLst/>
            <a:cxnLst/>
            <a:rect l="l" t="t" r="r" b="b"/>
            <a:pathLst>
              <a:path w="818" h="812" extrusionOk="0">
                <a:moveTo>
                  <a:pt x="131" y="117"/>
                </a:moveTo>
                <a:cubicBezTo>
                  <a:pt x="299" y="0"/>
                  <a:pt x="559" y="26"/>
                  <a:pt x="688" y="182"/>
                </a:cubicBezTo>
                <a:cubicBezTo>
                  <a:pt x="818" y="338"/>
                  <a:pt x="792" y="610"/>
                  <a:pt x="617" y="720"/>
                </a:cubicBezTo>
                <a:cubicBezTo>
                  <a:pt x="468" y="811"/>
                  <a:pt x="260" y="766"/>
                  <a:pt x="144" y="642"/>
                </a:cubicBezTo>
                <a:cubicBezTo>
                  <a:pt x="27" y="513"/>
                  <a:pt x="1" y="325"/>
                  <a:pt x="46" y="156"/>
                </a:cubicBezTo>
                <a:close/>
              </a:path>
            </a:pathLst>
          </a:custGeom>
          <a:solidFill>
            <a:srgbClr val="D0869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71" name="Google Shape;171;p4"/>
          <p:cNvSpPr/>
          <p:nvPr/>
        </p:nvSpPr>
        <p:spPr>
          <a:xfrm rot="10800000" flipH="1">
            <a:off x="2447447" y="6519214"/>
            <a:ext cx="58008" cy="45589"/>
          </a:xfrm>
          <a:custGeom>
            <a:avLst/>
            <a:gdLst/>
            <a:ahLst/>
            <a:cxnLst/>
            <a:rect l="l" t="t" r="r" b="b"/>
            <a:pathLst>
              <a:path w="397" h="312" extrusionOk="0">
                <a:moveTo>
                  <a:pt x="338" y="26"/>
                </a:moveTo>
                <a:cubicBezTo>
                  <a:pt x="228" y="33"/>
                  <a:pt x="117" y="46"/>
                  <a:pt x="7" y="58"/>
                </a:cubicBezTo>
                <a:cubicBezTo>
                  <a:pt x="1" y="182"/>
                  <a:pt x="124" y="311"/>
                  <a:pt x="247" y="279"/>
                </a:cubicBezTo>
                <a:cubicBezTo>
                  <a:pt x="370" y="253"/>
                  <a:pt x="396" y="39"/>
                  <a:pt x="273" y="0"/>
                </a:cubicBezTo>
                <a:close/>
              </a:path>
            </a:pathLst>
          </a:custGeom>
          <a:solidFill>
            <a:srgbClr val="D0869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72" name="Google Shape;172;p4"/>
          <p:cNvSpPr/>
          <p:nvPr/>
        </p:nvSpPr>
        <p:spPr>
          <a:xfrm rot="10800000" flipH="1">
            <a:off x="2884345" y="6344893"/>
            <a:ext cx="65460" cy="76859"/>
          </a:xfrm>
          <a:custGeom>
            <a:avLst/>
            <a:gdLst/>
            <a:ahLst/>
            <a:cxnLst/>
            <a:rect l="l" t="t" r="r" b="b"/>
            <a:pathLst>
              <a:path w="448" h="526" extrusionOk="0">
                <a:moveTo>
                  <a:pt x="285" y="0"/>
                </a:moveTo>
                <a:cubicBezTo>
                  <a:pt x="169" y="26"/>
                  <a:pt x="58" y="117"/>
                  <a:pt x="32" y="234"/>
                </a:cubicBezTo>
                <a:cubicBezTo>
                  <a:pt x="0" y="357"/>
                  <a:pt x="84" y="500"/>
                  <a:pt x="208" y="513"/>
                </a:cubicBezTo>
                <a:cubicBezTo>
                  <a:pt x="331" y="526"/>
                  <a:pt x="448" y="383"/>
                  <a:pt x="389" y="273"/>
                </a:cubicBezTo>
                <a:cubicBezTo>
                  <a:pt x="324" y="240"/>
                  <a:pt x="259" y="208"/>
                  <a:pt x="201" y="175"/>
                </a:cubicBezTo>
                <a:close/>
              </a:path>
            </a:pathLst>
          </a:custGeom>
          <a:solidFill>
            <a:srgbClr val="FFFFD8"/>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73" name="Google Shape;173;p4"/>
          <p:cNvSpPr/>
          <p:nvPr/>
        </p:nvSpPr>
        <p:spPr>
          <a:xfrm rot="10800000" flipH="1">
            <a:off x="371657" y="3804858"/>
            <a:ext cx="68236" cy="75836"/>
          </a:xfrm>
          <a:custGeom>
            <a:avLst/>
            <a:gdLst/>
            <a:ahLst/>
            <a:cxnLst/>
            <a:rect l="l" t="t" r="r" b="b"/>
            <a:pathLst>
              <a:path w="467" h="519" extrusionOk="0">
                <a:moveTo>
                  <a:pt x="169" y="0"/>
                </a:moveTo>
                <a:cubicBezTo>
                  <a:pt x="45" y="91"/>
                  <a:pt x="0" y="292"/>
                  <a:pt x="104" y="402"/>
                </a:cubicBezTo>
                <a:cubicBezTo>
                  <a:pt x="208" y="519"/>
                  <a:pt x="441" y="467"/>
                  <a:pt x="454" y="311"/>
                </a:cubicBezTo>
                <a:cubicBezTo>
                  <a:pt x="467" y="175"/>
                  <a:pt x="324" y="78"/>
                  <a:pt x="188" y="46"/>
                </a:cubicBezTo>
                <a:close/>
              </a:path>
            </a:pathLst>
          </a:custGeom>
          <a:solidFill>
            <a:srgbClr val="FFFFD8"/>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74" name="Google Shape;174;p4"/>
          <p:cNvSpPr/>
          <p:nvPr/>
        </p:nvSpPr>
        <p:spPr>
          <a:xfrm rot="10800000" flipH="1">
            <a:off x="426679" y="2867152"/>
            <a:ext cx="64584" cy="56987"/>
          </a:xfrm>
          <a:custGeom>
            <a:avLst/>
            <a:gdLst/>
            <a:ahLst/>
            <a:cxnLst/>
            <a:rect l="l" t="t" r="r" b="b"/>
            <a:pathLst>
              <a:path w="442" h="390" extrusionOk="0">
                <a:moveTo>
                  <a:pt x="176" y="1"/>
                </a:moveTo>
                <a:cubicBezTo>
                  <a:pt x="85" y="98"/>
                  <a:pt x="20" y="221"/>
                  <a:pt x="1" y="351"/>
                </a:cubicBezTo>
                <a:cubicBezTo>
                  <a:pt x="92" y="370"/>
                  <a:pt x="189" y="390"/>
                  <a:pt x="273" y="364"/>
                </a:cubicBezTo>
                <a:cubicBezTo>
                  <a:pt x="364" y="338"/>
                  <a:pt x="442" y="260"/>
                  <a:pt x="435" y="163"/>
                </a:cubicBezTo>
                <a:cubicBezTo>
                  <a:pt x="429" y="72"/>
                  <a:pt x="306" y="7"/>
                  <a:pt x="234" y="72"/>
                </a:cubicBezTo>
                <a:close/>
              </a:path>
            </a:pathLst>
          </a:custGeom>
          <a:solidFill>
            <a:srgbClr val="FFFFD8"/>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75" name="Google Shape;175;p4"/>
          <p:cNvSpPr/>
          <p:nvPr/>
        </p:nvSpPr>
        <p:spPr>
          <a:xfrm rot="10800000" flipH="1">
            <a:off x="646970" y="4012247"/>
            <a:ext cx="82703" cy="85480"/>
          </a:xfrm>
          <a:custGeom>
            <a:avLst/>
            <a:gdLst/>
            <a:ahLst/>
            <a:cxnLst/>
            <a:rect l="l" t="t" r="r" b="b"/>
            <a:pathLst>
              <a:path w="566" h="585" extrusionOk="0">
                <a:moveTo>
                  <a:pt x="20" y="1"/>
                </a:moveTo>
                <a:cubicBezTo>
                  <a:pt x="1" y="169"/>
                  <a:pt x="20" y="357"/>
                  <a:pt x="144" y="474"/>
                </a:cubicBezTo>
                <a:cubicBezTo>
                  <a:pt x="273" y="584"/>
                  <a:pt x="526" y="532"/>
                  <a:pt x="546" y="364"/>
                </a:cubicBezTo>
                <a:cubicBezTo>
                  <a:pt x="565" y="195"/>
                  <a:pt x="351" y="98"/>
                  <a:pt x="182" y="53"/>
                </a:cubicBezTo>
                <a:close/>
              </a:path>
            </a:pathLst>
          </a:custGeom>
          <a:solidFill>
            <a:srgbClr val="FFFFD8"/>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76" name="Google Shape;176;p4"/>
          <p:cNvSpPr/>
          <p:nvPr/>
        </p:nvSpPr>
        <p:spPr>
          <a:xfrm rot="10800000" flipH="1">
            <a:off x="439892" y="6011303"/>
            <a:ext cx="38136" cy="48512"/>
          </a:xfrm>
          <a:custGeom>
            <a:avLst/>
            <a:gdLst/>
            <a:ahLst/>
            <a:cxnLst/>
            <a:rect l="l" t="t" r="r" b="b"/>
            <a:pathLst>
              <a:path w="261" h="332" extrusionOk="0">
                <a:moveTo>
                  <a:pt x="1" y="33"/>
                </a:moveTo>
                <a:lnTo>
                  <a:pt x="72" y="331"/>
                </a:lnTo>
                <a:cubicBezTo>
                  <a:pt x="144" y="292"/>
                  <a:pt x="215" y="247"/>
                  <a:pt x="234" y="176"/>
                </a:cubicBezTo>
                <a:cubicBezTo>
                  <a:pt x="260" y="98"/>
                  <a:pt x="208" y="1"/>
                  <a:pt x="131" y="14"/>
                </a:cubicBezTo>
                <a:close/>
              </a:path>
            </a:pathLst>
          </a:custGeom>
          <a:solidFill>
            <a:srgbClr val="FFFFD8"/>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77" name="Google Shape;177;p4"/>
          <p:cNvSpPr/>
          <p:nvPr/>
        </p:nvSpPr>
        <p:spPr>
          <a:xfrm rot="10800000" flipH="1">
            <a:off x="2629366" y="6396035"/>
            <a:ext cx="174463" cy="185864"/>
          </a:xfrm>
          <a:custGeom>
            <a:avLst/>
            <a:gdLst/>
            <a:ahLst/>
            <a:cxnLst/>
            <a:rect l="l" t="t" r="r" b="b"/>
            <a:pathLst>
              <a:path w="1194" h="1272" extrusionOk="0">
                <a:moveTo>
                  <a:pt x="312" y="798"/>
                </a:moveTo>
                <a:cubicBezTo>
                  <a:pt x="65" y="675"/>
                  <a:pt x="1" y="292"/>
                  <a:pt x="195" y="98"/>
                </a:cubicBezTo>
                <a:cubicBezTo>
                  <a:pt x="228" y="59"/>
                  <a:pt x="267" y="33"/>
                  <a:pt x="318" y="20"/>
                </a:cubicBezTo>
                <a:cubicBezTo>
                  <a:pt x="422" y="0"/>
                  <a:pt x="513" y="85"/>
                  <a:pt x="584" y="163"/>
                </a:cubicBezTo>
                <a:cubicBezTo>
                  <a:pt x="733" y="318"/>
                  <a:pt x="876" y="487"/>
                  <a:pt x="1006" y="655"/>
                </a:cubicBezTo>
                <a:cubicBezTo>
                  <a:pt x="1097" y="779"/>
                  <a:pt x="1194" y="941"/>
                  <a:pt x="1129" y="1077"/>
                </a:cubicBezTo>
                <a:cubicBezTo>
                  <a:pt x="1051" y="1271"/>
                  <a:pt x="759" y="1258"/>
                  <a:pt x="597" y="1129"/>
                </a:cubicBezTo>
                <a:close/>
              </a:path>
            </a:pathLst>
          </a:custGeom>
          <a:solidFill>
            <a:srgbClr val="FFFFD8"/>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78" name="Google Shape;178;p4"/>
          <p:cNvSpPr/>
          <p:nvPr/>
        </p:nvSpPr>
        <p:spPr>
          <a:xfrm rot="10800000" flipH="1">
            <a:off x="585156" y="6114370"/>
            <a:ext cx="61808" cy="60785"/>
          </a:xfrm>
          <a:custGeom>
            <a:avLst/>
            <a:gdLst/>
            <a:ahLst/>
            <a:cxnLst/>
            <a:rect l="l" t="t" r="r" b="b"/>
            <a:pathLst>
              <a:path w="423" h="416" extrusionOk="0">
                <a:moveTo>
                  <a:pt x="371" y="415"/>
                </a:moveTo>
                <a:cubicBezTo>
                  <a:pt x="280" y="337"/>
                  <a:pt x="118" y="350"/>
                  <a:pt x="59" y="246"/>
                </a:cubicBezTo>
                <a:cubicBezTo>
                  <a:pt x="1" y="130"/>
                  <a:pt x="163" y="0"/>
                  <a:pt x="280" y="52"/>
                </a:cubicBezTo>
                <a:cubicBezTo>
                  <a:pt x="397" y="110"/>
                  <a:pt x="422" y="272"/>
                  <a:pt x="364" y="389"/>
                </a:cubicBezTo>
                <a:close/>
              </a:path>
            </a:pathLst>
          </a:custGeom>
          <a:solidFill>
            <a:srgbClr val="FFFFD8"/>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79" name="Google Shape;179;p4"/>
          <p:cNvSpPr/>
          <p:nvPr/>
        </p:nvSpPr>
        <p:spPr>
          <a:xfrm rot="10800000" flipH="1">
            <a:off x="1115134" y="6366665"/>
            <a:ext cx="58885" cy="47489"/>
          </a:xfrm>
          <a:custGeom>
            <a:avLst/>
            <a:gdLst/>
            <a:ahLst/>
            <a:cxnLst/>
            <a:rect l="l" t="t" r="r" b="b"/>
            <a:pathLst>
              <a:path w="403" h="325" extrusionOk="0">
                <a:moveTo>
                  <a:pt x="267" y="46"/>
                </a:moveTo>
                <a:cubicBezTo>
                  <a:pt x="176" y="110"/>
                  <a:pt x="92" y="175"/>
                  <a:pt x="1" y="234"/>
                </a:cubicBezTo>
                <a:cubicBezTo>
                  <a:pt x="72" y="311"/>
                  <a:pt x="195" y="324"/>
                  <a:pt x="280" y="273"/>
                </a:cubicBezTo>
                <a:cubicBezTo>
                  <a:pt x="364" y="221"/>
                  <a:pt x="403" y="104"/>
                  <a:pt x="371" y="7"/>
                </a:cubicBezTo>
                <a:lnTo>
                  <a:pt x="228" y="0"/>
                </a:lnTo>
                <a:close/>
              </a:path>
            </a:pathLst>
          </a:custGeom>
          <a:solidFill>
            <a:srgbClr val="FFFFD8"/>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80" name="Google Shape;180;p4"/>
          <p:cNvSpPr/>
          <p:nvPr/>
        </p:nvSpPr>
        <p:spPr>
          <a:xfrm rot="10800000" flipH="1">
            <a:off x="1217563" y="6363889"/>
            <a:ext cx="32292" cy="50265"/>
          </a:xfrm>
          <a:custGeom>
            <a:avLst/>
            <a:gdLst/>
            <a:ahLst/>
            <a:cxnLst/>
            <a:rect l="l" t="t" r="r" b="b"/>
            <a:pathLst>
              <a:path w="221" h="344" extrusionOk="0">
                <a:moveTo>
                  <a:pt x="59" y="305"/>
                </a:moveTo>
                <a:cubicBezTo>
                  <a:pt x="20" y="208"/>
                  <a:pt x="0" y="104"/>
                  <a:pt x="7" y="0"/>
                </a:cubicBezTo>
                <a:cubicBezTo>
                  <a:pt x="156" y="13"/>
                  <a:pt x="221" y="253"/>
                  <a:pt x="98" y="344"/>
                </a:cubicBezTo>
                <a:close/>
              </a:path>
            </a:pathLst>
          </a:custGeom>
          <a:solidFill>
            <a:srgbClr val="FFFFD8"/>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81" name="Google Shape;181;p4"/>
          <p:cNvSpPr/>
          <p:nvPr/>
        </p:nvSpPr>
        <p:spPr>
          <a:xfrm rot="10800000" flipH="1">
            <a:off x="4987235" y="6275707"/>
            <a:ext cx="61808" cy="52311"/>
          </a:xfrm>
          <a:custGeom>
            <a:avLst/>
            <a:gdLst/>
            <a:ahLst/>
            <a:cxnLst/>
            <a:rect l="l" t="t" r="r" b="b"/>
            <a:pathLst>
              <a:path w="423" h="358" extrusionOk="0">
                <a:moveTo>
                  <a:pt x="1" y="266"/>
                </a:moveTo>
                <a:cubicBezTo>
                  <a:pt x="72" y="117"/>
                  <a:pt x="228" y="14"/>
                  <a:pt x="390" y="1"/>
                </a:cubicBezTo>
                <a:cubicBezTo>
                  <a:pt x="423" y="104"/>
                  <a:pt x="390" y="221"/>
                  <a:pt x="306" y="286"/>
                </a:cubicBezTo>
                <a:cubicBezTo>
                  <a:pt x="228" y="351"/>
                  <a:pt x="105" y="357"/>
                  <a:pt x="14" y="305"/>
                </a:cubicBezTo>
                <a:close/>
              </a:path>
            </a:pathLst>
          </a:custGeom>
          <a:solidFill>
            <a:srgbClr val="D0869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82" name="Google Shape;182;p4"/>
          <p:cNvSpPr/>
          <p:nvPr/>
        </p:nvSpPr>
        <p:spPr>
          <a:xfrm rot="10800000" flipH="1">
            <a:off x="5682762" y="6389389"/>
            <a:ext cx="119524" cy="118649"/>
          </a:xfrm>
          <a:custGeom>
            <a:avLst/>
            <a:gdLst/>
            <a:ahLst/>
            <a:cxnLst/>
            <a:rect l="l" t="t" r="r" b="b"/>
            <a:pathLst>
              <a:path w="818" h="812" extrusionOk="0">
                <a:moveTo>
                  <a:pt x="131" y="117"/>
                </a:moveTo>
                <a:cubicBezTo>
                  <a:pt x="299" y="0"/>
                  <a:pt x="559" y="26"/>
                  <a:pt x="688" y="182"/>
                </a:cubicBezTo>
                <a:cubicBezTo>
                  <a:pt x="818" y="338"/>
                  <a:pt x="792" y="610"/>
                  <a:pt x="617" y="720"/>
                </a:cubicBezTo>
                <a:cubicBezTo>
                  <a:pt x="468" y="811"/>
                  <a:pt x="260" y="766"/>
                  <a:pt x="144" y="642"/>
                </a:cubicBezTo>
                <a:cubicBezTo>
                  <a:pt x="27" y="513"/>
                  <a:pt x="1" y="325"/>
                  <a:pt x="46" y="156"/>
                </a:cubicBezTo>
                <a:close/>
              </a:path>
            </a:pathLst>
          </a:custGeom>
          <a:solidFill>
            <a:srgbClr val="D0869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83" name="Google Shape;183;p4"/>
          <p:cNvSpPr/>
          <p:nvPr/>
        </p:nvSpPr>
        <p:spPr>
          <a:xfrm rot="10800000" flipH="1">
            <a:off x="4479131" y="6367630"/>
            <a:ext cx="58008" cy="45589"/>
          </a:xfrm>
          <a:custGeom>
            <a:avLst/>
            <a:gdLst/>
            <a:ahLst/>
            <a:cxnLst/>
            <a:rect l="l" t="t" r="r" b="b"/>
            <a:pathLst>
              <a:path w="397" h="312" extrusionOk="0">
                <a:moveTo>
                  <a:pt x="338" y="26"/>
                </a:moveTo>
                <a:cubicBezTo>
                  <a:pt x="228" y="33"/>
                  <a:pt x="117" y="46"/>
                  <a:pt x="7" y="58"/>
                </a:cubicBezTo>
                <a:cubicBezTo>
                  <a:pt x="1" y="182"/>
                  <a:pt x="124" y="311"/>
                  <a:pt x="247" y="279"/>
                </a:cubicBezTo>
                <a:cubicBezTo>
                  <a:pt x="370" y="253"/>
                  <a:pt x="396" y="39"/>
                  <a:pt x="273" y="0"/>
                </a:cubicBezTo>
                <a:close/>
              </a:path>
            </a:pathLst>
          </a:custGeom>
          <a:solidFill>
            <a:srgbClr val="D0869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84" name="Google Shape;184;p4"/>
          <p:cNvSpPr/>
          <p:nvPr/>
        </p:nvSpPr>
        <p:spPr>
          <a:xfrm rot="10800000" flipH="1">
            <a:off x="7240727" y="6489843"/>
            <a:ext cx="65460" cy="76859"/>
          </a:xfrm>
          <a:custGeom>
            <a:avLst/>
            <a:gdLst/>
            <a:ahLst/>
            <a:cxnLst/>
            <a:rect l="l" t="t" r="r" b="b"/>
            <a:pathLst>
              <a:path w="448" h="526" extrusionOk="0">
                <a:moveTo>
                  <a:pt x="285" y="0"/>
                </a:moveTo>
                <a:cubicBezTo>
                  <a:pt x="169" y="26"/>
                  <a:pt x="58" y="117"/>
                  <a:pt x="32" y="234"/>
                </a:cubicBezTo>
                <a:cubicBezTo>
                  <a:pt x="0" y="357"/>
                  <a:pt x="84" y="500"/>
                  <a:pt x="208" y="513"/>
                </a:cubicBezTo>
                <a:cubicBezTo>
                  <a:pt x="331" y="526"/>
                  <a:pt x="448" y="383"/>
                  <a:pt x="389" y="273"/>
                </a:cubicBezTo>
                <a:cubicBezTo>
                  <a:pt x="324" y="240"/>
                  <a:pt x="259" y="208"/>
                  <a:pt x="201" y="175"/>
                </a:cubicBezTo>
                <a:close/>
              </a:path>
            </a:pathLst>
          </a:custGeom>
          <a:solidFill>
            <a:srgbClr val="FFFFD8"/>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85" name="Google Shape;185;p4"/>
          <p:cNvSpPr/>
          <p:nvPr/>
        </p:nvSpPr>
        <p:spPr>
          <a:xfrm rot="10800000" flipH="1">
            <a:off x="4744696" y="6202585"/>
            <a:ext cx="64584" cy="56987"/>
          </a:xfrm>
          <a:custGeom>
            <a:avLst/>
            <a:gdLst/>
            <a:ahLst/>
            <a:cxnLst/>
            <a:rect l="l" t="t" r="r" b="b"/>
            <a:pathLst>
              <a:path w="442" h="390" extrusionOk="0">
                <a:moveTo>
                  <a:pt x="176" y="1"/>
                </a:moveTo>
                <a:cubicBezTo>
                  <a:pt x="85" y="98"/>
                  <a:pt x="20" y="221"/>
                  <a:pt x="1" y="351"/>
                </a:cubicBezTo>
                <a:cubicBezTo>
                  <a:pt x="92" y="370"/>
                  <a:pt x="189" y="390"/>
                  <a:pt x="273" y="364"/>
                </a:cubicBezTo>
                <a:cubicBezTo>
                  <a:pt x="364" y="338"/>
                  <a:pt x="442" y="260"/>
                  <a:pt x="435" y="163"/>
                </a:cubicBezTo>
                <a:cubicBezTo>
                  <a:pt x="429" y="72"/>
                  <a:pt x="306" y="7"/>
                  <a:pt x="234" y="72"/>
                </a:cubicBezTo>
                <a:close/>
              </a:path>
            </a:pathLst>
          </a:custGeom>
          <a:solidFill>
            <a:srgbClr val="FFFFD8"/>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86" name="Google Shape;186;p4"/>
          <p:cNvSpPr/>
          <p:nvPr/>
        </p:nvSpPr>
        <p:spPr>
          <a:xfrm rot="10800000" flipH="1">
            <a:off x="11520754" y="4360347"/>
            <a:ext cx="82703" cy="85480"/>
          </a:xfrm>
          <a:custGeom>
            <a:avLst/>
            <a:gdLst/>
            <a:ahLst/>
            <a:cxnLst/>
            <a:rect l="l" t="t" r="r" b="b"/>
            <a:pathLst>
              <a:path w="566" h="585" extrusionOk="0">
                <a:moveTo>
                  <a:pt x="20" y="1"/>
                </a:moveTo>
                <a:cubicBezTo>
                  <a:pt x="1" y="169"/>
                  <a:pt x="20" y="357"/>
                  <a:pt x="144" y="474"/>
                </a:cubicBezTo>
                <a:cubicBezTo>
                  <a:pt x="273" y="584"/>
                  <a:pt x="526" y="532"/>
                  <a:pt x="546" y="364"/>
                </a:cubicBezTo>
                <a:cubicBezTo>
                  <a:pt x="565" y="195"/>
                  <a:pt x="351" y="98"/>
                  <a:pt x="182" y="53"/>
                </a:cubicBezTo>
                <a:close/>
              </a:path>
            </a:pathLst>
          </a:custGeom>
          <a:solidFill>
            <a:srgbClr val="FFFFD8"/>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87" name="Google Shape;187;p4"/>
          <p:cNvSpPr/>
          <p:nvPr/>
        </p:nvSpPr>
        <p:spPr>
          <a:xfrm rot="10800000" flipH="1">
            <a:off x="5227017" y="6257735"/>
            <a:ext cx="174463" cy="185864"/>
          </a:xfrm>
          <a:custGeom>
            <a:avLst/>
            <a:gdLst/>
            <a:ahLst/>
            <a:cxnLst/>
            <a:rect l="l" t="t" r="r" b="b"/>
            <a:pathLst>
              <a:path w="1194" h="1272" extrusionOk="0">
                <a:moveTo>
                  <a:pt x="312" y="798"/>
                </a:moveTo>
                <a:cubicBezTo>
                  <a:pt x="65" y="675"/>
                  <a:pt x="1" y="292"/>
                  <a:pt x="195" y="98"/>
                </a:cubicBezTo>
                <a:cubicBezTo>
                  <a:pt x="228" y="59"/>
                  <a:pt x="267" y="33"/>
                  <a:pt x="318" y="20"/>
                </a:cubicBezTo>
                <a:cubicBezTo>
                  <a:pt x="422" y="0"/>
                  <a:pt x="513" y="85"/>
                  <a:pt x="584" y="163"/>
                </a:cubicBezTo>
                <a:cubicBezTo>
                  <a:pt x="733" y="318"/>
                  <a:pt x="876" y="487"/>
                  <a:pt x="1006" y="655"/>
                </a:cubicBezTo>
                <a:cubicBezTo>
                  <a:pt x="1097" y="779"/>
                  <a:pt x="1194" y="941"/>
                  <a:pt x="1129" y="1077"/>
                </a:cubicBezTo>
                <a:cubicBezTo>
                  <a:pt x="1051" y="1271"/>
                  <a:pt x="759" y="1258"/>
                  <a:pt x="597" y="1129"/>
                </a:cubicBezTo>
                <a:close/>
              </a:path>
            </a:pathLst>
          </a:custGeom>
          <a:solidFill>
            <a:srgbClr val="FFFFD8"/>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Tree>
    <p:extLst>
      <p:ext uri="{BB962C8B-B14F-4D97-AF65-F5344CB8AC3E}">
        <p14:creationId xmlns:p14="http://schemas.microsoft.com/office/powerpoint/2010/main" val="2888125395"/>
      </p:ext>
    </p:extLst>
  </p:cSld>
  <p:clrMapOvr>
    <a:masterClrMapping/>
  </p:clrMapOvr>
</p:sldLayout>
</file>

<file path=ppt/slideLayouts/slideLayout130.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09600" y="274639"/>
            <a:ext cx="10972800" cy="58515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Date Placeholder 2"/>
          <p:cNvSpPr>
            <a:spLocks noGrp="1"/>
          </p:cNvSpPr>
          <p:nvPr>
            <p:ph type="dt" sz="half" idx="10"/>
          </p:nvPr>
        </p:nvSpPr>
        <p:spPr>
          <a:xfrm>
            <a:off x="609600" y="6245225"/>
            <a:ext cx="2844800" cy="476250"/>
          </a:xfrm>
        </p:spPr>
        <p:txBody>
          <a:bodyPr/>
          <a:lstStyle>
            <a:lvl1pPr>
              <a:defRPr/>
            </a:lvl1pPr>
          </a:lstStyle>
          <a:p>
            <a:endParaRPr lang="en-US">
              <a:solidFill>
                <a:srgbClr val="000000"/>
              </a:solidFill>
            </a:endParaRPr>
          </a:p>
        </p:txBody>
      </p:sp>
      <p:sp>
        <p:nvSpPr>
          <p:cNvPr id="4" name="Footer Placeholder 3"/>
          <p:cNvSpPr>
            <a:spLocks noGrp="1"/>
          </p:cNvSpPr>
          <p:nvPr>
            <p:ph type="ftr" sz="quarter" idx="11"/>
          </p:nvPr>
        </p:nvSpPr>
        <p:spPr>
          <a:xfrm>
            <a:off x="4165600" y="6245225"/>
            <a:ext cx="3860800" cy="476250"/>
          </a:xfrm>
        </p:spPr>
        <p:txBody>
          <a:bodyPr/>
          <a:lstStyle>
            <a:lvl1pPr>
              <a:defRPr/>
            </a:lvl1pPr>
          </a:lstStyle>
          <a:p>
            <a:endParaRPr lang="en-US">
              <a:solidFill>
                <a:srgbClr val="000000"/>
              </a:solidFill>
            </a:endParaRPr>
          </a:p>
        </p:txBody>
      </p:sp>
      <p:sp>
        <p:nvSpPr>
          <p:cNvPr id="5" name="Slide Number Placeholder 4"/>
          <p:cNvSpPr>
            <a:spLocks noGrp="1"/>
          </p:cNvSpPr>
          <p:nvPr>
            <p:ph type="sldNum" sz="quarter" idx="12"/>
          </p:nvPr>
        </p:nvSpPr>
        <p:spPr>
          <a:xfrm>
            <a:off x="8737600" y="6245225"/>
            <a:ext cx="2844800" cy="476250"/>
          </a:xfrm>
        </p:spPr>
        <p:txBody>
          <a:bodyPr/>
          <a:lstStyle>
            <a:lvl1pPr>
              <a:defRPr/>
            </a:lvl1pPr>
          </a:lstStyle>
          <a:p>
            <a:fld id="{A46B243E-949A-476C-9FF2-F7DC3C2AE7C2}"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867200229"/>
      </p:ext>
    </p:extLst>
  </p:cSld>
  <p:clrMapOvr>
    <a:masterClrMapping/>
  </p:clrMapOvr>
  <p:transition>
    <p:randomBar dir="vert"/>
  </p:transition>
</p:sldLayout>
</file>

<file path=ppt/slideLayouts/slideLayout13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D049C612-0D4A-43A2-BEAB-0A5AD76E036D}"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819871884"/>
      </p:ext>
    </p:extLst>
  </p:cSld>
  <p:clrMapOvr>
    <a:masterClrMapping/>
  </p:clrMapOvr>
  <p:transition>
    <p:randomBar dir="vert"/>
  </p:transition>
</p:sldLayout>
</file>

<file path=ppt/slideLayouts/slideLayout13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7361C0A1-865C-45FD-B8E2-6FF1B1A8850F}"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2077782197"/>
      </p:ext>
    </p:extLst>
  </p:cSld>
  <p:clrMapOvr>
    <a:masterClrMapping/>
  </p:clrMapOvr>
  <p:transition>
    <p:randomBar dir="vert"/>
  </p:transition>
</p:sldLayout>
</file>

<file path=ppt/slideLayouts/slideLayout13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3B5A753B-36D9-424C-96C8-EA837C887E20}"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1303424544"/>
      </p:ext>
    </p:extLst>
  </p:cSld>
  <p:clrMapOvr>
    <a:masterClrMapping/>
  </p:clrMapOvr>
  <p:transition>
    <p:randomBar dir="vert"/>
  </p:transition>
</p:sldLayout>
</file>

<file path=ppt/slideLayouts/slideLayout13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lvl1pPr>
              <a:defRPr/>
            </a:lvl1pPr>
          </a:lstStyle>
          <a:p>
            <a:endParaRPr 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779B71E9-AF47-4E32-BC70-5F949E5FBF56}"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077086595"/>
      </p:ext>
    </p:extLst>
  </p:cSld>
  <p:clrMapOvr>
    <a:masterClrMapping/>
  </p:clrMapOvr>
  <p:transition>
    <p:randomBar dir="vert"/>
  </p:transition>
</p:sldLayout>
</file>

<file path=ppt/slideLayouts/slideLayout13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lvl1pPr>
              <a:defRPr/>
            </a:lvl1pPr>
          </a:lstStyle>
          <a:p>
            <a:endParaRPr lang="en-US">
              <a:solidFill>
                <a:srgbClr val="000000"/>
              </a:solidFill>
            </a:endParaRPr>
          </a:p>
        </p:txBody>
      </p:sp>
      <p:sp>
        <p:nvSpPr>
          <p:cNvPr id="8" name="Footer Placeholder 7"/>
          <p:cNvSpPr>
            <a:spLocks noGrp="1"/>
          </p:cNvSpPr>
          <p:nvPr>
            <p:ph type="ftr" sz="quarter" idx="11"/>
          </p:nvPr>
        </p:nvSpPr>
        <p:spPr/>
        <p:txBody>
          <a:bodyPr/>
          <a:lstStyle>
            <a:lvl1pPr>
              <a:defRPr/>
            </a:lvl1pPr>
          </a:lstStyle>
          <a:p>
            <a:endParaRPr lang="en-US">
              <a:solidFill>
                <a:srgbClr val="000000"/>
              </a:solidFill>
            </a:endParaRPr>
          </a:p>
        </p:txBody>
      </p:sp>
      <p:sp>
        <p:nvSpPr>
          <p:cNvPr id="9" name="Slide Number Placeholder 8"/>
          <p:cNvSpPr>
            <a:spLocks noGrp="1"/>
          </p:cNvSpPr>
          <p:nvPr>
            <p:ph type="sldNum" sz="quarter" idx="12"/>
          </p:nvPr>
        </p:nvSpPr>
        <p:spPr/>
        <p:txBody>
          <a:bodyPr/>
          <a:lstStyle>
            <a:lvl1pPr>
              <a:defRPr/>
            </a:lvl1pPr>
          </a:lstStyle>
          <a:p>
            <a:fld id="{FD4B9757-A5D5-4BB6-A016-AA10B0EF2664}"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4149900553"/>
      </p:ext>
    </p:extLst>
  </p:cSld>
  <p:clrMapOvr>
    <a:masterClrMapping/>
  </p:clrMapOvr>
  <p:transition>
    <p:randomBar dir="vert"/>
  </p:transition>
</p:sldLayout>
</file>

<file path=ppt/slideLayouts/slideLayout13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lvl1pPr>
              <a:defRPr/>
            </a:lvl1pPr>
          </a:lstStyle>
          <a:p>
            <a:endParaRPr lang="en-US">
              <a:solidFill>
                <a:srgbClr val="000000"/>
              </a:solidFill>
            </a:endParaRPr>
          </a:p>
        </p:txBody>
      </p:sp>
      <p:sp>
        <p:nvSpPr>
          <p:cNvPr id="4" name="Footer Placeholder 3"/>
          <p:cNvSpPr>
            <a:spLocks noGrp="1"/>
          </p:cNvSpPr>
          <p:nvPr>
            <p:ph type="ftr" sz="quarter" idx="11"/>
          </p:nvPr>
        </p:nvSpPr>
        <p:spPr/>
        <p:txBody>
          <a:bodyPr/>
          <a:lstStyle>
            <a:lvl1pPr>
              <a:defRPr/>
            </a:lvl1pPr>
          </a:lstStyle>
          <a:p>
            <a:endParaRPr lang="en-US">
              <a:solidFill>
                <a:srgbClr val="000000"/>
              </a:solidFill>
            </a:endParaRPr>
          </a:p>
        </p:txBody>
      </p:sp>
      <p:sp>
        <p:nvSpPr>
          <p:cNvPr id="5" name="Slide Number Placeholder 4"/>
          <p:cNvSpPr>
            <a:spLocks noGrp="1"/>
          </p:cNvSpPr>
          <p:nvPr>
            <p:ph type="sldNum" sz="quarter" idx="12"/>
          </p:nvPr>
        </p:nvSpPr>
        <p:spPr/>
        <p:txBody>
          <a:bodyPr/>
          <a:lstStyle>
            <a:lvl1pPr>
              <a:defRPr/>
            </a:lvl1pPr>
          </a:lstStyle>
          <a:p>
            <a:fld id="{D5C1B726-5AA9-48A6-BC69-CA3AFD3F5CE2}"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771150733"/>
      </p:ext>
    </p:extLst>
  </p:cSld>
  <p:clrMapOvr>
    <a:masterClrMapping/>
  </p:clrMapOvr>
  <p:transition>
    <p:randomBar dir="vert"/>
  </p:transition>
</p:sldLayout>
</file>

<file path=ppt/slideLayouts/slideLayout13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solidFill>
                <a:srgbClr val="000000"/>
              </a:solidFill>
            </a:endParaRPr>
          </a:p>
        </p:txBody>
      </p:sp>
      <p:sp>
        <p:nvSpPr>
          <p:cNvPr id="3" name="Footer Placeholder 2"/>
          <p:cNvSpPr>
            <a:spLocks noGrp="1"/>
          </p:cNvSpPr>
          <p:nvPr>
            <p:ph type="ftr" sz="quarter" idx="11"/>
          </p:nvPr>
        </p:nvSpPr>
        <p:spPr/>
        <p:txBody>
          <a:bodyPr/>
          <a:lstStyle>
            <a:lvl1pPr>
              <a:defRPr/>
            </a:lvl1pPr>
          </a:lstStyle>
          <a:p>
            <a:endParaRPr lang="en-US">
              <a:solidFill>
                <a:srgbClr val="000000"/>
              </a:solidFill>
            </a:endParaRPr>
          </a:p>
        </p:txBody>
      </p:sp>
      <p:sp>
        <p:nvSpPr>
          <p:cNvPr id="4" name="Slide Number Placeholder 3"/>
          <p:cNvSpPr>
            <a:spLocks noGrp="1"/>
          </p:cNvSpPr>
          <p:nvPr>
            <p:ph type="sldNum" sz="quarter" idx="12"/>
          </p:nvPr>
        </p:nvSpPr>
        <p:spPr/>
        <p:txBody>
          <a:bodyPr/>
          <a:lstStyle>
            <a:lvl1pPr>
              <a:defRPr/>
            </a:lvl1pPr>
          </a:lstStyle>
          <a:p>
            <a:fld id="{9A940719-65E4-4747-B05F-1454721D5117}"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363551845"/>
      </p:ext>
    </p:extLst>
  </p:cSld>
  <p:clrMapOvr>
    <a:masterClrMapping/>
  </p:clrMapOvr>
  <p:transition>
    <p:randomBar dir="vert"/>
  </p:transition>
</p:sldLayout>
</file>

<file path=ppt/slideLayouts/slideLayout13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endParaRPr 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7E33F911-2ADF-4E36-93FC-CCB5778D235C}"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1726649746"/>
      </p:ext>
    </p:extLst>
  </p:cSld>
  <p:clrMapOvr>
    <a:masterClrMapping/>
  </p:clrMapOvr>
  <p:transition>
    <p:randomBar dir="vert"/>
  </p:transition>
</p:sldLayout>
</file>

<file path=ppt/slideLayouts/slideLayout13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endParaRPr 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912A2104-CF6F-46A3-98C7-FFFD2C2CE41F}"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69186660"/>
      </p:ext>
    </p:extLst>
  </p:cSld>
  <p:clrMapOvr>
    <a:masterClrMapping/>
  </p:clrMapOvr>
  <p:transition>
    <p:randomBar dir="vert"/>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Main point">
  <p:cSld name="Main point">
    <p:spTree>
      <p:nvGrpSpPr>
        <p:cNvPr id="1" name="Shape 487"/>
        <p:cNvGrpSpPr/>
        <p:nvPr/>
      </p:nvGrpSpPr>
      <p:grpSpPr>
        <a:xfrm>
          <a:off x="0" y="0"/>
          <a:ext cx="0" cy="0"/>
          <a:chOff x="0" y="0"/>
          <a:chExt cx="0" cy="0"/>
        </a:xfrm>
      </p:grpSpPr>
      <p:grpSp>
        <p:nvGrpSpPr>
          <p:cNvPr id="488" name="Google Shape;488;p8"/>
          <p:cNvGrpSpPr/>
          <p:nvPr/>
        </p:nvGrpSpPr>
        <p:grpSpPr>
          <a:xfrm>
            <a:off x="-7981443" y="-12274575"/>
            <a:ext cx="30032635" cy="36340905"/>
            <a:chOff x="-5986082" y="-9205932"/>
            <a:chExt cx="22524476" cy="27255679"/>
          </a:xfrm>
        </p:grpSpPr>
        <p:grpSp>
          <p:nvGrpSpPr>
            <p:cNvPr id="489" name="Google Shape;489;p8"/>
            <p:cNvGrpSpPr/>
            <p:nvPr/>
          </p:nvGrpSpPr>
          <p:grpSpPr>
            <a:xfrm rot="2700000" flipH="1">
              <a:off x="-1942445" y="-6612045"/>
              <a:ext cx="13126514" cy="13978037"/>
              <a:chOff x="-1468125" y="3375299"/>
              <a:chExt cx="13126640" cy="4800138"/>
            </a:xfrm>
          </p:grpSpPr>
          <p:grpSp>
            <p:nvGrpSpPr>
              <p:cNvPr id="490" name="Google Shape;490;p8"/>
              <p:cNvGrpSpPr/>
              <p:nvPr/>
            </p:nvGrpSpPr>
            <p:grpSpPr>
              <a:xfrm>
                <a:off x="-1468125" y="3375299"/>
                <a:ext cx="13126601" cy="2410835"/>
                <a:chOff x="2617050" y="4134125"/>
                <a:chExt cx="6970000" cy="1332100"/>
              </a:xfrm>
            </p:grpSpPr>
            <p:sp>
              <p:nvSpPr>
                <p:cNvPr id="491" name="Google Shape;491;p8"/>
                <p:cNvSpPr/>
                <p:nvPr/>
              </p:nvSpPr>
              <p:spPr>
                <a:xfrm>
                  <a:off x="2617050" y="4329925"/>
                  <a:ext cx="6970000" cy="1136300"/>
                </a:xfrm>
                <a:custGeom>
                  <a:avLst/>
                  <a:gdLst/>
                  <a:ahLst/>
                  <a:cxnLst/>
                  <a:rect l="l" t="t" r="r" b="b"/>
                  <a:pathLst>
                    <a:path w="278800" h="45452" extrusionOk="0">
                      <a:moveTo>
                        <a:pt x="165875" y="0"/>
                      </a:moveTo>
                      <a:cubicBezTo>
                        <a:pt x="154970" y="0"/>
                        <a:pt x="146990" y="3265"/>
                        <a:pt x="139400" y="6905"/>
                      </a:cubicBezTo>
                      <a:cubicBezTo>
                        <a:pt x="129595" y="11604"/>
                        <a:pt x="118244" y="18055"/>
                        <a:pt x="102202" y="18055"/>
                      </a:cubicBezTo>
                      <a:cubicBezTo>
                        <a:pt x="92574" y="18055"/>
                        <a:pt x="81257" y="15732"/>
                        <a:pt x="67570" y="9311"/>
                      </a:cubicBezTo>
                      <a:cubicBezTo>
                        <a:pt x="52912" y="2430"/>
                        <a:pt x="39134" y="371"/>
                        <a:pt x="27892" y="371"/>
                      </a:cubicBezTo>
                      <a:cubicBezTo>
                        <a:pt x="11127" y="371"/>
                        <a:pt x="1" y="4950"/>
                        <a:pt x="1" y="4950"/>
                      </a:cubicBezTo>
                      <a:lnTo>
                        <a:pt x="1" y="45452"/>
                      </a:lnTo>
                      <a:lnTo>
                        <a:pt x="278799" y="45452"/>
                      </a:lnTo>
                      <a:lnTo>
                        <a:pt x="278799" y="8910"/>
                      </a:lnTo>
                      <a:cubicBezTo>
                        <a:pt x="278799" y="8910"/>
                        <a:pt x="261746" y="18308"/>
                        <a:pt x="239090" y="18308"/>
                      </a:cubicBezTo>
                      <a:cubicBezTo>
                        <a:pt x="229133" y="18308"/>
                        <a:pt x="218093" y="16493"/>
                        <a:pt x="206944" y="11266"/>
                      </a:cubicBezTo>
                      <a:cubicBezTo>
                        <a:pt x="189184" y="2935"/>
                        <a:pt x="176215" y="0"/>
                        <a:pt x="165875" y="0"/>
                      </a:cubicBezTo>
                      <a:close/>
                    </a:path>
                  </a:pathLst>
                </a:custGeom>
                <a:solidFill>
                  <a:srgbClr val="C1D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92" name="Google Shape;492;p8"/>
                <p:cNvSpPr/>
                <p:nvPr/>
              </p:nvSpPr>
              <p:spPr>
                <a:xfrm>
                  <a:off x="2617050" y="4134125"/>
                  <a:ext cx="6970000" cy="1332100"/>
                </a:xfrm>
                <a:custGeom>
                  <a:avLst/>
                  <a:gdLst/>
                  <a:ahLst/>
                  <a:cxnLst/>
                  <a:rect l="l" t="t" r="r" b="b"/>
                  <a:pathLst>
                    <a:path w="278800" h="53284" fill="none" extrusionOk="0">
                      <a:moveTo>
                        <a:pt x="1" y="12782"/>
                      </a:moveTo>
                      <a:cubicBezTo>
                        <a:pt x="1" y="12782"/>
                        <a:pt x="31054" y="0"/>
                        <a:pt x="67570" y="17143"/>
                      </a:cubicBezTo>
                      <a:cubicBezTo>
                        <a:pt x="104061" y="34261"/>
                        <a:pt x="123711" y="22256"/>
                        <a:pt x="139400" y="14737"/>
                      </a:cubicBezTo>
                      <a:cubicBezTo>
                        <a:pt x="154187" y="7645"/>
                        <a:pt x="170453" y="1980"/>
                        <a:pt x="206944" y="19098"/>
                      </a:cubicBezTo>
                      <a:cubicBezTo>
                        <a:pt x="243461" y="36216"/>
                        <a:pt x="278799" y="16742"/>
                        <a:pt x="278799" y="16742"/>
                      </a:cubicBezTo>
                      <a:lnTo>
                        <a:pt x="278799" y="53284"/>
                      </a:lnTo>
                      <a:lnTo>
                        <a:pt x="1" y="53284"/>
                      </a:lnTo>
                      <a:close/>
                    </a:path>
                  </a:pathLst>
                </a:custGeom>
                <a:solidFill>
                  <a:srgbClr val="C1D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493" name="Google Shape;493;p8"/>
              <p:cNvSpPr/>
              <p:nvPr/>
            </p:nvSpPr>
            <p:spPr>
              <a:xfrm>
                <a:off x="-1468123" y="4848997"/>
                <a:ext cx="13126639" cy="3326440"/>
              </a:xfrm>
              <a:custGeom>
                <a:avLst/>
                <a:gdLst/>
                <a:ahLst/>
                <a:cxnLst/>
                <a:rect l="l" t="t" r="r" b="b"/>
                <a:pathLst>
                  <a:path w="285579" h="142781" extrusionOk="0">
                    <a:moveTo>
                      <a:pt x="0" y="142780"/>
                    </a:moveTo>
                    <a:lnTo>
                      <a:pt x="285579" y="142780"/>
                    </a:lnTo>
                    <a:lnTo>
                      <a:pt x="285579" y="0"/>
                    </a:lnTo>
                    <a:lnTo>
                      <a:pt x="0" y="0"/>
                    </a:lnTo>
                    <a:close/>
                  </a:path>
                </a:pathLst>
              </a:custGeom>
              <a:solidFill>
                <a:srgbClr val="C1D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494" name="Google Shape;494;p8"/>
            <p:cNvSpPr/>
            <p:nvPr/>
          </p:nvSpPr>
          <p:spPr>
            <a:xfrm rot="-7692665" flipH="1">
              <a:off x="-6692507" y="1679529"/>
              <a:ext cx="24708734" cy="8233218"/>
            </a:xfrm>
            <a:custGeom>
              <a:avLst/>
              <a:gdLst/>
              <a:ahLst/>
              <a:cxnLst/>
              <a:rect l="l" t="t" r="r" b="b"/>
              <a:pathLst>
                <a:path w="313885" h="184466" extrusionOk="0">
                  <a:moveTo>
                    <a:pt x="186903" y="32588"/>
                  </a:moveTo>
                  <a:cubicBezTo>
                    <a:pt x="185661" y="32588"/>
                    <a:pt x="184432" y="32845"/>
                    <a:pt x="183424" y="33328"/>
                  </a:cubicBezTo>
                  <a:cubicBezTo>
                    <a:pt x="182824" y="33619"/>
                    <a:pt x="182224" y="34064"/>
                    <a:pt x="182070" y="34716"/>
                  </a:cubicBezTo>
                  <a:cubicBezTo>
                    <a:pt x="181847" y="35607"/>
                    <a:pt x="182601" y="36463"/>
                    <a:pt x="183458" y="36823"/>
                  </a:cubicBezTo>
                  <a:cubicBezTo>
                    <a:pt x="184093" y="37098"/>
                    <a:pt x="184787" y="37177"/>
                    <a:pt x="185487" y="37177"/>
                  </a:cubicBezTo>
                  <a:cubicBezTo>
                    <a:pt x="185921" y="37177"/>
                    <a:pt x="186356" y="37147"/>
                    <a:pt x="186782" y="37114"/>
                  </a:cubicBezTo>
                  <a:cubicBezTo>
                    <a:pt x="188495" y="36994"/>
                    <a:pt x="190192" y="36892"/>
                    <a:pt x="191888" y="36772"/>
                  </a:cubicBezTo>
                  <a:cubicBezTo>
                    <a:pt x="192111" y="36755"/>
                    <a:pt x="192316" y="36737"/>
                    <a:pt x="192488" y="36617"/>
                  </a:cubicBezTo>
                  <a:cubicBezTo>
                    <a:pt x="192933" y="36309"/>
                    <a:pt x="192762" y="35624"/>
                    <a:pt x="192471" y="35178"/>
                  </a:cubicBezTo>
                  <a:cubicBezTo>
                    <a:pt x="191343" y="33393"/>
                    <a:pt x="189103" y="32588"/>
                    <a:pt x="186903" y="32588"/>
                  </a:cubicBezTo>
                  <a:close/>
                  <a:moveTo>
                    <a:pt x="165701" y="35269"/>
                  </a:moveTo>
                  <a:cubicBezTo>
                    <a:pt x="165577" y="35269"/>
                    <a:pt x="165453" y="35278"/>
                    <a:pt x="165330" y="35298"/>
                  </a:cubicBezTo>
                  <a:cubicBezTo>
                    <a:pt x="164713" y="35401"/>
                    <a:pt x="164113" y="35915"/>
                    <a:pt x="164147" y="36549"/>
                  </a:cubicBezTo>
                  <a:cubicBezTo>
                    <a:pt x="164199" y="37251"/>
                    <a:pt x="164970" y="37646"/>
                    <a:pt x="165655" y="37834"/>
                  </a:cubicBezTo>
                  <a:cubicBezTo>
                    <a:pt x="166384" y="38032"/>
                    <a:pt x="167089" y="38113"/>
                    <a:pt x="167786" y="38113"/>
                  </a:cubicBezTo>
                  <a:cubicBezTo>
                    <a:pt x="168958" y="38113"/>
                    <a:pt x="170107" y="37884"/>
                    <a:pt x="171310" y="37594"/>
                  </a:cubicBezTo>
                  <a:cubicBezTo>
                    <a:pt x="172029" y="37423"/>
                    <a:pt x="174394" y="37080"/>
                    <a:pt x="173383" y="36103"/>
                  </a:cubicBezTo>
                  <a:cubicBezTo>
                    <a:pt x="173209" y="35938"/>
                    <a:pt x="172847" y="35891"/>
                    <a:pt x="172452" y="35891"/>
                  </a:cubicBezTo>
                  <a:cubicBezTo>
                    <a:pt x="171948" y="35891"/>
                    <a:pt x="171392" y="35966"/>
                    <a:pt x="171104" y="35966"/>
                  </a:cubicBezTo>
                  <a:cubicBezTo>
                    <a:pt x="171031" y="35967"/>
                    <a:pt x="170958" y="35968"/>
                    <a:pt x="170885" y="35968"/>
                  </a:cubicBezTo>
                  <a:cubicBezTo>
                    <a:pt x="169639" y="35968"/>
                    <a:pt x="168394" y="35828"/>
                    <a:pt x="167180" y="35521"/>
                  </a:cubicBezTo>
                  <a:cubicBezTo>
                    <a:pt x="166700" y="35411"/>
                    <a:pt x="166199" y="35269"/>
                    <a:pt x="165701" y="35269"/>
                  </a:cubicBezTo>
                  <a:close/>
                  <a:moveTo>
                    <a:pt x="313713" y="38948"/>
                  </a:moveTo>
                  <a:cubicBezTo>
                    <a:pt x="313713" y="38948"/>
                    <a:pt x="313713" y="38948"/>
                    <a:pt x="313713" y="38948"/>
                  </a:cubicBezTo>
                  <a:cubicBezTo>
                    <a:pt x="313713" y="38948"/>
                    <a:pt x="313713" y="38948"/>
                    <a:pt x="313713" y="38948"/>
                  </a:cubicBezTo>
                  <a:close/>
                  <a:moveTo>
                    <a:pt x="241084" y="36326"/>
                  </a:moveTo>
                  <a:cubicBezTo>
                    <a:pt x="239935" y="36326"/>
                    <a:pt x="240277" y="38504"/>
                    <a:pt x="240550" y="39085"/>
                  </a:cubicBezTo>
                  <a:cubicBezTo>
                    <a:pt x="240635" y="39256"/>
                    <a:pt x="240772" y="39462"/>
                    <a:pt x="240978" y="39496"/>
                  </a:cubicBezTo>
                  <a:cubicBezTo>
                    <a:pt x="240997" y="39499"/>
                    <a:pt x="241016" y="39500"/>
                    <a:pt x="241035" y="39500"/>
                  </a:cubicBezTo>
                  <a:cubicBezTo>
                    <a:pt x="241250" y="39500"/>
                    <a:pt x="241434" y="39327"/>
                    <a:pt x="241561" y="39153"/>
                  </a:cubicBezTo>
                  <a:cubicBezTo>
                    <a:pt x="242023" y="38519"/>
                    <a:pt x="242109" y="37628"/>
                    <a:pt x="241800" y="36909"/>
                  </a:cubicBezTo>
                  <a:cubicBezTo>
                    <a:pt x="241663" y="36617"/>
                    <a:pt x="241423" y="36326"/>
                    <a:pt x="241098" y="36326"/>
                  </a:cubicBezTo>
                  <a:cubicBezTo>
                    <a:pt x="241093" y="36326"/>
                    <a:pt x="241089" y="36326"/>
                    <a:pt x="241084" y="36326"/>
                  </a:cubicBezTo>
                  <a:close/>
                  <a:moveTo>
                    <a:pt x="245592" y="36203"/>
                  </a:moveTo>
                  <a:cubicBezTo>
                    <a:pt x="242312" y="36203"/>
                    <a:pt x="242535" y="42279"/>
                    <a:pt x="242983" y="44054"/>
                  </a:cubicBezTo>
                  <a:cubicBezTo>
                    <a:pt x="243120" y="44551"/>
                    <a:pt x="243360" y="45099"/>
                    <a:pt x="243891" y="45305"/>
                  </a:cubicBezTo>
                  <a:cubicBezTo>
                    <a:pt x="244007" y="45344"/>
                    <a:pt x="244125" y="45362"/>
                    <a:pt x="244243" y="45362"/>
                  </a:cubicBezTo>
                  <a:cubicBezTo>
                    <a:pt x="244785" y="45362"/>
                    <a:pt x="245330" y="44982"/>
                    <a:pt x="245724" y="44602"/>
                  </a:cubicBezTo>
                  <a:cubicBezTo>
                    <a:pt x="246667" y="43677"/>
                    <a:pt x="247420" y="42597"/>
                    <a:pt x="247917" y="41432"/>
                  </a:cubicBezTo>
                  <a:cubicBezTo>
                    <a:pt x="248329" y="40438"/>
                    <a:pt x="248586" y="39342"/>
                    <a:pt x="248294" y="38314"/>
                  </a:cubicBezTo>
                  <a:cubicBezTo>
                    <a:pt x="248003" y="37286"/>
                    <a:pt x="247095" y="36360"/>
                    <a:pt x="245930" y="36223"/>
                  </a:cubicBezTo>
                  <a:cubicBezTo>
                    <a:pt x="245813" y="36210"/>
                    <a:pt x="245700" y="36203"/>
                    <a:pt x="245592" y="36203"/>
                  </a:cubicBezTo>
                  <a:close/>
                  <a:moveTo>
                    <a:pt x="119637" y="55954"/>
                  </a:moveTo>
                  <a:cubicBezTo>
                    <a:pt x="118727" y="55954"/>
                    <a:pt x="117589" y="56186"/>
                    <a:pt x="117045" y="56253"/>
                  </a:cubicBezTo>
                  <a:cubicBezTo>
                    <a:pt x="116121" y="56363"/>
                    <a:pt x="115185" y="56437"/>
                    <a:pt x="114247" y="56437"/>
                  </a:cubicBezTo>
                  <a:cubicBezTo>
                    <a:pt x="113569" y="56437"/>
                    <a:pt x="112889" y="56398"/>
                    <a:pt x="112213" y="56305"/>
                  </a:cubicBezTo>
                  <a:cubicBezTo>
                    <a:pt x="111410" y="56200"/>
                    <a:pt x="110598" y="56003"/>
                    <a:pt x="109790" y="56003"/>
                  </a:cubicBezTo>
                  <a:cubicBezTo>
                    <a:pt x="109546" y="56003"/>
                    <a:pt x="109303" y="56021"/>
                    <a:pt x="109060" y="56065"/>
                  </a:cubicBezTo>
                  <a:cubicBezTo>
                    <a:pt x="107998" y="56236"/>
                    <a:pt x="106953" y="57042"/>
                    <a:pt x="106953" y="58104"/>
                  </a:cubicBezTo>
                  <a:cubicBezTo>
                    <a:pt x="106953" y="58875"/>
                    <a:pt x="107518" y="59577"/>
                    <a:pt x="108204" y="59937"/>
                  </a:cubicBezTo>
                  <a:cubicBezTo>
                    <a:pt x="108889" y="60280"/>
                    <a:pt x="109694" y="60366"/>
                    <a:pt x="110465" y="60383"/>
                  </a:cubicBezTo>
                  <a:cubicBezTo>
                    <a:pt x="110665" y="60390"/>
                    <a:pt x="110864" y="60393"/>
                    <a:pt x="111063" y="60393"/>
                  </a:cubicBezTo>
                  <a:cubicBezTo>
                    <a:pt x="113370" y="60393"/>
                    <a:pt x="115605" y="59942"/>
                    <a:pt x="117782" y="59200"/>
                  </a:cubicBezTo>
                  <a:cubicBezTo>
                    <a:pt x="118553" y="58926"/>
                    <a:pt x="119684" y="58652"/>
                    <a:pt x="120232" y="58001"/>
                  </a:cubicBezTo>
                  <a:cubicBezTo>
                    <a:pt x="121616" y="56346"/>
                    <a:pt x="120818" y="55954"/>
                    <a:pt x="119637" y="55954"/>
                  </a:cubicBezTo>
                  <a:close/>
                  <a:moveTo>
                    <a:pt x="91544" y="65004"/>
                  </a:moveTo>
                  <a:cubicBezTo>
                    <a:pt x="91762" y="65004"/>
                    <a:pt x="91982" y="65092"/>
                    <a:pt x="92183" y="65180"/>
                  </a:cubicBezTo>
                  <a:lnTo>
                    <a:pt x="100733" y="68813"/>
                  </a:lnTo>
                  <a:cubicBezTo>
                    <a:pt x="101281" y="69036"/>
                    <a:pt x="101881" y="69310"/>
                    <a:pt x="102087" y="69875"/>
                  </a:cubicBezTo>
                  <a:cubicBezTo>
                    <a:pt x="102309" y="70406"/>
                    <a:pt x="102070" y="71023"/>
                    <a:pt x="101658" y="71434"/>
                  </a:cubicBezTo>
                  <a:cubicBezTo>
                    <a:pt x="101247" y="71828"/>
                    <a:pt x="100699" y="72051"/>
                    <a:pt x="100168" y="72240"/>
                  </a:cubicBezTo>
                  <a:cubicBezTo>
                    <a:pt x="99100" y="72596"/>
                    <a:pt x="97958" y="72863"/>
                    <a:pt x="96839" y="72863"/>
                  </a:cubicBezTo>
                  <a:cubicBezTo>
                    <a:pt x="96180" y="72863"/>
                    <a:pt x="95530" y="72770"/>
                    <a:pt x="94907" y="72548"/>
                  </a:cubicBezTo>
                  <a:cubicBezTo>
                    <a:pt x="93417" y="72017"/>
                    <a:pt x="91875" y="70818"/>
                    <a:pt x="91361" y="69275"/>
                  </a:cubicBezTo>
                  <a:cubicBezTo>
                    <a:pt x="91121" y="68539"/>
                    <a:pt x="90504" y="65352"/>
                    <a:pt x="91309" y="65043"/>
                  </a:cubicBezTo>
                  <a:cubicBezTo>
                    <a:pt x="91387" y="65016"/>
                    <a:pt x="91465" y="65004"/>
                    <a:pt x="91544" y="65004"/>
                  </a:cubicBezTo>
                  <a:close/>
                  <a:moveTo>
                    <a:pt x="107475" y="69269"/>
                  </a:moveTo>
                  <a:cubicBezTo>
                    <a:pt x="107772" y="69269"/>
                    <a:pt x="108062" y="69293"/>
                    <a:pt x="108341" y="69344"/>
                  </a:cubicBezTo>
                  <a:cubicBezTo>
                    <a:pt x="108820" y="69430"/>
                    <a:pt x="109369" y="69652"/>
                    <a:pt x="109472" y="70132"/>
                  </a:cubicBezTo>
                  <a:cubicBezTo>
                    <a:pt x="109574" y="70629"/>
                    <a:pt x="109146" y="71075"/>
                    <a:pt x="108735" y="71383"/>
                  </a:cubicBezTo>
                  <a:cubicBezTo>
                    <a:pt x="107827" y="72085"/>
                    <a:pt x="106867" y="72719"/>
                    <a:pt x="105873" y="73268"/>
                  </a:cubicBezTo>
                  <a:cubicBezTo>
                    <a:pt x="105359" y="73542"/>
                    <a:pt x="104811" y="73816"/>
                    <a:pt x="104228" y="73850"/>
                  </a:cubicBezTo>
                  <a:cubicBezTo>
                    <a:pt x="104178" y="73853"/>
                    <a:pt x="104130" y="73854"/>
                    <a:pt x="104082" y="73854"/>
                  </a:cubicBezTo>
                  <a:cubicBezTo>
                    <a:pt x="102354" y="73854"/>
                    <a:pt x="102555" y="72058"/>
                    <a:pt x="103372" y="71057"/>
                  </a:cubicBezTo>
                  <a:cubicBezTo>
                    <a:pt x="104303" y="69912"/>
                    <a:pt x="105964" y="69269"/>
                    <a:pt x="107475" y="69269"/>
                  </a:cubicBezTo>
                  <a:close/>
                  <a:moveTo>
                    <a:pt x="194964" y="0"/>
                  </a:moveTo>
                  <a:cubicBezTo>
                    <a:pt x="176009" y="0"/>
                    <a:pt x="157059" y="5766"/>
                    <a:pt x="141838" y="17050"/>
                  </a:cubicBezTo>
                  <a:cubicBezTo>
                    <a:pt x="137401" y="20340"/>
                    <a:pt x="133237" y="24109"/>
                    <a:pt x="128319" y="26697"/>
                  </a:cubicBezTo>
                  <a:cubicBezTo>
                    <a:pt x="126210" y="27806"/>
                    <a:pt x="123759" y="28229"/>
                    <a:pt x="121263" y="28229"/>
                  </a:cubicBezTo>
                  <a:cubicBezTo>
                    <a:pt x="118632" y="28229"/>
                    <a:pt x="115950" y="27758"/>
                    <a:pt x="113567" y="27125"/>
                  </a:cubicBezTo>
                  <a:cubicBezTo>
                    <a:pt x="113009" y="26979"/>
                    <a:pt x="112398" y="26828"/>
                    <a:pt x="111827" y="26828"/>
                  </a:cubicBezTo>
                  <a:cubicBezTo>
                    <a:pt x="111327" y="26828"/>
                    <a:pt x="110858" y="26943"/>
                    <a:pt x="110483" y="27279"/>
                  </a:cubicBezTo>
                  <a:cubicBezTo>
                    <a:pt x="109489" y="28205"/>
                    <a:pt x="110123" y="29901"/>
                    <a:pt x="111048" y="30912"/>
                  </a:cubicBezTo>
                  <a:cubicBezTo>
                    <a:pt x="111956" y="31923"/>
                    <a:pt x="113173" y="32899"/>
                    <a:pt x="113207" y="34270"/>
                  </a:cubicBezTo>
                  <a:cubicBezTo>
                    <a:pt x="113258" y="35692"/>
                    <a:pt x="111888" y="36840"/>
                    <a:pt x="110465" y="37012"/>
                  </a:cubicBezTo>
                  <a:cubicBezTo>
                    <a:pt x="110318" y="37028"/>
                    <a:pt x="110172" y="37035"/>
                    <a:pt x="110025" y="37035"/>
                  </a:cubicBezTo>
                  <a:cubicBezTo>
                    <a:pt x="108772" y="37035"/>
                    <a:pt x="107545" y="36472"/>
                    <a:pt x="106456" y="35812"/>
                  </a:cubicBezTo>
                  <a:cubicBezTo>
                    <a:pt x="102772" y="33550"/>
                    <a:pt x="99979" y="29884"/>
                    <a:pt x="98780" y="25720"/>
                  </a:cubicBezTo>
                  <a:cubicBezTo>
                    <a:pt x="97426" y="21025"/>
                    <a:pt x="97717" y="15234"/>
                    <a:pt x="93794" y="12338"/>
                  </a:cubicBezTo>
                  <a:cubicBezTo>
                    <a:pt x="92425" y="11330"/>
                    <a:pt x="90755" y="10892"/>
                    <a:pt x="89054" y="10892"/>
                  </a:cubicBezTo>
                  <a:cubicBezTo>
                    <a:pt x="87689" y="10892"/>
                    <a:pt x="86304" y="11174"/>
                    <a:pt x="85038" y="11670"/>
                  </a:cubicBezTo>
                  <a:cubicBezTo>
                    <a:pt x="82194" y="12784"/>
                    <a:pt x="79966" y="15268"/>
                    <a:pt x="77653" y="17256"/>
                  </a:cubicBezTo>
                  <a:cubicBezTo>
                    <a:pt x="82862" y="18232"/>
                    <a:pt x="87026" y="22105"/>
                    <a:pt x="90435" y="26148"/>
                  </a:cubicBezTo>
                  <a:cubicBezTo>
                    <a:pt x="94770" y="31289"/>
                    <a:pt x="98711" y="37320"/>
                    <a:pt x="105308" y="39736"/>
                  </a:cubicBezTo>
                  <a:cubicBezTo>
                    <a:pt x="108011" y="40726"/>
                    <a:pt x="110831" y="41161"/>
                    <a:pt x="113678" y="41161"/>
                  </a:cubicBezTo>
                  <a:cubicBezTo>
                    <a:pt x="119404" y="41161"/>
                    <a:pt x="125237" y="39404"/>
                    <a:pt x="130444" y="36874"/>
                  </a:cubicBezTo>
                  <a:cubicBezTo>
                    <a:pt x="138257" y="33105"/>
                    <a:pt x="145163" y="27708"/>
                    <a:pt x="152787" y="23578"/>
                  </a:cubicBezTo>
                  <a:cubicBezTo>
                    <a:pt x="161671" y="18754"/>
                    <a:pt x="171739" y="15691"/>
                    <a:pt x="181795" y="15691"/>
                  </a:cubicBezTo>
                  <a:cubicBezTo>
                    <a:pt x="184598" y="15691"/>
                    <a:pt x="187400" y="15929"/>
                    <a:pt x="190175" y="16433"/>
                  </a:cubicBezTo>
                  <a:cubicBezTo>
                    <a:pt x="202888" y="18729"/>
                    <a:pt x="214797" y="27262"/>
                    <a:pt x="219269" y="39393"/>
                  </a:cubicBezTo>
                  <a:cubicBezTo>
                    <a:pt x="222490" y="48097"/>
                    <a:pt x="221736" y="57693"/>
                    <a:pt x="222627" y="66945"/>
                  </a:cubicBezTo>
                  <a:cubicBezTo>
                    <a:pt x="223518" y="76198"/>
                    <a:pt x="226808" y="86238"/>
                    <a:pt x="234981" y="90659"/>
                  </a:cubicBezTo>
                  <a:cubicBezTo>
                    <a:pt x="238802" y="92570"/>
                    <a:pt x="242921" y="93393"/>
                    <a:pt x="247073" y="93393"/>
                  </a:cubicBezTo>
                  <a:cubicBezTo>
                    <a:pt x="252715" y="93393"/>
                    <a:pt x="258417" y="91873"/>
                    <a:pt x="263510" y="89494"/>
                  </a:cubicBezTo>
                  <a:cubicBezTo>
                    <a:pt x="267982" y="87404"/>
                    <a:pt x="272214" y="84594"/>
                    <a:pt x="275812" y="81184"/>
                  </a:cubicBezTo>
                  <a:cubicBezTo>
                    <a:pt x="276960" y="80087"/>
                    <a:pt x="279873" y="77688"/>
                    <a:pt x="279188" y="75769"/>
                  </a:cubicBezTo>
                  <a:cubicBezTo>
                    <a:pt x="278840" y="74816"/>
                    <a:pt x="278303" y="74518"/>
                    <a:pt x="277680" y="74518"/>
                  </a:cubicBezTo>
                  <a:cubicBezTo>
                    <a:pt x="276647" y="74518"/>
                    <a:pt x="275379" y="75336"/>
                    <a:pt x="274351" y="75336"/>
                  </a:cubicBezTo>
                  <a:cubicBezTo>
                    <a:pt x="273984" y="75336"/>
                    <a:pt x="273647" y="75231"/>
                    <a:pt x="273362" y="74947"/>
                  </a:cubicBezTo>
                  <a:cubicBezTo>
                    <a:pt x="272608" y="74210"/>
                    <a:pt x="273276" y="72942"/>
                    <a:pt x="273996" y="72171"/>
                  </a:cubicBezTo>
                  <a:cubicBezTo>
                    <a:pt x="283831" y="61839"/>
                    <a:pt x="299852" y="55825"/>
                    <a:pt x="313885" y="55260"/>
                  </a:cubicBezTo>
                  <a:cubicBezTo>
                    <a:pt x="313559" y="53683"/>
                    <a:pt x="313079" y="52004"/>
                    <a:pt x="312720" y="50342"/>
                  </a:cubicBezTo>
                  <a:cubicBezTo>
                    <a:pt x="312463" y="49108"/>
                    <a:pt x="312274" y="47892"/>
                    <a:pt x="312257" y="46727"/>
                  </a:cubicBezTo>
                  <a:cubicBezTo>
                    <a:pt x="312257" y="46042"/>
                    <a:pt x="313180" y="38948"/>
                    <a:pt x="313711" y="38948"/>
                  </a:cubicBezTo>
                  <a:cubicBezTo>
                    <a:pt x="313712" y="38948"/>
                    <a:pt x="313713" y="38948"/>
                    <a:pt x="313713" y="38948"/>
                  </a:cubicBezTo>
                  <a:lnTo>
                    <a:pt x="313713" y="38948"/>
                  </a:lnTo>
                  <a:cubicBezTo>
                    <a:pt x="312991" y="38925"/>
                    <a:pt x="312268" y="38913"/>
                    <a:pt x="311545" y="38913"/>
                  </a:cubicBezTo>
                  <a:cubicBezTo>
                    <a:pt x="302581" y="38913"/>
                    <a:pt x="293613" y="40677"/>
                    <a:pt x="285305" y="44054"/>
                  </a:cubicBezTo>
                  <a:cubicBezTo>
                    <a:pt x="278725" y="46744"/>
                    <a:pt x="272591" y="50428"/>
                    <a:pt x="266063" y="53255"/>
                  </a:cubicBezTo>
                  <a:cubicBezTo>
                    <a:pt x="260682" y="55585"/>
                    <a:pt x="254871" y="57345"/>
                    <a:pt x="249052" y="57345"/>
                  </a:cubicBezTo>
                  <a:cubicBezTo>
                    <a:pt x="247810" y="57345"/>
                    <a:pt x="246568" y="57265"/>
                    <a:pt x="245330" y="57093"/>
                  </a:cubicBezTo>
                  <a:cubicBezTo>
                    <a:pt x="244772" y="57020"/>
                    <a:pt x="244194" y="56927"/>
                    <a:pt x="243630" y="56927"/>
                  </a:cubicBezTo>
                  <a:cubicBezTo>
                    <a:pt x="243139" y="56927"/>
                    <a:pt x="242658" y="56997"/>
                    <a:pt x="242212" y="57213"/>
                  </a:cubicBezTo>
                  <a:cubicBezTo>
                    <a:pt x="239761" y="58412"/>
                    <a:pt x="242623" y="64272"/>
                    <a:pt x="242640" y="66277"/>
                  </a:cubicBezTo>
                  <a:cubicBezTo>
                    <a:pt x="242657" y="68316"/>
                    <a:pt x="241955" y="70475"/>
                    <a:pt x="240310" y="71674"/>
                  </a:cubicBezTo>
                  <a:cubicBezTo>
                    <a:pt x="239441" y="72295"/>
                    <a:pt x="238402" y="72573"/>
                    <a:pt x="237338" y="72573"/>
                  </a:cubicBezTo>
                  <a:cubicBezTo>
                    <a:pt x="235905" y="72573"/>
                    <a:pt x="234428" y="72067"/>
                    <a:pt x="233267" y="71212"/>
                  </a:cubicBezTo>
                  <a:cubicBezTo>
                    <a:pt x="231246" y="69721"/>
                    <a:pt x="230012" y="67408"/>
                    <a:pt x="229087" y="65060"/>
                  </a:cubicBezTo>
                  <a:cubicBezTo>
                    <a:pt x="225694" y="56408"/>
                    <a:pt x="225934" y="46384"/>
                    <a:pt x="229738" y="37903"/>
                  </a:cubicBezTo>
                  <a:cubicBezTo>
                    <a:pt x="230920" y="35264"/>
                    <a:pt x="232959" y="32145"/>
                    <a:pt x="235581" y="30758"/>
                  </a:cubicBezTo>
                  <a:cubicBezTo>
                    <a:pt x="236502" y="30266"/>
                    <a:pt x="237563" y="29990"/>
                    <a:pt x="238607" y="29990"/>
                  </a:cubicBezTo>
                  <a:cubicBezTo>
                    <a:pt x="239601" y="29990"/>
                    <a:pt x="240579" y="30240"/>
                    <a:pt x="241406" y="30792"/>
                  </a:cubicBezTo>
                  <a:cubicBezTo>
                    <a:pt x="242398" y="31470"/>
                    <a:pt x="243279" y="32578"/>
                    <a:pt x="244463" y="32578"/>
                  </a:cubicBezTo>
                  <a:cubicBezTo>
                    <a:pt x="244506" y="32578"/>
                    <a:pt x="244549" y="32577"/>
                    <a:pt x="244593" y="32574"/>
                  </a:cubicBezTo>
                  <a:cubicBezTo>
                    <a:pt x="245416" y="32522"/>
                    <a:pt x="246118" y="31871"/>
                    <a:pt x="246444" y="31100"/>
                  </a:cubicBezTo>
                  <a:cubicBezTo>
                    <a:pt x="246769" y="30346"/>
                    <a:pt x="246804" y="29490"/>
                    <a:pt x="246769" y="28650"/>
                  </a:cubicBezTo>
                  <a:cubicBezTo>
                    <a:pt x="246529" y="22413"/>
                    <a:pt x="243377" y="16862"/>
                    <a:pt x="238870" y="12698"/>
                  </a:cubicBezTo>
                  <a:cubicBezTo>
                    <a:pt x="234878" y="8997"/>
                    <a:pt x="229806" y="6701"/>
                    <a:pt x="224666" y="4936"/>
                  </a:cubicBezTo>
                  <a:cubicBezTo>
                    <a:pt x="215138" y="1633"/>
                    <a:pt x="205050" y="0"/>
                    <a:pt x="194964" y="0"/>
                  </a:cubicBezTo>
                  <a:close/>
                  <a:moveTo>
                    <a:pt x="191845" y="39245"/>
                  </a:moveTo>
                  <a:cubicBezTo>
                    <a:pt x="190976" y="39245"/>
                    <a:pt x="190117" y="39387"/>
                    <a:pt x="189318" y="39736"/>
                  </a:cubicBezTo>
                  <a:cubicBezTo>
                    <a:pt x="187724" y="40438"/>
                    <a:pt x="186473" y="42152"/>
                    <a:pt x="186748" y="43882"/>
                  </a:cubicBezTo>
                  <a:cubicBezTo>
                    <a:pt x="187245" y="47087"/>
                    <a:pt x="191048" y="46607"/>
                    <a:pt x="193019" y="48629"/>
                  </a:cubicBezTo>
                  <a:cubicBezTo>
                    <a:pt x="194201" y="49845"/>
                    <a:pt x="195024" y="51353"/>
                    <a:pt x="195795" y="52861"/>
                  </a:cubicBezTo>
                  <a:cubicBezTo>
                    <a:pt x="196154" y="53563"/>
                    <a:pt x="196531" y="54300"/>
                    <a:pt x="197165" y="54746"/>
                  </a:cubicBezTo>
                  <a:cubicBezTo>
                    <a:pt x="197486" y="54965"/>
                    <a:pt x="197889" y="55093"/>
                    <a:pt x="198275" y="55093"/>
                  </a:cubicBezTo>
                  <a:cubicBezTo>
                    <a:pt x="198674" y="55093"/>
                    <a:pt x="199055" y="54956"/>
                    <a:pt x="199307" y="54643"/>
                  </a:cubicBezTo>
                  <a:cubicBezTo>
                    <a:pt x="199821" y="54026"/>
                    <a:pt x="199564" y="53101"/>
                    <a:pt x="199393" y="52312"/>
                  </a:cubicBezTo>
                  <a:cubicBezTo>
                    <a:pt x="199204" y="51507"/>
                    <a:pt x="199239" y="50462"/>
                    <a:pt x="199993" y="50154"/>
                  </a:cubicBezTo>
                  <a:cubicBezTo>
                    <a:pt x="200122" y="50101"/>
                    <a:pt x="200254" y="50078"/>
                    <a:pt x="200386" y="50078"/>
                  </a:cubicBezTo>
                  <a:cubicBezTo>
                    <a:pt x="200817" y="50078"/>
                    <a:pt x="201254" y="50320"/>
                    <a:pt x="201620" y="50582"/>
                  </a:cubicBezTo>
                  <a:cubicBezTo>
                    <a:pt x="204088" y="52432"/>
                    <a:pt x="205270" y="55928"/>
                    <a:pt x="204585" y="58926"/>
                  </a:cubicBezTo>
                  <a:cubicBezTo>
                    <a:pt x="204208" y="60554"/>
                    <a:pt x="203334" y="62011"/>
                    <a:pt x="202803" y="63587"/>
                  </a:cubicBezTo>
                  <a:cubicBezTo>
                    <a:pt x="202374" y="64838"/>
                    <a:pt x="202169" y="66123"/>
                    <a:pt x="202117" y="67425"/>
                  </a:cubicBezTo>
                  <a:cubicBezTo>
                    <a:pt x="202032" y="69241"/>
                    <a:pt x="202203" y="71075"/>
                    <a:pt x="202408" y="72857"/>
                  </a:cubicBezTo>
                  <a:cubicBezTo>
                    <a:pt x="202717" y="75786"/>
                    <a:pt x="202546" y="78836"/>
                    <a:pt x="202974" y="81715"/>
                  </a:cubicBezTo>
                  <a:cubicBezTo>
                    <a:pt x="203659" y="86358"/>
                    <a:pt x="205081" y="91910"/>
                    <a:pt x="209622" y="94206"/>
                  </a:cubicBezTo>
                  <a:cubicBezTo>
                    <a:pt x="210122" y="94456"/>
                    <a:pt x="210699" y="94658"/>
                    <a:pt x="211246" y="94658"/>
                  </a:cubicBezTo>
                  <a:cubicBezTo>
                    <a:pt x="211561" y="94658"/>
                    <a:pt x="211866" y="94591"/>
                    <a:pt x="212141" y="94429"/>
                  </a:cubicBezTo>
                  <a:cubicBezTo>
                    <a:pt x="213443" y="93658"/>
                    <a:pt x="212963" y="91704"/>
                    <a:pt x="212449" y="90299"/>
                  </a:cubicBezTo>
                  <a:cubicBezTo>
                    <a:pt x="210239" y="84337"/>
                    <a:pt x="210016" y="77860"/>
                    <a:pt x="209828" y="71520"/>
                  </a:cubicBezTo>
                  <a:cubicBezTo>
                    <a:pt x="209639" y="65163"/>
                    <a:pt x="209434" y="58686"/>
                    <a:pt x="207275" y="52724"/>
                  </a:cubicBezTo>
                  <a:cubicBezTo>
                    <a:pt x="205116" y="46744"/>
                    <a:pt x="200609" y="41261"/>
                    <a:pt x="194475" y="39616"/>
                  </a:cubicBezTo>
                  <a:cubicBezTo>
                    <a:pt x="193621" y="39392"/>
                    <a:pt x="192727" y="39245"/>
                    <a:pt x="191845" y="39245"/>
                  </a:cubicBezTo>
                  <a:close/>
                  <a:moveTo>
                    <a:pt x="226066" y="97655"/>
                  </a:moveTo>
                  <a:cubicBezTo>
                    <a:pt x="225971" y="97655"/>
                    <a:pt x="225875" y="97659"/>
                    <a:pt x="225780" y="97667"/>
                  </a:cubicBezTo>
                  <a:cubicBezTo>
                    <a:pt x="224358" y="97787"/>
                    <a:pt x="223107" y="98712"/>
                    <a:pt x="221685" y="98764"/>
                  </a:cubicBezTo>
                  <a:cubicBezTo>
                    <a:pt x="221633" y="98766"/>
                    <a:pt x="221581" y="98767"/>
                    <a:pt x="221530" y="98767"/>
                  </a:cubicBezTo>
                  <a:cubicBezTo>
                    <a:pt x="220388" y="98767"/>
                    <a:pt x="219303" y="98241"/>
                    <a:pt x="218172" y="98061"/>
                  </a:cubicBezTo>
                  <a:cubicBezTo>
                    <a:pt x="217824" y="98001"/>
                    <a:pt x="217516" y="97973"/>
                    <a:pt x="217247" y="97973"/>
                  </a:cubicBezTo>
                  <a:cubicBezTo>
                    <a:pt x="214369" y="97973"/>
                    <a:pt x="215847" y="101179"/>
                    <a:pt x="217555" y="102636"/>
                  </a:cubicBezTo>
                  <a:cubicBezTo>
                    <a:pt x="219434" y="104260"/>
                    <a:pt x="222066" y="105188"/>
                    <a:pt x="224574" y="105188"/>
                  </a:cubicBezTo>
                  <a:cubicBezTo>
                    <a:pt x="224765" y="105188"/>
                    <a:pt x="224956" y="105183"/>
                    <a:pt x="225146" y="105172"/>
                  </a:cubicBezTo>
                  <a:cubicBezTo>
                    <a:pt x="227853" y="105035"/>
                    <a:pt x="230749" y="103236"/>
                    <a:pt x="229566" y="100066"/>
                  </a:cubicBezTo>
                  <a:cubicBezTo>
                    <a:pt x="229035" y="98648"/>
                    <a:pt x="227564" y="97655"/>
                    <a:pt x="226066" y="97655"/>
                  </a:cubicBezTo>
                  <a:close/>
                  <a:moveTo>
                    <a:pt x="174177" y="95468"/>
                  </a:moveTo>
                  <a:cubicBezTo>
                    <a:pt x="174231" y="95468"/>
                    <a:pt x="174287" y="95475"/>
                    <a:pt x="174342" y="95491"/>
                  </a:cubicBezTo>
                  <a:cubicBezTo>
                    <a:pt x="174736" y="95628"/>
                    <a:pt x="174839" y="96142"/>
                    <a:pt x="174856" y="96553"/>
                  </a:cubicBezTo>
                  <a:cubicBezTo>
                    <a:pt x="175096" y="101882"/>
                    <a:pt x="173074" y="107022"/>
                    <a:pt x="172526" y="112283"/>
                  </a:cubicBezTo>
                  <a:cubicBezTo>
                    <a:pt x="172286" y="114613"/>
                    <a:pt x="171909" y="117954"/>
                    <a:pt x="172646" y="120164"/>
                  </a:cubicBezTo>
                  <a:cubicBezTo>
                    <a:pt x="172835" y="120747"/>
                    <a:pt x="172869" y="121535"/>
                    <a:pt x="172338" y="121844"/>
                  </a:cubicBezTo>
                  <a:cubicBezTo>
                    <a:pt x="172221" y="121908"/>
                    <a:pt x="172092" y="121936"/>
                    <a:pt x="171961" y="121936"/>
                  </a:cubicBezTo>
                  <a:cubicBezTo>
                    <a:pt x="171707" y="121936"/>
                    <a:pt x="171444" y="121830"/>
                    <a:pt x="171241" y="121672"/>
                  </a:cubicBezTo>
                  <a:cubicBezTo>
                    <a:pt x="169648" y="120404"/>
                    <a:pt x="169168" y="115692"/>
                    <a:pt x="168979" y="113808"/>
                  </a:cubicBezTo>
                  <a:cubicBezTo>
                    <a:pt x="168928" y="113362"/>
                    <a:pt x="168859" y="112865"/>
                    <a:pt x="168482" y="112608"/>
                  </a:cubicBezTo>
                  <a:cubicBezTo>
                    <a:pt x="168351" y="112524"/>
                    <a:pt x="168204" y="112487"/>
                    <a:pt x="168053" y="112487"/>
                  </a:cubicBezTo>
                  <a:cubicBezTo>
                    <a:pt x="167714" y="112487"/>
                    <a:pt x="167360" y="112678"/>
                    <a:pt x="167146" y="112951"/>
                  </a:cubicBezTo>
                  <a:cubicBezTo>
                    <a:pt x="166746" y="113445"/>
                    <a:pt x="166548" y="114334"/>
                    <a:pt x="166087" y="114334"/>
                  </a:cubicBezTo>
                  <a:cubicBezTo>
                    <a:pt x="165876" y="114334"/>
                    <a:pt x="165610" y="114148"/>
                    <a:pt x="165244" y="113653"/>
                  </a:cubicBezTo>
                  <a:cubicBezTo>
                    <a:pt x="164661" y="112848"/>
                    <a:pt x="164593" y="111700"/>
                    <a:pt x="164799" y="110483"/>
                  </a:cubicBezTo>
                  <a:cubicBezTo>
                    <a:pt x="165175" y="108342"/>
                    <a:pt x="166461" y="105977"/>
                    <a:pt x="167369" y="104778"/>
                  </a:cubicBezTo>
                  <a:cubicBezTo>
                    <a:pt x="168739" y="103013"/>
                    <a:pt x="170333" y="102208"/>
                    <a:pt x="171241" y="99963"/>
                  </a:cubicBezTo>
                  <a:cubicBezTo>
                    <a:pt x="171824" y="98541"/>
                    <a:pt x="172320" y="97033"/>
                    <a:pt x="173383" y="95902"/>
                  </a:cubicBezTo>
                  <a:cubicBezTo>
                    <a:pt x="173600" y="95685"/>
                    <a:pt x="173878" y="95468"/>
                    <a:pt x="174177" y="95468"/>
                  </a:cubicBezTo>
                  <a:close/>
                  <a:moveTo>
                    <a:pt x="130119" y="120018"/>
                  </a:moveTo>
                  <a:cubicBezTo>
                    <a:pt x="129263" y="120018"/>
                    <a:pt x="128338" y="120505"/>
                    <a:pt x="128148" y="121330"/>
                  </a:cubicBezTo>
                  <a:cubicBezTo>
                    <a:pt x="127977" y="122135"/>
                    <a:pt x="128474" y="122923"/>
                    <a:pt x="129090" y="123471"/>
                  </a:cubicBezTo>
                  <a:cubicBezTo>
                    <a:pt x="130307" y="124585"/>
                    <a:pt x="131952" y="125099"/>
                    <a:pt x="133528" y="125579"/>
                  </a:cubicBezTo>
                  <a:cubicBezTo>
                    <a:pt x="133766" y="125658"/>
                    <a:pt x="134021" y="125726"/>
                    <a:pt x="134264" y="125726"/>
                  </a:cubicBezTo>
                  <a:cubicBezTo>
                    <a:pt x="134440" y="125726"/>
                    <a:pt x="134610" y="125690"/>
                    <a:pt x="134762" y="125596"/>
                  </a:cubicBezTo>
                  <a:cubicBezTo>
                    <a:pt x="135088" y="125373"/>
                    <a:pt x="135173" y="124928"/>
                    <a:pt x="135156" y="124534"/>
                  </a:cubicBezTo>
                  <a:cubicBezTo>
                    <a:pt x="135070" y="122495"/>
                    <a:pt x="132243" y="120199"/>
                    <a:pt x="130324" y="120027"/>
                  </a:cubicBezTo>
                  <a:cubicBezTo>
                    <a:pt x="130257" y="120021"/>
                    <a:pt x="130188" y="120018"/>
                    <a:pt x="130119" y="120018"/>
                  </a:cubicBezTo>
                  <a:close/>
                  <a:moveTo>
                    <a:pt x="210840" y="136685"/>
                  </a:moveTo>
                  <a:cubicBezTo>
                    <a:pt x="211675" y="136685"/>
                    <a:pt x="212561" y="136915"/>
                    <a:pt x="213083" y="137247"/>
                  </a:cubicBezTo>
                  <a:cubicBezTo>
                    <a:pt x="214334" y="138035"/>
                    <a:pt x="215328" y="139218"/>
                    <a:pt x="215876" y="140588"/>
                  </a:cubicBezTo>
                  <a:cubicBezTo>
                    <a:pt x="216047" y="141017"/>
                    <a:pt x="216167" y="141565"/>
                    <a:pt x="215859" y="141908"/>
                  </a:cubicBezTo>
                  <a:cubicBezTo>
                    <a:pt x="215678" y="142121"/>
                    <a:pt x="215398" y="142188"/>
                    <a:pt x="215105" y="142188"/>
                  </a:cubicBezTo>
                  <a:cubicBezTo>
                    <a:pt x="214926" y="142188"/>
                    <a:pt x="214743" y="142163"/>
                    <a:pt x="214574" y="142131"/>
                  </a:cubicBezTo>
                  <a:cubicBezTo>
                    <a:pt x="212998" y="141805"/>
                    <a:pt x="209399" y="140537"/>
                    <a:pt x="208868" y="138755"/>
                  </a:cubicBezTo>
                  <a:cubicBezTo>
                    <a:pt x="208412" y="137222"/>
                    <a:pt x="209565" y="136685"/>
                    <a:pt x="210840" y="136685"/>
                  </a:cubicBezTo>
                  <a:close/>
                  <a:moveTo>
                    <a:pt x="70904" y="145048"/>
                  </a:moveTo>
                  <a:cubicBezTo>
                    <a:pt x="70526" y="145048"/>
                    <a:pt x="70145" y="145110"/>
                    <a:pt x="69771" y="145180"/>
                  </a:cubicBezTo>
                  <a:lnTo>
                    <a:pt x="59611" y="146808"/>
                  </a:lnTo>
                  <a:cubicBezTo>
                    <a:pt x="58171" y="147048"/>
                    <a:pt x="55841" y="147785"/>
                    <a:pt x="56372" y="149772"/>
                  </a:cubicBezTo>
                  <a:cubicBezTo>
                    <a:pt x="56749" y="151143"/>
                    <a:pt x="58428" y="151246"/>
                    <a:pt x="59611" y="151383"/>
                  </a:cubicBezTo>
                  <a:cubicBezTo>
                    <a:pt x="60218" y="151445"/>
                    <a:pt x="60828" y="151475"/>
                    <a:pt x="61437" y="151475"/>
                  </a:cubicBezTo>
                  <a:cubicBezTo>
                    <a:pt x="64905" y="151475"/>
                    <a:pt x="68365" y="150490"/>
                    <a:pt x="71279" y="148624"/>
                  </a:cubicBezTo>
                  <a:cubicBezTo>
                    <a:pt x="72187" y="148042"/>
                    <a:pt x="73147" y="147048"/>
                    <a:pt x="72753" y="146037"/>
                  </a:cubicBezTo>
                  <a:cubicBezTo>
                    <a:pt x="72547" y="145523"/>
                    <a:pt x="71999" y="145198"/>
                    <a:pt x="71433" y="145095"/>
                  </a:cubicBezTo>
                  <a:cubicBezTo>
                    <a:pt x="71258" y="145062"/>
                    <a:pt x="71082" y="145048"/>
                    <a:pt x="70904" y="145048"/>
                  </a:cubicBezTo>
                  <a:close/>
                  <a:moveTo>
                    <a:pt x="12493" y="120351"/>
                  </a:moveTo>
                  <a:cubicBezTo>
                    <a:pt x="12291" y="120351"/>
                    <a:pt x="12090" y="120363"/>
                    <a:pt x="11891" y="120387"/>
                  </a:cubicBezTo>
                  <a:cubicBezTo>
                    <a:pt x="7522" y="120935"/>
                    <a:pt x="6682" y="127841"/>
                    <a:pt x="6922" y="131199"/>
                  </a:cubicBezTo>
                  <a:cubicBezTo>
                    <a:pt x="6991" y="132124"/>
                    <a:pt x="7162" y="133067"/>
                    <a:pt x="7676" y="133820"/>
                  </a:cubicBezTo>
                  <a:cubicBezTo>
                    <a:pt x="8670" y="135225"/>
                    <a:pt x="10555" y="135568"/>
                    <a:pt x="12217" y="136048"/>
                  </a:cubicBezTo>
                  <a:cubicBezTo>
                    <a:pt x="15284" y="136939"/>
                    <a:pt x="18111" y="138704"/>
                    <a:pt x="20236" y="141085"/>
                  </a:cubicBezTo>
                  <a:cubicBezTo>
                    <a:pt x="22532" y="143638"/>
                    <a:pt x="24005" y="146808"/>
                    <a:pt x="25890" y="149687"/>
                  </a:cubicBezTo>
                  <a:cubicBezTo>
                    <a:pt x="29035" y="154461"/>
                    <a:pt x="33741" y="158185"/>
                    <a:pt x="39353" y="158185"/>
                  </a:cubicBezTo>
                  <a:cubicBezTo>
                    <a:pt x="40468" y="158185"/>
                    <a:pt x="41620" y="158038"/>
                    <a:pt x="42802" y="157723"/>
                  </a:cubicBezTo>
                  <a:cubicBezTo>
                    <a:pt x="43624" y="157517"/>
                    <a:pt x="44532" y="157072"/>
                    <a:pt x="44652" y="156249"/>
                  </a:cubicBezTo>
                  <a:cubicBezTo>
                    <a:pt x="44738" y="155650"/>
                    <a:pt x="44378" y="155101"/>
                    <a:pt x="44310" y="154519"/>
                  </a:cubicBezTo>
                  <a:cubicBezTo>
                    <a:pt x="44155" y="153388"/>
                    <a:pt x="45081" y="152377"/>
                    <a:pt x="46074" y="151863"/>
                  </a:cubicBezTo>
                  <a:cubicBezTo>
                    <a:pt x="47085" y="151332"/>
                    <a:pt x="48233" y="151092"/>
                    <a:pt x="49193" y="150492"/>
                  </a:cubicBezTo>
                  <a:cubicBezTo>
                    <a:pt x="50152" y="149892"/>
                    <a:pt x="50923" y="148727"/>
                    <a:pt x="50546" y="147648"/>
                  </a:cubicBezTo>
                  <a:cubicBezTo>
                    <a:pt x="50032" y="146226"/>
                    <a:pt x="48113" y="146140"/>
                    <a:pt x="46606" y="146037"/>
                  </a:cubicBezTo>
                  <a:cubicBezTo>
                    <a:pt x="43504" y="145814"/>
                    <a:pt x="40506" y="144409"/>
                    <a:pt x="38347" y="142165"/>
                  </a:cubicBezTo>
                  <a:cubicBezTo>
                    <a:pt x="37632" y="141408"/>
                    <a:pt x="36711" y="140491"/>
                    <a:pt x="35772" y="140491"/>
                  </a:cubicBezTo>
                  <a:cubicBezTo>
                    <a:pt x="35562" y="140491"/>
                    <a:pt x="35352" y="140537"/>
                    <a:pt x="35143" y="140640"/>
                  </a:cubicBezTo>
                  <a:cubicBezTo>
                    <a:pt x="34440" y="140983"/>
                    <a:pt x="34166" y="141925"/>
                    <a:pt x="34337" y="142696"/>
                  </a:cubicBezTo>
                  <a:cubicBezTo>
                    <a:pt x="34509" y="143467"/>
                    <a:pt x="35006" y="144135"/>
                    <a:pt x="35485" y="144752"/>
                  </a:cubicBezTo>
                  <a:cubicBezTo>
                    <a:pt x="36393" y="145934"/>
                    <a:pt x="37302" y="147100"/>
                    <a:pt x="38210" y="148265"/>
                  </a:cubicBezTo>
                  <a:cubicBezTo>
                    <a:pt x="38741" y="148967"/>
                    <a:pt x="39957" y="150081"/>
                    <a:pt x="38398" y="150321"/>
                  </a:cubicBezTo>
                  <a:cubicBezTo>
                    <a:pt x="38176" y="150355"/>
                    <a:pt x="37958" y="150372"/>
                    <a:pt x="37742" y="150372"/>
                  </a:cubicBezTo>
                  <a:cubicBezTo>
                    <a:pt x="33674" y="150372"/>
                    <a:pt x="30849" y="144446"/>
                    <a:pt x="29694" y="141257"/>
                  </a:cubicBezTo>
                  <a:cubicBezTo>
                    <a:pt x="28769" y="138738"/>
                    <a:pt x="28135" y="136099"/>
                    <a:pt x="27072" y="133632"/>
                  </a:cubicBezTo>
                  <a:cubicBezTo>
                    <a:pt x="26044" y="131199"/>
                    <a:pt x="24588" y="128937"/>
                    <a:pt x="22823" y="126967"/>
                  </a:cubicBezTo>
                  <a:cubicBezTo>
                    <a:pt x="20579" y="124446"/>
                    <a:pt x="16266" y="120351"/>
                    <a:pt x="12493" y="120351"/>
                  </a:cubicBezTo>
                  <a:close/>
                  <a:moveTo>
                    <a:pt x="107624" y="145462"/>
                  </a:moveTo>
                  <a:cubicBezTo>
                    <a:pt x="106768" y="145462"/>
                    <a:pt x="106234" y="145893"/>
                    <a:pt x="106679" y="147219"/>
                  </a:cubicBezTo>
                  <a:cubicBezTo>
                    <a:pt x="106936" y="147973"/>
                    <a:pt x="107553" y="148539"/>
                    <a:pt x="108101" y="149121"/>
                  </a:cubicBezTo>
                  <a:cubicBezTo>
                    <a:pt x="109146" y="150252"/>
                    <a:pt x="109968" y="151606"/>
                    <a:pt x="110500" y="153045"/>
                  </a:cubicBezTo>
                  <a:cubicBezTo>
                    <a:pt x="111134" y="154776"/>
                    <a:pt x="111356" y="156643"/>
                    <a:pt x="112110" y="158305"/>
                  </a:cubicBezTo>
                  <a:cubicBezTo>
                    <a:pt x="112679" y="159590"/>
                    <a:pt x="114578" y="161719"/>
                    <a:pt x="116103" y="161719"/>
                  </a:cubicBezTo>
                  <a:cubicBezTo>
                    <a:pt x="116369" y="161719"/>
                    <a:pt x="116623" y="161654"/>
                    <a:pt x="116857" y="161509"/>
                  </a:cubicBezTo>
                  <a:cubicBezTo>
                    <a:pt x="117114" y="161355"/>
                    <a:pt x="117336" y="161115"/>
                    <a:pt x="117525" y="160756"/>
                  </a:cubicBezTo>
                  <a:cubicBezTo>
                    <a:pt x="118810" y="158408"/>
                    <a:pt x="117148" y="153799"/>
                    <a:pt x="115966" y="151726"/>
                  </a:cubicBezTo>
                  <a:cubicBezTo>
                    <a:pt x="114869" y="149790"/>
                    <a:pt x="113207" y="147973"/>
                    <a:pt x="111339" y="146757"/>
                  </a:cubicBezTo>
                  <a:cubicBezTo>
                    <a:pt x="110724" y="146344"/>
                    <a:pt x="108846" y="145462"/>
                    <a:pt x="107624" y="145462"/>
                  </a:cubicBezTo>
                  <a:close/>
                  <a:moveTo>
                    <a:pt x="18259" y="22189"/>
                  </a:moveTo>
                  <a:cubicBezTo>
                    <a:pt x="12122" y="22189"/>
                    <a:pt x="5996" y="23792"/>
                    <a:pt x="754" y="27142"/>
                  </a:cubicBezTo>
                  <a:cubicBezTo>
                    <a:pt x="1508" y="32642"/>
                    <a:pt x="720" y="37543"/>
                    <a:pt x="0" y="43060"/>
                  </a:cubicBezTo>
                  <a:cubicBezTo>
                    <a:pt x="9955" y="41227"/>
                    <a:pt x="19653" y="40267"/>
                    <a:pt x="29728" y="39325"/>
                  </a:cubicBezTo>
                  <a:cubicBezTo>
                    <a:pt x="31744" y="39135"/>
                    <a:pt x="34037" y="38850"/>
                    <a:pt x="36296" y="38850"/>
                  </a:cubicBezTo>
                  <a:cubicBezTo>
                    <a:pt x="39126" y="38850"/>
                    <a:pt x="41903" y="39297"/>
                    <a:pt x="44018" y="40935"/>
                  </a:cubicBezTo>
                  <a:cubicBezTo>
                    <a:pt x="47531" y="43660"/>
                    <a:pt x="49793" y="48046"/>
                    <a:pt x="49724" y="52501"/>
                  </a:cubicBezTo>
                  <a:cubicBezTo>
                    <a:pt x="49707" y="53409"/>
                    <a:pt x="49501" y="54471"/>
                    <a:pt x="48696" y="54883"/>
                  </a:cubicBezTo>
                  <a:cubicBezTo>
                    <a:pt x="48474" y="54997"/>
                    <a:pt x="48258" y="55047"/>
                    <a:pt x="48045" y="55047"/>
                  </a:cubicBezTo>
                  <a:cubicBezTo>
                    <a:pt x="46759" y="55047"/>
                    <a:pt x="45598" y="53223"/>
                    <a:pt x="44172" y="52724"/>
                  </a:cubicBezTo>
                  <a:cubicBezTo>
                    <a:pt x="43922" y="52633"/>
                    <a:pt x="43672" y="52592"/>
                    <a:pt x="43427" y="52592"/>
                  </a:cubicBezTo>
                  <a:cubicBezTo>
                    <a:pt x="41625" y="52592"/>
                    <a:pt x="40075" y="54854"/>
                    <a:pt x="40437" y="56785"/>
                  </a:cubicBezTo>
                  <a:cubicBezTo>
                    <a:pt x="40831" y="58961"/>
                    <a:pt x="42682" y="60554"/>
                    <a:pt x="44464" y="61908"/>
                  </a:cubicBezTo>
                  <a:cubicBezTo>
                    <a:pt x="47514" y="64238"/>
                    <a:pt x="50684" y="66431"/>
                    <a:pt x="53956" y="68453"/>
                  </a:cubicBezTo>
                  <a:cubicBezTo>
                    <a:pt x="56321" y="69909"/>
                    <a:pt x="59696" y="71075"/>
                    <a:pt x="61410" y="73336"/>
                  </a:cubicBezTo>
                  <a:cubicBezTo>
                    <a:pt x="62712" y="75015"/>
                    <a:pt x="63157" y="77534"/>
                    <a:pt x="64048" y="79453"/>
                  </a:cubicBezTo>
                  <a:cubicBezTo>
                    <a:pt x="65436" y="82469"/>
                    <a:pt x="66995" y="85502"/>
                    <a:pt x="69326" y="87918"/>
                  </a:cubicBezTo>
                  <a:cubicBezTo>
                    <a:pt x="72564" y="91242"/>
                    <a:pt x="77105" y="93144"/>
                    <a:pt x="81714" y="93640"/>
                  </a:cubicBezTo>
                  <a:cubicBezTo>
                    <a:pt x="82858" y="93765"/>
                    <a:pt x="83996" y="93824"/>
                    <a:pt x="85125" y="93824"/>
                  </a:cubicBezTo>
                  <a:cubicBezTo>
                    <a:pt x="96781" y="93824"/>
                    <a:pt x="107567" y="87454"/>
                    <a:pt x="115846" y="79659"/>
                  </a:cubicBezTo>
                  <a:cubicBezTo>
                    <a:pt x="121586" y="74244"/>
                    <a:pt x="126880" y="68247"/>
                    <a:pt x="133443" y="63844"/>
                  </a:cubicBezTo>
                  <a:cubicBezTo>
                    <a:pt x="138474" y="60445"/>
                    <a:pt x="144498" y="58050"/>
                    <a:pt x="150480" y="58050"/>
                  </a:cubicBezTo>
                  <a:cubicBezTo>
                    <a:pt x="152279" y="58050"/>
                    <a:pt x="154074" y="58266"/>
                    <a:pt x="155837" y="58738"/>
                  </a:cubicBezTo>
                  <a:cubicBezTo>
                    <a:pt x="159812" y="59800"/>
                    <a:pt x="164079" y="63535"/>
                    <a:pt x="166872" y="66500"/>
                  </a:cubicBezTo>
                  <a:cubicBezTo>
                    <a:pt x="170282" y="70132"/>
                    <a:pt x="172646" y="74758"/>
                    <a:pt x="173451" y="79693"/>
                  </a:cubicBezTo>
                  <a:cubicBezTo>
                    <a:pt x="174291" y="84936"/>
                    <a:pt x="173349" y="90402"/>
                    <a:pt x="170950" y="95131"/>
                  </a:cubicBezTo>
                  <a:cubicBezTo>
                    <a:pt x="168482" y="99980"/>
                    <a:pt x="163651" y="103938"/>
                    <a:pt x="162503" y="109455"/>
                  </a:cubicBezTo>
                  <a:cubicBezTo>
                    <a:pt x="161389" y="114767"/>
                    <a:pt x="164901" y="121981"/>
                    <a:pt x="167249" y="126658"/>
                  </a:cubicBezTo>
                  <a:cubicBezTo>
                    <a:pt x="171926" y="136048"/>
                    <a:pt x="177941" y="145814"/>
                    <a:pt x="187159" y="151349"/>
                  </a:cubicBezTo>
                  <a:cubicBezTo>
                    <a:pt x="190500" y="153336"/>
                    <a:pt x="194150" y="154844"/>
                    <a:pt x="197954" y="155701"/>
                  </a:cubicBezTo>
                  <a:cubicBezTo>
                    <a:pt x="198882" y="155915"/>
                    <a:pt x="199783" y="155997"/>
                    <a:pt x="200670" y="155997"/>
                  </a:cubicBezTo>
                  <a:cubicBezTo>
                    <a:pt x="203554" y="155997"/>
                    <a:pt x="206281" y="155131"/>
                    <a:pt x="209248" y="155131"/>
                  </a:cubicBezTo>
                  <a:cubicBezTo>
                    <a:pt x="209597" y="155131"/>
                    <a:pt x="209950" y="155143"/>
                    <a:pt x="210307" y="155170"/>
                  </a:cubicBezTo>
                  <a:cubicBezTo>
                    <a:pt x="213049" y="155393"/>
                    <a:pt x="215585" y="156712"/>
                    <a:pt x="218018" y="157997"/>
                  </a:cubicBezTo>
                  <a:cubicBezTo>
                    <a:pt x="222119" y="160180"/>
                    <a:pt x="225383" y="162576"/>
                    <a:pt x="229824" y="162576"/>
                  </a:cubicBezTo>
                  <a:cubicBezTo>
                    <a:pt x="230263" y="162576"/>
                    <a:pt x="230713" y="162553"/>
                    <a:pt x="231177" y="162503"/>
                  </a:cubicBezTo>
                  <a:cubicBezTo>
                    <a:pt x="235820" y="162006"/>
                    <a:pt x="240173" y="161424"/>
                    <a:pt x="244542" y="159693"/>
                  </a:cubicBezTo>
                  <a:cubicBezTo>
                    <a:pt x="253041" y="156335"/>
                    <a:pt x="260477" y="150149"/>
                    <a:pt x="265035" y="142216"/>
                  </a:cubicBezTo>
                  <a:cubicBezTo>
                    <a:pt x="269181" y="135037"/>
                    <a:pt x="271049" y="126812"/>
                    <a:pt x="273311" y="118845"/>
                  </a:cubicBezTo>
                  <a:cubicBezTo>
                    <a:pt x="275589" y="110878"/>
                    <a:pt x="278485" y="102790"/>
                    <a:pt x="284174" y="96759"/>
                  </a:cubicBezTo>
                  <a:cubicBezTo>
                    <a:pt x="288386" y="92319"/>
                    <a:pt x="294484" y="89289"/>
                    <a:pt x="300462" y="89289"/>
                  </a:cubicBezTo>
                  <a:cubicBezTo>
                    <a:pt x="302583" y="89289"/>
                    <a:pt x="304688" y="89671"/>
                    <a:pt x="306688" y="90505"/>
                  </a:cubicBezTo>
                  <a:cubicBezTo>
                    <a:pt x="305917" y="90179"/>
                    <a:pt x="306620" y="84594"/>
                    <a:pt x="306089" y="83668"/>
                  </a:cubicBezTo>
                  <a:cubicBezTo>
                    <a:pt x="305530" y="82670"/>
                    <a:pt x="304622" y="82438"/>
                    <a:pt x="303613" y="82438"/>
                  </a:cubicBezTo>
                  <a:cubicBezTo>
                    <a:pt x="303012" y="82438"/>
                    <a:pt x="302374" y="82520"/>
                    <a:pt x="301754" y="82572"/>
                  </a:cubicBezTo>
                  <a:cubicBezTo>
                    <a:pt x="297504" y="82897"/>
                    <a:pt x="293443" y="84354"/>
                    <a:pt x="289742" y="86444"/>
                  </a:cubicBezTo>
                  <a:cubicBezTo>
                    <a:pt x="282118" y="90762"/>
                    <a:pt x="276035" y="97581"/>
                    <a:pt x="271015" y="104641"/>
                  </a:cubicBezTo>
                  <a:cubicBezTo>
                    <a:pt x="262704" y="116361"/>
                    <a:pt x="255165" y="129811"/>
                    <a:pt x="242160" y="135894"/>
                  </a:cubicBezTo>
                  <a:cubicBezTo>
                    <a:pt x="237639" y="138007"/>
                    <a:pt x="232962" y="139243"/>
                    <a:pt x="228369" y="139243"/>
                  </a:cubicBezTo>
                  <a:cubicBezTo>
                    <a:pt x="223354" y="139243"/>
                    <a:pt x="218439" y="137768"/>
                    <a:pt x="213940" y="134352"/>
                  </a:cubicBezTo>
                  <a:cubicBezTo>
                    <a:pt x="210890" y="132038"/>
                    <a:pt x="208234" y="129211"/>
                    <a:pt x="205081" y="127035"/>
                  </a:cubicBezTo>
                  <a:cubicBezTo>
                    <a:pt x="204605" y="126714"/>
                    <a:pt x="204004" y="126400"/>
                    <a:pt x="203458" y="126400"/>
                  </a:cubicBezTo>
                  <a:cubicBezTo>
                    <a:pt x="203218" y="126400"/>
                    <a:pt x="202989" y="126461"/>
                    <a:pt x="202785" y="126607"/>
                  </a:cubicBezTo>
                  <a:cubicBezTo>
                    <a:pt x="202083" y="127104"/>
                    <a:pt x="202237" y="128166"/>
                    <a:pt x="202443" y="128989"/>
                  </a:cubicBezTo>
                  <a:cubicBezTo>
                    <a:pt x="203025" y="131199"/>
                    <a:pt x="204550" y="134232"/>
                    <a:pt x="201535" y="135088"/>
                  </a:cubicBezTo>
                  <a:cubicBezTo>
                    <a:pt x="201211" y="135180"/>
                    <a:pt x="200885" y="135222"/>
                    <a:pt x="200561" y="135222"/>
                  </a:cubicBezTo>
                  <a:cubicBezTo>
                    <a:pt x="198154" y="135222"/>
                    <a:pt x="195783" y="132914"/>
                    <a:pt x="194304" y="131404"/>
                  </a:cubicBezTo>
                  <a:cubicBezTo>
                    <a:pt x="190534" y="127584"/>
                    <a:pt x="186919" y="123351"/>
                    <a:pt x="185377" y="118211"/>
                  </a:cubicBezTo>
                  <a:cubicBezTo>
                    <a:pt x="184931" y="116738"/>
                    <a:pt x="184674" y="115144"/>
                    <a:pt x="185188" y="113705"/>
                  </a:cubicBezTo>
                  <a:cubicBezTo>
                    <a:pt x="185652" y="112391"/>
                    <a:pt x="186910" y="111300"/>
                    <a:pt x="188246" y="111300"/>
                  </a:cubicBezTo>
                  <a:cubicBezTo>
                    <a:pt x="188392" y="111300"/>
                    <a:pt x="188538" y="111313"/>
                    <a:pt x="188684" y="111340"/>
                  </a:cubicBezTo>
                  <a:cubicBezTo>
                    <a:pt x="189215" y="111443"/>
                    <a:pt x="189712" y="111717"/>
                    <a:pt x="190243" y="111786"/>
                  </a:cubicBezTo>
                  <a:cubicBezTo>
                    <a:pt x="190349" y="111800"/>
                    <a:pt x="190454" y="111807"/>
                    <a:pt x="190556" y="111807"/>
                  </a:cubicBezTo>
                  <a:cubicBezTo>
                    <a:pt x="192493" y="111807"/>
                    <a:pt x="193649" y="109262"/>
                    <a:pt x="193567" y="107211"/>
                  </a:cubicBezTo>
                  <a:cubicBezTo>
                    <a:pt x="193207" y="97667"/>
                    <a:pt x="197200" y="88414"/>
                    <a:pt x="196891" y="78768"/>
                  </a:cubicBezTo>
                  <a:cubicBezTo>
                    <a:pt x="196480" y="66226"/>
                    <a:pt x="187587" y="55911"/>
                    <a:pt x="176518" y="50942"/>
                  </a:cubicBezTo>
                  <a:cubicBezTo>
                    <a:pt x="170810" y="48373"/>
                    <a:pt x="163349" y="47793"/>
                    <a:pt x="156874" y="47793"/>
                  </a:cubicBezTo>
                  <a:cubicBezTo>
                    <a:pt x="155964" y="47793"/>
                    <a:pt x="155073" y="47804"/>
                    <a:pt x="154209" y="47823"/>
                  </a:cubicBezTo>
                  <a:cubicBezTo>
                    <a:pt x="146825" y="47995"/>
                    <a:pt x="139457" y="49314"/>
                    <a:pt x="132500" y="51781"/>
                  </a:cubicBezTo>
                  <a:cubicBezTo>
                    <a:pt x="129570" y="52809"/>
                    <a:pt x="126315" y="54557"/>
                    <a:pt x="125921" y="57624"/>
                  </a:cubicBezTo>
                  <a:cubicBezTo>
                    <a:pt x="125818" y="58567"/>
                    <a:pt x="125989" y="59526"/>
                    <a:pt x="125835" y="60468"/>
                  </a:cubicBezTo>
                  <a:cubicBezTo>
                    <a:pt x="125561" y="62062"/>
                    <a:pt x="124310" y="63347"/>
                    <a:pt x="122871" y="64084"/>
                  </a:cubicBezTo>
                  <a:cubicBezTo>
                    <a:pt x="119012" y="66040"/>
                    <a:pt x="114165" y="66985"/>
                    <a:pt x="109333" y="66985"/>
                  </a:cubicBezTo>
                  <a:cubicBezTo>
                    <a:pt x="104724" y="66985"/>
                    <a:pt x="100129" y="66125"/>
                    <a:pt x="96415" y="64461"/>
                  </a:cubicBezTo>
                  <a:cubicBezTo>
                    <a:pt x="89476" y="61342"/>
                    <a:pt x="83770" y="55054"/>
                    <a:pt x="76214" y="54317"/>
                  </a:cubicBezTo>
                  <a:cubicBezTo>
                    <a:pt x="75676" y="54265"/>
                    <a:pt x="75137" y="54243"/>
                    <a:pt x="74596" y="54243"/>
                  </a:cubicBezTo>
                  <a:cubicBezTo>
                    <a:pt x="71170" y="54243"/>
                    <a:pt x="67692" y="55142"/>
                    <a:pt x="64318" y="55142"/>
                  </a:cubicBezTo>
                  <a:cubicBezTo>
                    <a:pt x="62945" y="55142"/>
                    <a:pt x="61590" y="54993"/>
                    <a:pt x="60262" y="54574"/>
                  </a:cubicBezTo>
                  <a:cubicBezTo>
                    <a:pt x="53048" y="52295"/>
                    <a:pt x="50546" y="43643"/>
                    <a:pt x="46571" y="37200"/>
                  </a:cubicBezTo>
                  <a:cubicBezTo>
                    <a:pt x="40602" y="27484"/>
                    <a:pt x="29414" y="22189"/>
                    <a:pt x="18259" y="22189"/>
                  </a:cubicBezTo>
                  <a:close/>
                  <a:moveTo>
                    <a:pt x="121624" y="151807"/>
                  </a:moveTo>
                  <a:cubicBezTo>
                    <a:pt x="121377" y="151807"/>
                    <a:pt x="121134" y="151866"/>
                    <a:pt x="120917" y="152000"/>
                  </a:cubicBezTo>
                  <a:cubicBezTo>
                    <a:pt x="118210" y="153611"/>
                    <a:pt x="122048" y="161852"/>
                    <a:pt x="123196" y="163548"/>
                  </a:cubicBezTo>
                  <a:cubicBezTo>
                    <a:pt x="124790" y="165913"/>
                    <a:pt x="127394" y="167746"/>
                    <a:pt x="130256" y="167781"/>
                  </a:cubicBezTo>
                  <a:cubicBezTo>
                    <a:pt x="130287" y="167781"/>
                    <a:pt x="130319" y="167782"/>
                    <a:pt x="130352" y="167782"/>
                  </a:cubicBezTo>
                  <a:cubicBezTo>
                    <a:pt x="131048" y="167782"/>
                    <a:pt x="131831" y="167599"/>
                    <a:pt x="132192" y="167010"/>
                  </a:cubicBezTo>
                  <a:cubicBezTo>
                    <a:pt x="132483" y="166496"/>
                    <a:pt x="132380" y="165827"/>
                    <a:pt x="132089" y="165313"/>
                  </a:cubicBezTo>
                  <a:cubicBezTo>
                    <a:pt x="131798" y="164799"/>
                    <a:pt x="131335" y="164405"/>
                    <a:pt x="130890" y="164011"/>
                  </a:cubicBezTo>
                  <a:cubicBezTo>
                    <a:pt x="127977" y="161390"/>
                    <a:pt x="125664" y="158100"/>
                    <a:pt x="124173" y="154484"/>
                  </a:cubicBezTo>
                  <a:cubicBezTo>
                    <a:pt x="123864" y="153765"/>
                    <a:pt x="123590" y="152994"/>
                    <a:pt x="123042" y="152445"/>
                  </a:cubicBezTo>
                  <a:cubicBezTo>
                    <a:pt x="122672" y="152064"/>
                    <a:pt x="122138" y="151807"/>
                    <a:pt x="121624" y="151807"/>
                  </a:cubicBezTo>
                  <a:close/>
                  <a:moveTo>
                    <a:pt x="12537" y="55280"/>
                  </a:moveTo>
                  <a:cubicBezTo>
                    <a:pt x="11158" y="55280"/>
                    <a:pt x="9778" y="55396"/>
                    <a:pt x="8413" y="55637"/>
                  </a:cubicBezTo>
                  <a:cubicBezTo>
                    <a:pt x="8584" y="62268"/>
                    <a:pt x="7762" y="68641"/>
                    <a:pt x="7248" y="75255"/>
                  </a:cubicBezTo>
                  <a:cubicBezTo>
                    <a:pt x="7059" y="77706"/>
                    <a:pt x="11429" y="77757"/>
                    <a:pt x="12782" y="77997"/>
                  </a:cubicBezTo>
                  <a:cubicBezTo>
                    <a:pt x="15507" y="78477"/>
                    <a:pt x="18334" y="80121"/>
                    <a:pt x="20064" y="82298"/>
                  </a:cubicBezTo>
                  <a:cubicBezTo>
                    <a:pt x="21298" y="83857"/>
                    <a:pt x="22069" y="85793"/>
                    <a:pt x="23457" y="87232"/>
                  </a:cubicBezTo>
                  <a:cubicBezTo>
                    <a:pt x="23964" y="87764"/>
                    <a:pt x="25753" y="88577"/>
                    <a:pt x="27033" y="88577"/>
                  </a:cubicBezTo>
                  <a:cubicBezTo>
                    <a:pt x="27484" y="88577"/>
                    <a:pt x="27872" y="88476"/>
                    <a:pt x="28118" y="88226"/>
                  </a:cubicBezTo>
                  <a:cubicBezTo>
                    <a:pt x="29018" y="87343"/>
                    <a:pt x="26584" y="83530"/>
                    <a:pt x="29562" y="83530"/>
                  </a:cubicBezTo>
                  <a:cubicBezTo>
                    <a:pt x="29589" y="83530"/>
                    <a:pt x="29615" y="83531"/>
                    <a:pt x="29643" y="83531"/>
                  </a:cubicBezTo>
                  <a:cubicBezTo>
                    <a:pt x="30328" y="83531"/>
                    <a:pt x="30876" y="84028"/>
                    <a:pt x="31373" y="84474"/>
                  </a:cubicBezTo>
                  <a:cubicBezTo>
                    <a:pt x="34800" y="87626"/>
                    <a:pt x="37799" y="89648"/>
                    <a:pt x="38141" y="94566"/>
                  </a:cubicBezTo>
                  <a:cubicBezTo>
                    <a:pt x="38244" y="96005"/>
                    <a:pt x="38655" y="97633"/>
                    <a:pt x="38432" y="99038"/>
                  </a:cubicBezTo>
                  <a:cubicBezTo>
                    <a:pt x="38261" y="100032"/>
                    <a:pt x="37644" y="101008"/>
                    <a:pt x="36668" y="101299"/>
                  </a:cubicBezTo>
                  <a:cubicBezTo>
                    <a:pt x="35965" y="101522"/>
                    <a:pt x="35194" y="101334"/>
                    <a:pt x="34474" y="101522"/>
                  </a:cubicBezTo>
                  <a:cubicBezTo>
                    <a:pt x="31630" y="102259"/>
                    <a:pt x="35245" y="112128"/>
                    <a:pt x="36188" y="113859"/>
                  </a:cubicBezTo>
                  <a:cubicBezTo>
                    <a:pt x="39049" y="119102"/>
                    <a:pt x="44155" y="124911"/>
                    <a:pt x="49347" y="127892"/>
                  </a:cubicBezTo>
                  <a:cubicBezTo>
                    <a:pt x="54197" y="130702"/>
                    <a:pt x="59789" y="131954"/>
                    <a:pt x="65414" y="131954"/>
                  </a:cubicBezTo>
                  <a:cubicBezTo>
                    <a:pt x="68294" y="131954"/>
                    <a:pt x="71184" y="131625"/>
                    <a:pt x="73986" y="131010"/>
                  </a:cubicBezTo>
                  <a:cubicBezTo>
                    <a:pt x="82262" y="129194"/>
                    <a:pt x="89870" y="125065"/>
                    <a:pt x="96792" y="120164"/>
                  </a:cubicBezTo>
                  <a:cubicBezTo>
                    <a:pt x="101744" y="116669"/>
                    <a:pt x="106405" y="112762"/>
                    <a:pt x="111682" y="109798"/>
                  </a:cubicBezTo>
                  <a:cubicBezTo>
                    <a:pt x="116187" y="107276"/>
                    <a:pt x="121249" y="105461"/>
                    <a:pt x="126364" y="105461"/>
                  </a:cubicBezTo>
                  <a:cubicBezTo>
                    <a:pt x="127261" y="105461"/>
                    <a:pt x="128159" y="105517"/>
                    <a:pt x="129056" y="105634"/>
                  </a:cubicBezTo>
                  <a:cubicBezTo>
                    <a:pt x="135396" y="106491"/>
                    <a:pt x="139303" y="110364"/>
                    <a:pt x="142233" y="115795"/>
                  </a:cubicBezTo>
                  <a:cubicBezTo>
                    <a:pt x="143449" y="118057"/>
                    <a:pt x="144700" y="120490"/>
                    <a:pt x="144374" y="123043"/>
                  </a:cubicBezTo>
                  <a:cubicBezTo>
                    <a:pt x="144186" y="124671"/>
                    <a:pt x="143055" y="126504"/>
                    <a:pt x="141564" y="127275"/>
                  </a:cubicBezTo>
                  <a:cubicBezTo>
                    <a:pt x="140622" y="127755"/>
                    <a:pt x="137246" y="127395"/>
                    <a:pt x="136801" y="128063"/>
                  </a:cubicBezTo>
                  <a:cubicBezTo>
                    <a:pt x="133717" y="132707"/>
                    <a:pt x="136047" y="139920"/>
                    <a:pt x="137863" y="144615"/>
                  </a:cubicBezTo>
                  <a:cubicBezTo>
                    <a:pt x="139988" y="150115"/>
                    <a:pt x="143243" y="155170"/>
                    <a:pt x="147219" y="159522"/>
                  </a:cubicBezTo>
                  <a:cubicBezTo>
                    <a:pt x="155340" y="168363"/>
                    <a:pt x="165689" y="173572"/>
                    <a:pt x="176313" y="178712"/>
                  </a:cubicBezTo>
                  <a:cubicBezTo>
                    <a:pt x="181676" y="181317"/>
                    <a:pt x="187142" y="183304"/>
                    <a:pt x="193070" y="184075"/>
                  </a:cubicBezTo>
                  <a:cubicBezTo>
                    <a:pt x="194979" y="184332"/>
                    <a:pt x="196903" y="184465"/>
                    <a:pt x="198826" y="184465"/>
                  </a:cubicBezTo>
                  <a:cubicBezTo>
                    <a:pt x="199855" y="184465"/>
                    <a:pt x="200885" y="184427"/>
                    <a:pt x="201912" y="184350"/>
                  </a:cubicBezTo>
                  <a:cubicBezTo>
                    <a:pt x="206161" y="184024"/>
                    <a:pt x="212381" y="183133"/>
                    <a:pt x="214454" y="178849"/>
                  </a:cubicBezTo>
                  <a:cubicBezTo>
                    <a:pt x="215808" y="176057"/>
                    <a:pt x="215242" y="172424"/>
                    <a:pt x="213100" y="170179"/>
                  </a:cubicBezTo>
                  <a:cubicBezTo>
                    <a:pt x="211147" y="168123"/>
                    <a:pt x="208303" y="167352"/>
                    <a:pt x="205493" y="166735"/>
                  </a:cubicBezTo>
                  <a:cubicBezTo>
                    <a:pt x="204893" y="166615"/>
                    <a:pt x="204310" y="166478"/>
                    <a:pt x="203728" y="166358"/>
                  </a:cubicBezTo>
                  <a:cubicBezTo>
                    <a:pt x="191974" y="163805"/>
                    <a:pt x="180905" y="158168"/>
                    <a:pt x="171926" y="150149"/>
                  </a:cubicBezTo>
                  <a:cubicBezTo>
                    <a:pt x="171095" y="149415"/>
                    <a:pt x="169943" y="148655"/>
                    <a:pt x="168944" y="148655"/>
                  </a:cubicBezTo>
                  <a:cubicBezTo>
                    <a:pt x="168522" y="148655"/>
                    <a:pt x="168128" y="148790"/>
                    <a:pt x="167797" y="149121"/>
                  </a:cubicBezTo>
                  <a:cubicBezTo>
                    <a:pt x="167352" y="149584"/>
                    <a:pt x="167232" y="150252"/>
                    <a:pt x="166906" y="150801"/>
                  </a:cubicBezTo>
                  <a:cubicBezTo>
                    <a:pt x="166366" y="151720"/>
                    <a:pt x="165309" y="152146"/>
                    <a:pt x="164228" y="152146"/>
                  </a:cubicBezTo>
                  <a:cubicBezTo>
                    <a:pt x="163696" y="152146"/>
                    <a:pt x="163159" y="152043"/>
                    <a:pt x="162674" y="151846"/>
                  </a:cubicBezTo>
                  <a:cubicBezTo>
                    <a:pt x="161217" y="151246"/>
                    <a:pt x="160121" y="150012"/>
                    <a:pt x="159093" y="148796"/>
                  </a:cubicBezTo>
                  <a:cubicBezTo>
                    <a:pt x="156214" y="145437"/>
                    <a:pt x="154192" y="141771"/>
                    <a:pt x="154981" y="137230"/>
                  </a:cubicBezTo>
                  <a:cubicBezTo>
                    <a:pt x="155118" y="136408"/>
                    <a:pt x="155477" y="135448"/>
                    <a:pt x="156300" y="135260"/>
                  </a:cubicBezTo>
                  <a:cubicBezTo>
                    <a:pt x="156395" y="135239"/>
                    <a:pt x="156491" y="135230"/>
                    <a:pt x="156586" y="135230"/>
                  </a:cubicBezTo>
                  <a:cubicBezTo>
                    <a:pt x="157062" y="135230"/>
                    <a:pt x="157539" y="135443"/>
                    <a:pt x="158025" y="135443"/>
                  </a:cubicBezTo>
                  <a:cubicBezTo>
                    <a:pt x="158089" y="135443"/>
                    <a:pt x="158154" y="135440"/>
                    <a:pt x="158219" y="135431"/>
                  </a:cubicBezTo>
                  <a:cubicBezTo>
                    <a:pt x="158836" y="135363"/>
                    <a:pt x="159350" y="134866"/>
                    <a:pt x="159590" y="134283"/>
                  </a:cubicBezTo>
                  <a:cubicBezTo>
                    <a:pt x="159812" y="133700"/>
                    <a:pt x="159830" y="133067"/>
                    <a:pt x="159812" y="132433"/>
                  </a:cubicBezTo>
                  <a:cubicBezTo>
                    <a:pt x="159573" y="124876"/>
                    <a:pt x="154809" y="119599"/>
                    <a:pt x="151142" y="113516"/>
                  </a:cubicBezTo>
                  <a:cubicBezTo>
                    <a:pt x="149069" y="110089"/>
                    <a:pt x="146276" y="107331"/>
                    <a:pt x="143004" y="104966"/>
                  </a:cubicBezTo>
                  <a:cubicBezTo>
                    <a:pt x="136921" y="100602"/>
                    <a:pt x="129496" y="98041"/>
                    <a:pt x="122005" y="98041"/>
                  </a:cubicBezTo>
                  <a:cubicBezTo>
                    <a:pt x="121203" y="98041"/>
                    <a:pt x="120400" y="98070"/>
                    <a:pt x="119598" y="98130"/>
                  </a:cubicBezTo>
                  <a:cubicBezTo>
                    <a:pt x="111082" y="98764"/>
                    <a:pt x="103132" y="102430"/>
                    <a:pt x="95473" y="106183"/>
                  </a:cubicBezTo>
                  <a:cubicBezTo>
                    <a:pt x="91018" y="108376"/>
                    <a:pt x="86580" y="110621"/>
                    <a:pt x="81954" y="112403"/>
                  </a:cubicBezTo>
                  <a:cubicBezTo>
                    <a:pt x="78955" y="113551"/>
                    <a:pt x="73901" y="114030"/>
                    <a:pt x="71896" y="116652"/>
                  </a:cubicBezTo>
                  <a:cubicBezTo>
                    <a:pt x="71262" y="117474"/>
                    <a:pt x="70851" y="118451"/>
                    <a:pt x="70114" y="119171"/>
                  </a:cubicBezTo>
                  <a:cubicBezTo>
                    <a:pt x="68709" y="120593"/>
                    <a:pt x="66516" y="120730"/>
                    <a:pt x="64511" y="120781"/>
                  </a:cubicBezTo>
                  <a:cubicBezTo>
                    <a:pt x="64326" y="120785"/>
                    <a:pt x="64139" y="120789"/>
                    <a:pt x="63950" y="120789"/>
                  </a:cubicBezTo>
                  <a:cubicBezTo>
                    <a:pt x="63317" y="120789"/>
                    <a:pt x="62672" y="120745"/>
                    <a:pt x="62078" y="120507"/>
                  </a:cubicBezTo>
                  <a:cubicBezTo>
                    <a:pt x="61324" y="120199"/>
                    <a:pt x="60656" y="119496"/>
                    <a:pt x="60673" y="118674"/>
                  </a:cubicBezTo>
                  <a:cubicBezTo>
                    <a:pt x="60690" y="118040"/>
                    <a:pt x="61084" y="117474"/>
                    <a:pt x="61136" y="116857"/>
                  </a:cubicBezTo>
                  <a:cubicBezTo>
                    <a:pt x="61187" y="115915"/>
                    <a:pt x="60433" y="115075"/>
                    <a:pt x="59542" y="114750"/>
                  </a:cubicBezTo>
                  <a:cubicBezTo>
                    <a:pt x="57383" y="113927"/>
                    <a:pt x="55361" y="113842"/>
                    <a:pt x="53185" y="112660"/>
                  </a:cubicBezTo>
                  <a:cubicBezTo>
                    <a:pt x="51249" y="111614"/>
                    <a:pt x="49484" y="110295"/>
                    <a:pt x="47976" y="108684"/>
                  </a:cubicBezTo>
                  <a:cubicBezTo>
                    <a:pt x="38347" y="98421"/>
                    <a:pt x="42185" y="81338"/>
                    <a:pt x="35588" y="68916"/>
                  </a:cubicBezTo>
                  <a:cubicBezTo>
                    <a:pt x="31184" y="60615"/>
                    <a:pt x="21875" y="55280"/>
                    <a:pt x="12537" y="55280"/>
                  </a:cubicBezTo>
                  <a:close/>
                </a:path>
              </a:pathLst>
            </a:custGeom>
            <a:solidFill>
              <a:srgbClr val="FFFFFF">
                <a:alpha val="314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solidFill>
                  <a:srgbClr val="453269"/>
                </a:solidFill>
              </a:endParaRPr>
            </a:p>
          </p:txBody>
        </p:sp>
        <p:grpSp>
          <p:nvGrpSpPr>
            <p:cNvPr id="495" name="Google Shape;495;p8"/>
            <p:cNvGrpSpPr/>
            <p:nvPr/>
          </p:nvGrpSpPr>
          <p:grpSpPr>
            <a:xfrm rot="2579644">
              <a:off x="-6184455" y="3440365"/>
              <a:ext cx="13126203" cy="4587959"/>
              <a:chOff x="-1468125" y="3375299"/>
              <a:chExt cx="13126639" cy="4588111"/>
            </a:xfrm>
          </p:grpSpPr>
          <p:grpSp>
            <p:nvGrpSpPr>
              <p:cNvPr id="496" name="Google Shape;496;p8"/>
              <p:cNvGrpSpPr/>
              <p:nvPr/>
            </p:nvGrpSpPr>
            <p:grpSpPr>
              <a:xfrm>
                <a:off x="-1468125" y="3375299"/>
                <a:ext cx="13126601" cy="2410835"/>
                <a:chOff x="2617050" y="4134125"/>
                <a:chExt cx="6970000" cy="1332100"/>
              </a:xfrm>
            </p:grpSpPr>
            <p:sp>
              <p:nvSpPr>
                <p:cNvPr id="497" name="Google Shape;497;p8"/>
                <p:cNvSpPr/>
                <p:nvPr/>
              </p:nvSpPr>
              <p:spPr>
                <a:xfrm>
                  <a:off x="2617050" y="4329925"/>
                  <a:ext cx="6970000" cy="1136300"/>
                </a:xfrm>
                <a:custGeom>
                  <a:avLst/>
                  <a:gdLst/>
                  <a:ahLst/>
                  <a:cxnLst/>
                  <a:rect l="l" t="t" r="r" b="b"/>
                  <a:pathLst>
                    <a:path w="278800" h="45452" extrusionOk="0">
                      <a:moveTo>
                        <a:pt x="165875" y="0"/>
                      </a:moveTo>
                      <a:cubicBezTo>
                        <a:pt x="154970" y="0"/>
                        <a:pt x="146990" y="3265"/>
                        <a:pt x="139400" y="6905"/>
                      </a:cubicBezTo>
                      <a:cubicBezTo>
                        <a:pt x="129595" y="11604"/>
                        <a:pt x="118244" y="18055"/>
                        <a:pt x="102202" y="18055"/>
                      </a:cubicBezTo>
                      <a:cubicBezTo>
                        <a:pt x="92574" y="18055"/>
                        <a:pt x="81257" y="15732"/>
                        <a:pt x="67570" y="9311"/>
                      </a:cubicBezTo>
                      <a:cubicBezTo>
                        <a:pt x="52912" y="2430"/>
                        <a:pt x="39134" y="371"/>
                        <a:pt x="27892" y="371"/>
                      </a:cubicBezTo>
                      <a:cubicBezTo>
                        <a:pt x="11127" y="371"/>
                        <a:pt x="1" y="4950"/>
                        <a:pt x="1" y="4950"/>
                      </a:cubicBezTo>
                      <a:lnTo>
                        <a:pt x="1" y="45452"/>
                      </a:lnTo>
                      <a:lnTo>
                        <a:pt x="278799" y="45452"/>
                      </a:lnTo>
                      <a:lnTo>
                        <a:pt x="278799" y="8910"/>
                      </a:lnTo>
                      <a:cubicBezTo>
                        <a:pt x="278799" y="8910"/>
                        <a:pt x="261746" y="18308"/>
                        <a:pt x="239090" y="18308"/>
                      </a:cubicBezTo>
                      <a:cubicBezTo>
                        <a:pt x="229133" y="18308"/>
                        <a:pt x="218093" y="16493"/>
                        <a:pt x="206944" y="11266"/>
                      </a:cubicBezTo>
                      <a:cubicBezTo>
                        <a:pt x="189184" y="2935"/>
                        <a:pt x="176215" y="0"/>
                        <a:pt x="165875" y="0"/>
                      </a:cubicBezTo>
                      <a:close/>
                    </a:path>
                  </a:pathLst>
                </a:custGeom>
                <a:solidFill>
                  <a:srgbClr val="FFE5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98" name="Google Shape;498;p8"/>
                <p:cNvSpPr/>
                <p:nvPr/>
              </p:nvSpPr>
              <p:spPr>
                <a:xfrm>
                  <a:off x="2617050" y="4134125"/>
                  <a:ext cx="6970000" cy="1332100"/>
                </a:xfrm>
                <a:custGeom>
                  <a:avLst/>
                  <a:gdLst/>
                  <a:ahLst/>
                  <a:cxnLst/>
                  <a:rect l="l" t="t" r="r" b="b"/>
                  <a:pathLst>
                    <a:path w="278800" h="53284" fill="none" extrusionOk="0">
                      <a:moveTo>
                        <a:pt x="1" y="12782"/>
                      </a:moveTo>
                      <a:cubicBezTo>
                        <a:pt x="1" y="12782"/>
                        <a:pt x="31054" y="0"/>
                        <a:pt x="67570" y="17143"/>
                      </a:cubicBezTo>
                      <a:cubicBezTo>
                        <a:pt x="104061" y="34261"/>
                        <a:pt x="123711" y="22256"/>
                        <a:pt x="139400" y="14737"/>
                      </a:cubicBezTo>
                      <a:cubicBezTo>
                        <a:pt x="154187" y="7645"/>
                        <a:pt x="170453" y="1980"/>
                        <a:pt x="206944" y="19098"/>
                      </a:cubicBezTo>
                      <a:cubicBezTo>
                        <a:pt x="243461" y="36216"/>
                        <a:pt x="278799" y="16742"/>
                        <a:pt x="278799" y="16742"/>
                      </a:cubicBezTo>
                      <a:lnTo>
                        <a:pt x="278799" y="53284"/>
                      </a:lnTo>
                      <a:lnTo>
                        <a:pt x="1" y="53284"/>
                      </a:lnTo>
                      <a:close/>
                    </a:path>
                  </a:pathLst>
                </a:custGeom>
                <a:solidFill>
                  <a:srgbClr val="FFE5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499" name="Google Shape;499;p8"/>
              <p:cNvSpPr/>
              <p:nvPr/>
            </p:nvSpPr>
            <p:spPr>
              <a:xfrm>
                <a:off x="-1468125" y="4849000"/>
                <a:ext cx="13126639" cy="3114411"/>
              </a:xfrm>
              <a:custGeom>
                <a:avLst/>
                <a:gdLst/>
                <a:ahLst/>
                <a:cxnLst/>
                <a:rect l="l" t="t" r="r" b="b"/>
                <a:pathLst>
                  <a:path w="285579" h="142781" extrusionOk="0">
                    <a:moveTo>
                      <a:pt x="0" y="142780"/>
                    </a:moveTo>
                    <a:lnTo>
                      <a:pt x="285579" y="142780"/>
                    </a:lnTo>
                    <a:lnTo>
                      <a:pt x="285579" y="0"/>
                    </a:lnTo>
                    <a:lnTo>
                      <a:pt x="0" y="0"/>
                    </a:lnTo>
                    <a:close/>
                  </a:path>
                </a:pathLst>
              </a:custGeom>
              <a:solidFill>
                <a:srgbClr val="FFE5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500" name="Google Shape;500;p8"/>
            <p:cNvGrpSpPr/>
            <p:nvPr/>
          </p:nvGrpSpPr>
          <p:grpSpPr>
            <a:xfrm rot="-7200044">
              <a:off x="1273333" y="-4005608"/>
              <a:ext cx="13126350" cy="4588010"/>
              <a:chOff x="-1468125" y="3375299"/>
              <a:chExt cx="13126639" cy="4588111"/>
            </a:xfrm>
          </p:grpSpPr>
          <p:grpSp>
            <p:nvGrpSpPr>
              <p:cNvPr id="501" name="Google Shape;501;p8"/>
              <p:cNvGrpSpPr/>
              <p:nvPr/>
            </p:nvGrpSpPr>
            <p:grpSpPr>
              <a:xfrm>
                <a:off x="-1468125" y="3375299"/>
                <a:ext cx="13126601" cy="2410835"/>
                <a:chOff x="2617050" y="4134125"/>
                <a:chExt cx="6970000" cy="1332100"/>
              </a:xfrm>
            </p:grpSpPr>
            <p:sp>
              <p:nvSpPr>
                <p:cNvPr id="502" name="Google Shape;502;p8"/>
                <p:cNvSpPr/>
                <p:nvPr/>
              </p:nvSpPr>
              <p:spPr>
                <a:xfrm>
                  <a:off x="2617050" y="4329925"/>
                  <a:ext cx="6970000" cy="1136300"/>
                </a:xfrm>
                <a:custGeom>
                  <a:avLst/>
                  <a:gdLst/>
                  <a:ahLst/>
                  <a:cxnLst/>
                  <a:rect l="l" t="t" r="r" b="b"/>
                  <a:pathLst>
                    <a:path w="278800" h="45452" extrusionOk="0">
                      <a:moveTo>
                        <a:pt x="165875" y="0"/>
                      </a:moveTo>
                      <a:cubicBezTo>
                        <a:pt x="154970" y="0"/>
                        <a:pt x="146990" y="3265"/>
                        <a:pt x="139400" y="6905"/>
                      </a:cubicBezTo>
                      <a:cubicBezTo>
                        <a:pt x="129595" y="11604"/>
                        <a:pt x="118244" y="18055"/>
                        <a:pt x="102202" y="18055"/>
                      </a:cubicBezTo>
                      <a:cubicBezTo>
                        <a:pt x="92574" y="18055"/>
                        <a:pt x="81257" y="15732"/>
                        <a:pt x="67570" y="9311"/>
                      </a:cubicBezTo>
                      <a:cubicBezTo>
                        <a:pt x="52912" y="2430"/>
                        <a:pt x="39134" y="371"/>
                        <a:pt x="27892" y="371"/>
                      </a:cubicBezTo>
                      <a:cubicBezTo>
                        <a:pt x="11127" y="371"/>
                        <a:pt x="1" y="4950"/>
                        <a:pt x="1" y="4950"/>
                      </a:cubicBezTo>
                      <a:lnTo>
                        <a:pt x="1" y="45452"/>
                      </a:lnTo>
                      <a:lnTo>
                        <a:pt x="278799" y="45452"/>
                      </a:lnTo>
                      <a:lnTo>
                        <a:pt x="278799" y="8910"/>
                      </a:lnTo>
                      <a:cubicBezTo>
                        <a:pt x="278799" y="8910"/>
                        <a:pt x="261746" y="18308"/>
                        <a:pt x="239090" y="18308"/>
                      </a:cubicBezTo>
                      <a:cubicBezTo>
                        <a:pt x="229133" y="18308"/>
                        <a:pt x="218093" y="16493"/>
                        <a:pt x="206944" y="11266"/>
                      </a:cubicBezTo>
                      <a:cubicBezTo>
                        <a:pt x="189184" y="2935"/>
                        <a:pt x="176215" y="0"/>
                        <a:pt x="165875" y="0"/>
                      </a:cubicBezTo>
                      <a:close/>
                    </a:path>
                  </a:pathLst>
                </a:custGeom>
                <a:solidFill>
                  <a:srgbClr val="FFE5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03" name="Google Shape;503;p8"/>
                <p:cNvSpPr/>
                <p:nvPr/>
              </p:nvSpPr>
              <p:spPr>
                <a:xfrm>
                  <a:off x="2617050" y="4134125"/>
                  <a:ext cx="6970000" cy="1332100"/>
                </a:xfrm>
                <a:custGeom>
                  <a:avLst/>
                  <a:gdLst/>
                  <a:ahLst/>
                  <a:cxnLst/>
                  <a:rect l="l" t="t" r="r" b="b"/>
                  <a:pathLst>
                    <a:path w="278800" h="53284" fill="none" extrusionOk="0">
                      <a:moveTo>
                        <a:pt x="1" y="12782"/>
                      </a:moveTo>
                      <a:cubicBezTo>
                        <a:pt x="1" y="12782"/>
                        <a:pt x="31054" y="0"/>
                        <a:pt x="67570" y="17143"/>
                      </a:cubicBezTo>
                      <a:cubicBezTo>
                        <a:pt x="104061" y="34261"/>
                        <a:pt x="123711" y="22256"/>
                        <a:pt x="139400" y="14737"/>
                      </a:cubicBezTo>
                      <a:cubicBezTo>
                        <a:pt x="154187" y="7645"/>
                        <a:pt x="170453" y="1980"/>
                        <a:pt x="206944" y="19098"/>
                      </a:cubicBezTo>
                      <a:cubicBezTo>
                        <a:pt x="243461" y="36216"/>
                        <a:pt x="278799" y="16742"/>
                        <a:pt x="278799" y="16742"/>
                      </a:cubicBezTo>
                      <a:lnTo>
                        <a:pt x="278799" y="53284"/>
                      </a:lnTo>
                      <a:lnTo>
                        <a:pt x="1" y="53284"/>
                      </a:lnTo>
                      <a:close/>
                    </a:path>
                  </a:pathLst>
                </a:custGeom>
                <a:solidFill>
                  <a:srgbClr val="FFE5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504" name="Google Shape;504;p8"/>
              <p:cNvSpPr/>
              <p:nvPr/>
            </p:nvSpPr>
            <p:spPr>
              <a:xfrm>
                <a:off x="-1468125" y="4849000"/>
                <a:ext cx="13126639" cy="3114411"/>
              </a:xfrm>
              <a:custGeom>
                <a:avLst/>
                <a:gdLst/>
                <a:ahLst/>
                <a:cxnLst/>
                <a:rect l="l" t="t" r="r" b="b"/>
                <a:pathLst>
                  <a:path w="285579" h="142781" extrusionOk="0">
                    <a:moveTo>
                      <a:pt x="0" y="142780"/>
                    </a:moveTo>
                    <a:lnTo>
                      <a:pt x="285579" y="142780"/>
                    </a:lnTo>
                    <a:lnTo>
                      <a:pt x="285579" y="0"/>
                    </a:lnTo>
                    <a:lnTo>
                      <a:pt x="0" y="0"/>
                    </a:lnTo>
                    <a:close/>
                  </a:path>
                </a:pathLst>
              </a:custGeom>
              <a:solidFill>
                <a:srgbClr val="FFE5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sp>
        <p:nvSpPr>
          <p:cNvPr id="505" name="Google Shape;505;p8"/>
          <p:cNvSpPr txBox="1">
            <a:spLocks noGrp="1"/>
          </p:cNvSpPr>
          <p:nvPr>
            <p:ph type="title"/>
          </p:nvPr>
        </p:nvSpPr>
        <p:spPr>
          <a:xfrm>
            <a:off x="1850800" y="716200"/>
            <a:ext cx="8490400" cy="5425600"/>
          </a:xfrm>
          <a:prstGeom prst="rect">
            <a:avLst/>
          </a:prstGeom>
        </p:spPr>
        <p:txBody>
          <a:bodyPr spcFirstLastPara="1" wrap="square" lIns="91425" tIns="91425" rIns="91425" bIns="91425" anchor="ctr" anchorCtr="0">
            <a:noAutofit/>
          </a:bodyPr>
          <a:lstStyle>
            <a:lvl1pPr lvl="0">
              <a:spcBef>
                <a:spcPts val="0"/>
              </a:spcBef>
              <a:spcAft>
                <a:spcPts val="0"/>
              </a:spcAft>
              <a:buSzPts val="4800"/>
              <a:buNone/>
              <a:defRPr sz="16000">
                <a:solidFill>
                  <a:schemeClr val="lt2"/>
                </a:solidFill>
              </a:defRPr>
            </a:lvl1pPr>
            <a:lvl2pPr lvl="1">
              <a:spcBef>
                <a:spcPts val="0"/>
              </a:spcBef>
              <a:spcAft>
                <a:spcPts val="0"/>
              </a:spcAft>
              <a:buSzPts val="4800"/>
              <a:buNone/>
              <a:defRPr sz="6400"/>
            </a:lvl2pPr>
            <a:lvl3pPr lvl="2">
              <a:spcBef>
                <a:spcPts val="0"/>
              </a:spcBef>
              <a:spcAft>
                <a:spcPts val="0"/>
              </a:spcAft>
              <a:buSzPts val="4800"/>
              <a:buNone/>
              <a:defRPr sz="6400"/>
            </a:lvl3pPr>
            <a:lvl4pPr lvl="3">
              <a:spcBef>
                <a:spcPts val="0"/>
              </a:spcBef>
              <a:spcAft>
                <a:spcPts val="0"/>
              </a:spcAft>
              <a:buSzPts val="4800"/>
              <a:buNone/>
              <a:defRPr sz="6400"/>
            </a:lvl4pPr>
            <a:lvl5pPr lvl="4">
              <a:spcBef>
                <a:spcPts val="0"/>
              </a:spcBef>
              <a:spcAft>
                <a:spcPts val="0"/>
              </a:spcAft>
              <a:buSzPts val="4800"/>
              <a:buNone/>
              <a:defRPr sz="6400"/>
            </a:lvl5pPr>
            <a:lvl6pPr lvl="5">
              <a:spcBef>
                <a:spcPts val="0"/>
              </a:spcBef>
              <a:spcAft>
                <a:spcPts val="0"/>
              </a:spcAft>
              <a:buSzPts val="4800"/>
              <a:buNone/>
              <a:defRPr sz="6400"/>
            </a:lvl6pPr>
            <a:lvl7pPr lvl="6">
              <a:spcBef>
                <a:spcPts val="0"/>
              </a:spcBef>
              <a:spcAft>
                <a:spcPts val="0"/>
              </a:spcAft>
              <a:buSzPts val="4800"/>
              <a:buNone/>
              <a:defRPr sz="6400"/>
            </a:lvl7pPr>
            <a:lvl8pPr lvl="7">
              <a:spcBef>
                <a:spcPts val="0"/>
              </a:spcBef>
              <a:spcAft>
                <a:spcPts val="0"/>
              </a:spcAft>
              <a:buSzPts val="4800"/>
              <a:buNone/>
              <a:defRPr sz="6400"/>
            </a:lvl8pPr>
            <a:lvl9pPr lvl="8">
              <a:spcBef>
                <a:spcPts val="0"/>
              </a:spcBef>
              <a:spcAft>
                <a:spcPts val="0"/>
              </a:spcAft>
              <a:buSzPts val="4800"/>
              <a:buNone/>
              <a:defRPr sz="6400"/>
            </a:lvl9pPr>
          </a:lstStyle>
          <a:p>
            <a:endParaRPr/>
          </a:p>
        </p:txBody>
      </p:sp>
      <p:sp>
        <p:nvSpPr>
          <p:cNvPr id="506" name="Google Shape;506;p8"/>
          <p:cNvSpPr/>
          <p:nvPr/>
        </p:nvSpPr>
        <p:spPr>
          <a:xfrm rot="7935292" flipH="1">
            <a:off x="1457562" y="6288795"/>
            <a:ext cx="37991" cy="48512"/>
          </a:xfrm>
          <a:custGeom>
            <a:avLst/>
            <a:gdLst/>
            <a:ahLst/>
            <a:cxnLst/>
            <a:rect l="l" t="t" r="r" b="b"/>
            <a:pathLst>
              <a:path w="260" h="332" extrusionOk="0">
                <a:moveTo>
                  <a:pt x="0" y="33"/>
                </a:moveTo>
                <a:cubicBezTo>
                  <a:pt x="20" y="137"/>
                  <a:pt x="46" y="234"/>
                  <a:pt x="72" y="331"/>
                </a:cubicBezTo>
                <a:cubicBezTo>
                  <a:pt x="137" y="292"/>
                  <a:pt x="208" y="247"/>
                  <a:pt x="234" y="176"/>
                </a:cubicBezTo>
                <a:cubicBezTo>
                  <a:pt x="260" y="98"/>
                  <a:pt x="201" y="0"/>
                  <a:pt x="124" y="13"/>
                </a:cubicBezTo>
                <a:close/>
              </a:path>
            </a:pathLst>
          </a:custGeom>
          <a:solidFill>
            <a:srgbClr val="D0869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507" name="Google Shape;507;p8"/>
          <p:cNvSpPr/>
          <p:nvPr/>
        </p:nvSpPr>
        <p:spPr>
          <a:xfrm rot="7935292" flipH="1">
            <a:off x="944976" y="6120195"/>
            <a:ext cx="38136" cy="48512"/>
          </a:xfrm>
          <a:custGeom>
            <a:avLst/>
            <a:gdLst/>
            <a:ahLst/>
            <a:cxnLst/>
            <a:rect l="l" t="t" r="r" b="b"/>
            <a:pathLst>
              <a:path w="261" h="332" extrusionOk="0">
                <a:moveTo>
                  <a:pt x="1" y="33"/>
                </a:moveTo>
                <a:lnTo>
                  <a:pt x="72" y="331"/>
                </a:lnTo>
                <a:cubicBezTo>
                  <a:pt x="144" y="292"/>
                  <a:pt x="215" y="247"/>
                  <a:pt x="234" y="176"/>
                </a:cubicBezTo>
                <a:cubicBezTo>
                  <a:pt x="260" y="98"/>
                  <a:pt x="208" y="1"/>
                  <a:pt x="131" y="14"/>
                </a:cubicBezTo>
                <a:close/>
              </a:path>
            </a:pathLst>
          </a:custGeom>
          <a:solidFill>
            <a:srgbClr val="FFFFD8"/>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508" name="Google Shape;508;p8"/>
          <p:cNvGrpSpPr/>
          <p:nvPr/>
        </p:nvGrpSpPr>
        <p:grpSpPr>
          <a:xfrm rot="-2864874">
            <a:off x="-205871" y="5102239"/>
            <a:ext cx="501339" cy="1471728"/>
            <a:chOff x="307123" y="3588954"/>
            <a:chExt cx="376000" cy="1103786"/>
          </a:xfrm>
        </p:grpSpPr>
        <p:sp>
          <p:nvSpPr>
            <p:cNvPr id="509" name="Google Shape;509;p8"/>
            <p:cNvSpPr/>
            <p:nvPr/>
          </p:nvSpPr>
          <p:spPr>
            <a:xfrm rot="10800000" flipH="1">
              <a:off x="307123" y="4119148"/>
              <a:ext cx="71122" cy="57644"/>
            </a:xfrm>
            <a:custGeom>
              <a:avLst/>
              <a:gdLst/>
              <a:ahLst/>
              <a:cxnLst/>
              <a:rect l="l" t="t" r="r" b="b"/>
              <a:pathLst>
                <a:path w="649" h="526" extrusionOk="0">
                  <a:moveTo>
                    <a:pt x="91" y="72"/>
                  </a:moveTo>
                  <a:cubicBezTo>
                    <a:pt x="32" y="214"/>
                    <a:pt x="0" y="370"/>
                    <a:pt x="6" y="525"/>
                  </a:cubicBezTo>
                  <a:cubicBezTo>
                    <a:pt x="182" y="512"/>
                    <a:pt x="357" y="461"/>
                    <a:pt x="512" y="370"/>
                  </a:cubicBezTo>
                  <a:cubicBezTo>
                    <a:pt x="551" y="344"/>
                    <a:pt x="590" y="318"/>
                    <a:pt x="610" y="273"/>
                  </a:cubicBezTo>
                  <a:cubicBezTo>
                    <a:pt x="648" y="195"/>
                    <a:pt x="597" y="91"/>
                    <a:pt x="519" y="46"/>
                  </a:cubicBezTo>
                  <a:cubicBezTo>
                    <a:pt x="434" y="0"/>
                    <a:pt x="344" y="0"/>
                    <a:pt x="253" y="0"/>
                  </a:cubicBezTo>
                  <a:close/>
                </a:path>
              </a:pathLst>
            </a:custGeom>
            <a:solidFill>
              <a:srgbClr val="D086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10" name="Google Shape;510;p8"/>
            <p:cNvSpPr/>
            <p:nvPr/>
          </p:nvSpPr>
          <p:spPr>
            <a:xfrm rot="10800000" flipH="1">
              <a:off x="338355" y="3588954"/>
              <a:ext cx="54136" cy="45589"/>
            </a:xfrm>
            <a:custGeom>
              <a:avLst/>
              <a:gdLst/>
              <a:ahLst/>
              <a:cxnLst/>
              <a:rect l="l" t="t" r="r" b="b"/>
              <a:pathLst>
                <a:path w="494" h="416" extrusionOk="0">
                  <a:moveTo>
                    <a:pt x="85" y="0"/>
                  </a:moveTo>
                  <a:cubicBezTo>
                    <a:pt x="59" y="110"/>
                    <a:pt x="26" y="227"/>
                    <a:pt x="0" y="344"/>
                  </a:cubicBezTo>
                  <a:cubicBezTo>
                    <a:pt x="91" y="376"/>
                    <a:pt x="188" y="415"/>
                    <a:pt x="279" y="402"/>
                  </a:cubicBezTo>
                  <a:cubicBezTo>
                    <a:pt x="376" y="396"/>
                    <a:pt x="474" y="324"/>
                    <a:pt x="487" y="227"/>
                  </a:cubicBezTo>
                  <a:cubicBezTo>
                    <a:pt x="493" y="130"/>
                    <a:pt x="376" y="39"/>
                    <a:pt x="299" y="91"/>
                  </a:cubicBezTo>
                  <a:close/>
                </a:path>
              </a:pathLst>
            </a:custGeom>
            <a:solidFill>
              <a:srgbClr val="D086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11" name="Google Shape;511;p8"/>
            <p:cNvSpPr/>
            <p:nvPr/>
          </p:nvSpPr>
          <p:spPr>
            <a:xfrm rot="10800000" flipH="1">
              <a:off x="363890" y="3949285"/>
              <a:ext cx="24328" cy="37809"/>
            </a:xfrm>
            <a:custGeom>
              <a:avLst/>
              <a:gdLst/>
              <a:ahLst/>
              <a:cxnLst/>
              <a:rect l="l" t="t" r="r" b="b"/>
              <a:pathLst>
                <a:path w="222" h="345" extrusionOk="0">
                  <a:moveTo>
                    <a:pt x="59" y="305"/>
                  </a:moveTo>
                  <a:cubicBezTo>
                    <a:pt x="20" y="208"/>
                    <a:pt x="1" y="104"/>
                    <a:pt x="7" y="1"/>
                  </a:cubicBezTo>
                  <a:cubicBezTo>
                    <a:pt x="156" y="14"/>
                    <a:pt x="221" y="254"/>
                    <a:pt x="98" y="344"/>
                  </a:cubicBezTo>
                  <a:close/>
                </a:path>
              </a:pathLst>
            </a:custGeom>
            <a:solidFill>
              <a:srgbClr val="D086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12" name="Google Shape;512;p8"/>
            <p:cNvSpPr/>
            <p:nvPr/>
          </p:nvSpPr>
          <p:spPr>
            <a:xfrm rot="10800000" flipH="1">
              <a:off x="341862" y="4086491"/>
              <a:ext cx="25753" cy="51288"/>
            </a:xfrm>
            <a:custGeom>
              <a:avLst/>
              <a:gdLst/>
              <a:ahLst/>
              <a:cxnLst/>
              <a:rect l="l" t="t" r="r" b="b"/>
              <a:pathLst>
                <a:path w="235" h="468" extrusionOk="0">
                  <a:moveTo>
                    <a:pt x="40" y="468"/>
                  </a:moveTo>
                  <a:cubicBezTo>
                    <a:pt x="1" y="312"/>
                    <a:pt x="20" y="144"/>
                    <a:pt x="85" y="1"/>
                  </a:cubicBezTo>
                  <a:cubicBezTo>
                    <a:pt x="176" y="33"/>
                    <a:pt x="234" y="124"/>
                    <a:pt x="234" y="221"/>
                  </a:cubicBezTo>
                  <a:cubicBezTo>
                    <a:pt x="228" y="312"/>
                    <a:pt x="156" y="396"/>
                    <a:pt x="72" y="422"/>
                  </a:cubicBezTo>
                  <a:close/>
                </a:path>
              </a:pathLst>
            </a:custGeom>
            <a:solidFill>
              <a:srgbClr val="FFFF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13" name="Google Shape;513;p8"/>
            <p:cNvSpPr/>
            <p:nvPr/>
          </p:nvSpPr>
          <p:spPr>
            <a:xfrm rot="10800000" flipH="1">
              <a:off x="501753" y="4294711"/>
              <a:ext cx="54136" cy="45589"/>
            </a:xfrm>
            <a:custGeom>
              <a:avLst/>
              <a:gdLst/>
              <a:ahLst/>
              <a:cxnLst/>
              <a:rect l="l" t="t" r="r" b="b"/>
              <a:pathLst>
                <a:path w="494" h="416" extrusionOk="0">
                  <a:moveTo>
                    <a:pt x="85" y="1"/>
                  </a:moveTo>
                  <a:cubicBezTo>
                    <a:pt x="59" y="117"/>
                    <a:pt x="27" y="228"/>
                    <a:pt x="1" y="344"/>
                  </a:cubicBezTo>
                  <a:cubicBezTo>
                    <a:pt x="92" y="377"/>
                    <a:pt x="189" y="416"/>
                    <a:pt x="280" y="403"/>
                  </a:cubicBezTo>
                  <a:cubicBezTo>
                    <a:pt x="377" y="396"/>
                    <a:pt x="474" y="325"/>
                    <a:pt x="487" y="228"/>
                  </a:cubicBezTo>
                  <a:cubicBezTo>
                    <a:pt x="494" y="130"/>
                    <a:pt x="377" y="40"/>
                    <a:pt x="299" y="91"/>
                  </a:cubicBezTo>
                  <a:close/>
                </a:path>
              </a:pathLst>
            </a:custGeom>
            <a:solidFill>
              <a:srgbClr val="FFFF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14" name="Google Shape;514;p8"/>
            <p:cNvSpPr/>
            <p:nvPr/>
          </p:nvSpPr>
          <p:spPr>
            <a:xfrm rot="10800000" flipH="1">
              <a:off x="506794" y="4456027"/>
              <a:ext cx="25643" cy="51288"/>
            </a:xfrm>
            <a:custGeom>
              <a:avLst/>
              <a:gdLst/>
              <a:ahLst/>
              <a:cxnLst/>
              <a:rect l="l" t="t" r="r" b="b"/>
              <a:pathLst>
                <a:path w="234" h="468" extrusionOk="0">
                  <a:moveTo>
                    <a:pt x="33" y="468"/>
                  </a:moveTo>
                  <a:cubicBezTo>
                    <a:pt x="0" y="312"/>
                    <a:pt x="13" y="143"/>
                    <a:pt x="85" y="1"/>
                  </a:cubicBezTo>
                  <a:cubicBezTo>
                    <a:pt x="169" y="33"/>
                    <a:pt x="234" y="124"/>
                    <a:pt x="227" y="221"/>
                  </a:cubicBezTo>
                  <a:cubicBezTo>
                    <a:pt x="227" y="312"/>
                    <a:pt x="156" y="396"/>
                    <a:pt x="65" y="422"/>
                  </a:cubicBezTo>
                  <a:close/>
                </a:path>
              </a:pathLst>
            </a:custGeom>
            <a:solidFill>
              <a:srgbClr val="D086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15" name="Google Shape;515;p8"/>
            <p:cNvSpPr/>
            <p:nvPr/>
          </p:nvSpPr>
          <p:spPr>
            <a:xfrm rot="10800000" flipH="1">
              <a:off x="536603" y="4410547"/>
              <a:ext cx="48438" cy="58411"/>
            </a:xfrm>
            <a:custGeom>
              <a:avLst/>
              <a:gdLst/>
              <a:ahLst/>
              <a:cxnLst/>
              <a:rect l="l" t="t" r="r" b="b"/>
              <a:pathLst>
                <a:path w="442" h="533" extrusionOk="0">
                  <a:moveTo>
                    <a:pt x="286" y="1"/>
                  </a:moveTo>
                  <a:cubicBezTo>
                    <a:pt x="163" y="27"/>
                    <a:pt x="52" y="118"/>
                    <a:pt x="27" y="241"/>
                  </a:cubicBezTo>
                  <a:cubicBezTo>
                    <a:pt x="1" y="358"/>
                    <a:pt x="85" y="500"/>
                    <a:pt x="202" y="513"/>
                  </a:cubicBezTo>
                  <a:cubicBezTo>
                    <a:pt x="325" y="533"/>
                    <a:pt x="442" y="384"/>
                    <a:pt x="383" y="273"/>
                  </a:cubicBezTo>
                  <a:cubicBezTo>
                    <a:pt x="318" y="241"/>
                    <a:pt x="260" y="215"/>
                    <a:pt x="195" y="183"/>
                  </a:cubicBezTo>
                  <a:close/>
                </a:path>
              </a:pathLst>
            </a:custGeom>
            <a:solidFill>
              <a:srgbClr val="D086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16" name="Google Shape;516;p8"/>
            <p:cNvSpPr/>
            <p:nvPr/>
          </p:nvSpPr>
          <p:spPr>
            <a:xfrm rot="10800000" flipH="1">
              <a:off x="636767" y="4499314"/>
              <a:ext cx="46356" cy="45589"/>
            </a:xfrm>
            <a:custGeom>
              <a:avLst/>
              <a:gdLst/>
              <a:ahLst/>
              <a:cxnLst/>
              <a:rect l="l" t="t" r="r" b="b"/>
              <a:pathLst>
                <a:path w="423" h="416" extrusionOk="0">
                  <a:moveTo>
                    <a:pt x="371" y="415"/>
                  </a:moveTo>
                  <a:cubicBezTo>
                    <a:pt x="280" y="337"/>
                    <a:pt x="118" y="350"/>
                    <a:pt x="59" y="246"/>
                  </a:cubicBezTo>
                  <a:cubicBezTo>
                    <a:pt x="1" y="130"/>
                    <a:pt x="163" y="0"/>
                    <a:pt x="280" y="52"/>
                  </a:cubicBezTo>
                  <a:cubicBezTo>
                    <a:pt x="397" y="110"/>
                    <a:pt x="422" y="272"/>
                    <a:pt x="364" y="389"/>
                  </a:cubicBezTo>
                  <a:close/>
                </a:path>
              </a:pathLst>
            </a:custGeom>
            <a:solidFill>
              <a:srgbClr val="FFFF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17" name="Google Shape;517;p8"/>
            <p:cNvSpPr/>
            <p:nvPr/>
          </p:nvSpPr>
          <p:spPr>
            <a:xfrm rot="10800000" flipH="1">
              <a:off x="450575" y="4657123"/>
              <a:ext cx="44164" cy="35617"/>
            </a:xfrm>
            <a:custGeom>
              <a:avLst/>
              <a:gdLst/>
              <a:ahLst/>
              <a:cxnLst/>
              <a:rect l="l" t="t" r="r" b="b"/>
              <a:pathLst>
                <a:path w="403" h="325" extrusionOk="0">
                  <a:moveTo>
                    <a:pt x="267" y="46"/>
                  </a:moveTo>
                  <a:cubicBezTo>
                    <a:pt x="176" y="110"/>
                    <a:pt x="92" y="175"/>
                    <a:pt x="1" y="234"/>
                  </a:cubicBezTo>
                  <a:cubicBezTo>
                    <a:pt x="72" y="311"/>
                    <a:pt x="195" y="324"/>
                    <a:pt x="280" y="273"/>
                  </a:cubicBezTo>
                  <a:cubicBezTo>
                    <a:pt x="364" y="221"/>
                    <a:pt x="403" y="104"/>
                    <a:pt x="371" y="7"/>
                  </a:cubicBezTo>
                  <a:lnTo>
                    <a:pt x="228" y="0"/>
                  </a:lnTo>
                  <a:close/>
                </a:path>
              </a:pathLst>
            </a:custGeom>
            <a:solidFill>
              <a:srgbClr val="FFFF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18" name="Google Shape;518;p8"/>
            <p:cNvSpPr/>
            <p:nvPr/>
          </p:nvSpPr>
          <p:spPr>
            <a:xfrm rot="10800000" flipH="1">
              <a:off x="527397" y="4655041"/>
              <a:ext cx="24219" cy="37699"/>
            </a:xfrm>
            <a:custGeom>
              <a:avLst/>
              <a:gdLst/>
              <a:ahLst/>
              <a:cxnLst/>
              <a:rect l="l" t="t" r="r" b="b"/>
              <a:pathLst>
                <a:path w="221" h="344" extrusionOk="0">
                  <a:moveTo>
                    <a:pt x="59" y="305"/>
                  </a:moveTo>
                  <a:cubicBezTo>
                    <a:pt x="20" y="208"/>
                    <a:pt x="0" y="104"/>
                    <a:pt x="7" y="0"/>
                  </a:cubicBezTo>
                  <a:cubicBezTo>
                    <a:pt x="156" y="13"/>
                    <a:pt x="221" y="253"/>
                    <a:pt x="98" y="344"/>
                  </a:cubicBezTo>
                  <a:close/>
                </a:path>
              </a:pathLst>
            </a:custGeom>
            <a:solidFill>
              <a:srgbClr val="FFFF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519" name="Google Shape;519;p8"/>
          <p:cNvSpPr/>
          <p:nvPr/>
        </p:nvSpPr>
        <p:spPr>
          <a:xfrm rot="3998394">
            <a:off x="11936340" y="400862"/>
            <a:ext cx="64584" cy="61809"/>
          </a:xfrm>
          <a:custGeom>
            <a:avLst/>
            <a:gdLst/>
            <a:ahLst/>
            <a:cxnLst/>
            <a:rect l="l" t="t" r="r" b="b"/>
            <a:pathLst>
              <a:path w="442" h="423" extrusionOk="0">
                <a:moveTo>
                  <a:pt x="442" y="85"/>
                </a:moveTo>
                <a:cubicBezTo>
                  <a:pt x="358" y="20"/>
                  <a:pt x="234" y="1"/>
                  <a:pt x="137" y="52"/>
                </a:cubicBezTo>
                <a:cubicBezTo>
                  <a:pt x="46" y="111"/>
                  <a:pt x="1" y="247"/>
                  <a:pt x="66" y="331"/>
                </a:cubicBezTo>
                <a:cubicBezTo>
                  <a:pt x="124" y="422"/>
                  <a:pt x="293" y="409"/>
                  <a:pt x="325" y="312"/>
                </a:cubicBezTo>
                <a:cubicBezTo>
                  <a:pt x="312" y="247"/>
                  <a:pt x="293" y="189"/>
                  <a:pt x="280" y="130"/>
                </a:cubicBezTo>
                <a:close/>
              </a:path>
            </a:pathLst>
          </a:custGeom>
          <a:solidFill>
            <a:srgbClr val="D0869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520" name="Google Shape;520;p8"/>
          <p:cNvSpPr/>
          <p:nvPr/>
        </p:nvSpPr>
        <p:spPr>
          <a:xfrm rot="3998394">
            <a:off x="10730781" y="-482409"/>
            <a:ext cx="34192" cy="68385"/>
          </a:xfrm>
          <a:custGeom>
            <a:avLst/>
            <a:gdLst/>
            <a:ahLst/>
            <a:cxnLst/>
            <a:rect l="l" t="t" r="r" b="b"/>
            <a:pathLst>
              <a:path w="234" h="468" extrusionOk="0">
                <a:moveTo>
                  <a:pt x="33" y="468"/>
                </a:moveTo>
                <a:cubicBezTo>
                  <a:pt x="0" y="312"/>
                  <a:pt x="13" y="143"/>
                  <a:pt x="85" y="1"/>
                </a:cubicBezTo>
                <a:cubicBezTo>
                  <a:pt x="169" y="33"/>
                  <a:pt x="234" y="124"/>
                  <a:pt x="227" y="221"/>
                </a:cubicBezTo>
                <a:cubicBezTo>
                  <a:pt x="227" y="312"/>
                  <a:pt x="156" y="396"/>
                  <a:pt x="65" y="422"/>
                </a:cubicBezTo>
                <a:close/>
              </a:path>
            </a:pathLst>
          </a:custGeom>
          <a:solidFill>
            <a:srgbClr val="D0869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521" name="Google Shape;521;p8"/>
          <p:cNvSpPr/>
          <p:nvPr/>
        </p:nvSpPr>
        <p:spPr>
          <a:xfrm rot="3998394">
            <a:off x="10957443" y="-742968"/>
            <a:ext cx="37991" cy="48512"/>
          </a:xfrm>
          <a:custGeom>
            <a:avLst/>
            <a:gdLst/>
            <a:ahLst/>
            <a:cxnLst/>
            <a:rect l="l" t="t" r="r" b="b"/>
            <a:pathLst>
              <a:path w="260" h="332" extrusionOk="0">
                <a:moveTo>
                  <a:pt x="0" y="33"/>
                </a:moveTo>
                <a:cubicBezTo>
                  <a:pt x="20" y="137"/>
                  <a:pt x="46" y="234"/>
                  <a:pt x="72" y="331"/>
                </a:cubicBezTo>
                <a:cubicBezTo>
                  <a:pt x="137" y="292"/>
                  <a:pt x="208" y="247"/>
                  <a:pt x="234" y="176"/>
                </a:cubicBezTo>
                <a:cubicBezTo>
                  <a:pt x="260" y="98"/>
                  <a:pt x="201" y="0"/>
                  <a:pt x="124" y="13"/>
                </a:cubicBezTo>
                <a:close/>
              </a:path>
            </a:pathLst>
          </a:custGeom>
          <a:solidFill>
            <a:srgbClr val="D0869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522" name="Google Shape;522;p8"/>
          <p:cNvSpPr/>
          <p:nvPr/>
        </p:nvSpPr>
        <p:spPr>
          <a:xfrm rot="3998394">
            <a:off x="9979691" y="-703173"/>
            <a:ext cx="95853" cy="183967"/>
          </a:xfrm>
          <a:custGeom>
            <a:avLst/>
            <a:gdLst/>
            <a:ahLst/>
            <a:cxnLst/>
            <a:rect l="l" t="t" r="r" b="b"/>
            <a:pathLst>
              <a:path w="656" h="1259" extrusionOk="0">
                <a:moveTo>
                  <a:pt x="65" y="500"/>
                </a:moveTo>
                <a:cubicBezTo>
                  <a:pt x="0" y="260"/>
                  <a:pt x="208" y="1"/>
                  <a:pt x="454" y="1"/>
                </a:cubicBezTo>
                <a:cubicBezTo>
                  <a:pt x="499" y="7"/>
                  <a:pt x="538" y="14"/>
                  <a:pt x="577" y="40"/>
                </a:cubicBezTo>
                <a:cubicBezTo>
                  <a:pt x="649" y="98"/>
                  <a:pt x="655" y="202"/>
                  <a:pt x="642" y="299"/>
                </a:cubicBezTo>
                <a:cubicBezTo>
                  <a:pt x="629" y="487"/>
                  <a:pt x="603" y="682"/>
                  <a:pt x="571" y="870"/>
                </a:cubicBezTo>
                <a:cubicBezTo>
                  <a:pt x="545" y="1000"/>
                  <a:pt x="493" y="1155"/>
                  <a:pt x="370" y="1201"/>
                </a:cubicBezTo>
                <a:cubicBezTo>
                  <a:pt x="195" y="1259"/>
                  <a:pt x="26" y="1064"/>
                  <a:pt x="20" y="883"/>
                </a:cubicBezTo>
                <a:close/>
              </a:path>
            </a:pathLst>
          </a:custGeom>
          <a:solidFill>
            <a:srgbClr val="D0869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523" name="Google Shape;523;p8"/>
          <p:cNvSpPr/>
          <p:nvPr/>
        </p:nvSpPr>
        <p:spPr>
          <a:xfrm rot="3998394">
            <a:off x="11504216" y="699380"/>
            <a:ext cx="44712" cy="39891"/>
          </a:xfrm>
          <a:custGeom>
            <a:avLst/>
            <a:gdLst/>
            <a:ahLst/>
            <a:cxnLst/>
            <a:rect l="l" t="t" r="r" b="b"/>
            <a:pathLst>
              <a:path w="306" h="273" extrusionOk="0">
                <a:moveTo>
                  <a:pt x="0" y="124"/>
                </a:moveTo>
                <a:cubicBezTo>
                  <a:pt x="78" y="175"/>
                  <a:pt x="156" y="227"/>
                  <a:pt x="234" y="273"/>
                </a:cubicBezTo>
                <a:cubicBezTo>
                  <a:pt x="305" y="169"/>
                  <a:pt x="189" y="0"/>
                  <a:pt x="65" y="33"/>
                </a:cubicBezTo>
                <a:close/>
              </a:path>
            </a:pathLst>
          </a:custGeom>
          <a:solidFill>
            <a:srgbClr val="D0869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524" name="Google Shape;524;p8"/>
          <p:cNvSpPr/>
          <p:nvPr/>
        </p:nvSpPr>
        <p:spPr>
          <a:xfrm rot="3998394">
            <a:off x="11342683" y="1910993"/>
            <a:ext cx="92053" cy="53188"/>
          </a:xfrm>
          <a:custGeom>
            <a:avLst/>
            <a:gdLst/>
            <a:ahLst/>
            <a:cxnLst/>
            <a:rect l="l" t="t" r="r" b="b"/>
            <a:pathLst>
              <a:path w="630" h="364" extrusionOk="0">
                <a:moveTo>
                  <a:pt x="377" y="46"/>
                </a:moveTo>
                <a:cubicBezTo>
                  <a:pt x="280" y="33"/>
                  <a:pt x="183" y="27"/>
                  <a:pt x="85" y="14"/>
                </a:cubicBezTo>
                <a:cubicBezTo>
                  <a:pt x="1" y="143"/>
                  <a:pt x="150" y="319"/>
                  <a:pt x="299" y="344"/>
                </a:cubicBezTo>
                <a:cubicBezTo>
                  <a:pt x="410" y="364"/>
                  <a:pt x="533" y="338"/>
                  <a:pt x="585" y="241"/>
                </a:cubicBezTo>
                <a:cubicBezTo>
                  <a:pt x="630" y="143"/>
                  <a:pt x="533" y="1"/>
                  <a:pt x="435" y="46"/>
                </a:cubicBezTo>
                <a:close/>
              </a:path>
            </a:pathLst>
          </a:custGeom>
          <a:solidFill>
            <a:srgbClr val="D0869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525" name="Google Shape;525;p8"/>
          <p:cNvSpPr/>
          <p:nvPr/>
        </p:nvSpPr>
        <p:spPr>
          <a:xfrm rot="3998394">
            <a:off x="11620942" y="3734280"/>
            <a:ext cx="49388" cy="64585"/>
          </a:xfrm>
          <a:custGeom>
            <a:avLst/>
            <a:gdLst/>
            <a:ahLst/>
            <a:cxnLst/>
            <a:rect l="l" t="t" r="r" b="b"/>
            <a:pathLst>
              <a:path w="338" h="442" extrusionOk="0">
                <a:moveTo>
                  <a:pt x="78" y="441"/>
                </a:moveTo>
                <a:cubicBezTo>
                  <a:pt x="39" y="363"/>
                  <a:pt x="0" y="279"/>
                  <a:pt x="7" y="188"/>
                </a:cubicBezTo>
                <a:cubicBezTo>
                  <a:pt x="13" y="98"/>
                  <a:pt x="78" y="7"/>
                  <a:pt x="163" y="0"/>
                </a:cubicBezTo>
                <a:cubicBezTo>
                  <a:pt x="260" y="0"/>
                  <a:pt x="338" y="104"/>
                  <a:pt x="325" y="195"/>
                </a:cubicBezTo>
                <a:cubicBezTo>
                  <a:pt x="312" y="292"/>
                  <a:pt x="234" y="370"/>
                  <a:pt x="143" y="402"/>
                </a:cubicBezTo>
                <a:close/>
              </a:path>
            </a:pathLst>
          </a:custGeom>
          <a:solidFill>
            <a:srgbClr val="D0869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526" name="Google Shape;526;p8"/>
          <p:cNvSpPr/>
          <p:nvPr/>
        </p:nvSpPr>
        <p:spPr>
          <a:xfrm rot="3998394">
            <a:off x="10944128" y="305841"/>
            <a:ext cx="64584" cy="77883"/>
          </a:xfrm>
          <a:custGeom>
            <a:avLst/>
            <a:gdLst/>
            <a:ahLst/>
            <a:cxnLst/>
            <a:rect l="l" t="t" r="r" b="b"/>
            <a:pathLst>
              <a:path w="442" h="533" extrusionOk="0">
                <a:moveTo>
                  <a:pt x="286" y="1"/>
                </a:moveTo>
                <a:cubicBezTo>
                  <a:pt x="163" y="27"/>
                  <a:pt x="52" y="118"/>
                  <a:pt x="27" y="241"/>
                </a:cubicBezTo>
                <a:cubicBezTo>
                  <a:pt x="1" y="358"/>
                  <a:pt x="85" y="500"/>
                  <a:pt x="202" y="513"/>
                </a:cubicBezTo>
                <a:cubicBezTo>
                  <a:pt x="325" y="533"/>
                  <a:pt x="442" y="384"/>
                  <a:pt x="383" y="273"/>
                </a:cubicBezTo>
                <a:cubicBezTo>
                  <a:pt x="318" y="241"/>
                  <a:pt x="260" y="215"/>
                  <a:pt x="195" y="183"/>
                </a:cubicBezTo>
                <a:close/>
              </a:path>
            </a:pathLst>
          </a:custGeom>
          <a:solidFill>
            <a:srgbClr val="D0869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527" name="Google Shape;527;p8"/>
          <p:cNvSpPr/>
          <p:nvPr/>
        </p:nvSpPr>
        <p:spPr>
          <a:xfrm rot="3998394">
            <a:off x="10483399" y="-645907"/>
            <a:ext cx="44712" cy="69408"/>
          </a:xfrm>
          <a:custGeom>
            <a:avLst/>
            <a:gdLst/>
            <a:ahLst/>
            <a:cxnLst/>
            <a:rect l="l" t="t" r="r" b="b"/>
            <a:pathLst>
              <a:path w="306" h="475" extrusionOk="0">
                <a:moveTo>
                  <a:pt x="13" y="403"/>
                </a:moveTo>
                <a:cubicBezTo>
                  <a:pt x="0" y="260"/>
                  <a:pt x="46" y="111"/>
                  <a:pt x="136" y="1"/>
                </a:cubicBezTo>
                <a:cubicBezTo>
                  <a:pt x="208" y="72"/>
                  <a:pt x="279" y="157"/>
                  <a:pt x="292" y="254"/>
                </a:cubicBezTo>
                <a:cubicBezTo>
                  <a:pt x="305" y="358"/>
                  <a:pt x="227" y="474"/>
                  <a:pt x="124" y="461"/>
                </a:cubicBezTo>
                <a:close/>
              </a:path>
            </a:pathLst>
          </a:custGeom>
          <a:solidFill>
            <a:srgbClr val="D0869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528" name="Google Shape;528;p8"/>
          <p:cNvSpPr/>
          <p:nvPr/>
        </p:nvSpPr>
        <p:spPr>
          <a:xfrm rot="3998394">
            <a:off x="11781287" y="2397967"/>
            <a:ext cx="61808" cy="52312"/>
          </a:xfrm>
          <a:custGeom>
            <a:avLst/>
            <a:gdLst/>
            <a:ahLst/>
            <a:cxnLst/>
            <a:rect l="l" t="t" r="r" b="b"/>
            <a:pathLst>
              <a:path w="423" h="358" extrusionOk="0">
                <a:moveTo>
                  <a:pt x="1" y="266"/>
                </a:moveTo>
                <a:cubicBezTo>
                  <a:pt x="72" y="117"/>
                  <a:pt x="228" y="14"/>
                  <a:pt x="390" y="1"/>
                </a:cubicBezTo>
                <a:cubicBezTo>
                  <a:pt x="423" y="104"/>
                  <a:pt x="390" y="221"/>
                  <a:pt x="306" y="286"/>
                </a:cubicBezTo>
                <a:cubicBezTo>
                  <a:pt x="228" y="351"/>
                  <a:pt x="105" y="357"/>
                  <a:pt x="14" y="305"/>
                </a:cubicBezTo>
                <a:close/>
              </a:path>
            </a:pathLst>
          </a:custGeom>
          <a:solidFill>
            <a:srgbClr val="D0869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529" name="Google Shape;529;p8"/>
          <p:cNvSpPr/>
          <p:nvPr/>
        </p:nvSpPr>
        <p:spPr>
          <a:xfrm rot="3998394">
            <a:off x="11783189" y="17654"/>
            <a:ext cx="58008" cy="45589"/>
          </a:xfrm>
          <a:custGeom>
            <a:avLst/>
            <a:gdLst/>
            <a:ahLst/>
            <a:cxnLst/>
            <a:rect l="l" t="t" r="r" b="b"/>
            <a:pathLst>
              <a:path w="397" h="312" extrusionOk="0">
                <a:moveTo>
                  <a:pt x="338" y="26"/>
                </a:moveTo>
                <a:cubicBezTo>
                  <a:pt x="228" y="33"/>
                  <a:pt x="117" y="46"/>
                  <a:pt x="7" y="58"/>
                </a:cubicBezTo>
                <a:cubicBezTo>
                  <a:pt x="1" y="182"/>
                  <a:pt x="124" y="311"/>
                  <a:pt x="247" y="279"/>
                </a:cubicBezTo>
                <a:cubicBezTo>
                  <a:pt x="370" y="253"/>
                  <a:pt x="396" y="39"/>
                  <a:pt x="273" y="0"/>
                </a:cubicBezTo>
                <a:close/>
              </a:path>
            </a:pathLst>
          </a:custGeom>
          <a:solidFill>
            <a:srgbClr val="D0869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530" name="Google Shape;530;p8"/>
          <p:cNvSpPr/>
          <p:nvPr/>
        </p:nvSpPr>
        <p:spPr>
          <a:xfrm rot="3998394">
            <a:off x="11363600" y="1433991"/>
            <a:ext cx="50264" cy="42813"/>
          </a:xfrm>
          <a:custGeom>
            <a:avLst/>
            <a:gdLst/>
            <a:ahLst/>
            <a:cxnLst/>
            <a:rect l="l" t="t" r="r" b="b"/>
            <a:pathLst>
              <a:path w="344" h="293" extrusionOk="0">
                <a:moveTo>
                  <a:pt x="247" y="1"/>
                </a:moveTo>
                <a:cubicBezTo>
                  <a:pt x="162" y="53"/>
                  <a:pt x="84" y="98"/>
                  <a:pt x="0" y="150"/>
                </a:cubicBezTo>
                <a:cubicBezTo>
                  <a:pt x="39" y="221"/>
                  <a:pt x="110" y="293"/>
                  <a:pt x="195" y="293"/>
                </a:cubicBezTo>
                <a:cubicBezTo>
                  <a:pt x="279" y="293"/>
                  <a:pt x="344" y="176"/>
                  <a:pt x="279" y="118"/>
                </a:cubicBezTo>
                <a:close/>
              </a:path>
            </a:pathLst>
          </a:custGeom>
          <a:solidFill>
            <a:srgbClr val="D0869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531" name="Google Shape;531;p8"/>
          <p:cNvSpPr/>
          <p:nvPr/>
        </p:nvSpPr>
        <p:spPr>
          <a:xfrm rot="3998394">
            <a:off x="11700601" y="3004861"/>
            <a:ext cx="65460" cy="76860"/>
          </a:xfrm>
          <a:custGeom>
            <a:avLst/>
            <a:gdLst/>
            <a:ahLst/>
            <a:cxnLst/>
            <a:rect l="l" t="t" r="r" b="b"/>
            <a:pathLst>
              <a:path w="448" h="526" extrusionOk="0">
                <a:moveTo>
                  <a:pt x="285" y="0"/>
                </a:moveTo>
                <a:cubicBezTo>
                  <a:pt x="169" y="26"/>
                  <a:pt x="58" y="117"/>
                  <a:pt x="32" y="234"/>
                </a:cubicBezTo>
                <a:cubicBezTo>
                  <a:pt x="0" y="357"/>
                  <a:pt x="84" y="500"/>
                  <a:pt x="208" y="513"/>
                </a:cubicBezTo>
                <a:cubicBezTo>
                  <a:pt x="331" y="526"/>
                  <a:pt x="448" y="383"/>
                  <a:pt x="389" y="273"/>
                </a:cubicBezTo>
                <a:cubicBezTo>
                  <a:pt x="324" y="240"/>
                  <a:pt x="259" y="208"/>
                  <a:pt x="201" y="175"/>
                </a:cubicBezTo>
                <a:close/>
              </a:path>
            </a:pathLst>
          </a:custGeom>
          <a:solidFill>
            <a:srgbClr val="FFFFD8"/>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532" name="Google Shape;532;p8"/>
          <p:cNvSpPr/>
          <p:nvPr/>
        </p:nvSpPr>
        <p:spPr>
          <a:xfrm rot="3998394">
            <a:off x="11611518" y="1593734"/>
            <a:ext cx="68237" cy="75837"/>
          </a:xfrm>
          <a:custGeom>
            <a:avLst/>
            <a:gdLst/>
            <a:ahLst/>
            <a:cxnLst/>
            <a:rect l="l" t="t" r="r" b="b"/>
            <a:pathLst>
              <a:path w="467" h="519" extrusionOk="0">
                <a:moveTo>
                  <a:pt x="169" y="0"/>
                </a:moveTo>
                <a:cubicBezTo>
                  <a:pt x="45" y="91"/>
                  <a:pt x="0" y="292"/>
                  <a:pt x="104" y="402"/>
                </a:cubicBezTo>
                <a:cubicBezTo>
                  <a:pt x="208" y="519"/>
                  <a:pt x="441" y="467"/>
                  <a:pt x="454" y="311"/>
                </a:cubicBezTo>
                <a:cubicBezTo>
                  <a:pt x="467" y="175"/>
                  <a:pt x="324" y="78"/>
                  <a:pt x="188" y="46"/>
                </a:cubicBezTo>
                <a:close/>
              </a:path>
            </a:pathLst>
          </a:custGeom>
          <a:solidFill>
            <a:srgbClr val="FFFFD8"/>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533" name="Google Shape;533;p8"/>
          <p:cNvSpPr/>
          <p:nvPr/>
        </p:nvSpPr>
        <p:spPr>
          <a:xfrm rot="3998394">
            <a:off x="11936345" y="1350061"/>
            <a:ext cx="64584" cy="56988"/>
          </a:xfrm>
          <a:custGeom>
            <a:avLst/>
            <a:gdLst/>
            <a:ahLst/>
            <a:cxnLst/>
            <a:rect l="l" t="t" r="r" b="b"/>
            <a:pathLst>
              <a:path w="442" h="390" extrusionOk="0">
                <a:moveTo>
                  <a:pt x="176" y="1"/>
                </a:moveTo>
                <a:cubicBezTo>
                  <a:pt x="85" y="98"/>
                  <a:pt x="20" y="221"/>
                  <a:pt x="1" y="351"/>
                </a:cubicBezTo>
                <a:cubicBezTo>
                  <a:pt x="92" y="370"/>
                  <a:pt x="189" y="390"/>
                  <a:pt x="273" y="364"/>
                </a:cubicBezTo>
                <a:cubicBezTo>
                  <a:pt x="364" y="338"/>
                  <a:pt x="442" y="260"/>
                  <a:pt x="435" y="163"/>
                </a:cubicBezTo>
                <a:cubicBezTo>
                  <a:pt x="429" y="72"/>
                  <a:pt x="306" y="7"/>
                  <a:pt x="234" y="72"/>
                </a:cubicBezTo>
                <a:close/>
              </a:path>
            </a:pathLst>
          </a:custGeom>
          <a:solidFill>
            <a:srgbClr val="FFFFD8"/>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534" name="Google Shape;534;p8"/>
          <p:cNvSpPr/>
          <p:nvPr/>
        </p:nvSpPr>
        <p:spPr>
          <a:xfrm rot="3998394">
            <a:off x="11347374" y="2900357"/>
            <a:ext cx="82703" cy="85481"/>
          </a:xfrm>
          <a:custGeom>
            <a:avLst/>
            <a:gdLst/>
            <a:ahLst/>
            <a:cxnLst/>
            <a:rect l="l" t="t" r="r" b="b"/>
            <a:pathLst>
              <a:path w="566" h="585" extrusionOk="0">
                <a:moveTo>
                  <a:pt x="20" y="1"/>
                </a:moveTo>
                <a:cubicBezTo>
                  <a:pt x="1" y="169"/>
                  <a:pt x="20" y="357"/>
                  <a:pt x="144" y="474"/>
                </a:cubicBezTo>
                <a:cubicBezTo>
                  <a:pt x="273" y="584"/>
                  <a:pt x="526" y="532"/>
                  <a:pt x="546" y="364"/>
                </a:cubicBezTo>
                <a:cubicBezTo>
                  <a:pt x="565" y="195"/>
                  <a:pt x="351" y="98"/>
                  <a:pt x="182" y="53"/>
                </a:cubicBezTo>
                <a:close/>
              </a:path>
            </a:pathLst>
          </a:custGeom>
          <a:solidFill>
            <a:srgbClr val="FFFFD8"/>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535" name="Google Shape;535;p8"/>
          <p:cNvSpPr/>
          <p:nvPr/>
        </p:nvSpPr>
        <p:spPr>
          <a:xfrm rot="3998394">
            <a:off x="11948189" y="776487"/>
            <a:ext cx="40913" cy="58011"/>
          </a:xfrm>
          <a:custGeom>
            <a:avLst/>
            <a:gdLst/>
            <a:ahLst/>
            <a:cxnLst/>
            <a:rect l="l" t="t" r="r" b="b"/>
            <a:pathLst>
              <a:path w="280" h="397" extrusionOk="0">
                <a:moveTo>
                  <a:pt x="143" y="299"/>
                </a:moveTo>
                <a:cubicBezTo>
                  <a:pt x="79" y="215"/>
                  <a:pt x="27" y="111"/>
                  <a:pt x="1" y="1"/>
                </a:cubicBezTo>
                <a:cubicBezTo>
                  <a:pt x="85" y="40"/>
                  <a:pt x="176" y="79"/>
                  <a:pt x="228" y="156"/>
                </a:cubicBezTo>
                <a:cubicBezTo>
                  <a:pt x="280" y="234"/>
                  <a:pt x="273" y="351"/>
                  <a:pt x="195" y="396"/>
                </a:cubicBezTo>
                <a:close/>
              </a:path>
            </a:pathLst>
          </a:custGeom>
          <a:solidFill>
            <a:srgbClr val="FFFFD8"/>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536" name="Google Shape;536;p8"/>
          <p:cNvSpPr/>
          <p:nvPr/>
        </p:nvSpPr>
        <p:spPr>
          <a:xfrm rot="3998394">
            <a:off x="10938641" y="992436"/>
            <a:ext cx="38136" cy="48512"/>
          </a:xfrm>
          <a:custGeom>
            <a:avLst/>
            <a:gdLst/>
            <a:ahLst/>
            <a:cxnLst/>
            <a:rect l="l" t="t" r="r" b="b"/>
            <a:pathLst>
              <a:path w="261" h="332" extrusionOk="0">
                <a:moveTo>
                  <a:pt x="1" y="33"/>
                </a:moveTo>
                <a:lnTo>
                  <a:pt x="72" y="331"/>
                </a:lnTo>
                <a:cubicBezTo>
                  <a:pt x="144" y="292"/>
                  <a:pt x="215" y="247"/>
                  <a:pt x="234" y="176"/>
                </a:cubicBezTo>
                <a:cubicBezTo>
                  <a:pt x="260" y="98"/>
                  <a:pt x="208" y="1"/>
                  <a:pt x="131" y="14"/>
                </a:cubicBezTo>
                <a:close/>
              </a:path>
            </a:pathLst>
          </a:custGeom>
          <a:solidFill>
            <a:srgbClr val="FFFFD8"/>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537" name="Google Shape;537;p8"/>
          <p:cNvSpPr/>
          <p:nvPr/>
        </p:nvSpPr>
        <p:spPr>
          <a:xfrm rot="3998394">
            <a:off x="11427507" y="923757"/>
            <a:ext cx="174464" cy="185867"/>
          </a:xfrm>
          <a:custGeom>
            <a:avLst/>
            <a:gdLst/>
            <a:ahLst/>
            <a:cxnLst/>
            <a:rect l="l" t="t" r="r" b="b"/>
            <a:pathLst>
              <a:path w="1194" h="1272" extrusionOk="0">
                <a:moveTo>
                  <a:pt x="312" y="798"/>
                </a:moveTo>
                <a:cubicBezTo>
                  <a:pt x="65" y="675"/>
                  <a:pt x="1" y="292"/>
                  <a:pt x="195" y="98"/>
                </a:cubicBezTo>
                <a:cubicBezTo>
                  <a:pt x="228" y="59"/>
                  <a:pt x="267" y="33"/>
                  <a:pt x="318" y="20"/>
                </a:cubicBezTo>
                <a:cubicBezTo>
                  <a:pt x="422" y="0"/>
                  <a:pt x="513" y="85"/>
                  <a:pt x="584" y="163"/>
                </a:cubicBezTo>
                <a:cubicBezTo>
                  <a:pt x="733" y="318"/>
                  <a:pt x="876" y="487"/>
                  <a:pt x="1006" y="655"/>
                </a:cubicBezTo>
                <a:cubicBezTo>
                  <a:pt x="1097" y="779"/>
                  <a:pt x="1194" y="941"/>
                  <a:pt x="1129" y="1077"/>
                </a:cubicBezTo>
                <a:cubicBezTo>
                  <a:pt x="1051" y="1271"/>
                  <a:pt x="759" y="1258"/>
                  <a:pt x="597" y="1129"/>
                </a:cubicBezTo>
                <a:close/>
              </a:path>
            </a:pathLst>
          </a:custGeom>
          <a:solidFill>
            <a:srgbClr val="FFFFD8"/>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538" name="Google Shape;538;p8"/>
          <p:cNvSpPr/>
          <p:nvPr/>
        </p:nvSpPr>
        <p:spPr>
          <a:xfrm rot="3998394">
            <a:off x="10716963" y="10045"/>
            <a:ext cx="61808" cy="60787"/>
          </a:xfrm>
          <a:custGeom>
            <a:avLst/>
            <a:gdLst/>
            <a:ahLst/>
            <a:cxnLst/>
            <a:rect l="l" t="t" r="r" b="b"/>
            <a:pathLst>
              <a:path w="423" h="416" extrusionOk="0">
                <a:moveTo>
                  <a:pt x="371" y="415"/>
                </a:moveTo>
                <a:cubicBezTo>
                  <a:pt x="280" y="337"/>
                  <a:pt x="118" y="350"/>
                  <a:pt x="59" y="246"/>
                </a:cubicBezTo>
                <a:cubicBezTo>
                  <a:pt x="1" y="130"/>
                  <a:pt x="163" y="0"/>
                  <a:pt x="280" y="52"/>
                </a:cubicBezTo>
                <a:cubicBezTo>
                  <a:pt x="397" y="110"/>
                  <a:pt x="422" y="272"/>
                  <a:pt x="364" y="389"/>
                </a:cubicBezTo>
                <a:close/>
              </a:path>
            </a:pathLst>
          </a:custGeom>
          <a:solidFill>
            <a:srgbClr val="FFFFD8"/>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539" name="Google Shape;539;p8"/>
          <p:cNvSpPr/>
          <p:nvPr/>
        </p:nvSpPr>
        <p:spPr>
          <a:xfrm rot="3998394">
            <a:off x="10946984" y="-131615"/>
            <a:ext cx="58885" cy="47489"/>
          </a:xfrm>
          <a:custGeom>
            <a:avLst/>
            <a:gdLst/>
            <a:ahLst/>
            <a:cxnLst/>
            <a:rect l="l" t="t" r="r" b="b"/>
            <a:pathLst>
              <a:path w="403" h="325" extrusionOk="0">
                <a:moveTo>
                  <a:pt x="267" y="46"/>
                </a:moveTo>
                <a:cubicBezTo>
                  <a:pt x="176" y="110"/>
                  <a:pt x="92" y="175"/>
                  <a:pt x="1" y="234"/>
                </a:cubicBezTo>
                <a:cubicBezTo>
                  <a:pt x="72" y="311"/>
                  <a:pt x="195" y="324"/>
                  <a:pt x="280" y="273"/>
                </a:cubicBezTo>
                <a:cubicBezTo>
                  <a:pt x="364" y="221"/>
                  <a:pt x="403" y="104"/>
                  <a:pt x="371" y="7"/>
                </a:cubicBezTo>
                <a:lnTo>
                  <a:pt x="228" y="0"/>
                </a:lnTo>
                <a:close/>
              </a:path>
            </a:pathLst>
          </a:custGeom>
          <a:solidFill>
            <a:srgbClr val="FFFFD8"/>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540" name="Google Shape;540;p8"/>
          <p:cNvSpPr/>
          <p:nvPr/>
        </p:nvSpPr>
        <p:spPr>
          <a:xfrm rot="3998394">
            <a:off x="10552576" y="-281866"/>
            <a:ext cx="72181" cy="60787"/>
          </a:xfrm>
          <a:custGeom>
            <a:avLst/>
            <a:gdLst/>
            <a:ahLst/>
            <a:cxnLst/>
            <a:rect l="l" t="t" r="r" b="b"/>
            <a:pathLst>
              <a:path w="494" h="416" extrusionOk="0">
                <a:moveTo>
                  <a:pt x="85" y="1"/>
                </a:moveTo>
                <a:cubicBezTo>
                  <a:pt x="59" y="117"/>
                  <a:pt x="27" y="228"/>
                  <a:pt x="1" y="344"/>
                </a:cubicBezTo>
                <a:cubicBezTo>
                  <a:pt x="92" y="377"/>
                  <a:pt x="189" y="416"/>
                  <a:pt x="280" y="403"/>
                </a:cubicBezTo>
                <a:cubicBezTo>
                  <a:pt x="377" y="396"/>
                  <a:pt x="474" y="325"/>
                  <a:pt x="487" y="228"/>
                </a:cubicBezTo>
                <a:cubicBezTo>
                  <a:pt x="494" y="130"/>
                  <a:pt x="377" y="40"/>
                  <a:pt x="299" y="91"/>
                </a:cubicBezTo>
                <a:close/>
              </a:path>
            </a:pathLst>
          </a:custGeom>
          <a:solidFill>
            <a:srgbClr val="FFFFD8"/>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541" name="Google Shape;541;p8"/>
          <p:cNvSpPr/>
          <p:nvPr/>
        </p:nvSpPr>
        <p:spPr>
          <a:xfrm rot="3998394">
            <a:off x="11470882" y="457140"/>
            <a:ext cx="32292" cy="50265"/>
          </a:xfrm>
          <a:custGeom>
            <a:avLst/>
            <a:gdLst/>
            <a:ahLst/>
            <a:cxnLst/>
            <a:rect l="l" t="t" r="r" b="b"/>
            <a:pathLst>
              <a:path w="221" h="344" extrusionOk="0">
                <a:moveTo>
                  <a:pt x="59" y="305"/>
                </a:moveTo>
                <a:cubicBezTo>
                  <a:pt x="20" y="208"/>
                  <a:pt x="0" y="104"/>
                  <a:pt x="7" y="0"/>
                </a:cubicBezTo>
                <a:cubicBezTo>
                  <a:pt x="156" y="13"/>
                  <a:pt x="221" y="253"/>
                  <a:pt x="98" y="344"/>
                </a:cubicBezTo>
                <a:close/>
              </a:path>
            </a:pathLst>
          </a:custGeom>
          <a:solidFill>
            <a:srgbClr val="FFFFD8"/>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542" name="Google Shape;542;p8"/>
          <p:cNvSpPr/>
          <p:nvPr/>
        </p:nvSpPr>
        <p:spPr>
          <a:xfrm rot="5946771">
            <a:off x="10424558" y="5015155"/>
            <a:ext cx="1991719" cy="3649988"/>
          </a:xfrm>
          <a:custGeom>
            <a:avLst/>
            <a:gdLst/>
            <a:ahLst/>
            <a:cxnLst/>
            <a:rect l="l" t="t" r="r" b="b"/>
            <a:pathLst>
              <a:path w="46572" h="85347" extrusionOk="0">
                <a:moveTo>
                  <a:pt x="44927" y="0"/>
                </a:moveTo>
                <a:cubicBezTo>
                  <a:pt x="44927" y="0"/>
                  <a:pt x="44704" y="120"/>
                  <a:pt x="44293" y="377"/>
                </a:cubicBezTo>
                <a:cubicBezTo>
                  <a:pt x="43214" y="1028"/>
                  <a:pt x="40832" y="2570"/>
                  <a:pt x="37662" y="5295"/>
                </a:cubicBezTo>
                <a:cubicBezTo>
                  <a:pt x="31442" y="10623"/>
                  <a:pt x="22138" y="20476"/>
                  <a:pt x="13485" y="36925"/>
                </a:cubicBezTo>
                <a:cubicBezTo>
                  <a:pt x="4267" y="54436"/>
                  <a:pt x="549" y="81131"/>
                  <a:pt x="52" y="84884"/>
                </a:cubicBezTo>
                <a:lnTo>
                  <a:pt x="52" y="84901"/>
                </a:lnTo>
                <a:cubicBezTo>
                  <a:pt x="18" y="85192"/>
                  <a:pt x="1" y="85346"/>
                  <a:pt x="1" y="85346"/>
                </a:cubicBezTo>
                <a:cubicBezTo>
                  <a:pt x="1" y="85346"/>
                  <a:pt x="22344" y="65693"/>
                  <a:pt x="32282" y="46828"/>
                </a:cubicBezTo>
                <a:cubicBezTo>
                  <a:pt x="33001" y="45458"/>
                  <a:pt x="33670" y="44121"/>
                  <a:pt x="34321" y="42785"/>
                </a:cubicBezTo>
                <a:cubicBezTo>
                  <a:pt x="35383" y="40609"/>
                  <a:pt x="36343" y="38484"/>
                  <a:pt x="37199" y="36428"/>
                </a:cubicBezTo>
                <a:cubicBezTo>
                  <a:pt x="46572" y="14187"/>
                  <a:pt x="44927" y="0"/>
                  <a:pt x="44927" y="0"/>
                </a:cubicBezTo>
              </a:path>
            </a:pathLst>
          </a:custGeom>
          <a:solidFill>
            <a:srgbClr val="434343">
              <a:alpha val="2809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543" name="Google Shape;543;p8"/>
          <p:cNvGrpSpPr/>
          <p:nvPr/>
        </p:nvGrpSpPr>
        <p:grpSpPr>
          <a:xfrm rot="6123095">
            <a:off x="10352642" y="4796827"/>
            <a:ext cx="2072173" cy="3796672"/>
            <a:chOff x="5699275" y="1407700"/>
            <a:chExt cx="1164300" cy="2133250"/>
          </a:xfrm>
        </p:grpSpPr>
        <p:sp>
          <p:nvSpPr>
            <p:cNvPr id="544" name="Google Shape;544;p8"/>
            <p:cNvSpPr/>
            <p:nvPr/>
          </p:nvSpPr>
          <p:spPr>
            <a:xfrm>
              <a:off x="5699275" y="1407700"/>
              <a:ext cx="1164300" cy="2133250"/>
            </a:xfrm>
            <a:custGeom>
              <a:avLst/>
              <a:gdLst/>
              <a:ahLst/>
              <a:cxnLst/>
              <a:rect l="l" t="t" r="r" b="b"/>
              <a:pathLst>
                <a:path w="46572" h="85330" extrusionOk="0">
                  <a:moveTo>
                    <a:pt x="44310" y="361"/>
                  </a:moveTo>
                  <a:cubicBezTo>
                    <a:pt x="43230" y="1012"/>
                    <a:pt x="40849" y="2571"/>
                    <a:pt x="37679" y="5295"/>
                  </a:cubicBezTo>
                  <a:lnTo>
                    <a:pt x="37679" y="5295"/>
                  </a:lnTo>
                  <a:cubicBezTo>
                    <a:pt x="31442" y="10624"/>
                    <a:pt x="22155" y="20459"/>
                    <a:pt x="13485" y="36925"/>
                  </a:cubicBezTo>
                  <a:lnTo>
                    <a:pt x="13485" y="36925"/>
                  </a:lnTo>
                  <a:cubicBezTo>
                    <a:pt x="4267" y="54419"/>
                    <a:pt x="548" y="81115"/>
                    <a:pt x="52" y="84884"/>
                  </a:cubicBezTo>
                  <a:lnTo>
                    <a:pt x="52" y="84884"/>
                  </a:lnTo>
                  <a:lnTo>
                    <a:pt x="52" y="84884"/>
                  </a:lnTo>
                  <a:cubicBezTo>
                    <a:pt x="17" y="85176"/>
                    <a:pt x="0" y="85330"/>
                    <a:pt x="0" y="85330"/>
                  </a:cubicBezTo>
                  <a:lnTo>
                    <a:pt x="0" y="85330"/>
                  </a:lnTo>
                  <a:cubicBezTo>
                    <a:pt x="0" y="85330"/>
                    <a:pt x="22343" y="65694"/>
                    <a:pt x="32281" y="46829"/>
                  </a:cubicBezTo>
                  <a:lnTo>
                    <a:pt x="32281" y="46829"/>
                  </a:lnTo>
                  <a:cubicBezTo>
                    <a:pt x="33001" y="45458"/>
                    <a:pt x="33686" y="44105"/>
                    <a:pt x="34320" y="42785"/>
                  </a:cubicBezTo>
                  <a:lnTo>
                    <a:pt x="34320" y="42785"/>
                  </a:lnTo>
                  <a:cubicBezTo>
                    <a:pt x="35400" y="40592"/>
                    <a:pt x="36342" y="38467"/>
                    <a:pt x="37216" y="36428"/>
                  </a:cubicBezTo>
                  <a:lnTo>
                    <a:pt x="37216" y="36428"/>
                  </a:lnTo>
                  <a:cubicBezTo>
                    <a:pt x="46571" y="14188"/>
                    <a:pt x="44944" y="1"/>
                    <a:pt x="44944" y="1"/>
                  </a:cubicBezTo>
                  <a:lnTo>
                    <a:pt x="44944" y="1"/>
                  </a:lnTo>
                  <a:cubicBezTo>
                    <a:pt x="44944" y="1"/>
                    <a:pt x="44721" y="121"/>
                    <a:pt x="44310" y="361"/>
                  </a:cubicBez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5" name="Google Shape;545;p8"/>
            <p:cNvSpPr/>
            <p:nvPr/>
          </p:nvSpPr>
          <p:spPr>
            <a:xfrm>
              <a:off x="5700550" y="1416700"/>
              <a:ext cx="1106475" cy="2113125"/>
            </a:xfrm>
            <a:custGeom>
              <a:avLst/>
              <a:gdLst/>
              <a:ahLst/>
              <a:cxnLst/>
              <a:rect l="l" t="t" r="r" b="b"/>
              <a:pathLst>
                <a:path w="44259" h="84525" extrusionOk="0">
                  <a:moveTo>
                    <a:pt x="40866" y="6478"/>
                  </a:moveTo>
                  <a:cubicBezTo>
                    <a:pt x="41860" y="4593"/>
                    <a:pt x="42871" y="2691"/>
                    <a:pt x="43865" y="806"/>
                  </a:cubicBezTo>
                  <a:cubicBezTo>
                    <a:pt x="43933" y="686"/>
                    <a:pt x="44070" y="395"/>
                    <a:pt x="44259" y="1"/>
                  </a:cubicBezTo>
                  <a:cubicBezTo>
                    <a:pt x="43179" y="652"/>
                    <a:pt x="40798" y="2211"/>
                    <a:pt x="37628" y="4935"/>
                  </a:cubicBezTo>
                  <a:cubicBezTo>
                    <a:pt x="31391" y="10264"/>
                    <a:pt x="22104" y="20099"/>
                    <a:pt x="13434" y="36565"/>
                  </a:cubicBezTo>
                  <a:cubicBezTo>
                    <a:pt x="4216" y="54059"/>
                    <a:pt x="497" y="80755"/>
                    <a:pt x="1" y="84524"/>
                  </a:cubicBezTo>
                  <a:cubicBezTo>
                    <a:pt x="669" y="82451"/>
                    <a:pt x="1663" y="80583"/>
                    <a:pt x="2708" y="78613"/>
                  </a:cubicBezTo>
                  <a:cubicBezTo>
                    <a:pt x="6289" y="71828"/>
                    <a:pt x="9887" y="65043"/>
                    <a:pt x="13468" y="58275"/>
                  </a:cubicBezTo>
                  <a:cubicBezTo>
                    <a:pt x="20596" y="44790"/>
                    <a:pt x="27724" y="31305"/>
                    <a:pt x="34852" y="17838"/>
                  </a:cubicBezTo>
                  <a:cubicBezTo>
                    <a:pt x="36857" y="14051"/>
                    <a:pt x="38861" y="10264"/>
                    <a:pt x="40866" y="6478"/>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6" name="Google Shape;546;p8"/>
            <p:cNvSpPr/>
            <p:nvPr/>
          </p:nvSpPr>
          <p:spPr>
            <a:xfrm>
              <a:off x="5774650" y="3049175"/>
              <a:ext cx="238625" cy="305450"/>
            </a:xfrm>
            <a:custGeom>
              <a:avLst/>
              <a:gdLst/>
              <a:ahLst/>
              <a:cxnLst/>
              <a:rect l="l" t="t" r="r" b="b"/>
              <a:pathLst>
                <a:path w="9545" h="12218" extrusionOk="0">
                  <a:moveTo>
                    <a:pt x="3239" y="86"/>
                  </a:moveTo>
                  <a:cubicBezTo>
                    <a:pt x="2794" y="258"/>
                    <a:pt x="2434" y="617"/>
                    <a:pt x="2143" y="1046"/>
                  </a:cubicBezTo>
                  <a:lnTo>
                    <a:pt x="2143" y="1046"/>
                  </a:lnTo>
                  <a:cubicBezTo>
                    <a:pt x="1800" y="1560"/>
                    <a:pt x="1560" y="2177"/>
                    <a:pt x="1389" y="2674"/>
                  </a:cubicBezTo>
                  <a:lnTo>
                    <a:pt x="1389" y="2674"/>
                  </a:lnTo>
                  <a:cubicBezTo>
                    <a:pt x="566" y="5295"/>
                    <a:pt x="1" y="8054"/>
                    <a:pt x="292" y="10778"/>
                  </a:cubicBezTo>
                  <a:lnTo>
                    <a:pt x="292" y="10778"/>
                  </a:lnTo>
                  <a:cubicBezTo>
                    <a:pt x="412" y="11772"/>
                    <a:pt x="1217" y="12217"/>
                    <a:pt x="2108" y="11738"/>
                  </a:cubicBezTo>
                  <a:lnTo>
                    <a:pt x="2108" y="11738"/>
                  </a:lnTo>
                  <a:cubicBezTo>
                    <a:pt x="4524" y="10435"/>
                    <a:pt x="6478" y="8414"/>
                    <a:pt x="8174" y="6237"/>
                  </a:cubicBezTo>
                  <a:lnTo>
                    <a:pt x="8174" y="6237"/>
                  </a:lnTo>
                  <a:cubicBezTo>
                    <a:pt x="8499" y="5826"/>
                    <a:pt x="8859" y="5295"/>
                    <a:pt x="9099" y="4713"/>
                  </a:cubicBezTo>
                  <a:lnTo>
                    <a:pt x="9099" y="4713"/>
                  </a:lnTo>
                  <a:cubicBezTo>
                    <a:pt x="9545" y="3616"/>
                    <a:pt x="9236" y="3016"/>
                    <a:pt x="8431" y="2245"/>
                  </a:cubicBezTo>
                  <a:lnTo>
                    <a:pt x="8431" y="2245"/>
                  </a:lnTo>
                  <a:cubicBezTo>
                    <a:pt x="7694" y="1543"/>
                    <a:pt x="6820" y="994"/>
                    <a:pt x="5878" y="617"/>
                  </a:cubicBezTo>
                  <a:lnTo>
                    <a:pt x="5878" y="617"/>
                  </a:lnTo>
                  <a:cubicBezTo>
                    <a:pt x="5347" y="412"/>
                    <a:pt x="4404" y="1"/>
                    <a:pt x="3685" y="1"/>
                  </a:cubicBezTo>
                  <a:lnTo>
                    <a:pt x="3685" y="1"/>
                  </a:lnTo>
                  <a:cubicBezTo>
                    <a:pt x="3531" y="1"/>
                    <a:pt x="3376" y="35"/>
                    <a:pt x="3239" y="86"/>
                  </a:cubicBezTo>
                </a:path>
              </a:pathLst>
            </a:custGeom>
            <a:solidFill>
              <a:srgbClr val="44587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7" name="Google Shape;547;p8"/>
            <p:cNvSpPr/>
            <p:nvPr/>
          </p:nvSpPr>
          <p:spPr>
            <a:xfrm>
              <a:off x="5786225" y="3059025"/>
              <a:ext cx="211625" cy="279750"/>
            </a:xfrm>
            <a:custGeom>
              <a:avLst/>
              <a:gdLst/>
              <a:ahLst/>
              <a:cxnLst/>
              <a:rect l="l" t="t" r="r" b="b"/>
              <a:pathLst>
                <a:path w="8465" h="11190" extrusionOk="0">
                  <a:moveTo>
                    <a:pt x="2913" y="52"/>
                  </a:moveTo>
                  <a:cubicBezTo>
                    <a:pt x="2588" y="172"/>
                    <a:pt x="2279" y="446"/>
                    <a:pt x="2005" y="857"/>
                  </a:cubicBezTo>
                  <a:lnTo>
                    <a:pt x="2005" y="857"/>
                  </a:lnTo>
                  <a:cubicBezTo>
                    <a:pt x="1731" y="1252"/>
                    <a:pt x="1508" y="1783"/>
                    <a:pt x="1303" y="2400"/>
                  </a:cubicBezTo>
                  <a:lnTo>
                    <a:pt x="1303" y="2400"/>
                  </a:lnTo>
                  <a:cubicBezTo>
                    <a:pt x="1183" y="2794"/>
                    <a:pt x="1063" y="3188"/>
                    <a:pt x="960" y="3548"/>
                  </a:cubicBezTo>
                  <a:lnTo>
                    <a:pt x="960" y="3548"/>
                  </a:lnTo>
                  <a:cubicBezTo>
                    <a:pt x="240" y="6135"/>
                    <a:pt x="0" y="8328"/>
                    <a:pt x="223" y="10350"/>
                  </a:cubicBezTo>
                  <a:lnTo>
                    <a:pt x="223" y="10350"/>
                  </a:lnTo>
                  <a:cubicBezTo>
                    <a:pt x="223" y="10384"/>
                    <a:pt x="223" y="10418"/>
                    <a:pt x="240" y="10453"/>
                  </a:cubicBezTo>
                  <a:lnTo>
                    <a:pt x="240" y="10453"/>
                  </a:lnTo>
                  <a:cubicBezTo>
                    <a:pt x="292" y="10744"/>
                    <a:pt x="429" y="10967"/>
                    <a:pt x="634" y="11087"/>
                  </a:cubicBezTo>
                  <a:lnTo>
                    <a:pt x="634" y="11087"/>
                  </a:lnTo>
                  <a:cubicBezTo>
                    <a:pt x="857" y="11189"/>
                    <a:pt x="1148" y="11172"/>
                    <a:pt x="1457" y="11001"/>
                  </a:cubicBezTo>
                  <a:lnTo>
                    <a:pt x="1457" y="11001"/>
                  </a:lnTo>
                  <a:cubicBezTo>
                    <a:pt x="3513" y="9887"/>
                    <a:pt x="5398" y="8174"/>
                    <a:pt x="7403" y="5621"/>
                  </a:cubicBezTo>
                  <a:lnTo>
                    <a:pt x="7403" y="5621"/>
                  </a:lnTo>
                  <a:cubicBezTo>
                    <a:pt x="7814" y="5090"/>
                    <a:pt x="8088" y="4610"/>
                    <a:pt x="8276" y="4181"/>
                  </a:cubicBezTo>
                  <a:lnTo>
                    <a:pt x="8276" y="4181"/>
                  </a:lnTo>
                  <a:cubicBezTo>
                    <a:pt x="8379" y="3907"/>
                    <a:pt x="8431" y="3685"/>
                    <a:pt x="8448" y="3479"/>
                  </a:cubicBezTo>
                  <a:lnTo>
                    <a:pt x="8448" y="3479"/>
                  </a:lnTo>
                  <a:cubicBezTo>
                    <a:pt x="8465" y="2982"/>
                    <a:pt x="8208" y="2622"/>
                    <a:pt x="7694" y="2125"/>
                  </a:cubicBezTo>
                  <a:lnTo>
                    <a:pt x="7694" y="2125"/>
                  </a:lnTo>
                  <a:cubicBezTo>
                    <a:pt x="7488" y="1920"/>
                    <a:pt x="7265" y="1731"/>
                    <a:pt x="7026" y="1560"/>
                  </a:cubicBezTo>
                  <a:lnTo>
                    <a:pt x="7026" y="1560"/>
                  </a:lnTo>
                  <a:cubicBezTo>
                    <a:pt x="6717" y="1337"/>
                    <a:pt x="6392" y="1132"/>
                    <a:pt x="6032" y="943"/>
                  </a:cubicBezTo>
                  <a:lnTo>
                    <a:pt x="6032" y="943"/>
                  </a:lnTo>
                  <a:cubicBezTo>
                    <a:pt x="5792" y="806"/>
                    <a:pt x="5535" y="686"/>
                    <a:pt x="5278" y="583"/>
                  </a:cubicBezTo>
                  <a:lnTo>
                    <a:pt x="5278" y="583"/>
                  </a:lnTo>
                  <a:lnTo>
                    <a:pt x="5141" y="532"/>
                  </a:lnTo>
                  <a:cubicBezTo>
                    <a:pt x="4678" y="343"/>
                    <a:pt x="3804" y="1"/>
                    <a:pt x="3222" y="1"/>
                  </a:cubicBezTo>
                  <a:lnTo>
                    <a:pt x="3222" y="1"/>
                  </a:lnTo>
                  <a:cubicBezTo>
                    <a:pt x="3102" y="1"/>
                    <a:pt x="2999" y="18"/>
                    <a:pt x="2913" y="52"/>
                  </a:cubicBezTo>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8" name="Google Shape;548;p8"/>
            <p:cNvSpPr/>
            <p:nvPr/>
          </p:nvSpPr>
          <p:spPr>
            <a:xfrm>
              <a:off x="5786225" y="3098000"/>
              <a:ext cx="211625" cy="222350"/>
            </a:xfrm>
            <a:custGeom>
              <a:avLst/>
              <a:gdLst/>
              <a:ahLst/>
              <a:cxnLst/>
              <a:rect l="l" t="t" r="r" b="b"/>
              <a:pathLst>
                <a:path w="8465" h="8894" extrusionOk="0">
                  <a:moveTo>
                    <a:pt x="8448" y="1920"/>
                  </a:moveTo>
                  <a:cubicBezTo>
                    <a:pt x="8465" y="1423"/>
                    <a:pt x="8208" y="1063"/>
                    <a:pt x="7694" y="566"/>
                  </a:cubicBezTo>
                  <a:cubicBezTo>
                    <a:pt x="7488" y="361"/>
                    <a:pt x="7265" y="172"/>
                    <a:pt x="7026" y="1"/>
                  </a:cubicBezTo>
                  <a:cubicBezTo>
                    <a:pt x="6203" y="635"/>
                    <a:pt x="5346" y="1217"/>
                    <a:pt x="4404" y="1612"/>
                  </a:cubicBezTo>
                  <a:cubicBezTo>
                    <a:pt x="3325" y="2057"/>
                    <a:pt x="2091" y="2246"/>
                    <a:pt x="960" y="1989"/>
                  </a:cubicBezTo>
                  <a:cubicBezTo>
                    <a:pt x="240" y="4576"/>
                    <a:pt x="0" y="6769"/>
                    <a:pt x="223" y="8791"/>
                  </a:cubicBezTo>
                  <a:cubicBezTo>
                    <a:pt x="223" y="8825"/>
                    <a:pt x="223" y="8859"/>
                    <a:pt x="240" y="8894"/>
                  </a:cubicBezTo>
                  <a:cubicBezTo>
                    <a:pt x="497" y="8465"/>
                    <a:pt x="789" y="8037"/>
                    <a:pt x="1097" y="7626"/>
                  </a:cubicBezTo>
                  <a:cubicBezTo>
                    <a:pt x="1697" y="6803"/>
                    <a:pt x="2519" y="6084"/>
                    <a:pt x="3273" y="5381"/>
                  </a:cubicBezTo>
                  <a:cubicBezTo>
                    <a:pt x="4078" y="4627"/>
                    <a:pt x="4952" y="3925"/>
                    <a:pt x="5878" y="3325"/>
                  </a:cubicBezTo>
                  <a:cubicBezTo>
                    <a:pt x="6066" y="3205"/>
                    <a:pt x="7694" y="2314"/>
                    <a:pt x="8448" y="192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9" name="Google Shape;549;p8"/>
            <p:cNvSpPr/>
            <p:nvPr/>
          </p:nvSpPr>
          <p:spPr>
            <a:xfrm>
              <a:off x="6535000" y="1523375"/>
              <a:ext cx="254050" cy="309300"/>
            </a:xfrm>
            <a:custGeom>
              <a:avLst/>
              <a:gdLst/>
              <a:ahLst/>
              <a:cxnLst/>
              <a:rect l="l" t="t" r="r" b="b"/>
              <a:pathLst>
                <a:path w="10162" h="12372" extrusionOk="0">
                  <a:moveTo>
                    <a:pt x="7677" y="172"/>
                  </a:moveTo>
                  <a:cubicBezTo>
                    <a:pt x="5072" y="1422"/>
                    <a:pt x="2999" y="3427"/>
                    <a:pt x="1234" y="5620"/>
                  </a:cubicBezTo>
                  <a:lnTo>
                    <a:pt x="1234" y="5620"/>
                  </a:lnTo>
                  <a:cubicBezTo>
                    <a:pt x="891" y="6049"/>
                    <a:pt x="497" y="6597"/>
                    <a:pt x="274" y="7197"/>
                  </a:cubicBezTo>
                  <a:lnTo>
                    <a:pt x="274" y="7197"/>
                  </a:lnTo>
                  <a:cubicBezTo>
                    <a:pt x="86" y="7676"/>
                    <a:pt x="0" y="8208"/>
                    <a:pt x="137" y="8687"/>
                  </a:cubicBezTo>
                  <a:lnTo>
                    <a:pt x="137" y="8687"/>
                  </a:lnTo>
                  <a:cubicBezTo>
                    <a:pt x="377" y="9475"/>
                    <a:pt x="1714" y="10298"/>
                    <a:pt x="2365" y="10726"/>
                  </a:cubicBezTo>
                  <a:lnTo>
                    <a:pt x="2365" y="10726"/>
                  </a:lnTo>
                  <a:cubicBezTo>
                    <a:pt x="3324" y="11360"/>
                    <a:pt x="4387" y="11823"/>
                    <a:pt x="5483" y="12080"/>
                  </a:cubicBezTo>
                  <a:lnTo>
                    <a:pt x="5483" y="12080"/>
                  </a:lnTo>
                  <a:cubicBezTo>
                    <a:pt x="6717" y="12371"/>
                    <a:pt x="7437" y="12320"/>
                    <a:pt x="8122" y="11309"/>
                  </a:cubicBezTo>
                  <a:lnTo>
                    <a:pt x="8122" y="11309"/>
                  </a:lnTo>
                  <a:cubicBezTo>
                    <a:pt x="8482" y="10795"/>
                    <a:pt x="8705" y="10161"/>
                    <a:pt x="8859" y="9647"/>
                  </a:cubicBezTo>
                  <a:lnTo>
                    <a:pt x="8859" y="9647"/>
                  </a:lnTo>
                  <a:cubicBezTo>
                    <a:pt x="9664" y="6940"/>
                    <a:pt x="10161" y="4095"/>
                    <a:pt x="9716" y="1234"/>
                  </a:cubicBezTo>
                  <a:lnTo>
                    <a:pt x="9716" y="1234"/>
                  </a:lnTo>
                  <a:cubicBezTo>
                    <a:pt x="9596" y="446"/>
                    <a:pt x="9047" y="0"/>
                    <a:pt x="8396" y="0"/>
                  </a:cubicBezTo>
                  <a:lnTo>
                    <a:pt x="8396" y="0"/>
                  </a:lnTo>
                  <a:cubicBezTo>
                    <a:pt x="8156" y="0"/>
                    <a:pt x="7916" y="52"/>
                    <a:pt x="7677" y="172"/>
                  </a:cubicBezTo>
                  <a:close/>
                </a:path>
              </a:pathLst>
            </a:custGeom>
            <a:solidFill>
              <a:srgbClr val="44587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0" name="Google Shape;550;p8"/>
            <p:cNvSpPr/>
            <p:nvPr/>
          </p:nvSpPr>
          <p:spPr>
            <a:xfrm>
              <a:off x="6544000" y="1531500"/>
              <a:ext cx="230475" cy="293025"/>
            </a:xfrm>
            <a:custGeom>
              <a:avLst/>
              <a:gdLst/>
              <a:ahLst/>
              <a:cxnLst/>
              <a:rect l="l" t="t" r="r" b="b"/>
              <a:pathLst>
                <a:path w="9219" h="11721" extrusionOk="0">
                  <a:moveTo>
                    <a:pt x="7471" y="138"/>
                  </a:moveTo>
                  <a:cubicBezTo>
                    <a:pt x="6237" y="720"/>
                    <a:pt x="5089" y="1491"/>
                    <a:pt x="3958" y="2502"/>
                  </a:cubicBezTo>
                  <a:lnTo>
                    <a:pt x="3958" y="2502"/>
                  </a:lnTo>
                  <a:cubicBezTo>
                    <a:pt x="3016" y="3342"/>
                    <a:pt x="2073" y="4336"/>
                    <a:pt x="1131" y="5518"/>
                  </a:cubicBezTo>
                  <a:lnTo>
                    <a:pt x="1131" y="5518"/>
                  </a:lnTo>
                  <a:cubicBezTo>
                    <a:pt x="703" y="6032"/>
                    <a:pt x="411" y="6529"/>
                    <a:pt x="223" y="6992"/>
                  </a:cubicBezTo>
                  <a:lnTo>
                    <a:pt x="223" y="6992"/>
                  </a:lnTo>
                  <a:cubicBezTo>
                    <a:pt x="34" y="7471"/>
                    <a:pt x="0" y="7900"/>
                    <a:pt x="103" y="8277"/>
                  </a:cubicBezTo>
                  <a:lnTo>
                    <a:pt x="103" y="8277"/>
                  </a:lnTo>
                  <a:cubicBezTo>
                    <a:pt x="291" y="8876"/>
                    <a:pt x="1491" y="9664"/>
                    <a:pt x="2056" y="10041"/>
                  </a:cubicBezTo>
                  <a:lnTo>
                    <a:pt x="2056" y="10041"/>
                  </a:lnTo>
                  <a:lnTo>
                    <a:pt x="2176" y="10110"/>
                  </a:lnTo>
                  <a:lnTo>
                    <a:pt x="2193" y="10127"/>
                  </a:lnTo>
                  <a:cubicBezTo>
                    <a:pt x="2468" y="10298"/>
                    <a:pt x="2742" y="10470"/>
                    <a:pt x="3033" y="10607"/>
                  </a:cubicBezTo>
                  <a:lnTo>
                    <a:pt x="3033" y="10607"/>
                  </a:lnTo>
                  <a:cubicBezTo>
                    <a:pt x="3735" y="10984"/>
                    <a:pt x="4472" y="11258"/>
                    <a:pt x="5209" y="11429"/>
                  </a:cubicBezTo>
                  <a:lnTo>
                    <a:pt x="5209" y="11429"/>
                  </a:lnTo>
                  <a:cubicBezTo>
                    <a:pt x="6443" y="11721"/>
                    <a:pt x="6957" y="11584"/>
                    <a:pt x="7488" y="10795"/>
                  </a:cubicBezTo>
                  <a:lnTo>
                    <a:pt x="7488" y="10795"/>
                  </a:lnTo>
                  <a:cubicBezTo>
                    <a:pt x="7762" y="10401"/>
                    <a:pt x="7985" y="9887"/>
                    <a:pt x="8190" y="9219"/>
                  </a:cubicBezTo>
                  <a:lnTo>
                    <a:pt x="8190" y="9219"/>
                  </a:lnTo>
                  <a:cubicBezTo>
                    <a:pt x="8602" y="7797"/>
                    <a:pt x="8893" y="6495"/>
                    <a:pt x="9047" y="5261"/>
                  </a:cubicBezTo>
                  <a:lnTo>
                    <a:pt x="9047" y="5261"/>
                  </a:lnTo>
                  <a:cubicBezTo>
                    <a:pt x="9133" y="4696"/>
                    <a:pt x="9167" y="4147"/>
                    <a:pt x="9184" y="3616"/>
                  </a:cubicBezTo>
                  <a:lnTo>
                    <a:pt x="9184" y="3616"/>
                  </a:lnTo>
                  <a:cubicBezTo>
                    <a:pt x="9218" y="2691"/>
                    <a:pt x="9167" y="1817"/>
                    <a:pt x="9030" y="960"/>
                  </a:cubicBezTo>
                  <a:lnTo>
                    <a:pt x="9030" y="960"/>
                  </a:lnTo>
                  <a:cubicBezTo>
                    <a:pt x="8961" y="566"/>
                    <a:pt x="8773" y="258"/>
                    <a:pt x="8482" y="104"/>
                  </a:cubicBezTo>
                  <a:lnTo>
                    <a:pt x="8482" y="104"/>
                  </a:lnTo>
                  <a:cubicBezTo>
                    <a:pt x="8345" y="35"/>
                    <a:pt x="8190" y="1"/>
                    <a:pt x="8036" y="1"/>
                  </a:cubicBezTo>
                  <a:lnTo>
                    <a:pt x="8036" y="1"/>
                  </a:lnTo>
                  <a:cubicBezTo>
                    <a:pt x="7848" y="1"/>
                    <a:pt x="7659" y="52"/>
                    <a:pt x="7471" y="138"/>
                  </a:cubicBezTo>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1" name="Google Shape;551;p8"/>
            <p:cNvSpPr/>
            <p:nvPr/>
          </p:nvSpPr>
          <p:spPr>
            <a:xfrm>
              <a:off x="6544000" y="1594050"/>
              <a:ext cx="229625" cy="190200"/>
            </a:xfrm>
            <a:custGeom>
              <a:avLst/>
              <a:gdLst/>
              <a:ahLst/>
              <a:cxnLst/>
              <a:rect l="l" t="t" r="r" b="b"/>
              <a:pathLst>
                <a:path w="9185" h="7608" extrusionOk="0">
                  <a:moveTo>
                    <a:pt x="9047" y="2759"/>
                  </a:moveTo>
                  <a:cubicBezTo>
                    <a:pt x="9133" y="2194"/>
                    <a:pt x="9167" y="1645"/>
                    <a:pt x="9184" y="1114"/>
                  </a:cubicBezTo>
                  <a:cubicBezTo>
                    <a:pt x="8550" y="1628"/>
                    <a:pt x="7882" y="2091"/>
                    <a:pt x="7111" y="2313"/>
                  </a:cubicBezTo>
                  <a:cubicBezTo>
                    <a:pt x="6117" y="2605"/>
                    <a:pt x="4883" y="2382"/>
                    <a:pt x="4301" y="1525"/>
                  </a:cubicBezTo>
                  <a:cubicBezTo>
                    <a:pt x="3992" y="1080"/>
                    <a:pt x="3907" y="532"/>
                    <a:pt x="3958" y="0"/>
                  </a:cubicBezTo>
                  <a:cubicBezTo>
                    <a:pt x="3016" y="840"/>
                    <a:pt x="2073" y="1834"/>
                    <a:pt x="1131" y="3016"/>
                  </a:cubicBezTo>
                  <a:cubicBezTo>
                    <a:pt x="703" y="3530"/>
                    <a:pt x="411" y="4027"/>
                    <a:pt x="223" y="4490"/>
                  </a:cubicBezTo>
                  <a:cubicBezTo>
                    <a:pt x="34" y="4969"/>
                    <a:pt x="0" y="5398"/>
                    <a:pt x="103" y="5775"/>
                  </a:cubicBezTo>
                  <a:cubicBezTo>
                    <a:pt x="291" y="6374"/>
                    <a:pt x="1491" y="7162"/>
                    <a:pt x="2056" y="7539"/>
                  </a:cubicBezTo>
                  <a:lnTo>
                    <a:pt x="2176" y="7608"/>
                  </a:lnTo>
                  <a:cubicBezTo>
                    <a:pt x="2176" y="7557"/>
                    <a:pt x="2159" y="7505"/>
                    <a:pt x="2159" y="7471"/>
                  </a:cubicBezTo>
                  <a:cubicBezTo>
                    <a:pt x="2091" y="6768"/>
                    <a:pt x="2108" y="6152"/>
                    <a:pt x="2570" y="5569"/>
                  </a:cubicBezTo>
                  <a:cubicBezTo>
                    <a:pt x="3050" y="4986"/>
                    <a:pt x="3770" y="4627"/>
                    <a:pt x="4489" y="4318"/>
                  </a:cubicBezTo>
                  <a:cubicBezTo>
                    <a:pt x="5963" y="3667"/>
                    <a:pt x="7488" y="3153"/>
                    <a:pt x="9047" y="2759"/>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2" name="Google Shape;552;p8"/>
            <p:cNvSpPr/>
            <p:nvPr/>
          </p:nvSpPr>
          <p:spPr>
            <a:xfrm>
              <a:off x="6069375" y="2018550"/>
              <a:ext cx="612150" cy="720100"/>
            </a:xfrm>
            <a:custGeom>
              <a:avLst/>
              <a:gdLst/>
              <a:ahLst/>
              <a:cxnLst/>
              <a:rect l="l" t="t" r="r" b="b"/>
              <a:pathLst>
                <a:path w="24486" h="28804" extrusionOk="0">
                  <a:moveTo>
                    <a:pt x="3804" y="7128"/>
                  </a:moveTo>
                  <a:cubicBezTo>
                    <a:pt x="1765" y="11206"/>
                    <a:pt x="754" y="14873"/>
                    <a:pt x="412" y="17940"/>
                  </a:cubicBezTo>
                  <a:lnTo>
                    <a:pt x="412" y="17940"/>
                  </a:lnTo>
                  <a:cubicBezTo>
                    <a:pt x="0" y="21778"/>
                    <a:pt x="617" y="24674"/>
                    <a:pt x="1594" y="26284"/>
                  </a:cubicBezTo>
                  <a:lnTo>
                    <a:pt x="1594" y="26284"/>
                  </a:lnTo>
                  <a:cubicBezTo>
                    <a:pt x="1954" y="26884"/>
                    <a:pt x="2348" y="27295"/>
                    <a:pt x="2776" y="27518"/>
                  </a:cubicBezTo>
                  <a:lnTo>
                    <a:pt x="2776" y="27518"/>
                  </a:lnTo>
                  <a:cubicBezTo>
                    <a:pt x="5192" y="28803"/>
                    <a:pt x="12988" y="25993"/>
                    <a:pt x="19002" y="15130"/>
                  </a:cubicBezTo>
                  <a:lnTo>
                    <a:pt x="19002" y="15130"/>
                  </a:lnTo>
                  <a:cubicBezTo>
                    <a:pt x="24485" y="5278"/>
                    <a:pt x="18009" y="1817"/>
                    <a:pt x="16672" y="1114"/>
                  </a:cubicBezTo>
                  <a:lnTo>
                    <a:pt x="16672" y="1114"/>
                  </a:lnTo>
                  <a:cubicBezTo>
                    <a:pt x="16107" y="806"/>
                    <a:pt x="14564" y="0"/>
                    <a:pt x="12577" y="0"/>
                  </a:cubicBezTo>
                  <a:lnTo>
                    <a:pt x="12577" y="0"/>
                  </a:lnTo>
                  <a:cubicBezTo>
                    <a:pt x="9990" y="0"/>
                    <a:pt x="6648" y="1388"/>
                    <a:pt x="3804" y="7128"/>
                  </a:cubicBezTo>
                </a:path>
              </a:pathLst>
            </a:custGeom>
            <a:solidFill>
              <a:srgbClr val="5696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3" name="Google Shape;553;p8"/>
            <p:cNvSpPr/>
            <p:nvPr/>
          </p:nvSpPr>
          <p:spPr>
            <a:xfrm>
              <a:off x="6069375" y="2416500"/>
              <a:ext cx="130250" cy="259175"/>
            </a:xfrm>
            <a:custGeom>
              <a:avLst/>
              <a:gdLst/>
              <a:ahLst/>
              <a:cxnLst/>
              <a:rect l="l" t="t" r="r" b="b"/>
              <a:pathLst>
                <a:path w="5210" h="10367" extrusionOk="0">
                  <a:moveTo>
                    <a:pt x="4986" y="4181"/>
                  </a:moveTo>
                  <a:cubicBezTo>
                    <a:pt x="5209" y="2690"/>
                    <a:pt x="3701" y="1508"/>
                    <a:pt x="3736" y="0"/>
                  </a:cubicBezTo>
                  <a:cubicBezTo>
                    <a:pt x="2622" y="668"/>
                    <a:pt x="1525" y="1337"/>
                    <a:pt x="412" y="2022"/>
                  </a:cubicBezTo>
                  <a:cubicBezTo>
                    <a:pt x="0" y="5860"/>
                    <a:pt x="617" y="8756"/>
                    <a:pt x="1594" y="10366"/>
                  </a:cubicBezTo>
                  <a:cubicBezTo>
                    <a:pt x="2502" y="8824"/>
                    <a:pt x="3410" y="7282"/>
                    <a:pt x="4318" y="5740"/>
                  </a:cubicBezTo>
                  <a:cubicBezTo>
                    <a:pt x="4609" y="5260"/>
                    <a:pt x="4901" y="4746"/>
                    <a:pt x="4986" y="4181"/>
                  </a:cubicBezTo>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4" name="Google Shape;554;p8"/>
            <p:cNvSpPr/>
            <p:nvPr/>
          </p:nvSpPr>
          <p:spPr>
            <a:xfrm>
              <a:off x="6063375" y="2071225"/>
              <a:ext cx="509350" cy="601025"/>
            </a:xfrm>
            <a:custGeom>
              <a:avLst/>
              <a:gdLst/>
              <a:ahLst/>
              <a:cxnLst/>
              <a:rect l="l" t="t" r="r" b="b"/>
              <a:pathLst>
                <a:path w="20374" h="24041" extrusionOk="0">
                  <a:moveTo>
                    <a:pt x="10435" y="189"/>
                  </a:moveTo>
                  <a:cubicBezTo>
                    <a:pt x="8225" y="772"/>
                    <a:pt x="6340" y="2623"/>
                    <a:pt x="4815" y="5690"/>
                  </a:cubicBezTo>
                  <a:lnTo>
                    <a:pt x="4815" y="5690"/>
                  </a:lnTo>
                  <a:cubicBezTo>
                    <a:pt x="0" y="15439"/>
                    <a:pt x="2468" y="22190"/>
                    <a:pt x="4215" y="23115"/>
                  </a:cubicBezTo>
                  <a:lnTo>
                    <a:pt x="4215" y="23115"/>
                  </a:lnTo>
                  <a:cubicBezTo>
                    <a:pt x="5980" y="24040"/>
                    <a:pt x="12954" y="22258"/>
                    <a:pt x="18249" y="12749"/>
                  </a:cubicBezTo>
                  <a:lnTo>
                    <a:pt x="18249" y="12749"/>
                  </a:lnTo>
                  <a:cubicBezTo>
                    <a:pt x="19928" y="9768"/>
                    <a:pt x="20373" y="7163"/>
                    <a:pt x="19619" y="5021"/>
                  </a:cubicBezTo>
                  <a:lnTo>
                    <a:pt x="19619" y="5021"/>
                  </a:lnTo>
                  <a:cubicBezTo>
                    <a:pt x="19037" y="3411"/>
                    <a:pt x="17769" y="2091"/>
                    <a:pt x="15833" y="1063"/>
                  </a:cubicBezTo>
                  <a:lnTo>
                    <a:pt x="15833" y="1063"/>
                  </a:lnTo>
                  <a:cubicBezTo>
                    <a:pt x="14479" y="361"/>
                    <a:pt x="13177" y="1"/>
                    <a:pt x="11960" y="1"/>
                  </a:cubicBezTo>
                  <a:lnTo>
                    <a:pt x="11960" y="1"/>
                  </a:lnTo>
                  <a:cubicBezTo>
                    <a:pt x="11429" y="1"/>
                    <a:pt x="10932" y="70"/>
                    <a:pt x="10435" y="189"/>
                  </a:cubicBezTo>
                  <a:close/>
                </a:path>
              </a:pathLst>
            </a:custGeom>
            <a:solidFill>
              <a:srgbClr val="44587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5" name="Google Shape;555;p8"/>
            <p:cNvSpPr/>
            <p:nvPr/>
          </p:nvSpPr>
          <p:spPr>
            <a:xfrm>
              <a:off x="6082225" y="2087950"/>
              <a:ext cx="473350" cy="564600"/>
            </a:xfrm>
            <a:custGeom>
              <a:avLst/>
              <a:gdLst/>
              <a:ahLst/>
              <a:cxnLst/>
              <a:rect l="l" t="t" r="r" b="b"/>
              <a:pathLst>
                <a:path w="18934" h="22584" extrusionOk="0">
                  <a:moveTo>
                    <a:pt x="9853" y="172"/>
                  </a:moveTo>
                  <a:cubicBezTo>
                    <a:pt x="7848" y="703"/>
                    <a:pt x="6100" y="2433"/>
                    <a:pt x="4678" y="5312"/>
                  </a:cubicBezTo>
                  <a:lnTo>
                    <a:pt x="4678" y="5312"/>
                  </a:lnTo>
                  <a:cubicBezTo>
                    <a:pt x="0" y="14736"/>
                    <a:pt x="2382" y="21110"/>
                    <a:pt x="3787" y="21846"/>
                  </a:cubicBezTo>
                  <a:lnTo>
                    <a:pt x="3787" y="21846"/>
                  </a:lnTo>
                  <a:cubicBezTo>
                    <a:pt x="5175" y="22583"/>
                    <a:pt x="11789" y="20955"/>
                    <a:pt x="16912" y="11754"/>
                  </a:cubicBezTo>
                  <a:lnTo>
                    <a:pt x="16912" y="11754"/>
                  </a:lnTo>
                  <a:cubicBezTo>
                    <a:pt x="18488" y="8944"/>
                    <a:pt x="18934" y="6528"/>
                    <a:pt x="18231" y="4575"/>
                  </a:cubicBezTo>
                  <a:lnTo>
                    <a:pt x="18231" y="4575"/>
                  </a:lnTo>
                  <a:cubicBezTo>
                    <a:pt x="17700" y="3136"/>
                    <a:pt x="16535" y="1919"/>
                    <a:pt x="14770" y="994"/>
                  </a:cubicBezTo>
                  <a:lnTo>
                    <a:pt x="14770" y="994"/>
                  </a:lnTo>
                  <a:cubicBezTo>
                    <a:pt x="13519" y="326"/>
                    <a:pt x="12320" y="0"/>
                    <a:pt x="11206" y="0"/>
                  </a:cubicBezTo>
                  <a:lnTo>
                    <a:pt x="11206" y="0"/>
                  </a:lnTo>
                  <a:cubicBezTo>
                    <a:pt x="10744" y="0"/>
                    <a:pt x="10281" y="52"/>
                    <a:pt x="9853" y="172"/>
                  </a:cubicBezTo>
                </a:path>
              </a:pathLst>
            </a:custGeom>
            <a:solidFill>
              <a:srgbClr val="5696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6" name="Google Shape;556;p8"/>
            <p:cNvSpPr/>
            <p:nvPr/>
          </p:nvSpPr>
          <p:spPr>
            <a:xfrm>
              <a:off x="6171750" y="2103800"/>
              <a:ext cx="376125" cy="354275"/>
            </a:xfrm>
            <a:custGeom>
              <a:avLst/>
              <a:gdLst/>
              <a:ahLst/>
              <a:cxnLst/>
              <a:rect l="l" t="t" r="r" b="b"/>
              <a:pathLst>
                <a:path w="15045" h="14171" extrusionOk="0">
                  <a:moveTo>
                    <a:pt x="7060" y="52"/>
                  </a:moveTo>
                  <a:cubicBezTo>
                    <a:pt x="5518" y="291"/>
                    <a:pt x="4215" y="1285"/>
                    <a:pt x="3153" y="2433"/>
                  </a:cubicBezTo>
                  <a:lnTo>
                    <a:pt x="3153" y="2433"/>
                  </a:lnTo>
                  <a:cubicBezTo>
                    <a:pt x="2845" y="2776"/>
                    <a:pt x="2553" y="3136"/>
                    <a:pt x="2279" y="3496"/>
                  </a:cubicBezTo>
                  <a:lnTo>
                    <a:pt x="2279" y="3496"/>
                  </a:lnTo>
                  <a:cubicBezTo>
                    <a:pt x="1354" y="4695"/>
                    <a:pt x="0" y="6631"/>
                    <a:pt x="891" y="8173"/>
                  </a:cubicBezTo>
                  <a:lnTo>
                    <a:pt x="891" y="8173"/>
                  </a:lnTo>
                  <a:cubicBezTo>
                    <a:pt x="1542" y="9338"/>
                    <a:pt x="2930" y="10144"/>
                    <a:pt x="4010" y="10880"/>
                  </a:cubicBezTo>
                  <a:lnTo>
                    <a:pt x="4010" y="10880"/>
                  </a:lnTo>
                  <a:cubicBezTo>
                    <a:pt x="5312" y="11771"/>
                    <a:pt x="6666" y="12577"/>
                    <a:pt x="8071" y="13279"/>
                  </a:cubicBezTo>
                  <a:lnTo>
                    <a:pt x="8071" y="13279"/>
                  </a:lnTo>
                  <a:cubicBezTo>
                    <a:pt x="9767" y="14119"/>
                    <a:pt x="11035" y="14170"/>
                    <a:pt x="12080" y="12457"/>
                  </a:cubicBezTo>
                  <a:lnTo>
                    <a:pt x="12080" y="12457"/>
                  </a:lnTo>
                  <a:cubicBezTo>
                    <a:pt x="12474" y="11806"/>
                    <a:pt x="12851" y="11103"/>
                    <a:pt x="13177" y="10349"/>
                  </a:cubicBezTo>
                  <a:lnTo>
                    <a:pt x="13177" y="10349"/>
                  </a:lnTo>
                  <a:cubicBezTo>
                    <a:pt x="14513" y="7368"/>
                    <a:pt x="15044" y="3753"/>
                    <a:pt x="12046" y="1679"/>
                  </a:cubicBezTo>
                  <a:lnTo>
                    <a:pt x="12046" y="1679"/>
                  </a:lnTo>
                  <a:cubicBezTo>
                    <a:pt x="10761" y="788"/>
                    <a:pt x="9321" y="0"/>
                    <a:pt x="7745" y="0"/>
                  </a:cubicBezTo>
                  <a:lnTo>
                    <a:pt x="7745" y="0"/>
                  </a:lnTo>
                  <a:cubicBezTo>
                    <a:pt x="7522" y="0"/>
                    <a:pt x="7300" y="17"/>
                    <a:pt x="7060" y="52"/>
                  </a:cubicBezTo>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7" name="Google Shape;557;p8"/>
            <p:cNvSpPr/>
            <p:nvPr/>
          </p:nvSpPr>
          <p:spPr>
            <a:xfrm>
              <a:off x="6230000" y="2103800"/>
              <a:ext cx="317875" cy="294725"/>
            </a:xfrm>
            <a:custGeom>
              <a:avLst/>
              <a:gdLst/>
              <a:ahLst/>
              <a:cxnLst/>
              <a:rect l="l" t="t" r="r" b="b"/>
              <a:pathLst>
                <a:path w="12715" h="11789" extrusionOk="0">
                  <a:moveTo>
                    <a:pt x="4730" y="52"/>
                  </a:moveTo>
                  <a:cubicBezTo>
                    <a:pt x="3188" y="291"/>
                    <a:pt x="1885" y="1285"/>
                    <a:pt x="823" y="2433"/>
                  </a:cubicBezTo>
                  <a:lnTo>
                    <a:pt x="823" y="2433"/>
                  </a:lnTo>
                  <a:cubicBezTo>
                    <a:pt x="1269" y="2245"/>
                    <a:pt x="1663" y="1902"/>
                    <a:pt x="2160" y="1919"/>
                  </a:cubicBezTo>
                  <a:lnTo>
                    <a:pt x="2160" y="1919"/>
                  </a:lnTo>
                  <a:cubicBezTo>
                    <a:pt x="1800" y="3958"/>
                    <a:pt x="875" y="6031"/>
                    <a:pt x="1" y="7882"/>
                  </a:cubicBezTo>
                  <a:lnTo>
                    <a:pt x="1" y="7882"/>
                  </a:lnTo>
                  <a:cubicBezTo>
                    <a:pt x="1046" y="5860"/>
                    <a:pt x="2074" y="3838"/>
                    <a:pt x="3102" y="1816"/>
                  </a:cubicBezTo>
                  <a:lnTo>
                    <a:pt x="3102" y="1816"/>
                  </a:lnTo>
                  <a:cubicBezTo>
                    <a:pt x="3290" y="1474"/>
                    <a:pt x="3479" y="1097"/>
                    <a:pt x="3805" y="891"/>
                  </a:cubicBezTo>
                  <a:lnTo>
                    <a:pt x="3805" y="891"/>
                  </a:lnTo>
                  <a:cubicBezTo>
                    <a:pt x="4147" y="686"/>
                    <a:pt x="4661" y="737"/>
                    <a:pt x="4850" y="1080"/>
                  </a:cubicBezTo>
                  <a:lnTo>
                    <a:pt x="4850" y="1080"/>
                  </a:lnTo>
                  <a:cubicBezTo>
                    <a:pt x="4970" y="1337"/>
                    <a:pt x="4884" y="1645"/>
                    <a:pt x="4781" y="1919"/>
                  </a:cubicBezTo>
                  <a:lnTo>
                    <a:pt x="4781" y="1919"/>
                  </a:lnTo>
                  <a:cubicBezTo>
                    <a:pt x="4284" y="3307"/>
                    <a:pt x="3702" y="4678"/>
                    <a:pt x="3051" y="6014"/>
                  </a:cubicBezTo>
                  <a:lnTo>
                    <a:pt x="3051" y="6014"/>
                  </a:lnTo>
                  <a:cubicBezTo>
                    <a:pt x="3702" y="4866"/>
                    <a:pt x="4404" y="3735"/>
                    <a:pt x="5141" y="2639"/>
                  </a:cubicBezTo>
                  <a:lnTo>
                    <a:pt x="5141" y="2639"/>
                  </a:lnTo>
                  <a:cubicBezTo>
                    <a:pt x="5501" y="2108"/>
                    <a:pt x="6015" y="1525"/>
                    <a:pt x="6649" y="1662"/>
                  </a:cubicBezTo>
                  <a:lnTo>
                    <a:pt x="6649" y="1662"/>
                  </a:lnTo>
                  <a:cubicBezTo>
                    <a:pt x="7077" y="1765"/>
                    <a:pt x="7368" y="2211"/>
                    <a:pt x="7403" y="2673"/>
                  </a:cubicBezTo>
                  <a:lnTo>
                    <a:pt x="7403" y="2673"/>
                  </a:lnTo>
                  <a:cubicBezTo>
                    <a:pt x="7454" y="3119"/>
                    <a:pt x="7283" y="3547"/>
                    <a:pt x="7129" y="3975"/>
                  </a:cubicBezTo>
                  <a:lnTo>
                    <a:pt x="7129" y="3975"/>
                  </a:lnTo>
                  <a:cubicBezTo>
                    <a:pt x="6289" y="6014"/>
                    <a:pt x="5124" y="7916"/>
                    <a:pt x="3959" y="9784"/>
                  </a:cubicBezTo>
                  <a:lnTo>
                    <a:pt x="3959" y="9784"/>
                  </a:lnTo>
                  <a:cubicBezTo>
                    <a:pt x="4970" y="8362"/>
                    <a:pt x="5998" y="6922"/>
                    <a:pt x="7009" y="5483"/>
                  </a:cubicBezTo>
                  <a:lnTo>
                    <a:pt x="7009" y="5483"/>
                  </a:lnTo>
                  <a:cubicBezTo>
                    <a:pt x="7283" y="5106"/>
                    <a:pt x="7574" y="4712"/>
                    <a:pt x="7968" y="4489"/>
                  </a:cubicBezTo>
                  <a:lnTo>
                    <a:pt x="7968" y="4489"/>
                  </a:lnTo>
                  <a:cubicBezTo>
                    <a:pt x="8379" y="4249"/>
                    <a:pt x="8928" y="4198"/>
                    <a:pt x="9288" y="4524"/>
                  </a:cubicBezTo>
                  <a:lnTo>
                    <a:pt x="9288" y="4524"/>
                  </a:lnTo>
                  <a:cubicBezTo>
                    <a:pt x="9579" y="4781"/>
                    <a:pt x="9647" y="5243"/>
                    <a:pt x="9562" y="5620"/>
                  </a:cubicBezTo>
                  <a:lnTo>
                    <a:pt x="9562" y="5620"/>
                  </a:lnTo>
                  <a:cubicBezTo>
                    <a:pt x="9459" y="6014"/>
                    <a:pt x="9219" y="6357"/>
                    <a:pt x="8996" y="6683"/>
                  </a:cubicBezTo>
                  <a:lnTo>
                    <a:pt x="8996" y="6683"/>
                  </a:lnTo>
                  <a:cubicBezTo>
                    <a:pt x="7985" y="8173"/>
                    <a:pt x="6974" y="9664"/>
                    <a:pt x="5946" y="11155"/>
                  </a:cubicBezTo>
                  <a:lnTo>
                    <a:pt x="5946" y="11155"/>
                  </a:lnTo>
                  <a:cubicBezTo>
                    <a:pt x="7060" y="9801"/>
                    <a:pt x="8157" y="8447"/>
                    <a:pt x="9270" y="7111"/>
                  </a:cubicBezTo>
                  <a:lnTo>
                    <a:pt x="9270" y="7111"/>
                  </a:lnTo>
                  <a:cubicBezTo>
                    <a:pt x="9510" y="6785"/>
                    <a:pt x="9853" y="6443"/>
                    <a:pt x="10247" y="6528"/>
                  </a:cubicBezTo>
                  <a:lnTo>
                    <a:pt x="10247" y="6528"/>
                  </a:lnTo>
                  <a:cubicBezTo>
                    <a:pt x="10555" y="6717"/>
                    <a:pt x="10641" y="7128"/>
                    <a:pt x="10573" y="7488"/>
                  </a:cubicBezTo>
                  <a:lnTo>
                    <a:pt x="10573" y="7488"/>
                  </a:lnTo>
                  <a:cubicBezTo>
                    <a:pt x="10504" y="7848"/>
                    <a:pt x="10281" y="8139"/>
                    <a:pt x="10076" y="8447"/>
                  </a:cubicBezTo>
                  <a:lnTo>
                    <a:pt x="10076" y="8447"/>
                  </a:lnTo>
                  <a:cubicBezTo>
                    <a:pt x="9305" y="9561"/>
                    <a:pt x="8534" y="10675"/>
                    <a:pt x="7763" y="11789"/>
                  </a:cubicBezTo>
                  <a:lnTo>
                    <a:pt x="7763" y="11789"/>
                  </a:lnTo>
                  <a:cubicBezTo>
                    <a:pt x="8551" y="10709"/>
                    <a:pt x="9493" y="9750"/>
                    <a:pt x="10555" y="8927"/>
                  </a:cubicBezTo>
                  <a:lnTo>
                    <a:pt x="10555" y="8927"/>
                  </a:lnTo>
                  <a:cubicBezTo>
                    <a:pt x="10658" y="9407"/>
                    <a:pt x="10761" y="9870"/>
                    <a:pt x="10847" y="10349"/>
                  </a:cubicBezTo>
                  <a:lnTo>
                    <a:pt x="10847" y="10349"/>
                  </a:lnTo>
                  <a:cubicBezTo>
                    <a:pt x="12183" y="7368"/>
                    <a:pt x="12714" y="3753"/>
                    <a:pt x="9716" y="1679"/>
                  </a:cubicBezTo>
                  <a:lnTo>
                    <a:pt x="9716" y="1679"/>
                  </a:lnTo>
                  <a:cubicBezTo>
                    <a:pt x="8431" y="788"/>
                    <a:pt x="6991" y="0"/>
                    <a:pt x="5415" y="0"/>
                  </a:cubicBezTo>
                  <a:lnTo>
                    <a:pt x="5415" y="0"/>
                  </a:lnTo>
                  <a:cubicBezTo>
                    <a:pt x="5192" y="0"/>
                    <a:pt x="4970" y="17"/>
                    <a:pt x="4730" y="52"/>
                  </a:cubicBezTo>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8" name="Google Shape;558;p8"/>
            <p:cNvSpPr/>
            <p:nvPr/>
          </p:nvSpPr>
          <p:spPr>
            <a:xfrm>
              <a:off x="6111350" y="2075950"/>
              <a:ext cx="320000" cy="580575"/>
            </a:xfrm>
            <a:custGeom>
              <a:avLst/>
              <a:gdLst/>
              <a:ahLst/>
              <a:cxnLst/>
              <a:rect l="l" t="t" r="r" b="b"/>
              <a:pathLst>
                <a:path w="12800" h="23223" extrusionOk="0">
                  <a:moveTo>
                    <a:pt x="8516" y="0"/>
                  </a:moveTo>
                  <a:lnTo>
                    <a:pt x="8516" y="0"/>
                  </a:lnTo>
                  <a:cubicBezTo>
                    <a:pt x="6923" y="395"/>
                    <a:pt x="5569" y="1440"/>
                    <a:pt x="4541" y="2708"/>
                  </a:cubicBezTo>
                  <a:cubicBezTo>
                    <a:pt x="3530" y="3976"/>
                    <a:pt x="2793" y="5449"/>
                    <a:pt x="2142" y="6940"/>
                  </a:cubicBezTo>
                  <a:cubicBezTo>
                    <a:pt x="857" y="9904"/>
                    <a:pt x="0" y="13125"/>
                    <a:pt x="0" y="16398"/>
                  </a:cubicBezTo>
                  <a:cubicBezTo>
                    <a:pt x="18" y="17203"/>
                    <a:pt x="69" y="18026"/>
                    <a:pt x="206" y="18831"/>
                  </a:cubicBezTo>
                  <a:cubicBezTo>
                    <a:pt x="343" y="19619"/>
                    <a:pt x="566" y="20425"/>
                    <a:pt x="874" y="21178"/>
                  </a:cubicBezTo>
                  <a:cubicBezTo>
                    <a:pt x="1046" y="21555"/>
                    <a:pt x="1234" y="21915"/>
                    <a:pt x="1474" y="22258"/>
                  </a:cubicBezTo>
                  <a:cubicBezTo>
                    <a:pt x="1714" y="22583"/>
                    <a:pt x="2005" y="22909"/>
                    <a:pt x="2416" y="23063"/>
                  </a:cubicBezTo>
                  <a:cubicBezTo>
                    <a:pt x="2748" y="23188"/>
                    <a:pt x="3080" y="23223"/>
                    <a:pt x="3411" y="23223"/>
                  </a:cubicBezTo>
                  <a:cubicBezTo>
                    <a:pt x="3491" y="23223"/>
                    <a:pt x="3570" y="23221"/>
                    <a:pt x="3650" y="23217"/>
                  </a:cubicBezTo>
                  <a:cubicBezTo>
                    <a:pt x="3856" y="23217"/>
                    <a:pt x="4061" y="23183"/>
                    <a:pt x="4267" y="23149"/>
                  </a:cubicBezTo>
                  <a:cubicBezTo>
                    <a:pt x="4473" y="23132"/>
                    <a:pt x="4661" y="23080"/>
                    <a:pt x="4867" y="23029"/>
                  </a:cubicBezTo>
                  <a:cubicBezTo>
                    <a:pt x="5672" y="22840"/>
                    <a:pt x="6426" y="22549"/>
                    <a:pt x="7163" y="22189"/>
                  </a:cubicBezTo>
                  <a:cubicBezTo>
                    <a:pt x="7522" y="22001"/>
                    <a:pt x="7882" y="21830"/>
                    <a:pt x="8225" y="21607"/>
                  </a:cubicBezTo>
                  <a:cubicBezTo>
                    <a:pt x="8413" y="21504"/>
                    <a:pt x="8585" y="21401"/>
                    <a:pt x="8756" y="21281"/>
                  </a:cubicBezTo>
                  <a:lnTo>
                    <a:pt x="9253" y="20939"/>
                  </a:lnTo>
                  <a:cubicBezTo>
                    <a:pt x="10572" y="19979"/>
                    <a:pt x="11755" y="18848"/>
                    <a:pt x="12800" y="17615"/>
                  </a:cubicBezTo>
                  <a:lnTo>
                    <a:pt x="12800" y="17615"/>
                  </a:lnTo>
                  <a:cubicBezTo>
                    <a:pt x="11720" y="18814"/>
                    <a:pt x="10504" y="19893"/>
                    <a:pt x="9167" y="20802"/>
                  </a:cubicBezTo>
                  <a:cubicBezTo>
                    <a:pt x="8499" y="21264"/>
                    <a:pt x="7797" y="21675"/>
                    <a:pt x="7094" y="22035"/>
                  </a:cubicBezTo>
                  <a:cubicBezTo>
                    <a:pt x="6357" y="22395"/>
                    <a:pt x="5603" y="22686"/>
                    <a:pt x="4832" y="22875"/>
                  </a:cubicBezTo>
                  <a:cubicBezTo>
                    <a:pt x="4627" y="22909"/>
                    <a:pt x="4438" y="22960"/>
                    <a:pt x="4233" y="22995"/>
                  </a:cubicBezTo>
                  <a:cubicBezTo>
                    <a:pt x="4044" y="23012"/>
                    <a:pt x="3839" y="23046"/>
                    <a:pt x="3650" y="23046"/>
                  </a:cubicBezTo>
                  <a:cubicBezTo>
                    <a:pt x="3557" y="23054"/>
                    <a:pt x="3463" y="23058"/>
                    <a:pt x="3369" y="23058"/>
                  </a:cubicBezTo>
                  <a:cubicBezTo>
                    <a:pt x="3065" y="23058"/>
                    <a:pt x="2760" y="23014"/>
                    <a:pt x="2485" y="22909"/>
                  </a:cubicBezTo>
                  <a:cubicBezTo>
                    <a:pt x="2125" y="22772"/>
                    <a:pt x="1851" y="22464"/>
                    <a:pt x="1611" y="22155"/>
                  </a:cubicBezTo>
                  <a:cubicBezTo>
                    <a:pt x="1388" y="21830"/>
                    <a:pt x="1200" y="21470"/>
                    <a:pt x="1029" y="21110"/>
                  </a:cubicBezTo>
                  <a:cubicBezTo>
                    <a:pt x="720" y="20373"/>
                    <a:pt x="514" y="19585"/>
                    <a:pt x="377" y="18797"/>
                  </a:cubicBezTo>
                  <a:cubicBezTo>
                    <a:pt x="240" y="18009"/>
                    <a:pt x="172" y="17186"/>
                    <a:pt x="172" y="16381"/>
                  </a:cubicBezTo>
                  <a:cubicBezTo>
                    <a:pt x="155" y="13160"/>
                    <a:pt x="1011" y="9955"/>
                    <a:pt x="2296" y="7008"/>
                  </a:cubicBezTo>
                  <a:cubicBezTo>
                    <a:pt x="2948" y="5535"/>
                    <a:pt x="3667" y="4061"/>
                    <a:pt x="4678" y="2810"/>
                  </a:cubicBezTo>
                  <a:cubicBezTo>
                    <a:pt x="5638" y="1543"/>
                    <a:pt x="6940" y="446"/>
                    <a:pt x="8516" y="0"/>
                  </a:cubicBezTo>
                  <a:close/>
                </a:path>
              </a:pathLst>
            </a:custGeom>
            <a:solidFill>
              <a:srgbClr val="FFF8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9" name="Google Shape;559;p8"/>
            <p:cNvSpPr/>
            <p:nvPr/>
          </p:nvSpPr>
          <p:spPr>
            <a:xfrm>
              <a:off x="5887325" y="2965650"/>
              <a:ext cx="179075" cy="98125"/>
            </a:xfrm>
            <a:custGeom>
              <a:avLst/>
              <a:gdLst/>
              <a:ahLst/>
              <a:cxnLst/>
              <a:rect l="l" t="t" r="r" b="b"/>
              <a:pathLst>
                <a:path w="7163" h="3925" extrusionOk="0">
                  <a:moveTo>
                    <a:pt x="103" y="0"/>
                  </a:moveTo>
                  <a:lnTo>
                    <a:pt x="0" y="155"/>
                  </a:lnTo>
                  <a:cubicBezTo>
                    <a:pt x="1062" y="977"/>
                    <a:pt x="2193" y="1731"/>
                    <a:pt x="3376" y="2382"/>
                  </a:cubicBezTo>
                  <a:cubicBezTo>
                    <a:pt x="3975" y="2691"/>
                    <a:pt x="4592" y="2965"/>
                    <a:pt x="5209" y="3222"/>
                  </a:cubicBezTo>
                  <a:cubicBezTo>
                    <a:pt x="5843" y="3479"/>
                    <a:pt x="6460" y="3719"/>
                    <a:pt x="7111" y="3924"/>
                  </a:cubicBezTo>
                  <a:lnTo>
                    <a:pt x="7162" y="3753"/>
                  </a:lnTo>
                  <a:cubicBezTo>
                    <a:pt x="6545" y="3513"/>
                    <a:pt x="5929" y="3273"/>
                    <a:pt x="5312" y="2982"/>
                  </a:cubicBezTo>
                  <a:cubicBezTo>
                    <a:pt x="4695" y="2725"/>
                    <a:pt x="4112" y="2416"/>
                    <a:pt x="3530" y="2091"/>
                  </a:cubicBezTo>
                  <a:cubicBezTo>
                    <a:pt x="2348" y="1474"/>
                    <a:pt x="1200" y="789"/>
                    <a:pt x="103" y="0"/>
                  </a:cubicBezTo>
                  <a:close/>
                </a:path>
              </a:pathLst>
            </a:custGeom>
            <a:solidFill>
              <a:srgbClr val="34385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0" name="Google Shape;560;p8"/>
            <p:cNvSpPr/>
            <p:nvPr/>
          </p:nvSpPr>
          <p:spPr>
            <a:xfrm>
              <a:off x="5967425" y="2653800"/>
              <a:ext cx="106250" cy="406975"/>
            </a:xfrm>
            <a:custGeom>
              <a:avLst/>
              <a:gdLst/>
              <a:ahLst/>
              <a:cxnLst/>
              <a:rect l="l" t="t" r="r" b="b"/>
              <a:pathLst>
                <a:path w="4250" h="16279" extrusionOk="0">
                  <a:moveTo>
                    <a:pt x="172" y="1"/>
                  </a:moveTo>
                  <a:lnTo>
                    <a:pt x="0" y="18"/>
                  </a:lnTo>
                  <a:cubicBezTo>
                    <a:pt x="309" y="2811"/>
                    <a:pt x="788" y="5569"/>
                    <a:pt x="1440" y="8294"/>
                  </a:cubicBezTo>
                  <a:cubicBezTo>
                    <a:pt x="1799" y="9664"/>
                    <a:pt x="2211" y="11001"/>
                    <a:pt x="2639" y="12337"/>
                  </a:cubicBezTo>
                  <a:cubicBezTo>
                    <a:pt x="3084" y="13657"/>
                    <a:pt x="3564" y="14976"/>
                    <a:pt x="4095" y="16278"/>
                  </a:cubicBezTo>
                  <a:lnTo>
                    <a:pt x="4250" y="16210"/>
                  </a:lnTo>
                  <a:cubicBezTo>
                    <a:pt x="3753" y="14907"/>
                    <a:pt x="3307" y="13588"/>
                    <a:pt x="2879" y="12252"/>
                  </a:cubicBezTo>
                  <a:cubicBezTo>
                    <a:pt x="2468" y="10915"/>
                    <a:pt x="2108" y="9579"/>
                    <a:pt x="1765" y="8225"/>
                  </a:cubicBezTo>
                  <a:cubicBezTo>
                    <a:pt x="1063" y="5518"/>
                    <a:pt x="531" y="2776"/>
                    <a:pt x="172" y="1"/>
                  </a:cubicBezTo>
                  <a:close/>
                </a:path>
              </a:pathLst>
            </a:custGeom>
            <a:solidFill>
              <a:srgbClr val="34385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1" name="Google Shape;561;p8"/>
            <p:cNvSpPr/>
            <p:nvPr/>
          </p:nvSpPr>
          <p:spPr>
            <a:xfrm>
              <a:off x="5878325" y="2817425"/>
              <a:ext cx="407400" cy="149100"/>
            </a:xfrm>
            <a:custGeom>
              <a:avLst/>
              <a:gdLst/>
              <a:ahLst/>
              <a:cxnLst/>
              <a:rect l="l" t="t" r="r" b="b"/>
              <a:pathLst>
                <a:path w="16296" h="5964" extrusionOk="0">
                  <a:moveTo>
                    <a:pt x="16192" y="1"/>
                  </a:moveTo>
                  <a:cubicBezTo>
                    <a:pt x="15044" y="892"/>
                    <a:pt x="13811" y="1663"/>
                    <a:pt x="12526" y="2314"/>
                  </a:cubicBezTo>
                  <a:cubicBezTo>
                    <a:pt x="11223" y="2965"/>
                    <a:pt x="9870" y="3479"/>
                    <a:pt x="8482" y="3908"/>
                  </a:cubicBezTo>
                  <a:cubicBezTo>
                    <a:pt x="5740" y="4833"/>
                    <a:pt x="2862" y="5364"/>
                    <a:pt x="0" y="5775"/>
                  </a:cubicBezTo>
                  <a:lnTo>
                    <a:pt x="17" y="5964"/>
                  </a:lnTo>
                  <a:cubicBezTo>
                    <a:pt x="2896" y="5587"/>
                    <a:pt x="5792" y="5107"/>
                    <a:pt x="8585" y="4233"/>
                  </a:cubicBezTo>
                  <a:cubicBezTo>
                    <a:pt x="9973" y="3770"/>
                    <a:pt x="11326" y="3205"/>
                    <a:pt x="12628" y="2537"/>
                  </a:cubicBezTo>
                  <a:cubicBezTo>
                    <a:pt x="13931" y="1869"/>
                    <a:pt x="15164" y="1063"/>
                    <a:pt x="16295" y="138"/>
                  </a:cubicBezTo>
                  <a:lnTo>
                    <a:pt x="16192" y="1"/>
                  </a:lnTo>
                  <a:close/>
                </a:path>
              </a:pathLst>
            </a:custGeom>
            <a:solidFill>
              <a:srgbClr val="34385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2" name="Google Shape;562;p8"/>
            <p:cNvSpPr/>
            <p:nvPr/>
          </p:nvSpPr>
          <p:spPr>
            <a:xfrm>
              <a:off x="5964850" y="2651650"/>
              <a:ext cx="309300" cy="174375"/>
            </a:xfrm>
            <a:custGeom>
              <a:avLst/>
              <a:gdLst/>
              <a:ahLst/>
              <a:cxnLst/>
              <a:rect l="l" t="t" r="r" b="b"/>
              <a:pathLst>
                <a:path w="12372" h="6975" extrusionOk="0">
                  <a:moveTo>
                    <a:pt x="120" y="1"/>
                  </a:moveTo>
                  <a:lnTo>
                    <a:pt x="0" y="138"/>
                  </a:lnTo>
                  <a:cubicBezTo>
                    <a:pt x="1800" y="1663"/>
                    <a:pt x="3736" y="3034"/>
                    <a:pt x="5792" y="4199"/>
                  </a:cubicBezTo>
                  <a:cubicBezTo>
                    <a:pt x="6837" y="4764"/>
                    <a:pt x="7899" y="5278"/>
                    <a:pt x="8996" y="5741"/>
                  </a:cubicBezTo>
                  <a:cubicBezTo>
                    <a:pt x="10076" y="6204"/>
                    <a:pt x="11189" y="6615"/>
                    <a:pt x="12303" y="6975"/>
                  </a:cubicBezTo>
                  <a:lnTo>
                    <a:pt x="12372" y="6803"/>
                  </a:lnTo>
                  <a:cubicBezTo>
                    <a:pt x="11258" y="6426"/>
                    <a:pt x="10161" y="5998"/>
                    <a:pt x="9099" y="5501"/>
                  </a:cubicBezTo>
                  <a:cubicBezTo>
                    <a:pt x="8019" y="5021"/>
                    <a:pt x="6974" y="4490"/>
                    <a:pt x="5963" y="3908"/>
                  </a:cubicBezTo>
                  <a:cubicBezTo>
                    <a:pt x="3907" y="2794"/>
                    <a:pt x="1937" y="1492"/>
                    <a:pt x="120" y="1"/>
                  </a:cubicBezTo>
                  <a:close/>
                </a:path>
              </a:pathLst>
            </a:custGeom>
            <a:solidFill>
              <a:srgbClr val="34385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3" name="Google Shape;563;p8"/>
            <p:cNvSpPr/>
            <p:nvPr/>
          </p:nvSpPr>
          <p:spPr>
            <a:xfrm>
              <a:off x="5862900" y="2946800"/>
              <a:ext cx="48000" cy="37725"/>
            </a:xfrm>
            <a:custGeom>
              <a:avLst/>
              <a:gdLst/>
              <a:ahLst/>
              <a:cxnLst/>
              <a:rect l="l" t="t" r="r" b="b"/>
              <a:pathLst>
                <a:path w="1920" h="1509" extrusionOk="0">
                  <a:moveTo>
                    <a:pt x="720" y="1"/>
                  </a:moveTo>
                  <a:cubicBezTo>
                    <a:pt x="86" y="35"/>
                    <a:pt x="1" y="960"/>
                    <a:pt x="463" y="1303"/>
                  </a:cubicBezTo>
                  <a:lnTo>
                    <a:pt x="463" y="1303"/>
                  </a:lnTo>
                  <a:cubicBezTo>
                    <a:pt x="737" y="1508"/>
                    <a:pt x="1166" y="1474"/>
                    <a:pt x="1406" y="1234"/>
                  </a:cubicBezTo>
                  <a:lnTo>
                    <a:pt x="1406" y="1234"/>
                  </a:lnTo>
                  <a:cubicBezTo>
                    <a:pt x="1920" y="720"/>
                    <a:pt x="1388" y="1"/>
                    <a:pt x="772" y="1"/>
                  </a:cubicBezTo>
                  <a:lnTo>
                    <a:pt x="772" y="1"/>
                  </a:lnTo>
                  <a:cubicBezTo>
                    <a:pt x="754" y="1"/>
                    <a:pt x="737" y="1"/>
                    <a:pt x="720" y="1"/>
                  </a:cubicBezTo>
                  <a:close/>
                </a:path>
              </a:pathLst>
            </a:custGeom>
            <a:solidFill>
              <a:srgbClr val="44587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4" name="Google Shape;564;p8"/>
            <p:cNvSpPr/>
            <p:nvPr/>
          </p:nvSpPr>
          <p:spPr>
            <a:xfrm>
              <a:off x="5867600" y="2955800"/>
              <a:ext cx="27875" cy="21875"/>
            </a:xfrm>
            <a:custGeom>
              <a:avLst/>
              <a:gdLst/>
              <a:ahLst/>
              <a:cxnLst/>
              <a:rect l="l" t="t" r="r" b="b"/>
              <a:pathLst>
                <a:path w="1115" h="875" extrusionOk="0">
                  <a:moveTo>
                    <a:pt x="412" y="0"/>
                  </a:moveTo>
                  <a:cubicBezTo>
                    <a:pt x="52" y="17"/>
                    <a:pt x="1" y="566"/>
                    <a:pt x="258" y="754"/>
                  </a:cubicBezTo>
                  <a:lnTo>
                    <a:pt x="258" y="754"/>
                  </a:lnTo>
                  <a:cubicBezTo>
                    <a:pt x="429" y="874"/>
                    <a:pt x="669" y="857"/>
                    <a:pt x="823" y="720"/>
                  </a:cubicBezTo>
                  <a:lnTo>
                    <a:pt x="823" y="720"/>
                  </a:lnTo>
                  <a:cubicBezTo>
                    <a:pt x="1115" y="429"/>
                    <a:pt x="806" y="0"/>
                    <a:pt x="446" y="0"/>
                  </a:cubicBezTo>
                  <a:lnTo>
                    <a:pt x="446" y="0"/>
                  </a:lnTo>
                  <a:cubicBezTo>
                    <a:pt x="429" y="0"/>
                    <a:pt x="429" y="0"/>
                    <a:pt x="412" y="0"/>
                  </a:cubicBezTo>
                  <a:close/>
                </a:path>
              </a:pathLst>
            </a:custGeom>
            <a:solidFill>
              <a:srgbClr val="44587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5" name="Google Shape;565;p8"/>
            <p:cNvSpPr/>
            <p:nvPr/>
          </p:nvSpPr>
          <p:spPr>
            <a:xfrm>
              <a:off x="6053100" y="3046175"/>
              <a:ext cx="44575" cy="39000"/>
            </a:xfrm>
            <a:custGeom>
              <a:avLst/>
              <a:gdLst/>
              <a:ahLst/>
              <a:cxnLst/>
              <a:rect l="l" t="t" r="r" b="b"/>
              <a:pathLst>
                <a:path w="1783" h="1560" extrusionOk="0">
                  <a:moveTo>
                    <a:pt x="52" y="566"/>
                  </a:moveTo>
                  <a:cubicBezTo>
                    <a:pt x="0" y="892"/>
                    <a:pt x="206" y="1269"/>
                    <a:pt x="531" y="1371"/>
                  </a:cubicBezTo>
                  <a:lnTo>
                    <a:pt x="531" y="1371"/>
                  </a:lnTo>
                  <a:cubicBezTo>
                    <a:pt x="1063" y="1560"/>
                    <a:pt x="1782" y="960"/>
                    <a:pt x="1457" y="429"/>
                  </a:cubicBezTo>
                  <a:lnTo>
                    <a:pt x="1457" y="429"/>
                  </a:lnTo>
                  <a:cubicBezTo>
                    <a:pt x="1302" y="155"/>
                    <a:pt x="994" y="1"/>
                    <a:pt x="720" y="1"/>
                  </a:cubicBezTo>
                  <a:lnTo>
                    <a:pt x="720" y="1"/>
                  </a:lnTo>
                  <a:cubicBezTo>
                    <a:pt x="411" y="1"/>
                    <a:pt x="120" y="172"/>
                    <a:pt x="52" y="566"/>
                  </a:cubicBezTo>
                </a:path>
              </a:pathLst>
            </a:custGeom>
            <a:solidFill>
              <a:srgbClr val="44587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6" name="Google Shape;566;p8"/>
            <p:cNvSpPr/>
            <p:nvPr/>
          </p:nvSpPr>
          <p:spPr>
            <a:xfrm>
              <a:off x="6062525" y="3058175"/>
              <a:ext cx="26150" cy="22725"/>
            </a:xfrm>
            <a:custGeom>
              <a:avLst/>
              <a:gdLst/>
              <a:ahLst/>
              <a:cxnLst/>
              <a:rect l="l" t="t" r="r" b="b"/>
              <a:pathLst>
                <a:path w="1046" h="909" extrusionOk="0">
                  <a:moveTo>
                    <a:pt x="34" y="326"/>
                  </a:moveTo>
                  <a:cubicBezTo>
                    <a:pt x="0" y="514"/>
                    <a:pt x="120" y="737"/>
                    <a:pt x="309" y="789"/>
                  </a:cubicBezTo>
                  <a:lnTo>
                    <a:pt x="309" y="789"/>
                  </a:lnTo>
                  <a:cubicBezTo>
                    <a:pt x="617" y="909"/>
                    <a:pt x="1045" y="566"/>
                    <a:pt x="857" y="240"/>
                  </a:cubicBezTo>
                  <a:lnTo>
                    <a:pt x="857" y="240"/>
                  </a:lnTo>
                  <a:cubicBezTo>
                    <a:pt x="754" y="86"/>
                    <a:pt x="583" y="0"/>
                    <a:pt x="411" y="0"/>
                  </a:cubicBezTo>
                  <a:lnTo>
                    <a:pt x="411" y="0"/>
                  </a:lnTo>
                  <a:cubicBezTo>
                    <a:pt x="240" y="0"/>
                    <a:pt x="69" y="103"/>
                    <a:pt x="34" y="326"/>
                  </a:cubicBezTo>
                  <a:close/>
                </a:path>
              </a:pathLst>
            </a:custGeom>
            <a:solidFill>
              <a:srgbClr val="44587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7" name="Google Shape;567;p8"/>
            <p:cNvSpPr/>
            <p:nvPr/>
          </p:nvSpPr>
          <p:spPr>
            <a:xfrm>
              <a:off x="5945150" y="2635375"/>
              <a:ext cx="47575" cy="37725"/>
            </a:xfrm>
            <a:custGeom>
              <a:avLst/>
              <a:gdLst/>
              <a:ahLst/>
              <a:cxnLst/>
              <a:rect l="l" t="t" r="r" b="b"/>
              <a:pathLst>
                <a:path w="1903" h="1509" extrusionOk="0">
                  <a:moveTo>
                    <a:pt x="720" y="18"/>
                  </a:moveTo>
                  <a:cubicBezTo>
                    <a:pt x="86" y="52"/>
                    <a:pt x="0" y="978"/>
                    <a:pt x="446" y="1303"/>
                  </a:cubicBezTo>
                  <a:lnTo>
                    <a:pt x="446" y="1303"/>
                  </a:lnTo>
                  <a:cubicBezTo>
                    <a:pt x="737" y="1509"/>
                    <a:pt x="1148" y="1492"/>
                    <a:pt x="1388" y="1235"/>
                  </a:cubicBezTo>
                  <a:lnTo>
                    <a:pt x="1388" y="1235"/>
                  </a:lnTo>
                  <a:cubicBezTo>
                    <a:pt x="1902" y="738"/>
                    <a:pt x="1388" y="1"/>
                    <a:pt x="754" y="1"/>
                  </a:cubicBezTo>
                  <a:lnTo>
                    <a:pt x="754" y="1"/>
                  </a:lnTo>
                  <a:cubicBezTo>
                    <a:pt x="737" y="1"/>
                    <a:pt x="737" y="18"/>
                    <a:pt x="720" y="18"/>
                  </a:cubicBezTo>
                </a:path>
              </a:pathLst>
            </a:custGeom>
            <a:solidFill>
              <a:srgbClr val="44587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8" name="Google Shape;568;p8"/>
            <p:cNvSpPr/>
            <p:nvPr/>
          </p:nvSpPr>
          <p:spPr>
            <a:xfrm>
              <a:off x="5949850" y="2644375"/>
              <a:ext cx="27875" cy="22300"/>
            </a:xfrm>
            <a:custGeom>
              <a:avLst/>
              <a:gdLst/>
              <a:ahLst/>
              <a:cxnLst/>
              <a:rect l="l" t="t" r="r" b="b"/>
              <a:pathLst>
                <a:path w="1115" h="892" extrusionOk="0">
                  <a:moveTo>
                    <a:pt x="412" y="1"/>
                  </a:moveTo>
                  <a:cubicBezTo>
                    <a:pt x="35" y="35"/>
                    <a:pt x="1" y="566"/>
                    <a:pt x="258" y="772"/>
                  </a:cubicBezTo>
                  <a:lnTo>
                    <a:pt x="258" y="772"/>
                  </a:lnTo>
                  <a:cubicBezTo>
                    <a:pt x="429" y="892"/>
                    <a:pt x="669" y="875"/>
                    <a:pt x="806" y="737"/>
                  </a:cubicBezTo>
                  <a:lnTo>
                    <a:pt x="806" y="737"/>
                  </a:lnTo>
                  <a:cubicBezTo>
                    <a:pt x="1115" y="429"/>
                    <a:pt x="806" y="1"/>
                    <a:pt x="446" y="1"/>
                  </a:cubicBezTo>
                  <a:lnTo>
                    <a:pt x="446" y="1"/>
                  </a:lnTo>
                  <a:cubicBezTo>
                    <a:pt x="429" y="1"/>
                    <a:pt x="429" y="1"/>
                    <a:pt x="412" y="1"/>
                  </a:cubicBezTo>
                  <a:close/>
                </a:path>
              </a:pathLst>
            </a:custGeom>
            <a:solidFill>
              <a:srgbClr val="44587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9" name="Google Shape;569;p8"/>
            <p:cNvSpPr/>
            <p:nvPr/>
          </p:nvSpPr>
          <p:spPr>
            <a:xfrm>
              <a:off x="6259125" y="2800300"/>
              <a:ext cx="44575" cy="39000"/>
            </a:xfrm>
            <a:custGeom>
              <a:avLst/>
              <a:gdLst/>
              <a:ahLst/>
              <a:cxnLst/>
              <a:rect l="l" t="t" r="r" b="b"/>
              <a:pathLst>
                <a:path w="1783" h="1560" extrusionOk="0">
                  <a:moveTo>
                    <a:pt x="52" y="549"/>
                  </a:moveTo>
                  <a:cubicBezTo>
                    <a:pt x="1" y="892"/>
                    <a:pt x="206" y="1251"/>
                    <a:pt x="532" y="1371"/>
                  </a:cubicBezTo>
                  <a:lnTo>
                    <a:pt x="532" y="1371"/>
                  </a:lnTo>
                  <a:cubicBezTo>
                    <a:pt x="1063" y="1560"/>
                    <a:pt x="1783" y="960"/>
                    <a:pt x="1457" y="412"/>
                  </a:cubicBezTo>
                  <a:lnTo>
                    <a:pt x="1457" y="412"/>
                  </a:lnTo>
                  <a:cubicBezTo>
                    <a:pt x="1303" y="155"/>
                    <a:pt x="995" y="1"/>
                    <a:pt x="720" y="1"/>
                  </a:cubicBezTo>
                  <a:lnTo>
                    <a:pt x="720" y="1"/>
                  </a:lnTo>
                  <a:cubicBezTo>
                    <a:pt x="412" y="1"/>
                    <a:pt x="121" y="172"/>
                    <a:pt x="52" y="549"/>
                  </a:cubicBezTo>
                </a:path>
              </a:pathLst>
            </a:custGeom>
            <a:solidFill>
              <a:srgbClr val="44587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0" name="Google Shape;570;p8"/>
            <p:cNvSpPr/>
            <p:nvPr/>
          </p:nvSpPr>
          <p:spPr>
            <a:xfrm>
              <a:off x="6268550" y="2812300"/>
              <a:ext cx="26150" cy="22725"/>
            </a:xfrm>
            <a:custGeom>
              <a:avLst/>
              <a:gdLst/>
              <a:ahLst/>
              <a:cxnLst/>
              <a:rect l="l" t="t" r="r" b="b"/>
              <a:pathLst>
                <a:path w="1046" h="909" extrusionOk="0">
                  <a:moveTo>
                    <a:pt x="35" y="309"/>
                  </a:moveTo>
                  <a:cubicBezTo>
                    <a:pt x="1" y="514"/>
                    <a:pt x="121" y="720"/>
                    <a:pt x="309" y="789"/>
                  </a:cubicBezTo>
                  <a:lnTo>
                    <a:pt x="309" y="789"/>
                  </a:lnTo>
                  <a:cubicBezTo>
                    <a:pt x="618" y="908"/>
                    <a:pt x="1046" y="549"/>
                    <a:pt x="857" y="240"/>
                  </a:cubicBezTo>
                  <a:lnTo>
                    <a:pt x="857" y="240"/>
                  </a:lnTo>
                  <a:cubicBezTo>
                    <a:pt x="755" y="86"/>
                    <a:pt x="583" y="0"/>
                    <a:pt x="412" y="0"/>
                  </a:cubicBezTo>
                  <a:lnTo>
                    <a:pt x="412" y="0"/>
                  </a:lnTo>
                  <a:cubicBezTo>
                    <a:pt x="241" y="0"/>
                    <a:pt x="69" y="86"/>
                    <a:pt x="35" y="309"/>
                  </a:cubicBezTo>
                  <a:close/>
                </a:path>
              </a:pathLst>
            </a:custGeom>
            <a:solidFill>
              <a:srgbClr val="44587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1" name="Google Shape;571;p8"/>
            <p:cNvSpPr/>
            <p:nvPr/>
          </p:nvSpPr>
          <p:spPr>
            <a:xfrm>
              <a:off x="6492600" y="1764100"/>
              <a:ext cx="228325" cy="122550"/>
            </a:xfrm>
            <a:custGeom>
              <a:avLst/>
              <a:gdLst/>
              <a:ahLst/>
              <a:cxnLst/>
              <a:rect l="l" t="t" r="r" b="b"/>
              <a:pathLst>
                <a:path w="9133" h="4902" extrusionOk="0">
                  <a:moveTo>
                    <a:pt x="51" y="1"/>
                  </a:moveTo>
                  <a:lnTo>
                    <a:pt x="0" y="172"/>
                  </a:lnTo>
                  <a:cubicBezTo>
                    <a:pt x="1594" y="789"/>
                    <a:pt x="3136" y="1508"/>
                    <a:pt x="4626" y="2314"/>
                  </a:cubicBezTo>
                  <a:cubicBezTo>
                    <a:pt x="5380" y="2708"/>
                    <a:pt x="6134" y="3102"/>
                    <a:pt x="6871" y="3530"/>
                  </a:cubicBezTo>
                  <a:cubicBezTo>
                    <a:pt x="7591" y="3976"/>
                    <a:pt x="8310" y="4421"/>
                    <a:pt x="9013" y="4901"/>
                  </a:cubicBezTo>
                  <a:lnTo>
                    <a:pt x="9133" y="4747"/>
                  </a:lnTo>
                  <a:cubicBezTo>
                    <a:pt x="8447" y="4250"/>
                    <a:pt x="7745" y="3770"/>
                    <a:pt x="7008" y="3308"/>
                  </a:cubicBezTo>
                  <a:cubicBezTo>
                    <a:pt x="6288" y="2862"/>
                    <a:pt x="5552" y="2417"/>
                    <a:pt x="4798" y="2005"/>
                  </a:cubicBezTo>
                  <a:cubicBezTo>
                    <a:pt x="3256" y="1217"/>
                    <a:pt x="1662" y="566"/>
                    <a:pt x="51" y="1"/>
                  </a:cubicBezTo>
                  <a:close/>
                </a:path>
              </a:pathLst>
            </a:custGeom>
            <a:solidFill>
              <a:srgbClr val="34385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2" name="Google Shape;572;p8"/>
            <p:cNvSpPr/>
            <p:nvPr/>
          </p:nvSpPr>
          <p:spPr>
            <a:xfrm>
              <a:off x="6328525" y="1880200"/>
              <a:ext cx="398825" cy="78400"/>
            </a:xfrm>
            <a:custGeom>
              <a:avLst/>
              <a:gdLst/>
              <a:ahLst/>
              <a:cxnLst/>
              <a:rect l="l" t="t" r="r" b="b"/>
              <a:pathLst>
                <a:path w="15953" h="3136" extrusionOk="0">
                  <a:moveTo>
                    <a:pt x="15936" y="0"/>
                  </a:moveTo>
                  <a:cubicBezTo>
                    <a:pt x="14582" y="69"/>
                    <a:pt x="13228" y="171"/>
                    <a:pt x="11892" y="326"/>
                  </a:cubicBezTo>
                  <a:cubicBezTo>
                    <a:pt x="10538" y="480"/>
                    <a:pt x="9202" y="668"/>
                    <a:pt x="7865" y="908"/>
                  </a:cubicBezTo>
                  <a:cubicBezTo>
                    <a:pt x="5192" y="1422"/>
                    <a:pt x="2571" y="2125"/>
                    <a:pt x="1" y="2964"/>
                  </a:cubicBezTo>
                  <a:lnTo>
                    <a:pt x="52" y="3136"/>
                  </a:lnTo>
                  <a:cubicBezTo>
                    <a:pt x="2622" y="2330"/>
                    <a:pt x="5261" y="1696"/>
                    <a:pt x="7917" y="1217"/>
                  </a:cubicBezTo>
                  <a:cubicBezTo>
                    <a:pt x="9236" y="960"/>
                    <a:pt x="10572" y="737"/>
                    <a:pt x="11909" y="565"/>
                  </a:cubicBezTo>
                  <a:cubicBezTo>
                    <a:pt x="13245" y="394"/>
                    <a:pt x="14599" y="274"/>
                    <a:pt x="15953" y="189"/>
                  </a:cubicBezTo>
                  <a:lnTo>
                    <a:pt x="15936" y="0"/>
                  </a:lnTo>
                  <a:close/>
                </a:path>
              </a:pathLst>
            </a:custGeom>
            <a:solidFill>
              <a:srgbClr val="34385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3" name="Google Shape;573;p8"/>
            <p:cNvSpPr/>
            <p:nvPr/>
          </p:nvSpPr>
          <p:spPr>
            <a:xfrm>
              <a:off x="6487025" y="1761950"/>
              <a:ext cx="161500" cy="367575"/>
            </a:xfrm>
            <a:custGeom>
              <a:avLst/>
              <a:gdLst/>
              <a:ahLst/>
              <a:cxnLst/>
              <a:rect l="l" t="t" r="r" b="b"/>
              <a:pathLst>
                <a:path w="6460" h="14703" extrusionOk="0">
                  <a:moveTo>
                    <a:pt x="155" y="1"/>
                  </a:moveTo>
                  <a:lnTo>
                    <a:pt x="0" y="104"/>
                  </a:lnTo>
                  <a:cubicBezTo>
                    <a:pt x="1542" y="2331"/>
                    <a:pt x="2999" y="4627"/>
                    <a:pt x="4113" y="7060"/>
                  </a:cubicBezTo>
                  <a:cubicBezTo>
                    <a:pt x="4695" y="8277"/>
                    <a:pt x="5192" y="9511"/>
                    <a:pt x="5569" y="10796"/>
                  </a:cubicBezTo>
                  <a:cubicBezTo>
                    <a:pt x="5929" y="12081"/>
                    <a:pt x="6186" y="13383"/>
                    <a:pt x="6289" y="14702"/>
                  </a:cubicBezTo>
                  <a:lnTo>
                    <a:pt x="6460" y="14702"/>
                  </a:lnTo>
                  <a:cubicBezTo>
                    <a:pt x="6391" y="13366"/>
                    <a:pt x="6152" y="12029"/>
                    <a:pt x="5792" y="10744"/>
                  </a:cubicBezTo>
                  <a:cubicBezTo>
                    <a:pt x="5432" y="9442"/>
                    <a:pt x="4969" y="8174"/>
                    <a:pt x="4404" y="6940"/>
                  </a:cubicBezTo>
                  <a:cubicBezTo>
                    <a:pt x="3222" y="4490"/>
                    <a:pt x="1731" y="2211"/>
                    <a:pt x="155" y="1"/>
                  </a:cubicBezTo>
                  <a:close/>
                </a:path>
              </a:pathLst>
            </a:custGeom>
            <a:solidFill>
              <a:srgbClr val="34385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4" name="Google Shape;574;p8"/>
            <p:cNvSpPr/>
            <p:nvPr/>
          </p:nvSpPr>
          <p:spPr>
            <a:xfrm>
              <a:off x="6331100" y="1954725"/>
              <a:ext cx="312300" cy="168800"/>
            </a:xfrm>
            <a:custGeom>
              <a:avLst/>
              <a:gdLst/>
              <a:ahLst/>
              <a:cxnLst/>
              <a:rect l="l" t="t" r="r" b="b"/>
              <a:pathLst>
                <a:path w="12492" h="6752" extrusionOk="0">
                  <a:moveTo>
                    <a:pt x="69" y="0"/>
                  </a:moveTo>
                  <a:lnTo>
                    <a:pt x="0" y="189"/>
                  </a:lnTo>
                  <a:cubicBezTo>
                    <a:pt x="2245" y="891"/>
                    <a:pt x="4404" y="1834"/>
                    <a:pt x="6460" y="2948"/>
                  </a:cubicBezTo>
                  <a:cubicBezTo>
                    <a:pt x="7505" y="3496"/>
                    <a:pt x="8533" y="4078"/>
                    <a:pt x="9510" y="4712"/>
                  </a:cubicBezTo>
                  <a:cubicBezTo>
                    <a:pt x="10504" y="5346"/>
                    <a:pt x="11463" y="6032"/>
                    <a:pt x="12389" y="6751"/>
                  </a:cubicBezTo>
                  <a:lnTo>
                    <a:pt x="12491" y="6614"/>
                  </a:lnTo>
                  <a:cubicBezTo>
                    <a:pt x="11583" y="5860"/>
                    <a:pt x="10641" y="5158"/>
                    <a:pt x="9647" y="4490"/>
                  </a:cubicBezTo>
                  <a:cubicBezTo>
                    <a:pt x="8670" y="3839"/>
                    <a:pt x="7659" y="3222"/>
                    <a:pt x="6631" y="2656"/>
                  </a:cubicBezTo>
                  <a:cubicBezTo>
                    <a:pt x="4524" y="1560"/>
                    <a:pt x="2314" y="686"/>
                    <a:pt x="69" y="0"/>
                  </a:cubicBezTo>
                  <a:close/>
                </a:path>
              </a:pathLst>
            </a:custGeom>
            <a:solidFill>
              <a:srgbClr val="34385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5" name="Google Shape;575;p8"/>
            <p:cNvSpPr/>
            <p:nvPr/>
          </p:nvSpPr>
          <p:spPr>
            <a:xfrm>
              <a:off x="6461325" y="1747400"/>
              <a:ext cx="43700" cy="39425"/>
            </a:xfrm>
            <a:custGeom>
              <a:avLst/>
              <a:gdLst/>
              <a:ahLst/>
              <a:cxnLst/>
              <a:rect l="l" t="t" r="r" b="b"/>
              <a:pathLst>
                <a:path w="1748" h="1577" extrusionOk="0">
                  <a:moveTo>
                    <a:pt x="274" y="977"/>
                  </a:moveTo>
                  <a:cubicBezTo>
                    <a:pt x="617" y="1543"/>
                    <a:pt x="1542" y="1577"/>
                    <a:pt x="1679" y="840"/>
                  </a:cubicBezTo>
                  <a:lnTo>
                    <a:pt x="1679" y="840"/>
                  </a:lnTo>
                  <a:cubicBezTo>
                    <a:pt x="1748" y="514"/>
                    <a:pt x="1525" y="138"/>
                    <a:pt x="1200" y="35"/>
                  </a:cubicBezTo>
                  <a:lnTo>
                    <a:pt x="1200" y="35"/>
                  </a:lnTo>
                  <a:cubicBezTo>
                    <a:pt x="1131" y="18"/>
                    <a:pt x="1063" y="0"/>
                    <a:pt x="994" y="0"/>
                  </a:cubicBezTo>
                  <a:lnTo>
                    <a:pt x="994" y="0"/>
                  </a:lnTo>
                  <a:cubicBezTo>
                    <a:pt x="497" y="0"/>
                    <a:pt x="0" y="514"/>
                    <a:pt x="274" y="977"/>
                  </a:cubicBezTo>
                  <a:close/>
                </a:path>
              </a:pathLst>
            </a:custGeom>
            <a:solidFill>
              <a:srgbClr val="44587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6" name="Google Shape;576;p8"/>
            <p:cNvSpPr/>
            <p:nvPr/>
          </p:nvSpPr>
          <p:spPr>
            <a:xfrm>
              <a:off x="6469875" y="1749975"/>
              <a:ext cx="25725" cy="23150"/>
            </a:xfrm>
            <a:custGeom>
              <a:avLst/>
              <a:gdLst/>
              <a:ahLst/>
              <a:cxnLst/>
              <a:rect l="l" t="t" r="r" b="b"/>
              <a:pathLst>
                <a:path w="1029" h="926" extrusionOk="0">
                  <a:moveTo>
                    <a:pt x="172" y="583"/>
                  </a:moveTo>
                  <a:cubicBezTo>
                    <a:pt x="361" y="908"/>
                    <a:pt x="909" y="925"/>
                    <a:pt x="995" y="497"/>
                  </a:cubicBezTo>
                  <a:lnTo>
                    <a:pt x="995" y="497"/>
                  </a:lnTo>
                  <a:cubicBezTo>
                    <a:pt x="1029" y="309"/>
                    <a:pt x="892" y="86"/>
                    <a:pt x="703" y="35"/>
                  </a:cubicBezTo>
                  <a:lnTo>
                    <a:pt x="703" y="35"/>
                  </a:lnTo>
                  <a:cubicBezTo>
                    <a:pt x="669" y="17"/>
                    <a:pt x="635" y="0"/>
                    <a:pt x="583" y="0"/>
                  </a:cubicBezTo>
                  <a:lnTo>
                    <a:pt x="583" y="0"/>
                  </a:lnTo>
                  <a:cubicBezTo>
                    <a:pt x="292" y="0"/>
                    <a:pt x="1" y="309"/>
                    <a:pt x="172" y="583"/>
                  </a:cubicBezTo>
                  <a:close/>
                </a:path>
              </a:pathLst>
            </a:custGeom>
            <a:solidFill>
              <a:srgbClr val="44587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7" name="Google Shape;577;p8"/>
            <p:cNvSpPr/>
            <p:nvPr/>
          </p:nvSpPr>
          <p:spPr>
            <a:xfrm>
              <a:off x="6689625" y="1869475"/>
              <a:ext cx="48000" cy="36875"/>
            </a:xfrm>
            <a:custGeom>
              <a:avLst/>
              <a:gdLst/>
              <a:ahLst/>
              <a:cxnLst/>
              <a:rect l="l" t="t" r="r" b="b"/>
              <a:pathLst>
                <a:path w="1920" h="1475" extrusionOk="0">
                  <a:moveTo>
                    <a:pt x="532" y="206"/>
                  </a:moveTo>
                  <a:cubicBezTo>
                    <a:pt x="1" y="737"/>
                    <a:pt x="566" y="1474"/>
                    <a:pt x="1217" y="1440"/>
                  </a:cubicBezTo>
                  <a:lnTo>
                    <a:pt x="1217" y="1440"/>
                  </a:lnTo>
                  <a:cubicBezTo>
                    <a:pt x="1851" y="1406"/>
                    <a:pt x="1920" y="480"/>
                    <a:pt x="1474" y="138"/>
                  </a:cubicBezTo>
                  <a:lnTo>
                    <a:pt x="1474" y="138"/>
                  </a:lnTo>
                  <a:cubicBezTo>
                    <a:pt x="1354" y="52"/>
                    <a:pt x="1200" y="1"/>
                    <a:pt x="1046" y="1"/>
                  </a:cubicBezTo>
                  <a:lnTo>
                    <a:pt x="1046" y="1"/>
                  </a:lnTo>
                  <a:cubicBezTo>
                    <a:pt x="858" y="1"/>
                    <a:pt x="669" y="69"/>
                    <a:pt x="532" y="206"/>
                  </a:cubicBezTo>
                  <a:close/>
                </a:path>
              </a:pathLst>
            </a:custGeom>
            <a:solidFill>
              <a:srgbClr val="44587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8" name="Google Shape;578;p8"/>
            <p:cNvSpPr/>
            <p:nvPr/>
          </p:nvSpPr>
          <p:spPr>
            <a:xfrm>
              <a:off x="6705050" y="1875475"/>
              <a:ext cx="28300" cy="21450"/>
            </a:xfrm>
            <a:custGeom>
              <a:avLst/>
              <a:gdLst/>
              <a:ahLst/>
              <a:cxnLst/>
              <a:rect l="l" t="t" r="r" b="b"/>
              <a:pathLst>
                <a:path w="1132" h="858" extrusionOk="0">
                  <a:moveTo>
                    <a:pt x="309" y="121"/>
                  </a:moveTo>
                  <a:cubicBezTo>
                    <a:pt x="1" y="429"/>
                    <a:pt x="326" y="857"/>
                    <a:pt x="703" y="840"/>
                  </a:cubicBezTo>
                  <a:lnTo>
                    <a:pt x="703" y="840"/>
                  </a:lnTo>
                  <a:cubicBezTo>
                    <a:pt x="1080" y="823"/>
                    <a:pt x="1132" y="275"/>
                    <a:pt x="857" y="86"/>
                  </a:cubicBezTo>
                  <a:lnTo>
                    <a:pt x="857" y="86"/>
                  </a:lnTo>
                  <a:cubicBezTo>
                    <a:pt x="789" y="35"/>
                    <a:pt x="703" y="1"/>
                    <a:pt x="618" y="1"/>
                  </a:cubicBezTo>
                  <a:lnTo>
                    <a:pt x="618" y="1"/>
                  </a:lnTo>
                  <a:cubicBezTo>
                    <a:pt x="498" y="1"/>
                    <a:pt x="395" y="35"/>
                    <a:pt x="309" y="121"/>
                  </a:cubicBezTo>
                </a:path>
              </a:pathLst>
            </a:custGeom>
            <a:solidFill>
              <a:srgbClr val="44587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9" name="Google Shape;579;p8"/>
            <p:cNvSpPr/>
            <p:nvPr/>
          </p:nvSpPr>
          <p:spPr>
            <a:xfrm>
              <a:off x="6308825" y="1936725"/>
              <a:ext cx="43725" cy="39875"/>
            </a:xfrm>
            <a:custGeom>
              <a:avLst/>
              <a:gdLst/>
              <a:ahLst/>
              <a:cxnLst/>
              <a:rect l="l" t="t" r="r" b="b"/>
              <a:pathLst>
                <a:path w="1749" h="1595" extrusionOk="0">
                  <a:moveTo>
                    <a:pt x="292" y="995"/>
                  </a:moveTo>
                  <a:cubicBezTo>
                    <a:pt x="617" y="1543"/>
                    <a:pt x="1560" y="1594"/>
                    <a:pt x="1697" y="858"/>
                  </a:cubicBezTo>
                  <a:lnTo>
                    <a:pt x="1697" y="858"/>
                  </a:lnTo>
                  <a:cubicBezTo>
                    <a:pt x="1748" y="515"/>
                    <a:pt x="1525" y="155"/>
                    <a:pt x="1217" y="35"/>
                  </a:cubicBezTo>
                  <a:lnTo>
                    <a:pt x="1217" y="35"/>
                  </a:lnTo>
                  <a:cubicBezTo>
                    <a:pt x="1148" y="18"/>
                    <a:pt x="1063" y="1"/>
                    <a:pt x="994" y="1"/>
                  </a:cubicBezTo>
                  <a:lnTo>
                    <a:pt x="994" y="1"/>
                  </a:lnTo>
                  <a:cubicBezTo>
                    <a:pt x="514" y="1"/>
                    <a:pt x="0" y="515"/>
                    <a:pt x="292" y="995"/>
                  </a:cubicBezTo>
                  <a:close/>
                </a:path>
              </a:pathLst>
            </a:custGeom>
            <a:solidFill>
              <a:srgbClr val="44587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0" name="Google Shape;580;p8"/>
            <p:cNvSpPr/>
            <p:nvPr/>
          </p:nvSpPr>
          <p:spPr>
            <a:xfrm>
              <a:off x="6317400" y="1939725"/>
              <a:ext cx="25725" cy="23150"/>
            </a:xfrm>
            <a:custGeom>
              <a:avLst/>
              <a:gdLst/>
              <a:ahLst/>
              <a:cxnLst/>
              <a:rect l="l" t="t" r="r" b="b"/>
              <a:pathLst>
                <a:path w="1029" h="926" extrusionOk="0">
                  <a:moveTo>
                    <a:pt x="171" y="583"/>
                  </a:moveTo>
                  <a:cubicBezTo>
                    <a:pt x="377" y="892"/>
                    <a:pt x="908" y="926"/>
                    <a:pt x="994" y="498"/>
                  </a:cubicBezTo>
                  <a:lnTo>
                    <a:pt x="994" y="498"/>
                  </a:lnTo>
                  <a:cubicBezTo>
                    <a:pt x="1028" y="292"/>
                    <a:pt x="908" y="86"/>
                    <a:pt x="720" y="18"/>
                  </a:cubicBezTo>
                  <a:lnTo>
                    <a:pt x="720" y="18"/>
                  </a:lnTo>
                  <a:cubicBezTo>
                    <a:pt x="668" y="1"/>
                    <a:pt x="634" y="1"/>
                    <a:pt x="583" y="1"/>
                  </a:cubicBezTo>
                  <a:lnTo>
                    <a:pt x="583" y="1"/>
                  </a:lnTo>
                  <a:cubicBezTo>
                    <a:pt x="309" y="1"/>
                    <a:pt x="0" y="292"/>
                    <a:pt x="171" y="583"/>
                  </a:cubicBezTo>
                </a:path>
              </a:pathLst>
            </a:custGeom>
            <a:solidFill>
              <a:srgbClr val="44587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1" name="Google Shape;581;p8"/>
            <p:cNvSpPr/>
            <p:nvPr/>
          </p:nvSpPr>
          <p:spPr>
            <a:xfrm>
              <a:off x="6619800" y="2108075"/>
              <a:ext cx="48000" cy="36425"/>
            </a:xfrm>
            <a:custGeom>
              <a:avLst/>
              <a:gdLst/>
              <a:ahLst/>
              <a:cxnLst/>
              <a:rect l="l" t="t" r="r" b="b"/>
              <a:pathLst>
                <a:path w="1920" h="1457" extrusionOk="0">
                  <a:moveTo>
                    <a:pt x="532" y="189"/>
                  </a:moveTo>
                  <a:cubicBezTo>
                    <a:pt x="1" y="720"/>
                    <a:pt x="566" y="1457"/>
                    <a:pt x="1218" y="1423"/>
                  </a:cubicBezTo>
                  <a:lnTo>
                    <a:pt x="1218" y="1423"/>
                  </a:lnTo>
                  <a:cubicBezTo>
                    <a:pt x="1851" y="1388"/>
                    <a:pt x="1920" y="463"/>
                    <a:pt x="1475" y="138"/>
                  </a:cubicBezTo>
                  <a:lnTo>
                    <a:pt x="1475" y="138"/>
                  </a:lnTo>
                  <a:cubicBezTo>
                    <a:pt x="1355" y="35"/>
                    <a:pt x="1200" y="1"/>
                    <a:pt x="1046" y="1"/>
                  </a:cubicBezTo>
                  <a:lnTo>
                    <a:pt x="1046" y="1"/>
                  </a:lnTo>
                  <a:cubicBezTo>
                    <a:pt x="858" y="1"/>
                    <a:pt x="669" y="69"/>
                    <a:pt x="532" y="189"/>
                  </a:cubicBezTo>
                  <a:close/>
                </a:path>
              </a:pathLst>
            </a:custGeom>
            <a:solidFill>
              <a:srgbClr val="44587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2" name="Google Shape;582;p8"/>
            <p:cNvSpPr/>
            <p:nvPr/>
          </p:nvSpPr>
          <p:spPr>
            <a:xfrm>
              <a:off x="6635225" y="2113650"/>
              <a:ext cx="28300" cy="21875"/>
            </a:xfrm>
            <a:custGeom>
              <a:avLst/>
              <a:gdLst/>
              <a:ahLst/>
              <a:cxnLst/>
              <a:rect l="l" t="t" r="r" b="b"/>
              <a:pathLst>
                <a:path w="1132" h="875" extrusionOk="0">
                  <a:moveTo>
                    <a:pt x="309" y="120"/>
                  </a:moveTo>
                  <a:cubicBezTo>
                    <a:pt x="1" y="429"/>
                    <a:pt x="326" y="874"/>
                    <a:pt x="703" y="840"/>
                  </a:cubicBezTo>
                  <a:lnTo>
                    <a:pt x="703" y="840"/>
                  </a:lnTo>
                  <a:cubicBezTo>
                    <a:pt x="1080" y="823"/>
                    <a:pt x="1132" y="292"/>
                    <a:pt x="858" y="86"/>
                  </a:cubicBezTo>
                  <a:lnTo>
                    <a:pt x="858" y="86"/>
                  </a:lnTo>
                  <a:cubicBezTo>
                    <a:pt x="789" y="35"/>
                    <a:pt x="703" y="0"/>
                    <a:pt x="618" y="0"/>
                  </a:cubicBezTo>
                  <a:lnTo>
                    <a:pt x="618" y="0"/>
                  </a:lnTo>
                  <a:cubicBezTo>
                    <a:pt x="498" y="0"/>
                    <a:pt x="395" y="52"/>
                    <a:pt x="309" y="120"/>
                  </a:cubicBezTo>
                </a:path>
              </a:pathLst>
            </a:custGeom>
            <a:solidFill>
              <a:srgbClr val="44587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Tree>
    <p:extLst>
      <p:ext uri="{BB962C8B-B14F-4D97-AF65-F5344CB8AC3E}">
        <p14:creationId xmlns:p14="http://schemas.microsoft.com/office/powerpoint/2010/main" val="2168582475"/>
      </p:ext>
    </p:extLst>
  </p:cSld>
  <p:clrMapOvr>
    <a:masterClrMapping/>
  </p:clrMapOvr>
</p:sldLayout>
</file>

<file path=ppt/slideLayouts/slideLayout14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1D9EE4B7-219A-4EB7-B0AF-E151E3A397AD}"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006530573"/>
      </p:ext>
    </p:extLst>
  </p:cSld>
  <p:clrMapOvr>
    <a:masterClrMapping/>
  </p:clrMapOvr>
  <p:transition>
    <p:randomBar dir="vert"/>
  </p:transition>
</p:sldLayout>
</file>

<file path=ppt/slideLayouts/slideLayout14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3C27C814-0FBD-49D9-B7C9-B666A0C951DC}"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2766947331"/>
      </p:ext>
    </p:extLst>
  </p:cSld>
  <p:clrMapOvr>
    <a:masterClrMapping/>
  </p:clrMapOvr>
  <p:transition>
    <p:randomBar dir="vert"/>
  </p:transition>
</p:sldLayout>
</file>

<file path=ppt/slideLayouts/slideLayout142.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09600" y="274639"/>
            <a:ext cx="10972800" cy="58515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Date Placeholder 2"/>
          <p:cNvSpPr>
            <a:spLocks noGrp="1"/>
          </p:cNvSpPr>
          <p:nvPr>
            <p:ph type="dt" sz="half" idx="10"/>
          </p:nvPr>
        </p:nvSpPr>
        <p:spPr>
          <a:xfrm>
            <a:off x="609600" y="6245225"/>
            <a:ext cx="2844800" cy="476250"/>
          </a:xfrm>
        </p:spPr>
        <p:txBody>
          <a:bodyPr/>
          <a:lstStyle>
            <a:lvl1pPr>
              <a:defRPr/>
            </a:lvl1pPr>
          </a:lstStyle>
          <a:p>
            <a:endParaRPr lang="en-US">
              <a:solidFill>
                <a:srgbClr val="000000"/>
              </a:solidFill>
            </a:endParaRPr>
          </a:p>
        </p:txBody>
      </p:sp>
      <p:sp>
        <p:nvSpPr>
          <p:cNvPr id="4" name="Footer Placeholder 3"/>
          <p:cNvSpPr>
            <a:spLocks noGrp="1"/>
          </p:cNvSpPr>
          <p:nvPr>
            <p:ph type="ftr" sz="quarter" idx="11"/>
          </p:nvPr>
        </p:nvSpPr>
        <p:spPr>
          <a:xfrm>
            <a:off x="4165600" y="6245225"/>
            <a:ext cx="3860800" cy="476250"/>
          </a:xfrm>
        </p:spPr>
        <p:txBody>
          <a:bodyPr/>
          <a:lstStyle>
            <a:lvl1pPr>
              <a:defRPr/>
            </a:lvl1pPr>
          </a:lstStyle>
          <a:p>
            <a:endParaRPr lang="en-US">
              <a:solidFill>
                <a:srgbClr val="000000"/>
              </a:solidFill>
            </a:endParaRPr>
          </a:p>
        </p:txBody>
      </p:sp>
      <p:sp>
        <p:nvSpPr>
          <p:cNvPr id="5" name="Slide Number Placeholder 4"/>
          <p:cNvSpPr>
            <a:spLocks noGrp="1"/>
          </p:cNvSpPr>
          <p:nvPr>
            <p:ph type="sldNum" sz="quarter" idx="12"/>
          </p:nvPr>
        </p:nvSpPr>
        <p:spPr>
          <a:xfrm>
            <a:off x="8737600" y="6245225"/>
            <a:ext cx="2844800" cy="476250"/>
          </a:xfrm>
        </p:spPr>
        <p:txBody>
          <a:bodyPr/>
          <a:lstStyle>
            <a:lvl1pPr>
              <a:defRPr/>
            </a:lvl1pPr>
          </a:lstStyle>
          <a:p>
            <a:fld id="{A46B243E-949A-476C-9FF2-F7DC3C2AE7C2}"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1274231945"/>
      </p:ext>
    </p:extLst>
  </p:cSld>
  <p:clrMapOvr>
    <a:masterClrMapping/>
  </p:clrMapOvr>
  <p:transition>
    <p:randomBar dir="vert"/>
  </p:transition>
</p:sldLayout>
</file>

<file path=ppt/slideLayouts/slideLayout14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D049C612-0D4A-43A2-BEAB-0A5AD76E036D}"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416429997"/>
      </p:ext>
    </p:extLst>
  </p:cSld>
  <p:clrMapOvr>
    <a:masterClrMapping/>
  </p:clrMapOvr>
  <p:transition>
    <p:randomBar dir="vert"/>
  </p:transition>
</p:sldLayout>
</file>

<file path=ppt/slideLayouts/slideLayout14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7361C0A1-865C-45FD-B8E2-6FF1B1A8850F}"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199989446"/>
      </p:ext>
    </p:extLst>
  </p:cSld>
  <p:clrMapOvr>
    <a:masterClrMapping/>
  </p:clrMapOvr>
  <p:transition>
    <p:randomBar dir="vert"/>
  </p:transition>
</p:sldLayout>
</file>

<file path=ppt/slideLayouts/slideLayout14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3B5A753B-36D9-424C-96C8-EA837C887E20}"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4195111086"/>
      </p:ext>
    </p:extLst>
  </p:cSld>
  <p:clrMapOvr>
    <a:masterClrMapping/>
  </p:clrMapOvr>
  <p:transition>
    <p:randomBar dir="vert"/>
  </p:transition>
</p:sldLayout>
</file>

<file path=ppt/slideLayouts/slideLayout14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lvl1pPr>
              <a:defRPr/>
            </a:lvl1pPr>
          </a:lstStyle>
          <a:p>
            <a:endParaRPr 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779B71E9-AF47-4E32-BC70-5F949E5FBF56}"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256788447"/>
      </p:ext>
    </p:extLst>
  </p:cSld>
  <p:clrMapOvr>
    <a:masterClrMapping/>
  </p:clrMapOvr>
  <p:transition>
    <p:randomBar dir="vert"/>
  </p:transition>
</p:sldLayout>
</file>

<file path=ppt/slideLayouts/slideLayout14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lvl1pPr>
              <a:defRPr/>
            </a:lvl1pPr>
          </a:lstStyle>
          <a:p>
            <a:endParaRPr lang="en-US">
              <a:solidFill>
                <a:srgbClr val="000000"/>
              </a:solidFill>
            </a:endParaRPr>
          </a:p>
        </p:txBody>
      </p:sp>
      <p:sp>
        <p:nvSpPr>
          <p:cNvPr id="8" name="Footer Placeholder 7"/>
          <p:cNvSpPr>
            <a:spLocks noGrp="1"/>
          </p:cNvSpPr>
          <p:nvPr>
            <p:ph type="ftr" sz="quarter" idx="11"/>
          </p:nvPr>
        </p:nvSpPr>
        <p:spPr/>
        <p:txBody>
          <a:bodyPr/>
          <a:lstStyle>
            <a:lvl1pPr>
              <a:defRPr/>
            </a:lvl1pPr>
          </a:lstStyle>
          <a:p>
            <a:endParaRPr lang="en-US">
              <a:solidFill>
                <a:srgbClr val="000000"/>
              </a:solidFill>
            </a:endParaRPr>
          </a:p>
        </p:txBody>
      </p:sp>
      <p:sp>
        <p:nvSpPr>
          <p:cNvPr id="9" name="Slide Number Placeholder 8"/>
          <p:cNvSpPr>
            <a:spLocks noGrp="1"/>
          </p:cNvSpPr>
          <p:nvPr>
            <p:ph type="sldNum" sz="quarter" idx="12"/>
          </p:nvPr>
        </p:nvSpPr>
        <p:spPr/>
        <p:txBody>
          <a:bodyPr/>
          <a:lstStyle>
            <a:lvl1pPr>
              <a:defRPr/>
            </a:lvl1pPr>
          </a:lstStyle>
          <a:p>
            <a:fld id="{FD4B9757-A5D5-4BB6-A016-AA10B0EF2664}"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1275120598"/>
      </p:ext>
    </p:extLst>
  </p:cSld>
  <p:clrMapOvr>
    <a:masterClrMapping/>
  </p:clrMapOvr>
  <p:transition>
    <p:randomBar dir="vert"/>
  </p:transition>
</p:sldLayout>
</file>

<file path=ppt/slideLayouts/slideLayout14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lvl1pPr>
              <a:defRPr/>
            </a:lvl1pPr>
          </a:lstStyle>
          <a:p>
            <a:endParaRPr lang="en-US">
              <a:solidFill>
                <a:srgbClr val="000000"/>
              </a:solidFill>
            </a:endParaRPr>
          </a:p>
        </p:txBody>
      </p:sp>
      <p:sp>
        <p:nvSpPr>
          <p:cNvPr id="4" name="Footer Placeholder 3"/>
          <p:cNvSpPr>
            <a:spLocks noGrp="1"/>
          </p:cNvSpPr>
          <p:nvPr>
            <p:ph type="ftr" sz="quarter" idx="11"/>
          </p:nvPr>
        </p:nvSpPr>
        <p:spPr/>
        <p:txBody>
          <a:bodyPr/>
          <a:lstStyle>
            <a:lvl1pPr>
              <a:defRPr/>
            </a:lvl1pPr>
          </a:lstStyle>
          <a:p>
            <a:endParaRPr lang="en-US">
              <a:solidFill>
                <a:srgbClr val="000000"/>
              </a:solidFill>
            </a:endParaRPr>
          </a:p>
        </p:txBody>
      </p:sp>
      <p:sp>
        <p:nvSpPr>
          <p:cNvPr id="5" name="Slide Number Placeholder 4"/>
          <p:cNvSpPr>
            <a:spLocks noGrp="1"/>
          </p:cNvSpPr>
          <p:nvPr>
            <p:ph type="sldNum" sz="quarter" idx="12"/>
          </p:nvPr>
        </p:nvSpPr>
        <p:spPr/>
        <p:txBody>
          <a:bodyPr/>
          <a:lstStyle>
            <a:lvl1pPr>
              <a:defRPr/>
            </a:lvl1pPr>
          </a:lstStyle>
          <a:p>
            <a:fld id="{D5C1B726-5AA9-48A6-BC69-CA3AFD3F5CE2}"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2841880848"/>
      </p:ext>
    </p:extLst>
  </p:cSld>
  <p:clrMapOvr>
    <a:masterClrMapping/>
  </p:clrMapOvr>
  <p:transition>
    <p:randomBar dir="vert"/>
  </p:transition>
</p:sldLayout>
</file>

<file path=ppt/slideLayouts/slideLayout14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solidFill>
                <a:srgbClr val="000000"/>
              </a:solidFill>
            </a:endParaRPr>
          </a:p>
        </p:txBody>
      </p:sp>
      <p:sp>
        <p:nvSpPr>
          <p:cNvPr id="3" name="Footer Placeholder 2"/>
          <p:cNvSpPr>
            <a:spLocks noGrp="1"/>
          </p:cNvSpPr>
          <p:nvPr>
            <p:ph type="ftr" sz="quarter" idx="11"/>
          </p:nvPr>
        </p:nvSpPr>
        <p:spPr/>
        <p:txBody>
          <a:bodyPr/>
          <a:lstStyle>
            <a:lvl1pPr>
              <a:defRPr/>
            </a:lvl1pPr>
          </a:lstStyle>
          <a:p>
            <a:endParaRPr lang="en-US">
              <a:solidFill>
                <a:srgbClr val="000000"/>
              </a:solidFill>
            </a:endParaRPr>
          </a:p>
        </p:txBody>
      </p:sp>
      <p:sp>
        <p:nvSpPr>
          <p:cNvPr id="4" name="Slide Number Placeholder 3"/>
          <p:cNvSpPr>
            <a:spLocks noGrp="1"/>
          </p:cNvSpPr>
          <p:nvPr>
            <p:ph type="sldNum" sz="quarter" idx="12"/>
          </p:nvPr>
        </p:nvSpPr>
        <p:spPr/>
        <p:txBody>
          <a:bodyPr/>
          <a:lstStyle>
            <a:lvl1pPr>
              <a:defRPr/>
            </a:lvl1pPr>
          </a:lstStyle>
          <a:p>
            <a:fld id="{9A940719-65E4-4747-B05F-1454721D5117}"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757666309"/>
      </p:ext>
    </p:extLst>
  </p:cSld>
  <p:clrMapOvr>
    <a:masterClrMapping/>
  </p:clrMapOvr>
  <p:transition>
    <p:randomBar dir="vert"/>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6ED1FA8D-1EEE-4F84-A81B-4EB193DBBAE2}" type="datetimeFigureOut">
              <a:rPr lang="en-US" smtClean="0">
                <a:solidFill>
                  <a:prstClr val="black">
                    <a:tint val="75000"/>
                  </a:prstClr>
                </a:solidFill>
              </a:rPr>
              <a:pPr/>
              <a:t>4/7/2023</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6BCD2020-CAF4-40FC-9E00-D2E87A1887F2}"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8379957"/>
      </p:ext>
    </p:extLst>
  </p:cSld>
  <p:clrMapOvr>
    <a:masterClrMapping/>
  </p:clrMapOvr>
</p:sldLayout>
</file>

<file path=ppt/slideLayouts/slideLayout15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endParaRPr 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7E33F911-2ADF-4E36-93FC-CCB5778D235C}"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1891677150"/>
      </p:ext>
    </p:extLst>
  </p:cSld>
  <p:clrMapOvr>
    <a:masterClrMapping/>
  </p:clrMapOvr>
  <p:transition>
    <p:randomBar dir="vert"/>
  </p:transition>
</p:sldLayout>
</file>

<file path=ppt/slideLayouts/slideLayout15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endParaRPr 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912A2104-CF6F-46A3-98C7-FFFD2C2CE41F}"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4228502508"/>
      </p:ext>
    </p:extLst>
  </p:cSld>
  <p:clrMapOvr>
    <a:masterClrMapping/>
  </p:clrMapOvr>
  <p:transition>
    <p:randomBar dir="vert"/>
  </p:transition>
</p:sldLayout>
</file>

<file path=ppt/slideLayouts/slideLayout15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1D9EE4B7-219A-4EB7-B0AF-E151E3A397AD}"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2430539003"/>
      </p:ext>
    </p:extLst>
  </p:cSld>
  <p:clrMapOvr>
    <a:masterClrMapping/>
  </p:clrMapOvr>
  <p:transition>
    <p:randomBar dir="vert"/>
  </p:transition>
</p:sldLayout>
</file>

<file path=ppt/slideLayouts/slideLayout15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3C27C814-0FBD-49D9-B7C9-B666A0C951DC}"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430337220"/>
      </p:ext>
    </p:extLst>
  </p:cSld>
  <p:clrMapOvr>
    <a:masterClrMapping/>
  </p:clrMapOvr>
  <p:transition>
    <p:randomBar dir="vert"/>
  </p:transition>
</p:sldLayout>
</file>

<file path=ppt/slideLayouts/slideLayout154.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09600" y="274639"/>
            <a:ext cx="10972800" cy="58515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Date Placeholder 2"/>
          <p:cNvSpPr>
            <a:spLocks noGrp="1"/>
          </p:cNvSpPr>
          <p:nvPr>
            <p:ph type="dt" sz="half" idx="10"/>
          </p:nvPr>
        </p:nvSpPr>
        <p:spPr>
          <a:xfrm>
            <a:off x="609600" y="6245225"/>
            <a:ext cx="2844800" cy="476250"/>
          </a:xfrm>
        </p:spPr>
        <p:txBody>
          <a:bodyPr/>
          <a:lstStyle>
            <a:lvl1pPr>
              <a:defRPr/>
            </a:lvl1pPr>
          </a:lstStyle>
          <a:p>
            <a:endParaRPr lang="en-US">
              <a:solidFill>
                <a:srgbClr val="000000"/>
              </a:solidFill>
            </a:endParaRPr>
          </a:p>
        </p:txBody>
      </p:sp>
      <p:sp>
        <p:nvSpPr>
          <p:cNvPr id="4" name="Footer Placeholder 3"/>
          <p:cNvSpPr>
            <a:spLocks noGrp="1"/>
          </p:cNvSpPr>
          <p:nvPr>
            <p:ph type="ftr" sz="quarter" idx="11"/>
          </p:nvPr>
        </p:nvSpPr>
        <p:spPr>
          <a:xfrm>
            <a:off x="4165600" y="6245225"/>
            <a:ext cx="3860800" cy="476250"/>
          </a:xfrm>
        </p:spPr>
        <p:txBody>
          <a:bodyPr/>
          <a:lstStyle>
            <a:lvl1pPr>
              <a:defRPr/>
            </a:lvl1pPr>
          </a:lstStyle>
          <a:p>
            <a:endParaRPr lang="en-US">
              <a:solidFill>
                <a:srgbClr val="000000"/>
              </a:solidFill>
            </a:endParaRPr>
          </a:p>
        </p:txBody>
      </p:sp>
      <p:sp>
        <p:nvSpPr>
          <p:cNvPr id="5" name="Slide Number Placeholder 4"/>
          <p:cNvSpPr>
            <a:spLocks noGrp="1"/>
          </p:cNvSpPr>
          <p:nvPr>
            <p:ph type="sldNum" sz="quarter" idx="12"/>
          </p:nvPr>
        </p:nvSpPr>
        <p:spPr>
          <a:xfrm>
            <a:off x="8737600" y="6245225"/>
            <a:ext cx="2844800" cy="476250"/>
          </a:xfrm>
        </p:spPr>
        <p:txBody>
          <a:bodyPr/>
          <a:lstStyle>
            <a:lvl1pPr>
              <a:defRPr/>
            </a:lvl1pPr>
          </a:lstStyle>
          <a:p>
            <a:fld id="{A46B243E-949A-476C-9FF2-F7DC3C2AE7C2}"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515072178"/>
      </p:ext>
    </p:extLst>
  </p:cSld>
  <p:clrMapOvr>
    <a:masterClrMapping/>
  </p:clrMapOvr>
  <p:transition>
    <p:randomBar dir="vert"/>
  </p:transition>
</p:sldLayout>
</file>

<file path=ppt/slideLayouts/slideLayout15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D049C612-0D4A-43A2-BEAB-0A5AD76E036D}"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2903019469"/>
      </p:ext>
    </p:extLst>
  </p:cSld>
  <p:clrMapOvr>
    <a:masterClrMapping/>
  </p:clrMapOvr>
  <p:transition>
    <p:randomBar dir="vert"/>
  </p:transition>
</p:sldLayout>
</file>

<file path=ppt/slideLayouts/slideLayout15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7361C0A1-865C-45FD-B8E2-6FF1B1A8850F}"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922236583"/>
      </p:ext>
    </p:extLst>
  </p:cSld>
  <p:clrMapOvr>
    <a:masterClrMapping/>
  </p:clrMapOvr>
  <p:transition>
    <p:randomBar dir="vert"/>
  </p:transition>
</p:sldLayout>
</file>

<file path=ppt/slideLayouts/slideLayout15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3B5A753B-36D9-424C-96C8-EA837C887E20}"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1949531312"/>
      </p:ext>
    </p:extLst>
  </p:cSld>
  <p:clrMapOvr>
    <a:masterClrMapping/>
  </p:clrMapOvr>
  <p:transition>
    <p:randomBar dir="vert"/>
  </p:transition>
</p:sldLayout>
</file>

<file path=ppt/slideLayouts/slideLayout15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lvl1pPr>
              <a:defRPr/>
            </a:lvl1pPr>
          </a:lstStyle>
          <a:p>
            <a:endParaRPr 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779B71E9-AF47-4E32-BC70-5F949E5FBF56}"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221679746"/>
      </p:ext>
    </p:extLst>
  </p:cSld>
  <p:clrMapOvr>
    <a:masterClrMapping/>
  </p:clrMapOvr>
  <p:transition>
    <p:randomBar dir="vert"/>
  </p:transition>
</p:sldLayout>
</file>

<file path=ppt/slideLayouts/slideLayout15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lvl1pPr>
              <a:defRPr/>
            </a:lvl1pPr>
          </a:lstStyle>
          <a:p>
            <a:endParaRPr lang="en-US">
              <a:solidFill>
                <a:srgbClr val="000000"/>
              </a:solidFill>
            </a:endParaRPr>
          </a:p>
        </p:txBody>
      </p:sp>
      <p:sp>
        <p:nvSpPr>
          <p:cNvPr id="8" name="Footer Placeholder 7"/>
          <p:cNvSpPr>
            <a:spLocks noGrp="1"/>
          </p:cNvSpPr>
          <p:nvPr>
            <p:ph type="ftr" sz="quarter" idx="11"/>
          </p:nvPr>
        </p:nvSpPr>
        <p:spPr/>
        <p:txBody>
          <a:bodyPr/>
          <a:lstStyle>
            <a:lvl1pPr>
              <a:defRPr/>
            </a:lvl1pPr>
          </a:lstStyle>
          <a:p>
            <a:endParaRPr lang="en-US">
              <a:solidFill>
                <a:srgbClr val="000000"/>
              </a:solidFill>
            </a:endParaRPr>
          </a:p>
        </p:txBody>
      </p:sp>
      <p:sp>
        <p:nvSpPr>
          <p:cNvPr id="9" name="Slide Number Placeholder 8"/>
          <p:cNvSpPr>
            <a:spLocks noGrp="1"/>
          </p:cNvSpPr>
          <p:nvPr>
            <p:ph type="sldNum" sz="quarter" idx="12"/>
          </p:nvPr>
        </p:nvSpPr>
        <p:spPr/>
        <p:txBody>
          <a:bodyPr/>
          <a:lstStyle>
            <a:lvl1pPr>
              <a:defRPr/>
            </a:lvl1pPr>
          </a:lstStyle>
          <a:p>
            <a:fld id="{FD4B9757-A5D5-4BB6-A016-AA10B0EF2664}"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773183873"/>
      </p:ext>
    </p:extLst>
  </p:cSld>
  <p:clrMapOvr>
    <a:masterClrMapping/>
  </p:clrMapOvr>
  <p:transition>
    <p:randomBar dir="vert"/>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ED1FA8D-1EEE-4F84-A81B-4EB193DBBAE2}" type="datetimeFigureOut">
              <a:rPr lang="en-US" smtClean="0">
                <a:solidFill>
                  <a:prstClr val="black">
                    <a:tint val="75000"/>
                  </a:prstClr>
                </a:solidFill>
              </a:rPr>
              <a:pPr/>
              <a:t>4/7/2023</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6BCD2020-CAF4-40FC-9E00-D2E87A1887F2}"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124759322"/>
      </p:ext>
    </p:extLst>
  </p:cSld>
  <p:clrMapOvr>
    <a:masterClrMapping/>
  </p:clrMapOvr>
</p:sldLayout>
</file>

<file path=ppt/slideLayouts/slideLayout16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lvl1pPr>
              <a:defRPr/>
            </a:lvl1pPr>
          </a:lstStyle>
          <a:p>
            <a:endParaRPr lang="en-US">
              <a:solidFill>
                <a:srgbClr val="000000"/>
              </a:solidFill>
            </a:endParaRPr>
          </a:p>
        </p:txBody>
      </p:sp>
      <p:sp>
        <p:nvSpPr>
          <p:cNvPr id="4" name="Footer Placeholder 3"/>
          <p:cNvSpPr>
            <a:spLocks noGrp="1"/>
          </p:cNvSpPr>
          <p:nvPr>
            <p:ph type="ftr" sz="quarter" idx="11"/>
          </p:nvPr>
        </p:nvSpPr>
        <p:spPr/>
        <p:txBody>
          <a:bodyPr/>
          <a:lstStyle>
            <a:lvl1pPr>
              <a:defRPr/>
            </a:lvl1pPr>
          </a:lstStyle>
          <a:p>
            <a:endParaRPr lang="en-US">
              <a:solidFill>
                <a:srgbClr val="000000"/>
              </a:solidFill>
            </a:endParaRPr>
          </a:p>
        </p:txBody>
      </p:sp>
      <p:sp>
        <p:nvSpPr>
          <p:cNvPr id="5" name="Slide Number Placeholder 4"/>
          <p:cNvSpPr>
            <a:spLocks noGrp="1"/>
          </p:cNvSpPr>
          <p:nvPr>
            <p:ph type="sldNum" sz="quarter" idx="12"/>
          </p:nvPr>
        </p:nvSpPr>
        <p:spPr/>
        <p:txBody>
          <a:bodyPr/>
          <a:lstStyle>
            <a:lvl1pPr>
              <a:defRPr/>
            </a:lvl1pPr>
          </a:lstStyle>
          <a:p>
            <a:fld id="{D5C1B726-5AA9-48A6-BC69-CA3AFD3F5CE2}"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979703782"/>
      </p:ext>
    </p:extLst>
  </p:cSld>
  <p:clrMapOvr>
    <a:masterClrMapping/>
  </p:clrMapOvr>
  <p:transition>
    <p:randomBar dir="vert"/>
  </p:transition>
</p:sldLayout>
</file>

<file path=ppt/slideLayouts/slideLayout16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solidFill>
                <a:srgbClr val="000000"/>
              </a:solidFill>
            </a:endParaRPr>
          </a:p>
        </p:txBody>
      </p:sp>
      <p:sp>
        <p:nvSpPr>
          <p:cNvPr id="3" name="Footer Placeholder 2"/>
          <p:cNvSpPr>
            <a:spLocks noGrp="1"/>
          </p:cNvSpPr>
          <p:nvPr>
            <p:ph type="ftr" sz="quarter" idx="11"/>
          </p:nvPr>
        </p:nvSpPr>
        <p:spPr/>
        <p:txBody>
          <a:bodyPr/>
          <a:lstStyle>
            <a:lvl1pPr>
              <a:defRPr/>
            </a:lvl1pPr>
          </a:lstStyle>
          <a:p>
            <a:endParaRPr lang="en-US">
              <a:solidFill>
                <a:srgbClr val="000000"/>
              </a:solidFill>
            </a:endParaRPr>
          </a:p>
        </p:txBody>
      </p:sp>
      <p:sp>
        <p:nvSpPr>
          <p:cNvPr id="4" name="Slide Number Placeholder 3"/>
          <p:cNvSpPr>
            <a:spLocks noGrp="1"/>
          </p:cNvSpPr>
          <p:nvPr>
            <p:ph type="sldNum" sz="quarter" idx="12"/>
          </p:nvPr>
        </p:nvSpPr>
        <p:spPr/>
        <p:txBody>
          <a:bodyPr/>
          <a:lstStyle>
            <a:lvl1pPr>
              <a:defRPr/>
            </a:lvl1pPr>
          </a:lstStyle>
          <a:p>
            <a:fld id="{9A940719-65E4-4747-B05F-1454721D5117}"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1653103410"/>
      </p:ext>
    </p:extLst>
  </p:cSld>
  <p:clrMapOvr>
    <a:masterClrMapping/>
  </p:clrMapOvr>
  <p:transition>
    <p:randomBar dir="vert"/>
  </p:transition>
</p:sldLayout>
</file>

<file path=ppt/slideLayouts/slideLayout16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endParaRPr 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7E33F911-2ADF-4E36-93FC-CCB5778D235C}"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095609562"/>
      </p:ext>
    </p:extLst>
  </p:cSld>
  <p:clrMapOvr>
    <a:masterClrMapping/>
  </p:clrMapOvr>
  <p:transition>
    <p:randomBar dir="vert"/>
  </p:transition>
</p:sldLayout>
</file>

<file path=ppt/slideLayouts/slideLayout16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endParaRPr 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912A2104-CF6F-46A3-98C7-FFFD2C2CE41F}"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985927243"/>
      </p:ext>
    </p:extLst>
  </p:cSld>
  <p:clrMapOvr>
    <a:masterClrMapping/>
  </p:clrMapOvr>
  <p:transition>
    <p:randomBar dir="vert"/>
  </p:transition>
</p:sldLayout>
</file>

<file path=ppt/slideLayouts/slideLayout16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1D9EE4B7-219A-4EB7-B0AF-E151E3A397AD}"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934026845"/>
      </p:ext>
    </p:extLst>
  </p:cSld>
  <p:clrMapOvr>
    <a:masterClrMapping/>
  </p:clrMapOvr>
  <p:transition>
    <p:randomBar dir="vert"/>
  </p:transition>
</p:sldLayout>
</file>

<file path=ppt/slideLayouts/slideLayout16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3C27C814-0FBD-49D9-B7C9-B666A0C951DC}"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2068317841"/>
      </p:ext>
    </p:extLst>
  </p:cSld>
  <p:clrMapOvr>
    <a:masterClrMapping/>
  </p:clrMapOvr>
  <p:transition>
    <p:randomBar dir="vert"/>
  </p:transition>
</p:sldLayout>
</file>

<file path=ppt/slideLayouts/slideLayout166.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09600" y="274639"/>
            <a:ext cx="10972800" cy="58515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Date Placeholder 2"/>
          <p:cNvSpPr>
            <a:spLocks noGrp="1"/>
          </p:cNvSpPr>
          <p:nvPr>
            <p:ph type="dt" sz="half" idx="10"/>
          </p:nvPr>
        </p:nvSpPr>
        <p:spPr>
          <a:xfrm>
            <a:off x="609600" y="6245225"/>
            <a:ext cx="2844800" cy="476250"/>
          </a:xfrm>
        </p:spPr>
        <p:txBody>
          <a:bodyPr/>
          <a:lstStyle>
            <a:lvl1pPr>
              <a:defRPr/>
            </a:lvl1pPr>
          </a:lstStyle>
          <a:p>
            <a:endParaRPr lang="en-US">
              <a:solidFill>
                <a:srgbClr val="000000"/>
              </a:solidFill>
            </a:endParaRPr>
          </a:p>
        </p:txBody>
      </p:sp>
      <p:sp>
        <p:nvSpPr>
          <p:cNvPr id="4" name="Footer Placeholder 3"/>
          <p:cNvSpPr>
            <a:spLocks noGrp="1"/>
          </p:cNvSpPr>
          <p:nvPr>
            <p:ph type="ftr" sz="quarter" idx="11"/>
          </p:nvPr>
        </p:nvSpPr>
        <p:spPr>
          <a:xfrm>
            <a:off x="4165600" y="6245225"/>
            <a:ext cx="3860800" cy="476250"/>
          </a:xfrm>
        </p:spPr>
        <p:txBody>
          <a:bodyPr/>
          <a:lstStyle>
            <a:lvl1pPr>
              <a:defRPr/>
            </a:lvl1pPr>
          </a:lstStyle>
          <a:p>
            <a:endParaRPr lang="en-US">
              <a:solidFill>
                <a:srgbClr val="000000"/>
              </a:solidFill>
            </a:endParaRPr>
          </a:p>
        </p:txBody>
      </p:sp>
      <p:sp>
        <p:nvSpPr>
          <p:cNvPr id="5" name="Slide Number Placeholder 4"/>
          <p:cNvSpPr>
            <a:spLocks noGrp="1"/>
          </p:cNvSpPr>
          <p:nvPr>
            <p:ph type="sldNum" sz="quarter" idx="12"/>
          </p:nvPr>
        </p:nvSpPr>
        <p:spPr>
          <a:xfrm>
            <a:off x="8737600" y="6245225"/>
            <a:ext cx="2844800" cy="476250"/>
          </a:xfrm>
        </p:spPr>
        <p:txBody>
          <a:bodyPr/>
          <a:lstStyle>
            <a:lvl1pPr>
              <a:defRPr/>
            </a:lvl1pPr>
          </a:lstStyle>
          <a:p>
            <a:fld id="{A46B243E-949A-476C-9FF2-F7DC3C2AE7C2}"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2313978876"/>
      </p:ext>
    </p:extLst>
  </p:cSld>
  <p:clrMapOvr>
    <a:masterClrMapping/>
  </p:clrMapOvr>
  <p:transition>
    <p:randomBar dir="vert"/>
  </p:transition>
</p:sldLayout>
</file>

<file path=ppt/slideLayouts/slideLayout16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D049C612-0D4A-43A2-BEAB-0A5AD76E036D}"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1133610191"/>
      </p:ext>
    </p:extLst>
  </p:cSld>
  <p:clrMapOvr>
    <a:masterClrMapping/>
  </p:clrMapOvr>
  <p:transition>
    <p:randomBar dir="vert"/>
  </p:transition>
</p:sldLayout>
</file>

<file path=ppt/slideLayouts/slideLayout16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7361C0A1-865C-45FD-B8E2-6FF1B1A8850F}"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427709984"/>
      </p:ext>
    </p:extLst>
  </p:cSld>
  <p:clrMapOvr>
    <a:masterClrMapping/>
  </p:clrMapOvr>
  <p:transition>
    <p:randomBar dir="vert"/>
  </p:transition>
</p:sldLayout>
</file>

<file path=ppt/slideLayouts/slideLayout16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3B5A753B-36D9-424C-96C8-EA837C887E20}"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1133397822"/>
      </p:ext>
    </p:extLst>
  </p:cSld>
  <p:clrMapOvr>
    <a:masterClrMapping/>
  </p:clrMapOvr>
  <p:transition>
    <p:randomBar dir="vert"/>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6ED1FA8D-1EEE-4F84-A81B-4EB193DBBAE2}" type="datetimeFigureOut">
              <a:rPr lang="en-US" smtClean="0">
                <a:solidFill>
                  <a:prstClr val="black">
                    <a:tint val="75000"/>
                  </a:prstClr>
                </a:solidFill>
              </a:rPr>
              <a:pPr/>
              <a:t>4/7/2023</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6BCD2020-CAF4-40FC-9E00-D2E87A1887F2}"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939957669"/>
      </p:ext>
    </p:extLst>
  </p:cSld>
  <p:clrMapOvr>
    <a:masterClrMapping/>
  </p:clrMapOvr>
</p:sldLayout>
</file>

<file path=ppt/slideLayouts/slideLayout17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lvl1pPr>
              <a:defRPr/>
            </a:lvl1pPr>
          </a:lstStyle>
          <a:p>
            <a:endParaRPr 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779B71E9-AF47-4E32-BC70-5F949E5FBF56}"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932748355"/>
      </p:ext>
    </p:extLst>
  </p:cSld>
  <p:clrMapOvr>
    <a:masterClrMapping/>
  </p:clrMapOvr>
  <p:transition>
    <p:randomBar dir="vert"/>
  </p:transition>
</p:sldLayout>
</file>

<file path=ppt/slideLayouts/slideLayout17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lvl1pPr>
              <a:defRPr/>
            </a:lvl1pPr>
          </a:lstStyle>
          <a:p>
            <a:endParaRPr lang="en-US">
              <a:solidFill>
                <a:srgbClr val="000000"/>
              </a:solidFill>
            </a:endParaRPr>
          </a:p>
        </p:txBody>
      </p:sp>
      <p:sp>
        <p:nvSpPr>
          <p:cNvPr id="8" name="Footer Placeholder 7"/>
          <p:cNvSpPr>
            <a:spLocks noGrp="1"/>
          </p:cNvSpPr>
          <p:nvPr>
            <p:ph type="ftr" sz="quarter" idx="11"/>
          </p:nvPr>
        </p:nvSpPr>
        <p:spPr/>
        <p:txBody>
          <a:bodyPr/>
          <a:lstStyle>
            <a:lvl1pPr>
              <a:defRPr/>
            </a:lvl1pPr>
          </a:lstStyle>
          <a:p>
            <a:endParaRPr lang="en-US">
              <a:solidFill>
                <a:srgbClr val="000000"/>
              </a:solidFill>
            </a:endParaRPr>
          </a:p>
        </p:txBody>
      </p:sp>
      <p:sp>
        <p:nvSpPr>
          <p:cNvPr id="9" name="Slide Number Placeholder 8"/>
          <p:cNvSpPr>
            <a:spLocks noGrp="1"/>
          </p:cNvSpPr>
          <p:nvPr>
            <p:ph type="sldNum" sz="quarter" idx="12"/>
          </p:nvPr>
        </p:nvSpPr>
        <p:spPr/>
        <p:txBody>
          <a:bodyPr/>
          <a:lstStyle>
            <a:lvl1pPr>
              <a:defRPr/>
            </a:lvl1pPr>
          </a:lstStyle>
          <a:p>
            <a:fld id="{FD4B9757-A5D5-4BB6-A016-AA10B0EF2664}"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266446134"/>
      </p:ext>
    </p:extLst>
  </p:cSld>
  <p:clrMapOvr>
    <a:masterClrMapping/>
  </p:clrMapOvr>
  <p:transition>
    <p:randomBar dir="vert"/>
  </p:transition>
</p:sldLayout>
</file>

<file path=ppt/slideLayouts/slideLayout17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lvl1pPr>
              <a:defRPr/>
            </a:lvl1pPr>
          </a:lstStyle>
          <a:p>
            <a:endParaRPr lang="en-US">
              <a:solidFill>
                <a:srgbClr val="000000"/>
              </a:solidFill>
            </a:endParaRPr>
          </a:p>
        </p:txBody>
      </p:sp>
      <p:sp>
        <p:nvSpPr>
          <p:cNvPr id="4" name="Footer Placeholder 3"/>
          <p:cNvSpPr>
            <a:spLocks noGrp="1"/>
          </p:cNvSpPr>
          <p:nvPr>
            <p:ph type="ftr" sz="quarter" idx="11"/>
          </p:nvPr>
        </p:nvSpPr>
        <p:spPr/>
        <p:txBody>
          <a:bodyPr/>
          <a:lstStyle>
            <a:lvl1pPr>
              <a:defRPr/>
            </a:lvl1pPr>
          </a:lstStyle>
          <a:p>
            <a:endParaRPr lang="en-US">
              <a:solidFill>
                <a:srgbClr val="000000"/>
              </a:solidFill>
            </a:endParaRPr>
          </a:p>
        </p:txBody>
      </p:sp>
      <p:sp>
        <p:nvSpPr>
          <p:cNvPr id="5" name="Slide Number Placeholder 4"/>
          <p:cNvSpPr>
            <a:spLocks noGrp="1"/>
          </p:cNvSpPr>
          <p:nvPr>
            <p:ph type="sldNum" sz="quarter" idx="12"/>
          </p:nvPr>
        </p:nvSpPr>
        <p:spPr/>
        <p:txBody>
          <a:bodyPr/>
          <a:lstStyle>
            <a:lvl1pPr>
              <a:defRPr/>
            </a:lvl1pPr>
          </a:lstStyle>
          <a:p>
            <a:fld id="{D5C1B726-5AA9-48A6-BC69-CA3AFD3F5CE2}"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1682596270"/>
      </p:ext>
    </p:extLst>
  </p:cSld>
  <p:clrMapOvr>
    <a:masterClrMapping/>
  </p:clrMapOvr>
  <p:transition>
    <p:randomBar dir="vert"/>
  </p:transition>
</p:sldLayout>
</file>

<file path=ppt/slideLayouts/slideLayout17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solidFill>
                <a:srgbClr val="000000"/>
              </a:solidFill>
            </a:endParaRPr>
          </a:p>
        </p:txBody>
      </p:sp>
      <p:sp>
        <p:nvSpPr>
          <p:cNvPr id="3" name="Footer Placeholder 2"/>
          <p:cNvSpPr>
            <a:spLocks noGrp="1"/>
          </p:cNvSpPr>
          <p:nvPr>
            <p:ph type="ftr" sz="quarter" idx="11"/>
          </p:nvPr>
        </p:nvSpPr>
        <p:spPr/>
        <p:txBody>
          <a:bodyPr/>
          <a:lstStyle>
            <a:lvl1pPr>
              <a:defRPr/>
            </a:lvl1pPr>
          </a:lstStyle>
          <a:p>
            <a:endParaRPr lang="en-US">
              <a:solidFill>
                <a:srgbClr val="000000"/>
              </a:solidFill>
            </a:endParaRPr>
          </a:p>
        </p:txBody>
      </p:sp>
      <p:sp>
        <p:nvSpPr>
          <p:cNvPr id="4" name="Slide Number Placeholder 3"/>
          <p:cNvSpPr>
            <a:spLocks noGrp="1"/>
          </p:cNvSpPr>
          <p:nvPr>
            <p:ph type="sldNum" sz="quarter" idx="12"/>
          </p:nvPr>
        </p:nvSpPr>
        <p:spPr/>
        <p:txBody>
          <a:bodyPr/>
          <a:lstStyle>
            <a:lvl1pPr>
              <a:defRPr/>
            </a:lvl1pPr>
          </a:lstStyle>
          <a:p>
            <a:fld id="{9A940719-65E4-4747-B05F-1454721D5117}"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4070389187"/>
      </p:ext>
    </p:extLst>
  </p:cSld>
  <p:clrMapOvr>
    <a:masterClrMapping/>
  </p:clrMapOvr>
  <p:transition>
    <p:randomBar dir="vert"/>
  </p:transition>
</p:sldLayout>
</file>

<file path=ppt/slideLayouts/slideLayout17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endParaRPr 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7E33F911-2ADF-4E36-93FC-CCB5778D235C}"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1743879757"/>
      </p:ext>
    </p:extLst>
  </p:cSld>
  <p:clrMapOvr>
    <a:masterClrMapping/>
  </p:clrMapOvr>
  <p:transition>
    <p:randomBar dir="vert"/>
  </p:transition>
</p:sldLayout>
</file>

<file path=ppt/slideLayouts/slideLayout17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endParaRPr 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912A2104-CF6F-46A3-98C7-FFFD2C2CE41F}"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048180168"/>
      </p:ext>
    </p:extLst>
  </p:cSld>
  <p:clrMapOvr>
    <a:masterClrMapping/>
  </p:clrMapOvr>
  <p:transition>
    <p:randomBar dir="vert"/>
  </p:transition>
</p:sldLayout>
</file>

<file path=ppt/slideLayouts/slideLayout17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1D9EE4B7-219A-4EB7-B0AF-E151E3A397AD}"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202141515"/>
      </p:ext>
    </p:extLst>
  </p:cSld>
  <p:clrMapOvr>
    <a:masterClrMapping/>
  </p:clrMapOvr>
  <p:transition>
    <p:randomBar dir="vert"/>
  </p:transition>
</p:sldLayout>
</file>

<file path=ppt/slideLayouts/slideLayout17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3C27C814-0FBD-49D9-B7C9-B666A0C951DC}"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2751330842"/>
      </p:ext>
    </p:extLst>
  </p:cSld>
  <p:clrMapOvr>
    <a:masterClrMapping/>
  </p:clrMapOvr>
  <p:transition>
    <p:randomBar dir="vert"/>
  </p:transition>
</p:sldLayout>
</file>

<file path=ppt/slideLayouts/slideLayout178.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09600" y="274639"/>
            <a:ext cx="10972800" cy="58515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Date Placeholder 2"/>
          <p:cNvSpPr>
            <a:spLocks noGrp="1"/>
          </p:cNvSpPr>
          <p:nvPr>
            <p:ph type="dt" sz="half" idx="10"/>
          </p:nvPr>
        </p:nvSpPr>
        <p:spPr>
          <a:xfrm>
            <a:off x="609600" y="6245225"/>
            <a:ext cx="2844800" cy="476250"/>
          </a:xfrm>
        </p:spPr>
        <p:txBody>
          <a:bodyPr/>
          <a:lstStyle>
            <a:lvl1pPr>
              <a:defRPr/>
            </a:lvl1pPr>
          </a:lstStyle>
          <a:p>
            <a:endParaRPr lang="en-US">
              <a:solidFill>
                <a:srgbClr val="000000"/>
              </a:solidFill>
            </a:endParaRPr>
          </a:p>
        </p:txBody>
      </p:sp>
      <p:sp>
        <p:nvSpPr>
          <p:cNvPr id="4" name="Footer Placeholder 3"/>
          <p:cNvSpPr>
            <a:spLocks noGrp="1"/>
          </p:cNvSpPr>
          <p:nvPr>
            <p:ph type="ftr" sz="quarter" idx="11"/>
          </p:nvPr>
        </p:nvSpPr>
        <p:spPr>
          <a:xfrm>
            <a:off x="4165600" y="6245225"/>
            <a:ext cx="3860800" cy="476250"/>
          </a:xfrm>
        </p:spPr>
        <p:txBody>
          <a:bodyPr/>
          <a:lstStyle>
            <a:lvl1pPr>
              <a:defRPr/>
            </a:lvl1pPr>
          </a:lstStyle>
          <a:p>
            <a:endParaRPr lang="en-US">
              <a:solidFill>
                <a:srgbClr val="000000"/>
              </a:solidFill>
            </a:endParaRPr>
          </a:p>
        </p:txBody>
      </p:sp>
      <p:sp>
        <p:nvSpPr>
          <p:cNvPr id="5" name="Slide Number Placeholder 4"/>
          <p:cNvSpPr>
            <a:spLocks noGrp="1"/>
          </p:cNvSpPr>
          <p:nvPr>
            <p:ph type="sldNum" sz="quarter" idx="12"/>
          </p:nvPr>
        </p:nvSpPr>
        <p:spPr>
          <a:xfrm>
            <a:off x="8737600" y="6245225"/>
            <a:ext cx="2844800" cy="476250"/>
          </a:xfrm>
        </p:spPr>
        <p:txBody>
          <a:bodyPr/>
          <a:lstStyle>
            <a:lvl1pPr>
              <a:defRPr/>
            </a:lvl1pPr>
          </a:lstStyle>
          <a:p>
            <a:fld id="{A46B243E-949A-476C-9FF2-F7DC3C2AE7C2}"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788200173"/>
      </p:ext>
    </p:extLst>
  </p:cSld>
  <p:clrMapOvr>
    <a:masterClrMapping/>
  </p:clrMapOvr>
  <p:transition>
    <p:randomBar dir="vert"/>
  </p:transition>
</p:sldLayout>
</file>

<file path=ppt/slideLayouts/slideLayout179.xml><?xml version="1.0" encoding="utf-8"?>
<p:sldLayout xmlns:a="http://schemas.openxmlformats.org/drawingml/2006/main" xmlns:r="http://schemas.openxmlformats.org/officeDocument/2006/relationships" xmlns:p="http://schemas.openxmlformats.org/presentationml/2006/main" type="title" preserve="1">
  <p:cSld name="Tiêu đề bản chiếu">
    <p:spTree>
      <p:nvGrpSpPr>
        <p:cNvPr id="1" name=""/>
        <p:cNvGrpSpPr/>
        <p:nvPr/>
      </p:nvGrpSpPr>
      <p:grpSpPr>
        <a:xfrm>
          <a:off x="0" y="0"/>
          <a:ext cx="0" cy="0"/>
          <a:chOff x="0" y="0"/>
          <a:chExt cx="0" cy="0"/>
        </a:xfrm>
      </p:grpSpPr>
      <p:sp>
        <p:nvSpPr>
          <p:cNvPr id="2" name="Tiêu đề 1"/>
          <p:cNvSpPr>
            <a:spLocks noGrp="1"/>
          </p:cNvSpPr>
          <p:nvPr>
            <p:ph type="ctrTitle"/>
          </p:nvPr>
        </p:nvSpPr>
        <p:spPr>
          <a:xfrm>
            <a:off x="914400" y="2130426"/>
            <a:ext cx="10363200" cy="1470025"/>
          </a:xfrm>
        </p:spPr>
        <p:txBody>
          <a:bodyPr/>
          <a:lstStyle/>
          <a:p>
            <a:r>
              <a:rPr lang="vi-VN"/>
              <a:t>Bấm &amp; sửa kiểu tiêu đề</a:t>
            </a:r>
          </a:p>
        </p:txBody>
      </p:sp>
      <p:sp>
        <p:nvSpPr>
          <p:cNvPr id="3" name="Tiêu đề phụ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vi-VN"/>
              <a:t>Bấm &amp; sửa kiểu phụ đề</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D0995F54-C2A0-4A77-9A73-A9F55532BD84}"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412436056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6ED1FA8D-1EEE-4F84-A81B-4EB193DBBAE2}" type="datetimeFigureOut">
              <a:rPr lang="en-US" smtClean="0">
                <a:solidFill>
                  <a:prstClr val="black">
                    <a:tint val="75000"/>
                  </a:prstClr>
                </a:solidFill>
              </a:rPr>
              <a:pPr/>
              <a:t>4/7/2023</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6BCD2020-CAF4-40FC-9E00-D2E87A1887F2}"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439465603"/>
      </p:ext>
    </p:extLst>
  </p:cSld>
  <p:clrMapOvr>
    <a:masterClrMapping/>
  </p:clrMapOvr>
</p:sldLayout>
</file>

<file path=ppt/slideLayouts/slideLayout180.xml><?xml version="1.0" encoding="utf-8"?>
<p:sldLayout xmlns:a="http://schemas.openxmlformats.org/drawingml/2006/main" xmlns:r="http://schemas.openxmlformats.org/officeDocument/2006/relationships" xmlns:p="http://schemas.openxmlformats.org/presentationml/2006/main" type="obj" preserve="1">
  <p:cSld name="Tiêu đề và Nội dung">
    <p:spTree>
      <p:nvGrpSpPr>
        <p:cNvPr id="1" name=""/>
        <p:cNvGrpSpPr/>
        <p:nvPr/>
      </p:nvGrpSpPr>
      <p:grpSpPr>
        <a:xfrm>
          <a:off x="0" y="0"/>
          <a:ext cx="0" cy="0"/>
          <a:chOff x="0" y="0"/>
          <a:chExt cx="0" cy="0"/>
        </a:xfrm>
      </p:grpSpPr>
      <p:sp>
        <p:nvSpPr>
          <p:cNvPr id="2" name="Tiêu đề 1"/>
          <p:cNvSpPr>
            <a:spLocks noGrp="1"/>
          </p:cNvSpPr>
          <p:nvPr>
            <p:ph type="title"/>
          </p:nvPr>
        </p:nvSpPr>
        <p:spPr/>
        <p:txBody>
          <a:bodyPr/>
          <a:lstStyle/>
          <a:p>
            <a:r>
              <a:rPr lang="vi-VN"/>
              <a:t>Bấm &amp; sửa kiểu tiêu đề</a:t>
            </a:r>
          </a:p>
        </p:txBody>
      </p:sp>
      <p:sp>
        <p:nvSpPr>
          <p:cNvPr id="3" name="Chỗ dành sẵn cho Nội dung 2"/>
          <p:cNvSpPr>
            <a:spLocks noGrp="1"/>
          </p:cNvSpPr>
          <p:nvPr>
            <p:ph idx="1"/>
          </p:nvPr>
        </p:nvSpPr>
        <p:spPr/>
        <p:txBody>
          <a:bodyPr/>
          <a:lstStyle/>
          <a:p>
            <a:pPr lvl="0"/>
            <a:r>
              <a:rPr lang="vi-VN"/>
              <a:t>Bấm &amp; sửa kiểu tiêu đề</a:t>
            </a:r>
          </a:p>
          <a:p>
            <a:pPr lvl="1"/>
            <a:r>
              <a:rPr lang="vi-VN"/>
              <a:t>Mức hai</a:t>
            </a:r>
          </a:p>
          <a:p>
            <a:pPr lvl="2"/>
            <a:r>
              <a:rPr lang="vi-VN"/>
              <a:t>Mức ba</a:t>
            </a:r>
          </a:p>
          <a:p>
            <a:pPr lvl="3"/>
            <a:r>
              <a:rPr lang="vi-VN"/>
              <a:t>Mức bốn</a:t>
            </a:r>
          </a:p>
          <a:p>
            <a:pPr lvl="4"/>
            <a:r>
              <a:rPr lang="vi-VN"/>
              <a:t>Mức năm</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CF32552B-32C8-4386-90D5-1DCC4CB2C609}"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1956518338"/>
      </p:ext>
    </p:extLst>
  </p:cSld>
  <p:clrMapOvr>
    <a:masterClrMapping/>
  </p:clrMapOvr>
</p:sldLayout>
</file>

<file path=ppt/slideLayouts/slideLayout181.xml><?xml version="1.0" encoding="utf-8"?>
<p:sldLayout xmlns:a="http://schemas.openxmlformats.org/drawingml/2006/main" xmlns:r="http://schemas.openxmlformats.org/officeDocument/2006/relationships" xmlns:p="http://schemas.openxmlformats.org/presentationml/2006/main" type="obj" preserve="1">
  <p:cSld name="1_Tiêu đề và Nội dung">
    <p:spTree>
      <p:nvGrpSpPr>
        <p:cNvPr id="1" name=""/>
        <p:cNvGrpSpPr/>
        <p:nvPr/>
      </p:nvGrpSpPr>
      <p:grpSpPr>
        <a:xfrm>
          <a:off x="0" y="0"/>
          <a:ext cx="0" cy="0"/>
          <a:chOff x="0" y="0"/>
          <a:chExt cx="0" cy="0"/>
        </a:xfrm>
      </p:grpSpPr>
      <p:sp>
        <p:nvSpPr>
          <p:cNvPr id="2" name="Tiêu đề 1"/>
          <p:cNvSpPr>
            <a:spLocks noGrp="1"/>
          </p:cNvSpPr>
          <p:nvPr>
            <p:ph type="title"/>
          </p:nvPr>
        </p:nvSpPr>
        <p:spPr/>
        <p:txBody>
          <a:bodyPr/>
          <a:lstStyle/>
          <a:p>
            <a:r>
              <a:rPr lang="vi-VN"/>
              <a:t>Bấm &amp; sửa kiểu tiêu đề</a:t>
            </a:r>
          </a:p>
        </p:txBody>
      </p:sp>
      <p:sp>
        <p:nvSpPr>
          <p:cNvPr id="3" name="Chỗ dành sẵn cho Nội dung 2"/>
          <p:cNvSpPr>
            <a:spLocks noGrp="1"/>
          </p:cNvSpPr>
          <p:nvPr>
            <p:ph idx="1"/>
          </p:nvPr>
        </p:nvSpPr>
        <p:spPr/>
        <p:txBody>
          <a:bodyPr/>
          <a:lstStyle/>
          <a:p>
            <a:pPr lvl="0"/>
            <a:r>
              <a:rPr lang="vi-VN"/>
              <a:t>Bấm &amp; sửa kiểu tiêu đề</a:t>
            </a:r>
          </a:p>
          <a:p>
            <a:pPr lvl="1"/>
            <a:r>
              <a:rPr lang="vi-VN"/>
              <a:t>Mức hai</a:t>
            </a:r>
          </a:p>
          <a:p>
            <a:pPr lvl="2"/>
            <a:r>
              <a:rPr lang="vi-VN"/>
              <a:t>Mức ba</a:t>
            </a:r>
          </a:p>
          <a:p>
            <a:pPr lvl="3"/>
            <a:r>
              <a:rPr lang="vi-VN"/>
              <a:t>Mức bốn</a:t>
            </a:r>
          </a:p>
          <a:p>
            <a:pPr lvl="4"/>
            <a:r>
              <a:rPr lang="vi-VN"/>
              <a:t>Mức năm</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9B4B50C1-54B3-4C81-87A0-AC6D03C1B0E8}"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3269142908"/>
      </p:ext>
    </p:extLst>
  </p:cSld>
  <p:clrMapOvr>
    <a:masterClrMapping/>
  </p:clrMapOvr>
</p:sldLayout>
</file>

<file path=ppt/slideLayouts/slideLayout182.xml><?xml version="1.0" encoding="utf-8"?>
<p:sldLayout xmlns:a="http://schemas.openxmlformats.org/drawingml/2006/main" xmlns:r="http://schemas.openxmlformats.org/officeDocument/2006/relationships" xmlns:p="http://schemas.openxmlformats.org/presentationml/2006/main" type="secHead" preserve="1">
  <p:cSld name="Đầu trang của Phần">
    <p:spTree>
      <p:nvGrpSpPr>
        <p:cNvPr id="1" name=""/>
        <p:cNvGrpSpPr/>
        <p:nvPr/>
      </p:nvGrpSpPr>
      <p:grpSpPr>
        <a:xfrm>
          <a:off x="0" y="0"/>
          <a:ext cx="0" cy="0"/>
          <a:chOff x="0" y="0"/>
          <a:chExt cx="0" cy="0"/>
        </a:xfrm>
      </p:grpSpPr>
      <p:sp>
        <p:nvSpPr>
          <p:cNvPr id="2" name="Tiêu đề 1"/>
          <p:cNvSpPr>
            <a:spLocks noGrp="1"/>
          </p:cNvSpPr>
          <p:nvPr>
            <p:ph type="title"/>
          </p:nvPr>
        </p:nvSpPr>
        <p:spPr>
          <a:xfrm>
            <a:off x="963084" y="4406901"/>
            <a:ext cx="10363200" cy="1362075"/>
          </a:xfrm>
        </p:spPr>
        <p:txBody>
          <a:bodyPr anchor="t"/>
          <a:lstStyle>
            <a:lvl1pPr algn="l">
              <a:defRPr sz="4000" b="1" cap="all"/>
            </a:lvl1pPr>
          </a:lstStyle>
          <a:p>
            <a:r>
              <a:rPr lang="vi-VN"/>
              <a:t>Bấm &amp; sửa kiểu tiêu đề</a:t>
            </a:r>
          </a:p>
        </p:txBody>
      </p:sp>
      <p:sp>
        <p:nvSpPr>
          <p:cNvPr id="3" name="Chỗ dành sẵn cho Văn bản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vi-VN"/>
              <a:t>Bấm &amp; sửa kiểu tiêu đề</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153379C2-2EDD-4869-9946-F1998F62EB91}"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3572159686"/>
      </p:ext>
    </p:extLst>
  </p:cSld>
  <p:clrMapOvr>
    <a:masterClrMapping/>
  </p:clrMapOvr>
</p:sldLayout>
</file>

<file path=ppt/slideLayouts/slideLayout183.xml><?xml version="1.0" encoding="utf-8"?>
<p:sldLayout xmlns:a="http://schemas.openxmlformats.org/drawingml/2006/main" xmlns:r="http://schemas.openxmlformats.org/officeDocument/2006/relationships" xmlns:p="http://schemas.openxmlformats.org/presentationml/2006/main" type="twoObj" preserve="1">
  <p:cSld name="Hai Nội dung">
    <p:spTree>
      <p:nvGrpSpPr>
        <p:cNvPr id="1" name=""/>
        <p:cNvGrpSpPr/>
        <p:nvPr/>
      </p:nvGrpSpPr>
      <p:grpSpPr>
        <a:xfrm>
          <a:off x="0" y="0"/>
          <a:ext cx="0" cy="0"/>
          <a:chOff x="0" y="0"/>
          <a:chExt cx="0" cy="0"/>
        </a:xfrm>
      </p:grpSpPr>
      <p:sp>
        <p:nvSpPr>
          <p:cNvPr id="2" name="Tiêu đề 1"/>
          <p:cNvSpPr>
            <a:spLocks noGrp="1"/>
          </p:cNvSpPr>
          <p:nvPr>
            <p:ph type="title"/>
          </p:nvPr>
        </p:nvSpPr>
        <p:spPr/>
        <p:txBody>
          <a:bodyPr/>
          <a:lstStyle/>
          <a:p>
            <a:r>
              <a:rPr lang="vi-VN"/>
              <a:t>Bấm &amp; sửa kiểu tiêu đề</a:t>
            </a:r>
          </a:p>
        </p:txBody>
      </p:sp>
      <p:sp>
        <p:nvSpPr>
          <p:cNvPr id="3" name="Chỗ dành sẵn cho Nội dung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vi-VN"/>
              <a:t>Bấm &amp; sửa kiểu tiêu đề</a:t>
            </a:r>
          </a:p>
          <a:p>
            <a:pPr lvl="1"/>
            <a:r>
              <a:rPr lang="vi-VN"/>
              <a:t>Mức hai</a:t>
            </a:r>
          </a:p>
          <a:p>
            <a:pPr lvl="2"/>
            <a:r>
              <a:rPr lang="vi-VN"/>
              <a:t>Mức ba</a:t>
            </a:r>
          </a:p>
          <a:p>
            <a:pPr lvl="3"/>
            <a:r>
              <a:rPr lang="vi-VN"/>
              <a:t>Mức bốn</a:t>
            </a:r>
          </a:p>
          <a:p>
            <a:pPr lvl="4"/>
            <a:r>
              <a:rPr lang="vi-VN"/>
              <a:t>Mức năm</a:t>
            </a:r>
          </a:p>
        </p:txBody>
      </p:sp>
      <p:sp>
        <p:nvSpPr>
          <p:cNvPr id="4" name="Chỗ dành sẵn cho Nội dung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vi-VN"/>
              <a:t>Bấm &amp; sửa kiểu tiêu đề</a:t>
            </a:r>
          </a:p>
          <a:p>
            <a:pPr lvl="1"/>
            <a:r>
              <a:rPr lang="vi-VN"/>
              <a:t>Mức hai</a:t>
            </a:r>
          </a:p>
          <a:p>
            <a:pPr lvl="2"/>
            <a:r>
              <a:rPr lang="vi-VN"/>
              <a:t>Mức ba</a:t>
            </a:r>
          </a:p>
          <a:p>
            <a:pPr lvl="3"/>
            <a:r>
              <a:rPr lang="vi-VN"/>
              <a:t>Mức bốn</a:t>
            </a:r>
          </a:p>
          <a:p>
            <a:pPr lvl="4"/>
            <a:r>
              <a:rPr lang="vi-VN"/>
              <a:t>Mức năm</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A7C83777-7C26-4891-A928-19452C9392D3}"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1516167403"/>
      </p:ext>
    </p:extLst>
  </p:cSld>
  <p:clrMapOvr>
    <a:masterClrMapping/>
  </p:clrMapOvr>
</p:sldLayout>
</file>

<file path=ppt/slideLayouts/slideLayout184.xml><?xml version="1.0" encoding="utf-8"?>
<p:sldLayout xmlns:a="http://schemas.openxmlformats.org/drawingml/2006/main" xmlns:r="http://schemas.openxmlformats.org/officeDocument/2006/relationships" xmlns:p="http://schemas.openxmlformats.org/presentationml/2006/main" type="twoTxTwoObj" preserve="1">
  <p:cSld name="Phép so sánh">
    <p:spTree>
      <p:nvGrpSpPr>
        <p:cNvPr id="1" name=""/>
        <p:cNvGrpSpPr/>
        <p:nvPr/>
      </p:nvGrpSpPr>
      <p:grpSpPr>
        <a:xfrm>
          <a:off x="0" y="0"/>
          <a:ext cx="0" cy="0"/>
          <a:chOff x="0" y="0"/>
          <a:chExt cx="0" cy="0"/>
        </a:xfrm>
      </p:grpSpPr>
      <p:sp>
        <p:nvSpPr>
          <p:cNvPr id="2" name="Tiêu đề 1"/>
          <p:cNvSpPr>
            <a:spLocks noGrp="1"/>
          </p:cNvSpPr>
          <p:nvPr>
            <p:ph type="title"/>
          </p:nvPr>
        </p:nvSpPr>
        <p:spPr/>
        <p:txBody>
          <a:bodyPr/>
          <a:lstStyle>
            <a:lvl1pPr>
              <a:defRPr/>
            </a:lvl1pPr>
          </a:lstStyle>
          <a:p>
            <a:r>
              <a:rPr lang="vi-VN"/>
              <a:t>Bấm &amp; sửa kiểu tiêu đề</a:t>
            </a:r>
          </a:p>
        </p:txBody>
      </p:sp>
      <p:sp>
        <p:nvSpPr>
          <p:cNvPr id="3" name="Chỗ dành sẵn cho Văn bản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vi-VN"/>
              <a:t>Bấm &amp; sửa kiểu tiêu đề</a:t>
            </a:r>
          </a:p>
        </p:txBody>
      </p:sp>
      <p:sp>
        <p:nvSpPr>
          <p:cNvPr id="4" name="Chỗ dành sẵn cho Nội dung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vi-VN"/>
              <a:t>Bấm &amp; sửa kiểu tiêu đề</a:t>
            </a:r>
          </a:p>
          <a:p>
            <a:pPr lvl="1"/>
            <a:r>
              <a:rPr lang="vi-VN"/>
              <a:t>Mức hai</a:t>
            </a:r>
          </a:p>
          <a:p>
            <a:pPr lvl="2"/>
            <a:r>
              <a:rPr lang="vi-VN"/>
              <a:t>Mức ba</a:t>
            </a:r>
          </a:p>
          <a:p>
            <a:pPr lvl="3"/>
            <a:r>
              <a:rPr lang="vi-VN"/>
              <a:t>Mức bốn</a:t>
            </a:r>
          </a:p>
          <a:p>
            <a:pPr lvl="4"/>
            <a:r>
              <a:rPr lang="vi-VN"/>
              <a:t>Mức năm</a:t>
            </a:r>
          </a:p>
        </p:txBody>
      </p:sp>
      <p:sp>
        <p:nvSpPr>
          <p:cNvPr id="5" name="Chỗ dành sẵn cho Văn bản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vi-VN"/>
              <a:t>Bấm &amp; sửa kiểu tiêu đề</a:t>
            </a:r>
          </a:p>
        </p:txBody>
      </p:sp>
      <p:sp>
        <p:nvSpPr>
          <p:cNvPr id="6" name="Chỗ dành sẵn cho Nội dung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vi-VN"/>
              <a:t>Bấm &amp; sửa kiểu tiêu đề</a:t>
            </a:r>
          </a:p>
          <a:p>
            <a:pPr lvl="1"/>
            <a:r>
              <a:rPr lang="vi-VN"/>
              <a:t>Mức hai</a:t>
            </a:r>
          </a:p>
          <a:p>
            <a:pPr lvl="2"/>
            <a:r>
              <a:rPr lang="vi-VN"/>
              <a:t>Mức ba</a:t>
            </a:r>
          </a:p>
          <a:p>
            <a:pPr lvl="3"/>
            <a:r>
              <a:rPr lang="vi-VN"/>
              <a:t>Mức bốn</a:t>
            </a:r>
          </a:p>
          <a:p>
            <a:pPr lvl="4"/>
            <a:r>
              <a:rPr lang="vi-VN"/>
              <a:t>Mức năm</a:t>
            </a:r>
          </a:p>
        </p:txBody>
      </p:sp>
      <p:sp>
        <p:nvSpPr>
          <p:cNvPr id="7"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9122D9DE-DB32-443C-8B9A-E9B348705B74}"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3031324526"/>
      </p:ext>
    </p:extLst>
  </p:cSld>
  <p:clrMapOvr>
    <a:masterClrMapping/>
  </p:clrMapOvr>
</p:sldLayout>
</file>

<file path=ppt/slideLayouts/slideLayout185.xml><?xml version="1.0" encoding="utf-8"?>
<p:sldLayout xmlns:a="http://schemas.openxmlformats.org/drawingml/2006/main" xmlns:r="http://schemas.openxmlformats.org/officeDocument/2006/relationships" xmlns:p="http://schemas.openxmlformats.org/presentationml/2006/main" type="titleOnly" preserve="1">
  <p:cSld name="Chỉ Tiêu đề">
    <p:spTree>
      <p:nvGrpSpPr>
        <p:cNvPr id="1" name=""/>
        <p:cNvGrpSpPr/>
        <p:nvPr/>
      </p:nvGrpSpPr>
      <p:grpSpPr>
        <a:xfrm>
          <a:off x="0" y="0"/>
          <a:ext cx="0" cy="0"/>
          <a:chOff x="0" y="0"/>
          <a:chExt cx="0" cy="0"/>
        </a:xfrm>
      </p:grpSpPr>
      <p:sp>
        <p:nvSpPr>
          <p:cNvPr id="2" name="Tiêu đề 1"/>
          <p:cNvSpPr>
            <a:spLocks noGrp="1"/>
          </p:cNvSpPr>
          <p:nvPr>
            <p:ph type="title"/>
          </p:nvPr>
        </p:nvSpPr>
        <p:spPr/>
        <p:txBody>
          <a:bodyPr/>
          <a:lstStyle/>
          <a:p>
            <a:r>
              <a:rPr lang="vi-VN"/>
              <a:t>Bấm &amp; sửa kiểu tiêu đề</a:t>
            </a:r>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9C6ABEA5-094C-4D69-B7B9-5EACC31279A1}"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1152710888"/>
      </p:ext>
    </p:extLst>
  </p:cSld>
  <p:clrMapOvr>
    <a:masterClrMapping/>
  </p:clrMapOvr>
</p:sldLayout>
</file>

<file path=ppt/slideLayouts/slideLayout186.xml><?xml version="1.0" encoding="utf-8"?>
<p:sldLayout xmlns:a="http://schemas.openxmlformats.org/drawingml/2006/main" xmlns:r="http://schemas.openxmlformats.org/officeDocument/2006/relationships" xmlns:p="http://schemas.openxmlformats.org/presentationml/2006/main" type="blank" preserve="1">
  <p:cSld name="Trống">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23D47575-6126-419E-BB0C-ABCC87A2F2EA}"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1876471083"/>
      </p:ext>
    </p:extLst>
  </p:cSld>
  <p:clrMapOvr>
    <a:masterClrMapping/>
  </p:clrMapOvr>
</p:sldLayout>
</file>

<file path=ppt/slideLayouts/slideLayout187.xml><?xml version="1.0" encoding="utf-8"?>
<p:sldLayout xmlns:a="http://schemas.openxmlformats.org/drawingml/2006/main" xmlns:r="http://schemas.openxmlformats.org/officeDocument/2006/relationships" xmlns:p="http://schemas.openxmlformats.org/presentationml/2006/main" type="objTx" preserve="1">
  <p:cSld name="Nội dung với Phụ đề">
    <p:spTree>
      <p:nvGrpSpPr>
        <p:cNvPr id="1" name=""/>
        <p:cNvGrpSpPr/>
        <p:nvPr/>
      </p:nvGrpSpPr>
      <p:grpSpPr>
        <a:xfrm>
          <a:off x="0" y="0"/>
          <a:ext cx="0" cy="0"/>
          <a:chOff x="0" y="0"/>
          <a:chExt cx="0" cy="0"/>
        </a:xfrm>
      </p:grpSpPr>
      <p:sp>
        <p:nvSpPr>
          <p:cNvPr id="2" name="Tiêu đề 1"/>
          <p:cNvSpPr>
            <a:spLocks noGrp="1"/>
          </p:cNvSpPr>
          <p:nvPr>
            <p:ph type="title"/>
          </p:nvPr>
        </p:nvSpPr>
        <p:spPr>
          <a:xfrm>
            <a:off x="609601" y="273050"/>
            <a:ext cx="4011084" cy="1162050"/>
          </a:xfrm>
        </p:spPr>
        <p:txBody>
          <a:bodyPr anchor="b"/>
          <a:lstStyle>
            <a:lvl1pPr algn="l">
              <a:defRPr sz="2000" b="1"/>
            </a:lvl1pPr>
          </a:lstStyle>
          <a:p>
            <a:r>
              <a:rPr lang="vi-VN"/>
              <a:t>Bấm &amp; sửa kiểu tiêu đề</a:t>
            </a:r>
          </a:p>
        </p:txBody>
      </p:sp>
      <p:sp>
        <p:nvSpPr>
          <p:cNvPr id="3" name="Chỗ dành sẵn cho Nội dung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vi-VN"/>
              <a:t>Bấm &amp; sửa kiểu tiêu đề</a:t>
            </a:r>
          </a:p>
          <a:p>
            <a:pPr lvl="1"/>
            <a:r>
              <a:rPr lang="vi-VN"/>
              <a:t>Mức hai</a:t>
            </a:r>
          </a:p>
          <a:p>
            <a:pPr lvl="2"/>
            <a:r>
              <a:rPr lang="vi-VN"/>
              <a:t>Mức ba</a:t>
            </a:r>
          </a:p>
          <a:p>
            <a:pPr lvl="3"/>
            <a:r>
              <a:rPr lang="vi-VN"/>
              <a:t>Mức bốn</a:t>
            </a:r>
          </a:p>
          <a:p>
            <a:pPr lvl="4"/>
            <a:r>
              <a:rPr lang="vi-VN"/>
              <a:t>Mức năm</a:t>
            </a:r>
          </a:p>
        </p:txBody>
      </p:sp>
      <p:sp>
        <p:nvSpPr>
          <p:cNvPr id="4" name="Chỗ dành sẵn cho Văn bản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vi-VN"/>
              <a:t>Bấm &amp; sửa kiểu tiêu đề</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9BBE77B1-50D8-4CAE-9376-5730B87C621D}"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1266967803"/>
      </p:ext>
    </p:extLst>
  </p:cSld>
  <p:clrMapOvr>
    <a:masterClrMapping/>
  </p:clrMapOvr>
</p:sldLayout>
</file>

<file path=ppt/slideLayouts/slideLayout188.xml><?xml version="1.0" encoding="utf-8"?>
<p:sldLayout xmlns:a="http://schemas.openxmlformats.org/drawingml/2006/main" xmlns:r="http://schemas.openxmlformats.org/officeDocument/2006/relationships" xmlns:p="http://schemas.openxmlformats.org/presentationml/2006/main" type="picTx" preserve="1">
  <p:cSld name="Ảnh với Phụ đề">
    <p:spTree>
      <p:nvGrpSpPr>
        <p:cNvPr id="1" name=""/>
        <p:cNvGrpSpPr/>
        <p:nvPr/>
      </p:nvGrpSpPr>
      <p:grpSpPr>
        <a:xfrm>
          <a:off x="0" y="0"/>
          <a:ext cx="0" cy="0"/>
          <a:chOff x="0" y="0"/>
          <a:chExt cx="0" cy="0"/>
        </a:xfrm>
      </p:grpSpPr>
      <p:sp>
        <p:nvSpPr>
          <p:cNvPr id="2" name="Tiêu đề 1"/>
          <p:cNvSpPr>
            <a:spLocks noGrp="1"/>
          </p:cNvSpPr>
          <p:nvPr>
            <p:ph type="title"/>
          </p:nvPr>
        </p:nvSpPr>
        <p:spPr>
          <a:xfrm>
            <a:off x="2389717" y="4800600"/>
            <a:ext cx="7315200" cy="566738"/>
          </a:xfrm>
        </p:spPr>
        <p:txBody>
          <a:bodyPr anchor="b"/>
          <a:lstStyle>
            <a:lvl1pPr algn="l">
              <a:defRPr sz="2000" b="1"/>
            </a:lvl1pPr>
          </a:lstStyle>
          <a:p>
            <a:r>
              <a:rPr lang="vi-VN"/>
              <a:t>Bấm &amp; sửa kiểu tiêu đề</a:t>
            </a:r>
          </a:p>
        </p:txBody>
      </p:sp>
      <p:sp>
        <p:nvSpPr>
          <p:cNvPr id="3" name="Chỗ dành sẵn cho Hình ảnh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vi-VN" noProof="0"/>
          </a:p>
        </p:txBody>
      </p:sp>
      <p:sp>
        <p:nvSpPr>
          <p:cNvPr id="4" name="Chỗ dành sẵn cho Văn bản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vi-VN"/>
              <a:t>Bấm &amp; sửa kiểu tiêu đề</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FD09F92F-9DE0-47DC-934D-308C3F18F2E9}"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460084301"/>
      </p:ext>
    </p:extLst>
  </p:cSld>
  <p:clrMapOvr>
    <a:masterClrMapping/>
  </p:clrMapOvr>
</p:sldLayout>
</file>

<file path=ppt/slideLayouts/slideLayout189.xml><?xml version="1.0" encoding="utf-8"?>
<p:sldLayout xmlns:a="http://schemas.openxmlformats.org/drawingml/2006/main" xmlns:r="http://schemas.openxmlformats.org/officeDocument/2006/relationships" xmlns:p="http://schemas.openxmlformats.org/presentationml/2006/main" type="vertTx" preserve="1">
  <p:cSld name="Tiêu đề và Văn bản dọc">
    <p:spTree>
      <p:nvGrpSpPr>
        <p:cNvPr id="1" name=""/>
        <p:cNvGrpSpPr/>
        <p:nvPr/>
      </p:nvGrpSpPr>
      <p:grpSpPr>
        <a:xfrm>
          <a:off x="0" y="0"/>
          <a:ext cx="0" cy="0"/>
          <a:chOff x="0" y="0"/>
          <a:chExt cx="0" cy="0"/>
        </a:xfrm>
      </p:grpSpPr>
      <p:sp>
        <p:nvSpPr>
          <p:cNvPr id="2" name="Tiêu đề 1"/>
          <p:cNvSpPr>
            <a:spLocks noGrp="1"/>
          </p:cNvSpPr>
          <p:nvPr>
            <p:ph type="title"/>
          </p:nvPr>
        </p:nvSpPr>
        <p:spPr/>
        <p:txBody>
          <a:bodyPr/>
          <a:lstStyle/>
          <a:p>
            <a:r>
              <a:rPr lang="vi-VN"/>
              <a:t>Bấm &amp; sửa kiểu tiêu đề</a:t>
            </a:r>
          </a:p>
        </p:txBody>
      </p:sp>
      <p:sp>
        <p:nvSpPr>
          <p:cNvPr id="3" name="Chỗ dành sẵn cho Văn bản Dọc 2"/>
          <p:cNvSpPr>
            <a:spLocks noGrp="1"/>
          </p:cNvSpPr>
          <p:nvPr>
            <p:ph type="body" orient="vert" idx="1"/>
          </p:nvPr>
        </p:nvSpPr>
        <p:spPr/>
        <p:txBody>
          <a:bodyPr vert="eaVert"/>
          <a:lstStyle/>
          <a:p>
            <a:pPr lvl="0"/>
            <a:r>
              <a:rPr lang="vi-VN"/>
              <a:t>Bấm &amp; sửa kiểu tiêu đề</a:t>
            </a:r>
          </a:p>
          <a:p>
            <a:pPr lvl="1"/>
            <a:r>
              <a:rPr lang="vi-VN"/>
              <a:t>Mức hai</a:t>
            </a:r>
          </a:p>
          <a:p>
            <a:pPr lvl="2"/>
            <a:r>
              <a:rPr lang="vi-VN"/>
              <a:t>Mức ba</a:t>
            </a:r>
          </a:p>
          <a:p>
            <a:pPr lvl="3"/>
            <a:r>
              <a:rPr lang="vi-VN"/>
              <a:t>Mức bốn</a:t>
            </a:r>
          </a:p>
          <a:p>
            <a:pPr lvl="4"/>
            <a:r>
              <a:rPr lang="vi-VN"/>
              <a:t>Mức năm</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38D52E89-6D02-4C2E-98A5-7DEFF8D1AD22}"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107451127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6ED1FA8D-1EEE-4F84-A81B-4EB193DBBAE2}" type="datetimeFigureOut">
              <a:rPr lang="en-US" smtClean="0">
                <a:solidFill>
                  <a:prstClr val="black">
                    <a:tint val="75000"/>
                  </a:prstClr>
                </a:solidFill>
              </a:rPr>
              <a:pPr/>
              <a:t>4/7/2023</a:t>
            </a:fld>
            <a:endParaRPr lang="en-US" dirty="0">
              <a:solidFill>
                <a:prstClr val="black">
                  <a:tint val="75000"/>
                </a:prstClr>
              </a:solidFill>
            </a:endParaRPr>
          </a:p>
        </p:txBody>
      </p:sp>
      <p:sp>
        <p:nvSpPr>
          <p:cNvPr id="8" name="Footer Placeholder 7"/>
          <p:cNvSpPr>
            <a:spLocks noGrp="1"/>
          </p:cNvSpPr>
          <p:nvPr>
            <p:ph type="ftr" sz="quarter" idx="11"/>
          </p:nvPr>
        </p:nvSpPr>
        <p:spPr/>
        <p:txBody>
          <a:bodyPr/>
          <a:lstStyle/>
          <a:p>
            <a:endParaRPr lang="en-US" dirty="0">
              <a:solidFill>
                <a:prstClr val="black">
                  <a:tint val="75000"/>
                </a:prstClr>
              </a:solidFill>
            </a:endParaRPr>
          </a:p>
        </p:txBody>
      </p:sp>
      <p:sp>
        <p:nvSpPr>
          <p:cNvPr id="9" name="Slide Number Placeholder 8"/>
          <p:cNvSpPr>
            <a:spLocks noGrp="1"/>
          </p:cNvSpPr>
          <p:nvPr>
            <p:ph type="sldNum" sz="quarter" idx="12"/>
          </p:nvPr>
        </p:nvSpPr>
        <p:spPr/>
        <p:txBody>
          <a:bodyPr/>
          <a:lstStyle/>
          <a:p>
            <a:fld id="{6BCD2020-CAF4-40FC-9E00-D2E87A1887F2}"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086371683"/>
      </p:ext>
    </p:extLst>
  </p:cSld>
  <p:clrMapOvr>
    <a:masterClrMapping/>
  </p:clrMapOvr>
</p:sldLayout>
</file>

<file path=ppt/slideLayouts/slideLayout190.xml><?xml version="1.0" encoding="utf-8"?>
<p:sldLayout xmlns:a="http://schemas.openxmlformats.org/drawingml/2006/main" xmlns:r="http://schemas.openxmlformats.org/officeDocument/2006/relationships" xmlns:p="http://schemas.openxmlformats.org/presentationml/2006/main" type="vertTitleAndTx" preserve="1">
  <p:cSld name="Tiêu đề dọc và Văn bản">
    <p:spTree>
      <p:nvGrpSpPr>
        <p:cNvPr id="1" name=""/>
        <p:cNvGrpSpPr/>
        <p:nvPr/>
      </p:nvGrpSpPr>
      <p:grpSpPr>
        <a:xfrm>
          <a:off x="0" y="0"/>
          <a:ext cx="0" cy="0"/>
          <a:chOff x="0" y="0"/>
          <a:chExt cx="0" cy="0"/>
        </a:xfrm>
      </p:grpSpPr>
      <p:sp>
        <p:nvSpPr>
          <p:cNvPr id="2" name="Tiêu đề Dọc 1"/>
          <p:cNvSpPr>
            <a:spLocks noGrp="1"/>
          </p:cNvSpPr>
          <p:nvPr>
            <p:ph type="title" orient="vert"/>
          </p:nvPr>
        </p:nvSpPr>
        <p:spPr>
          <a:xfrm>
            <a:off x="8839200" y="274639"/>
            <a:ext cx="2743200" cy="5851525"/>
          </a:xfrm>
        </p:spPr>
        <p:txBody>
          <a:bodyPr vert="eaVert"/>
          <a:lstStyle/>
          <a:p>
            <a:r>
              <a:rPr lang="vi-VN"/>
              <a:t>Bấm &amp; sửa kiểu tiêu đề</a:t>
            </a:r>
          </a:p>
        </p:txBody>
      </p:sp>
      <p:sp>
        <p:nvSpPr>
          <p:cNvPr id="3" name="Chỗ dành sẵn cho Văn bản Dọc 2"/>
          <p:cNvSpPr>
            <a:spLocks noGrp="1"/>
          </p:cNvSpPr>
          <p:nvPr>
            <p:ph type="body" orient="vert" idx="1"/>
          </p:nvPr>
        </p:nvSpPr>
        <p:spPr>
          <a:xfrm>
            <a:off x="609600" y="274639"/>
            <a:ext cx="8026400" cy="5851525"/>
          </a:xfrm>
        </p:spPr>
        <p:txBody>
          <a:bodyPr vert="eaVert"/>
          <a:lstStyle/>
          <a:p>
            <a:pPr lvl="0"/>
            <a:r>
              <a:rPr lang="vi-VN"/>
              <a:t>Bấm &amp; sửa kiểu tiêu đề</a:t>
            </a:r>
          </a:p>
          <a:p>
            <a:pPr lvl="1"/>
            <a:r>
              <a:rPr lang="vi-VN"/>
              <a:t>Mức hai</a:t>
            </a:r>
          </a:p>
          <a:p>
            <a:pPr lvl="2"/>
            <a:r>
              <a:rPr lang="vi-VN"/>
              <a:t>Mức ba</a:t>
            </a:r>
          </a:p>
          <a:p>
            <a:pPr lvl="3"/>
            <a:r>
              <a:rPr lang="vi-VN"/>
              <a:t>Mức bốn</a:t>
            </a:r>
          </a:p>
          <a:p>
            <a:pPr lvl="4"/>
            <a:r>
              <a:rPr lang="vi-VN"/>
              <a:t>Mức năm</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0396BB44-4E82-490B-8208-1AC0E2D32733}"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3925757004"/>
      </p:ext>
    </p:extLst>
  </p:cSld>
  <p:clrMapOvr>
    <a:masterClrMapping/>
  </p:clrMapOvr>
</p:sldLayout>
</file>

<file path=ppt/slideLayouts/slideLayout191.xml><?xml version="1.0" encoding="utf-8"?>
<p:sldLayout xmlns:a="http://schemas.openxmlformats.org/drawingml/2006/main" xmlns:r="http://schemas.openxmlformats.org/officeDocument/2006/relationships" xmlns:p="http://schemas.openxmlformats.org/presentationml/2006/main" type="tbl" preserve="1">
  <p:cSld name="Tiêu đề và Bảng">
    <p:spTree>
      <p:nvGrpSpPr>
        <p:cNvPr id="1" name=""/>
        <p:cNvGrpSpPr/>
        <p:nvPr/>
      </p:nvGrpSpPr>
      <p:grpSpPr>
        <a:xfrm>
          <a:off x="0" y="0"/>
          <a:ext cx="0" cy="0"/>
          <a:chOff x="0" y="0"/>
          <a:chExt cx="0" cy="0"/>
        </a:xfrm>
      </p:grpSpPr>
      <p:sp>
        <p:nvSpPr>
          <p:cNvPr id="2" name="Tiêu đề 1"/>
          <p:cNvSpPr>
            <a:spLocks noGrp="1"/>
          </p:cNvSpPr>
          <p:nvPr>
            <p:ph type="title"/>
          </p:nvPr>
        </p:nvSpPr>
        <p:spPr>
          <a:xfrm>
            <a:off x="609600" y="274638"/>
            <a:ext cx="10972800" cy="1143000"/>
          </a:xfrm>
        </p:spPr>
        <p:txBody>
          <a:bodyPr/>
          <a:lstStyle/>
          <a:p>
            <a:r>
              <a:rPr lang="vi-VN"/>
              <a:t>Bấm &amp; sửa kiểu tiêu đề</a:t>
            </a:r>
          </a:p>
        </p:txBody>
      </p:sp>
      <p:sp>
        <p:nvSpPr>
          <p:cNvPr id="3" name="Chỗ dành sẵn cho Bảng 2"/>
          <p:cNvSpPr>
            <a:spLocks noGrp="1"/>
          </p:cNvSpPr>
          <p:nvPr>
            <p:ph type="tbl" idx="1"/>
          </p:nvPr>
        </p:nvSpPr>
        <p:spPr>
          <a:xfrm>
            <a:off x="609600" y="1600201"/>
            <a:ext cx="10972800" cy="4525963"/>
          </a:xfrm>
        </p:spPr>
        <p:txBody>
          <a:bodyPr/>
          <a:lstStyle/>
          <a:p>
            <a:pPr lvl="0"/>
            <a:endParaRPr lang="vi-VN" noProof="0"/>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752C0090-4B7A-42BE-9FC3-7F94055A0765}"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3934178711"/>
      </p:ext>
    </p:extLst>
  </p:cSld>
  <p:clrMapOvr>
    <a:masterClrMapping/>
  </p:clrMapOvr>
</p:sldLayout>
</file>

<file path=ppt/slideLayouts/slideLayout192.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79384023"/>
      </p:ext>
    </p:extLst>
  </p:cSld>
  <p:clrMapOvr>
    <a:masterClrMapping/>
  </p:clrMapOvr>
  <p:transition spd="slow" advClick="0" advTm="0">
    <p:fade/>
  </p:transition>
</p:sldLayout>
</file>

<file path=ppt/slideLayouts/slideLayout193.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52EEC785-8258-4085-BCB6-9C307FB26990}"/>
              </a:ext>
            </a:extLst>
          </p:cNvPr>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Tree>
    <p:extLst>
      <p:ext uri="{BB962C8B-B14F-4D97-AF65-F5344CB8AC3E}">
        <p14:creationId xmlns:p14="http://schemas.microsoft.com/office/powerpoint/2010/main" val="3112079833"/>
      </p:ext>
    </p:extLst>
  </p:cSld>
  <p:clrMapOvr>
    <a:masterClrMapping/>
  </p:clrMapOvr>
  <p:transition spd="slow" advClick="0" advTm="0">
    <p:fade/>
  </p:transition>
</p:sldLayout>
</file>

<file path=ppt/slideLayouts/slideLayout194.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4277450727"/>
      </p:ext>
    </p:extLst>
  </p:cSld>
  <p:clrMapOvr>
    <a:masterClrMapping/>
  </p:clrMapOvr>
  <p:transition spd="slow" advClick="0" advTm="0">
    <p:fade/>
  </p:transition>
</p:sldLayout>
</file>

<file path=ppt/slideLayouts/slideLayout195.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52EEC785-8258-4085-BCB6-9C307FB26990}"/>
              </a:ext>
            </a:extLst>
          </p:cNvPr>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Tree>
    <p:extLst>
      <p:ext uri="{BB962C8B-B14F-4D97-AF65-F5344CB8AC3E}">
        <p14:creationId xmlns:p14="http://schemas.microsoft.com/office/powerpoint/2010/main" val="3041080463"/>
      </p:ext>
    </p:extLst>
  </p:cSld>
  <p:clrMapOvr>
    <a:masterClrMapping/>
  </p:clrMapOvr>
  <p:transition spd="slow" advClick="0" advTm="0">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ED1FA8D-1EEE-4F84-A81B-4EB193DBBAE2}" type="datetimeFigureOut">
              <a:rPr lang="en-US" smtClean="0"/>
              <a:pPr/>
              <a:t>4/7/2023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BCD2020-CAF4-40FC-9E00-D2E87A1887F2}" type="slidenum">
              <a:rPr lang="en-US" smtClean="0"/>
              <a:pPr/>
              <a:t>‹#›</a:t>
            </a:fld>
            <a:endParaRPr lang="en-US" dirty="0"/>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6ED1FA8D-1EEE-4F84-A81B-4EB193DBBAE2}" type="datetimeFigureOut">
              <a:rPr lang="en-US" smtClean="0">
                <a:solidFill>
                  <a:prstClr val="black">
                    <a:tint val="75000"/>
                  </a:prstClr>
                </a:solidFill>
              </a:rPr>
              <a:pPr/>
              <a:t>4/7/2023</a:t>
            </a:fld>
            <a:endParaRPr lang="en-US" dirty="0">
              <a:solidFill>
                <a:prstClr val="black">
                  <a:tint val="75000"/>
                </a:prstClr>
              </a:solidFill>
            </a:endParaRPr>
          </a:p>
        </p:txBody>
      </p:sp>
      <p:sp>
        <p:nvSpPr>
          <p:cNvPr id="4" name="Footer Placeholder 3"/>
          <p:cNvSpPr>
            <a:spLocks noGrp="1"/>
          </p:cNvSpPr>
          <p:nvPr>
            <p:ph type="ftr" sz="quarter" idx="11"/>
          </p:nvPr>
        </p:nvSpPr>
        <p:spPr/>
        <p:txBody>
          <a:bodyPr/>
          <a:lstStyle/>
          <a:p>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6BCD2020-CAF4-40FC-9E00-D2E87A1887F2}"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04579879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ED1FA8D-1EEE-4F84-A81B-4EB193DBBAE2}" type="datetimeFigureOut">
              <a:rPr lang="en-US" smtClean="0">
                <a:solidFill>
                  <a:prstClr val="black">
                    <a:tint val="75000"/>
                  </a:prstClr>
                </a:solidFill>
              </a:rPr>
              <a:pPr/>
              <a:t>4/7/2023</a:t>
            </a:fld>
            <a:endParaRPr lang="en-US" dirty="0">
              <a:solidFill>
                <a:prstClr val="black">
                  <a:tint val="75000"/>
                </a:prstClr>
              </a:solidFill>
            </a:endParaRPr>
          </a:p>
        </p:txBody>
      </p:sp>
      <p:sp>
        <p:nvSpPr>
          <p:cNvPr id="3" name="Footer Placeholder 2"/>
          <p:cNvSpPr>
            <a:spLocks noGrp="1"/>
          </p:cNvSpPr>
          <p:nvPr>
            <p:ph type="ftr" sz="quarter" idx="11"/>
          </p:nvPr>
        </p:nvSpPr>
        <p:spPr/>
        <p:txBody>
          <a:bodyPr/>
          <a:lstStyle/>
          <a:p>
            <a:endParaRPr lang="en-US" dirty="0">
              <a:solidFill>
                <a:prstClr val="black">
                  <a:tint val="75000"/>
                </a:prstClr>
              </a:solidFill>
            </a:endParaRPr>
          </a:p>
        </p:txBody>
      </p:sp>
      <p:sp>
        <p:nvSpPr>
          <p:cNvPr id="4" name="Slide Number Placeholder 3"/>
          <p:cNvSpPr>
            <a:spLocks noGrp="1"/>
          </p:cNvSpPr>
          <p:nvPr>
            <p:ph type="sldNum" sz="quarter" idx="12"/>
          </p:nvPr>
        </p:nvSpPr>
        <p:spPr/>
        <p:txBody>
          <a:bodyPr/>
          <a:lstStyle/>
          <a:p>
            <a:fld id="{6BCD2020-CAF4-40FC-9E00-D2E87A1887F2}"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99507180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6ED1FA8D-1EEE-4F84-A81B-4EB193DBBAE2}" type="datetimeFigureOut">
              <a:rPr lang="en-US" smtClean="0">
                <a:solidFill>
                  <a:prstClr val="black">
                    <a:tint val="75000"/>
                  </a:prstClr>
                </a:solidFill>
              </a:rPr>
              <a:pPr/>
              <a:t>4/7/2023</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6BCD2020-CAF4-40FC-9E00-D2E87A1887F2}"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62238908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6ED1FA8D-1EEE-4F84-A81B-4EB193DBBAE2}" type="datetimeFigureOut">
              <a:rPr lang="en-US" smtClean="0">
                <a:solidFill>
                  <a:prstClr val="black">
                    <a:tint val="75000"/>
                  </a:prstClr>
                </a:solidFill>
              </a:rPr>
              <a:pPr/>
              <a:t>4/7/2023</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6BCD2020-CAF4-40FC-9E00-D2E87A1887F2}"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47553875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ED1FA8D-1EEE-4F84-A81B-4EB193DBBAE2}" type="datetimeFigureOut">
              <a:rPr lang="en-US" smtClean="0">
                <a:solidFill>
                  <a:prstClr val="black">
                    <a:tint val="75000"/>
                  </a:prstClr>
                </a:solidFill>
              </a:rPr>
              <a:pPr/>
              <a:t>4/7/2023</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6BCD2020-CAF4-40FC-9E00-D2E87A1887F2}"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70004574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ED1FA8D-1EEE-4F84-A81B-4EB193DBBAE2}" type="datetimeFigureOut">
              <a:rPr lang="en-US" smtClean="0">
                <a:solidFill>
                  <a:prstClr val="black">
                    <a:tint val="75000"/>
                  </a:prstClr>
                </a:solidFill>
              </a:rPr>
              <a:pPr/>
              <a:t>4/7/2023</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6BCD2020-CAF4-40FC-9E00-D2E87A1887F2}"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80107085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99FAD74D-847D-4F1B-87B5-66C818458015}"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135022578"/>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504400F3-780D-4B29-8E43-A7DE9A9CBE86}"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044031097"/>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DFA38C0D-8BD4-4917-9680-9DD41E2129C0}"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538156126"/>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1767FF64-D5B3-45DB-B93B-E184D8C3E328}"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411883980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6ED1FA8D-1EEE-4F84-A81B-4EB193DBBAE2}" type="datetimeFigureOut">
              <a:rPr lang="en-US" smtClean="0"/>
              <a:pPr/>
              <a:t>4/7/2023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BCD2020-CAF4-40FC-9E00-D2E87A1887F2}" type="slidenum">
              <a:rPr lang="en-US" smtClean="0"/>
              <a:pPr/>
              <a:t>‹#›</a:t>
            </a:fld>
            <a:endParaRPr lang="en-US" dirty="0"/>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E18A0900-8CFD-4D05-8702-4136F3C3353D}"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651497308"/>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EDB1FEB3-DD1F-4B24-8D21-EB1F4CD83B91}"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969911653"/>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F5FC16AB-4695-449E-8C0F-EC7AB85F0265}"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25297550"/>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F8109C77-238F-4226-8532-06E682D28556}"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447038358"/>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0C2AD2AE-083C-48B0-A159-710AF98A6349}"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940508033"/>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3B319D12-4644-4786-B66F-B2BA15D8C7D2}"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123052039"/>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607F124F-C177-4D89-8C93-A17D390902A8}"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279139836"/>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p>
            <a:r>
              <a:rPr lang="en-US"/>
              <a:t>Click to edit Master title style</a:t>
            </a:r>
          </a:p>
        </p:txBody>
      </p:sp>
      <p:sp>
        <p:nvSpPr>
          <p:cNvPr id="3" name="Text Placeholder 2"/>
          <p:cNvSpPr>
            <a:spLocks noGrp="1"/>
          </p:cNvSpPr>
          <p:nvPr>
            <p:ph type="body" sz="half" idx="1"/>
          </p:nvPr>
        </p:nvSpPr>
        <p:spPr>
          <a:xfrm>
            <a:off x="609600" y="1600201"/>
            <a:ext cx="53848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3A048080-596F-40CE-8B14-59E4BA7B7D27}"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120179978"/>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fourObj" preserve="1">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609600" y="274638"/>
            <a:ext cx="10972800" cy="1143000"/>
          </a:xfrm>
        </p:spPr>
        <p:txBody>
          <a:bodyPr/>
          <a:lstStyle/>
          <a:p>
            <a:r>
              <a:rPr lang="en-US"/>
              <a:t>Click to edit Master title style</a:t>
            </a:r>
          </a:p>
        </p:txBody>
      </p:sp>
      <p:sp>
        <p:nvSpPr>
          <p:cNvPr id="3" name="Content Placeholder 2"/>
          <p:cNvSpPr>
            <a:spLocks noGrp="1"/>
          </p:cNvSpPr>
          <p:nvPr>
            <p:ph sz="quarter" idx="1"/>
          </p:nvPr>
        </p:nvSpPr>
        <p:spPr>
          <a:xfrm>
            <a:off x="609600" y="1600200"/>
            <a:ext cx="5384800" cy="21859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6197600" y="1600200"/>
            <a:ext cx="5384800" cy="21859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609600" y="3938589"/>
            <a:ext cx="5384800" cy="21875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Content Placeholder 5"/>
          <p:cNvSpPr>
            <a:spLocks noGrp="1"/>
          </p:cNvSpPr>
          <p:nvPr>
            <p:ph sz="quarter" idx="4"/>
          </p:nvPr>
        </p:nvSpPr>
        <p:spPr>
          <a:xfrm>
            <a:off x="6197600" y="3938589"/>
            <a:ext cx="5384800" cy="21875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A87E1687-4CB0-4B92-9FA4-A00491A8DD23}"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198346040"/>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09600" y="274639"/>
            <a:ext cx="10972800" cy="58515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20E3A081-641F-4855-87E3-35BE14423299}"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404308807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6ED1FA8D-1EEE-4F84-A81B-4EB193DBBAE2}" type="datetimeFigureOut">
              <a:rPr lang="en-US" smtClean="0"/>
              <a:pPr/>
              <a:t>4/7/2023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BCD2020-CAF4-40FC-9E00-D2E87A1887F2}" type="slidenum">
              <a:rPr lang="en-US" smtClean="0"/>
              <a:pPr/>
              <a:t>‹#›</a:t>
            </a:fld>
            <a:endParaRPr lang="en-US" dirty="0"/>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1" y="2438401"/>
            <a:ext cx="12012084" cy="1052513"/>
            <a:chOff x="0" y="1536"/>
            <a:chExt cx="5675" cy="663"/>
          </a:xfrm>
        </p:grpSpPr>
        <p:grpSp>
          <p:nvGrpSpPr>
            <p:cNvPr id="5" name="Group 3"/>
            <p:cNvGrpSpPr>
              <a:grpSpLocks/>
            </p:cNvGrpSpPr>
            <p:nvPr/>
          </p:nvGrpSpPr>
          <p:grpSpPr bwMode="auto">
            <a:xfrm>
              <a:off x="183" y="1604"/>
              <a:ext cx="448" cy="299"/>
              <a:chOff x="720" y="336"/>
              <a:chExt cx="624" cy="432"/>
            </a:xfrm>
          </p:grpSpPr>
          <p:sp>
            <p:nvSpPr>
              <p:cNvPr id="12" name="Rectangle 4"/>
              <p:cNvSpPr>
                <a:spLocks noChangeArrowheads="1"/>
              </p:cNvSpPr>
              <p:nvPr/>
            </p:nvSpPr>
            <p:spPr bwMode="auto">
              <a:xfrm>
                <a:off x="720" y="336"/>
                <a:ext cx="384" cy="432"/>
              </a:xfrm>
              <a:prstGeom prst="rect">
                <a:avLst/>
              </a:prstGeom>
              <a:solidFill>
                <a:schemeClr val="folHlink"/>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US" sz="1800">
                  <a:solidFill>
                    <a:srgbClr val="000000"/>
                  </a:solidFill>
                  <a:cs typeface="Arial" charset="0"/>
                </a:endParaRPr>
              </a:p>
            </p:txBody>
          </p:sp>
          <p:sp>
            <p:nvSpPr>
              <p:cNvPr id="13" name="Rectangle 5"/>
              <p:cNvSpPr>
                <a:spLocks noChangeArrowheads="1"/>
              </p:cNvSpPr>
              <p:nvPr/>
            </p:nvSpPr>
            <p:spPr bwMode="auto">
              <a:xfrm>
                <a:off x="1056" y="336"/>
                <a:ext cx="288" cy="432"/>
              </a:xfrm>
              <a:prstGeom prst="rect">
                <a:avLst/>
              </a:prstGeom>
              <a:gradFill rotWithShape="0">
                <a:gsLst>
                  <a:gs pos="0">
                    <a:schemeClr val="folHlink"/>
                  </a:gs>
                  <a:gs pos="100000">
                    <a:schemeClr val="bg1"/>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US" sz="1800">
                  <a:solidFill>
                    <a:srgbClr val="000000"/>
                  </a:solidFill>
                  <a:cs typeface="Arial" charset="0"/>
                </a:endParaRPr>
              </a:p>
            </p:txBody>
          </p:sp>
        </p:grpSp>
        <p:grpSp>
          <p:nvGrpSpPr>
            <p:cNvPr id="6" name="Group 6"/>
            <p:cNvGrpSpPr>
              <a:grpSpLocks/>
            </p:cNvGrpSpPr>
            <p:nvPr/>
          </p:nvGrpSpPr>
          <p:grpSpPr bwMode="auto">
            <a:xfrm>
              <a:off x="261" y="1870"/>
              <a:ext cx="465" cy="299"/>
              <a:chOff x="912" y="2640"/>
              <a:chExt cx="672" cy="432"/>
            </a:xfrm>
          </p:grpSpPr>
          <p:sp>
            <p:nvSpPr>
              <p:cNvPr id="10" name="Rectangle 7"/>
              <p:cNvSpPr>
                <a:spLocks noChangeArrowheads="1"/>
              </p:cNvSpPr>
              <p:nvPr/>
            </p:nvSpPr>
            <p:spPr bwMode="auto">
              <a:xfrm>
                <a:off x="912" y="2640"/>
                <a:ext cx="384" cy="432"/>
              </a:xfrm>
              <a:prstGeom prst="rect">
                <a:avLst/>
              </a:prstGeom>
              <a:solidFill>
                <a:schemeClr val="accent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US" sz="1800">
                  <a:solidFill>
                    <a:srgbClr val="000000"/>
                  </a:solidFill>
                  <a:cs typeface="Arial" charset="0"/>
                </a:endParaRPr>
              </a:p>
            </p:txBody>
          </p:sp>
          <p:sp>
            <p:nvSpPr>
              <p:cNvPr id="11" name="Rectangle 8"/>
              <p:cNvSpPr>
                <a:spLocks noChangeArrowheads="1"/>
              </p:cNvSpPr>
              <p:nvPr/>
            </p:nvSpPr>
            <p:spPr bwMode="auto">
              <a:xfrm>
                <a:off x="1248" y="2640"/>
                <a:ext cx="336" cy="432"/>
              </a:xfrm>
              <a:prstGeom prst="rect">
                <a:avLst/>
              </a:prstGeom>
              <a:gradFill rotWithShape="0">
                <a:gsLst>
                  <a:gs pos="0">
                    <a:schemeClr val="accent2"/>
                  </a:gs>
                  <a:gs pos="100000">
                    <a:schemeClr val="bg1"/>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US" sz="1800">
                  <a:solidFill>
                    <a:srgbClr val="000000"/>
                  </a:solidFill>
                  <a:cs typeface="Arial" charset="0"/>
                </a:endParaRPr>
              </a:p>
            </p:txBody>
          </p:sp>
        </p:grpSp>
        <p:sp>
          <p:nvSpPr>
            <p:cNvPr id="7" name="Rectangle 9"/>
            <p:cNvSpPr>
              <a:spLocks noChangeArrowheads="1"/>
            </p:cNvSpPr>
            <p:nvPr/>
          </p:nvSpPr>
          <p:spPr bwMode="auto">
            <a:xfrm>
              <a:off x="0" y="1824"/>
              <a:ext cx="353" cy="266"/>
            </a:xfrm>
            <a:prstGeom prst="rect">
              <a:avLst/>
            </a:prstGeom>
            <a:gradFill rotWithShape="0">
              <a:gsLst>
                <a:gs pos="0">
                  <a:schemeClr val="bg1"/>
                </a:gs>
                <a:gs pos="100000">
                  <a:schemeClr val="hlink"/>
                </a:gs>
              </a:gsLst>
              <a:lin ang="189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US" sz="1800">
                <a:solidFill>
                  <a:srgbClr val="000000"/>
                </a:solidFill>
                <a:cs typeface="Arial" charset="0"/>
              </a:endParaRPr>
            </a:p>
          </p:txBody>
        </p:sp>
        <p:sp>
          <p:nvSpPr>
            <p:cNvPr id="8" name="Rectangle 10"/>
            <p:cNvSpPr>
              <a:spLocks noChangeArrowheads="1"/>
            </p:cNvSpPr>
            <p:nvPr/>
          </p:nvSpPr>
          <p:spPr bwMode="auto">
            <a:xfrm>
              <a:off x="400" y="1536"/>
              <a:ext cx="20" cy="663"/>
            </a:xfrm>
            <a:prstGeom prst="rect">
              <a:avLst/>
            </a:prstGeom>
            <a:solidFill>
              <a:schemeClr val="bg2"/>
            </a:solidFill>
            <a:ln>
              <a:noFill/>
            </a:ln>
            <a:effectLst/>
            <a:extLst>
              <a:ext uri="{91240B29-F687-4F45-9708-019B960494DF}">
                <a14:hiddenLine xmlns:a14="http://schemas.microsoft.com/office/drawing/2010/main" w="9525">
                  <a:solidFill>
                    <a:schemeClr val="bg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US" sz="1800">
                <a:solidFill>
                  <a:srgbClr val="000000"/>
                </a:solidFill>
                <a:cs typeface="Arial" charset="0"/>
              </a:endParaRPr>
            </a:p>
          </p:txBody>
        </p:sp>
        <p:sp>
          <p:nvSpPr>
            <p:cNvPr id="9" name="Rectangle 11"/>
            <p:cNvSpPr>
              <a:spLocks noChangeArrowheads="1"/>
            </p:cNvSpPr>
            <p:nvPr/>
          </p:nvSpPr>
          <p:spPr bwMode="auto">
            <a:xfrm flipV="1">
              <a:off x="199" y="2054"/>
              <a:ext cx="5476" cy="35"/>
            </a:xfrm>
            <a:prstGeom prst="rect">
              <a:avLst/>
            </a:prstGeom>
            <a:gradFill rotWithShape="0">
              <a:gsLst>
                <a:gs pos="0">
                  <a:schemeClr val="bg2"/>
                </a:gs>
                <a:gs pos="100000">
                  <a:schemeClr val="bg1"/>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US" sz="1800">
                <a:solidFill>
                  <a:srgbClr val="000000"/>
                </a:solidFill>
                <a:cs typeface="Arial" charset="0"/>
              </a:endParaRPr>
            </a:p>
          </p:txBody>
        </p:sp>
      </p:grpSp>
      <p:sp>
        <p:nvSpPr>
          <p:cNvPr id="55308" name="Rectangle 12"/>
          <p:cNvSpPr>
            <a:spLocks noGrp="1" noChangeArrowheads="1"/>
          </p:cNvSpPr>
          <p:nvPr>
            <p:ph type="ctrTitle"/>
          </p:nvPr>
        </p:nvSpPr>
        <p:spPr>
          <a:xfrm>
            <a:off x="1320800" y="1676400"/>
            <a:ext cx="10363200" cy="1462088"/>
          </a:xfrm>
        </p:spPr>
        <p:txBody>
          <a:bodyPr/>
          <a:lstStyle>
            <a:lvl1pPr>
              <a:defRPr/>
            </a:lvl1pPr>
          </a:lstStyle>
          <a:p>
            <a:pPr lvl="0"/>
            <a:r>
              <a:rPr lang="en-US" noProof="0"/>
              <a:t>Click to edit Master title style</a:t>
            </a:r>
          </a:p>
        </p:txBody>
      </p:sp>
      <p:sp>
        <p:nvSpPr>
          <p:cNvPr id="55309" name="Rectangle 13"/>
          <p:cNvSpPr>
            <a:spLocks noGrp="1" noChangeArrowheads="1"/>
          </p:cNvSpPr>
          <p:nvPr>
            <p:ph type="subTitle" idx="1"/>
          </p:nvPr>
        </p:nvSpPr>
        <p:spPr>
          <a:xfrm>
            <a:off x="1828800" y="3886200"/>
            <a:ext cx="8534400" cy="1752600"/>
          </a:xfrm>
        </p:spPr>
        <p:txBody>
          <a:bodyPr/>
          <a:lstStyle>
            <a:lvl1pPr marL="0" indent="0" algn="ctr">
              <a:buFont typeface="Wingdings" pitchFamily="2" charset="2"/>
              <a:buNone/>
              <a:defRPr/>
            </a:lvl1pPr>
          </a:lstStyle>
          <a:p>
            <a:pPr lvl="0"/>
            <a:r>
              <a:rPr lang="en-US" noProof="0"/>
              <a:t>Click to edit Master subtitle style</a:t>
            </a:r>
          </a:p>
        </p:txBody>
      </p:sp>
      <p:sp>
        <p:nvSpPr>
          <p:cNvPr id="14" name="Rectangle 14"/>
          <p:cNvSpPr>
            <a:spLocks noGrp="1" noChangeArrowheads="1"/>
          </p:cNvSpPr>
          <p:nvPr>
            <p:ph type="dt" sz="half" idx="10"/>
          </p:nvPr>
        </p:nvSpPr>
        <p:spPr>
          <a:xfrm>
            <a:off x="1320800" y="6248400"/>
            <a:ext cx="2540000" cy="457200"/>
          </a:xfrm>
        </p:spPr>
        <p:txBody>
          <a:bodyPr/>
          <a:lstStyle>
            <a:lvl1pPr>
              <a:defRPr>
                <a:solidFill>
                  <a:schemeClr val="bg2"/>
                </a:solidFill>
              </a:defRPr>
            </a:lvl1pPr>
          </a:lstStyle>
          <a:p>
            <a:pPr>
              <a:defRPr/>
            </a:pPr>
            <a:endParaRPr lang="en-US">
              <a:solidFill>
                <a:srgbClr val="1C1C1C"/>
              </a:solidFill>
            </a:endParaRPr>
          </a:p>
        </p:txBody>
      </p:sp>
      <p:sp>
        <p:nvSpPr>
          <p:cNvPr id="15" name="Rectangle 15"/>
          <p:cNvSpPr>
            <a:spLocks noGrp="1" noChangeArrowheads="1"/>
          </p:cNvSpPr>
          <p:nvPr>
            <p:ph type="ftr" sz="quarter" idx="11"/>
          </p:nvPr>
        </p:nvSpPr>
        <p:spPr>
          <a:xfrm>
            <a:off x="4572000" y="6248400"/>
            <a:ext cx="3860800" cy="457200"/>
          </a:xfrm>
        </p:spPr>
        <p:txBody>
          <a:bodyPr/>
          <a:lstStyle>
            <a:lvl1pPr>
              <a:defRPr>
                <a:solidFill>
                  <a:schemeClr val="bg2"/>
                </a:solidFill>
              </a:defRPr>
            </a:lvl1pPr>
          </a:lstStyle>
          <a:p>
            <a:pPr>
              <a:defRPr/>
            </a:pPr>
            <a:endParaRPr lang="en-US">
              <a:solidFill>
                <a:srgbClr val="1C1C1C"/>
              </a:solidFill>
            </a:endParaRPr>
          </a:p>
        </p:txBody>
      </p:sp>
      <p:sp>
        <p:nvSpPr>
          <p:cNvPr id="16" name="Rectangle 16"/>
          <p:cNvSpPr>
            <a:spLocks noGrp="1" noChangeArrowheads="1"/>
          </p:cNvSpPr>
          <p:nvPr>
            <p:ph type="sldNum" sz="quarter" idx="12"/>
          </p:nvPr>
        </p:nvSpPr>
        <p:spPr>
          <a:xfrm>
            <a:off x="9144000" y="6248400"/>
            <a:ext cx="2540000" cy="457200"/>
          </a:xfrm>
        </p:spPr>
        <p:txBody>
          <a:bodyPr/>
          <a:lstStyle>
            <a:lvl1pPr>
              <a:defRPr>
                <a:solidFill>
                  <a:schemeClr val="bg2"/>
                </a:solidFill>
              </a:defRPr>
            </a:lvl1pPr>
          </a:lstStyle>
          <a:p>
            <a:pPr>
              <a:defRPr/>
            </a:pPr>
            <a:fld id="{AEAC39D1-6F7E-457F-901D-074BB5A4527B}" type="slidenum">
              <a:rPr lang="en-US">
                <a:solidFill>
                  <a:srgbClr val="1C1C1C"/>
                </a:solidFill>
              </a:rPr>
              <a:pPr>
                <a:defRPr/>
              </a:pPr>
              <a:t>‹#›</a:t>
            </a:fld>
            <a:endParaRPr lang="en-US">
              <a:solidFill>
                <a:srgbClr val="1C1C1C"/>
              </a:solidFill>
            </a:endParaRPr>
          </a:p>
        </p:txBody>
      </p:sp>
    </p:spTree>
    <p:extLst>
      <p:ext uri="{BB962C8B-B14F-4D97-AF65-F5344CB8AC3E}">
        <p14:creationId xmlns:p14="http://schemas.microsoft.com/office/powerpoint/2010/main" val="2682134237"/>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1"/>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12"/>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13"/>
          <p:cNvSpPr>
            <a:spLocks noGrp="1" noChangeArrowheads="1"/>
          </p:cNvSpPr>
          <p:nvPr>
            <p:ph type="sldNum" sz="quarter" idx="12"/>
          </p:nvPr>
        </p:nvSpPr>
        <p:spPr>
          <a:ln/>
        </p:spPr>
        <p:txBody>
          <a:bodyPr/>
          <a:lstStyle>
            <a:lvl1pPr>
              <a:defRPr/>
            </a:lvl1pPr>
          </a:lstStyle>
          <a:p>
            <a:pPr>
              <a:defRPr/>
            </a:pPr>
            <a:fld id="{F0F6B716-DE0E-4C80-8BC5-5436B940E1E3}"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198961802"/>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11"/>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12"/>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13"/>
          <p:cNvSpPr>
            <a:spLocks noGrp="1" noChangeArrowheads="1"/>
          </p:cNvSpPr>
          <p:nvPr>
            <p:ph type="sldNum" sz="quarter" idx="12"/>
          </p:nvPr>
        </p:nvSpPr>
        <p:spPr>
          <a:ln/>
        </p:spPr>
        <p:txBody>
          <a:bodyPr/>
          <a:lstStyle>
            <a:lvl1pPr>
              <a:defRPr/>
            </a:lvl1pPr>
          </a:lstStyle>
          <a:p>
            <a:pPr>
              <a:defRPr/>
            </a:pPr>
            <a:fld id="{3757BEB5-B956-4AAA-92F9-801D3E105E1F}"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414808285"/>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1576917" y="2017713"/>
            <a:ext cx="508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860117" y="2017713"/>
            <a:ext cx="508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11"/>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12"/>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13"/>
          <p:cNvSpPr>
            <a:spLocks noGrp="1" noChangeArrowheads="1"/>
          </p:cNvSpPr>
          <p:nvPr>
            <p:ph type="sldNum" sz="quarter" idx="12"/>
          </p:nvPr>
        </p:nvSpPr>
        <p:spPr>
          <a:ln/>
        </p:spPr>
        <p:txBody>
          <a:bodyPr/>
          <a:lstStyle>
            <a:lvl1pPr>
              <a:defRPr/>
            </a:lvl1pPr>
          </a:lstStyle>
          <a:p>
            <a:pPr>
              <a:defRPr/>
            </a:pPr>
            <a:fld id="{4260C87E-DEE5-4F8C-A204-1AD82D14DE7D}"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251838828"/>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11"/>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8" name="Rectangle 12"/>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9" name="Rectangle 13"/>
          <p:cNvSpPr>
            <a:spLocks noGrp="1" noChangeArrowheads="1"/>
          </p:cNvSpPr>
          <p:nvPr>
            <p:ph type="sldNum" sz="quarter" idx="12"/>
          </p:nvPr>
        </p:nvSpPr>
        <p:spPr>
          <a:ln/>
        </p:spPr>
        <p:txBody>
          <a:bodyPr/>
          <a:lstStyle>
            <a:lvl1pPr>
              <a:defRPr/>
            </a:lvl1pPr>
          </a:lstStyle>
          <a:p>
            <a:pPr>
              <a:defRPr/>
            </a:pPr>
            <a:fld id="{178643F8-8ECA-474C-825F-CE8D95330723}"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45258049"/>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11"/>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12"/>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13"/>
          <p:cNvSpPr>
            <a:spLocks noGrp="1" noChangeArrowheads="1"/>
          </p:cNvSpPr>
          <p:nvPr>
            <p:ph type="sldNum" sz="quarter" idx="12"/>
          </p:nvPr>
        </p:nvSpPr>
        <p:spPr>
          <a:ln/>
        </p:spPr>
        <p:txBody>
          <a:bodyPr/>
          <a:lstStyle>
            <a:lvl1pPr>
              <a:defRPr/>
            </a:lvl1pPr>
          </a:lstStyle>
          <a:p>
            <a:pPr>
              <a:defRPr/>
            </a:pPr>
            <a:fld id="{2A187334-66F2-44F3-BC43-3843BA6C9204}"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403772138"/>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1"/>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3" name="Rectangle 12"/>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4" name="Rectangle 13"/>
          <p:cNvSpPr>
            <a:spLocks noGrp="1" noChangeArrowheads="1"/>
          </p:cNvSpPr>
          <p:nvPr>
            <p:ph type="sldNum" sz="quarter" idx="12"/>
          </p:nvPr>
        </p:nvSpPr>
        <p:spPr>
          <a:ln/>
        </p:spPr>
        <p:txBody>
          <a:bodyPr/>
          <a:lstStyle>
            <a:lvl1pPr>
              <a:defRPr/>
            </a:lvl1pPr>
          </a:lstStyle>
          <a:p>
            <a:pPr>
              <a:defRPr/>
            </a:pPr>
            <a:fld id="{A83A87F4-11A3-4E89-A38E-91812ACADB1C}"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681749716"/>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11"/>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12"/>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13"/>
          <p:cNvSpPr>
            <a:spLocks noGrp="1" noChangeArrowheads="1"/>
          </p:cNvSpPr>
          <p:nvPr>
            <p:ph type="sldNum" sz="quarter" idx="12"/>
          </p:nvPr>
        </p:nvSpPr>
        <p:spPr>
          <a:ln/>
        </p:spPr>
        <p:txBody>
          <a:bodyPr/>
          <a:lstStyle>
            <a:lvl1pPr>
              <a:defRPr/>
            </a:lvl1pPr>
          </a:lstStyle>
          <a:p>
            <a:pPr>
              <a:defRPr/>
            </a:pPr>
            <a:fld id="{223AEC44-7058-453B-87D1-3BCB27A796B1}"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24690297"/>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11"/>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12"/>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13"/>
          <p:cNvSpPr>
            <a:spLocks noGrp="1" noChangeArrowheads="1"/>
          </p:cNvSpPr>
          <p:nvPr>
            <p:ph type="sldNum" sz="quarter" idx="12"/>
          </p:nvPr>
        </p:nvSpPr>
        <p:spPr>
          <a:ln/>
        </p:spPr>
        <p:txBody>
          <a:bodyPr/>
          <a:lstStyle>
            <a:lvl1pPr>
              <a:defRPr/>
            </a:lvl1pPr>
          </a:lstStyle>
          <a:p>
            <a:pPr>
              <a:defRPr/>
            </a:pPr>
            <a:fld id="{E6DAB5A9-CFE5-4E05-9598-842563AA6D3A}"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369820163"/>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1"/>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12"/>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13"/>
          <p:cNvSpPr>
            <a:spLocks noGrp="1" noChangeArrowheads="1"/>
          </p:cNvSpPr>
          <p:nvPr>
            <p:ph type="sldNum" sz="quarter" idx="12"/>
          </p:nvPr>
        </p:nvSpPr>
        <p:spPr>
          <a:ln/>
        </p:spPr>
        <p:txBody>
          <a:bodyPr/>
          <a:lstStyle>
            <a:lvl1pPr>
              <a:defRPr/>
            </a:lvl1pPr>
          </a:lstStyle>
          <a:p>
            <a:pPr>
              <a:defRPr/>
            </a:pPr>
            <a:fld id="{376A1086-66A7-4594-AE46-9D15541618D6}"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76939590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6ED1FA8D-1EEE-4F84-A81B-4EB193DBBAE2}" type="datetimeFigureOut">
              <a:rPr lang="en-US" smtClean="0"/>
              <a:pPr/>
              <a:t>4/7/2023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BCD2020-CAF4-40FC-9E00-D2E87A1887F2}" type="slidenum">
              <a:rPr lang="en-US" smtClean="0"/>
              <a:pPr/>
              <a:t>‹#›</a:t>
            </a:fld>
            <a:endParaRPr lang="en-US" dirty="0"/>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338733" y="214313"/>
            <a:ext cx="2601384" cy="59182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1534584" y="214313"/>
            <a:ext cx="7600949" cy="59182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1"/>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12"/>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13"/>
          <p:cNvSpPr>
            <a:spLocks noGrp="1" noChangeArrowheads="1"/>
          </p:cNvSpPr>
          <p:nvPr>
            <p:ph type="sldNum" sz="quarter" idx="12"/>
          </p:nvPr>
        </p:nvSpPr>
        <p:spPr>
          <a:ln/>
        </p:spPr>
        <p:txBody>
          <a:bodyPr/>
          <a:lstStyle>
            <a:lvl1pPr>
              <a:defRPr/>
            </a:lvl1pPr>
          </a:lstStyle>
          <a:p>
            <a:pPr>
              <a:defRPr/>
            </a:pPr>
            <a:fld id="{9E75F8DC-3E0D-46FF-BBF4-ED79EB824B94}"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57531397"/>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endParaRPr lang="vi-VN"/>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endParaRPr lang="vi-VN"/>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3F38C0DD-1162-4880-A861-24106FFF803C}"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402569080"/>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A7D2E1CD-139E-4534-A3CE-BA67BDF38632}"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828405824"/>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endParaRPr lang="vi-VN"/>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DF677CAA-0DA4-4675-981F-4A6BEE4CB243}"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640759227"/>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09BD8AAF-7093-494E-88F0-6BE0A279E311}"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038543736"/>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vi-VN"/>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7"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70A1CFA0-70C2-4AC3-AD03-ECB55ECB5F18}"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935603168"/>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BD867AB9-895E-4258-BE00-56EA737AAD5C}"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763292718"/>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207A8856-B5D5-424D-9BB6-F872B31E6C97}"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512309369"/>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endParaRPr lang="vi-VN"/>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9C1776D4-D7C2-4441-8E41-CC3E23864EB2}"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818411126"/>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endParaRPr lang="vi-VN"/>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vi-VN" noProof="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151F6453-965D-45DA-BDB5-D1613CB992C5}"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60253435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6ED1FA8D-1EEE-4F84-A81B-4EB193DBBAE2}" type="datetimeFigureOut">
              <a:rPr lang="en-US" smtClean="0"/>
              <a:pPr/>
              <a:t>4/7/2023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BCD2020-CAF4-40FC-9E00-D2E87A1887F2}" type="slidenum">
              <a:rPr lang="en-US" smtClean="0"/>
              <a:pPr/>
              <a:t>‹#›</a:t>
            </a:fld>
            <a:endParaRPr lang="en-US" dirty="0"/>
          </a:p>
        </p:txBody>
      </p:sp>
    </p:spTree>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4F7FD588-B48A-431D-AFCF-EDCFC6128FBE}"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932009153"/>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endParaRPr lang="vi-VN"/>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0F11AC63-B99D-45B2-9F0A-16E581200DAE}"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223204878"/>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endParaRPr lang="vi-VN"/>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endParaRPr lang="vi-VN"/>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3F38C0DD-1162-4880-A861-24106FFF803C}"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648144672"/>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A7D2E1CD-139E-4534-A3CE-BA67BDF38632}"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970358541"/>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endParaRPr lang="vi-VN"/>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DF677CAA-0DA4-4675-981F-4A6BEE4CB243}"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683753657"/>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09BD8AAF-7093-494E-88F0-6BE0A279E311}"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069570105"/>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vi-VN"/>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7"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70A1CFA0-70C2-4AC3-AD03-ECB55ECB5F18}"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198129933"/>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BD867AB9-895E-4258-BE00-56EA737AAD5C}"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536497938"/>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207A8856-B5D5-424D-9BB6-F872B31E6C97}"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612926804"/>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endParaRPr lang="vi-VN"/>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9C1776D4-D7C2-4441-8E41-CC3E23864EB2}"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407994658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ED1FA8D-1EEE-4F84-A81B-4EB193DBBAE2}" type="datetimeFigureOut">
              <a:rPr lang="en-US" smtClean="0"/>
              <a:pPr/>
              <a:t>4/7/2023</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BCD2020-CAF4-40FC-9E00-D2E87A1887F2}" type="slidenum">
              <a:rPr lang="en-US" smtClean="0"/>
              <a:pPr/>
              <a:t>‹#›</a:t>
            </a:fld>
            <a:endParaRPr lang="en-US" dirty="0"/>
          </a:p>
        </p:txBody>
      </p:sp>
    </p:spTree>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endParaRPr lang="vi-VN"/>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vi-VN" noProof="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151F6453-965D-45DA-BDB5-D1613CB992C5}"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046714544"/>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4F7FD588-B48A-431D-AFCF-EDCFC6128FBE}"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478430249"/>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endParaRPr lang="vi-VN"/>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0F11AC63-B99D-45B2-9F0A-16E581200DAE}"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4012219"/>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7211ADE2-6637-4455-B2A1-1688D92B052C}"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56314048"/>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16E64471-32B5-46F0-8DA7-D01B691A7CA0}"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4071461673"/>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8F970564-E3BB-4585-9B76-38235A08C993}"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798042714"/>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C790ED13-464C-443E-B44C-3F4448AFCBE5}"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641727897"/>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BFD480EB-58EF-479B-BB6D-6D38E66E9FFC}"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761268245"/>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C874FDFA-2787-48C5-9C6B-969A832E6030}"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244173810"/>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1A147DAE-10CB-4DEE-8F67-70858A9391C7}"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13019657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6ED1FA8D-1EEE-4F84-A81B-4EB193DBBAE2}" type="datetimeFigureOut">
              <a:rPr lang="en-US" smtClean="0"/>
              <a:pPr/>
              <a:t>4/7/2023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BCD2020-CAF4-40FC-9E00-D2E87A1887F2}" type="slidenum">
              <a:rPr lang="en-US" smtClean="0"/>
              <a:pPr/>
              <a:t>‹#›</a:t>
            </a:fld>
            <a:endParaRPr lang="en-US" dirty="0"/>
          </a:p>
        </p:txBody>
      </p:sp>
    </p:spTree>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81AC4C20-DA38-4346-968B-BFC355E34CF4}"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040966214"/>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2A66BA0F-3917-4F0E-84B6-73FC02882C21}"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658754837"/>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A9D97D25-6277-4997-A96C-397F29F0D504}"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526791914"/>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D705939E-5811-42C2-81E0-1E3BF48CE148}"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447204467"/>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objOverTx">
  <p:cSld name="Title and Content over Text">
    <p:spTree>
      <p:nvGrpSpPr>
        <p:cNvPr id="1" name=""/>
        <p:cNvGrpSpPr/>
        <p:nvPr/>
      </p:nvGrpSpPr>
      <p:grpSpPr>
        <a:xfrm>
          <a:off x="0" y="0"/>
          <a:ext cx="0" cy="0"/>
          <a:chOff x="0" y="0"/>
          <a:chExt cx="0" cy="0"/>
        </a:xfrm>
      </p:grpSpPr>
      <p:sp>
        <p:nvSpPr>
          <p:cNvPr id="2" name="Title 1"/>
          <p:cNvSpPr>
            <a:spLocks noGrp="1"/>
          </p:cNvSpPr>
          <p:nvPr>
            <p:ph type="title"/>
          </p:nvPr>
        </p:nvSpPr>
        <p:spPr>
          <a:xfrm>
            <a:off x="609600" y="228600"/>
            <a:ext cx="10972800" cy="1143000"/>
          </a:xfrm>
        </p:spPr>
        <p:txBody>
          <a:bodyPr/>
          <a:lstStyle/>
          <a:p>
            <a:r>
              <a:rPr lang="en-US"/>
              <a:t>Click to edit Master title style</a:t>
            </a:r>
          </a:p>
        </p:txBody>
      </p:sp>
      <p:sp>
        <p:nvSpPr>
          <p:cNvPr id="3" name="Content Placeholder 2"/>
          <p:cNvSpPr>
            <a:spLocks noGrp="1"/>
          </p:cNvSpPr>
          <p:nvPr>
            <p:ph sz="half" idx="1"/>
          </p:nvPr>
        </p:nvSpPr>
        <p:spPr>
          <a:xfrm>
            <a:off x="609600" y="1600200"/>
            <a:ext cx="10972800" cy="21717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0" y="3924300"/>
            <a:ext cx="10972800" cy="21717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0B60CB1C-8C31-4E80-B5FF-BD292DD704B1}"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851315047"/>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endParaRPr lang="vi-VN"/>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endParaRPr lang="vi-VN"/>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C945886B-28C4-48EF-81CC-F5740D5CC073}"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719716099"/>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0F18211C-FBD7-43F0-AB78-2C714D8795D5}"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760023257"/>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endParaRPr lang="vi-VN"/>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8D55B350-0981-43CB-ABE8-A69E71CB93D6}"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451914952"/>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D12C5A2A-6B33-4E10-89FE-F70D21CC8273}"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356923831"/>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vi-VN"/>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7"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34C1FCA8-5556-43F8-81C4-638BCA009030}"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92903474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6ED1FA8D-1EEE-4F84-A81B-4EB193DBBAE2}" type="datetimeFigureOut">
              <a:rPr lang="en-US" smtClean="0"/>
              <a:pPr/>
              <a:t>4/7/2023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BCD2020-CAF4-40FC-9E00-D2E87A1887F2}" type="slidenum">
              <a:rPr lang="en-US" smtClean="0"/>
              <a:pPr/>
              <a:t>‹#›</a:t>
            </a:fld>
            <a:endParaRPr lang="en-US" dirty="0"/>
          </a:p>
        </p:txBody>
      </p:sp>
    </p:spTree>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17AD2AE6-FEFF-4F7E-8380-8AE71043C939}"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928383878"/>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6B91FF6E-1EF2-4DE7-AD5A-E9CA4D4DAED4}"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364532961"/>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endParaRPr lang="vi-VN"/>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AC387B11-860B-4647-AEDC-47A7DFCE6C6E}"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4068021650"/>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endParaRPr lang="vi-VN"/>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vi-VN" noProof="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F4FCC5A1-566A-485D-BE5E-692522B1299E}"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384289457"/>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561F834F-288E-4B80-A1EA-0AF5E27AF62E}"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821165833"/>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endParaRPr lang="vi-VN"/>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BDF1DEE7-69FB-4C1E-A853-84ECEDE2E926}"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74408539"/>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endParaRPr lang="vi-VN"/>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endParaRPr lang="vi-VN"/>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C945886B-28C4-48EF-81CC-F5740D5CC073}"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811692258"/>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0F18211C-FBD7-43F0-AB78-2C714D8795D5}"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228738358"/>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endParaRPr lang="vi-VN"/>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8D55B350-0981-43CB-ABE8-A69E71CB93D6}"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488246658"/>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D12C5A2A-6B33-4E10-89FE-F70D21CC8273}"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0305681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114.xml"/><Relationship Id="rId13" Type="http://schemas.openxmlformats.org/officeDocument/2006/relationships/theme" Target="../theme/theme10.xml"/><Relationship Id="rId3" Type="http://schemas.openxmlformats.org/officeDocument/2006/relationships/slideLayout" Target="../slideLayouts/slideLayout109.xml"/><Relationship Id="rId7" Type="http://schemas.openxmlformats.org/officeDocument/2006/relationships/slideLayout" Target="../slideLayouts/slideLayout113.xml"/><Relationship Id="rId12" Type="http://schemas.openxmlformats.org/officeDocument/2006/relationships/slideLayout" Target="../slideLayouts/slideLayout118.xml"/><Relationship Id="rId2" Type="http://schemas.openxmlformats.org/officeDocument/2006/relationships/slideLayout" Target="../slideLayouts/slideLayout108.xml"/><Relationship Id="rId1" Type="http://schemas.openxmlformats.org/officeDocument/2006/relationships/slideLayout" Target="../slideLayouts/slideLayout107.xml"/><Relationship Id="rId6" Type="http://schemas.openxmlformats.org/officeDocument/2006/relationships/slideLayout" Target="../slideLayouts/slideLayout112.xml"/><Relationship Id="rId11" Type="http://schemas.openxmlformats.org/officeDocument/2006/relationships/slideLayout" Target="../slideLayouts/slideLayout117.xml"/><Relationship Id="rId5" Type="http://schemas.openxmlformats.org/officeDocument/2006/relationships/slideLayout" Target="../slideLayouts/slideLayout111.xml"/><Relationship Id="rId10" Type="http://schemas.openxmlformats.org/officeDocument/2006/relationships/slideLayout" Target="../slideLayouts/slideLayout116.xml"/><Relationship Id="rId4" Type="http://schemas.openxmlformats.org/officeDocument/2006/relationships/slideLayout" Target="../slideLayouts/slideLayout110.xml"/><Relationship Id="rId9" Type="http://schemas.openxmlformats.org/officeDocument/2006/relationships/slideLayout" Target="../slideLayouts/slideLayout115.xml"/></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126.xml"/><Relationship Id="rId13" Type="http://schemas.openxmlformats.org/officeDocument/2006/relationships/theme" Target="../theme/theme11.xml"/><Relationship Id="rId3" Type="http://schemas.openxmlformats.org/officeDocument/2006/relationships/slideLayout" Target="../slideLayouts/slideLayout121.xml"/><Relationship Id="rId7" Type="http://schemas.openxmlformats.org/officeDocument/2006/relationships/slideLayout" Target="../slideLayouts/slideLayout125.xml"/><Relationship Id="rId12" Type="http://schemas.openxmlformats.org/officeDocument/2006/relationships/slideLayout" Target="../slideLayouts/slideLayout130.xml"/><Relationship Id="rId2" Type="http://schemas.openxmlformats.org/officeDocument/2006/relationships/slideLayout" Target="../slideLayouts/slideLayout120.xml"/><Relationship Id="rId1" Type="http://schemas.openxmlformats.org/officeDocument/2006/relationships/slideLayout" Target="../slideLayouts/slideLayout119.xml"/><Relationship Id="rId6" Type="http://schemas.openxmlformats.org/officeDocument/2006/relationships/slideLayout" Target="../slideLayouts/slideLayout124.xml"/><Relationship Id="rId11" Type="http://schemas.openxmlformats.org/officeDocument/2006/relationships/slideLayout" Target="../slideLayouts/slideLayout129.xml"/><Relationship Id="rId5" Type="http://schemas.openxmlformats.org/officeDocument/2006/relationships/slideLayout" Target="../slideLayouts/slideLayout123.xml"/><Relationship Id="rId10" Type="http://schemas.openxmlformats.org/officeDocument/2006/relationships/slideLayout" Target="../slideLayouts/slideLayout128.xml"/><Relationship Id="rId4" Type="http://schemas.openxmlformats.org/officeDocument/2006/relationships/slideLayout" Target="../slideLayouts/slideLayout122.xml"/><Relationship Id="rId9" Type="http://schemas.openxmlformats.org/officeDocument/2006/relationships/slideLayout" Target="../slideLayouts/slideLayout127.xml"/></Relationships>
</file>

<file path=ppt/slideMasters/_rels/slideMaster12.xml.rels><?xml version="1.0" encoding="UTF-8" standalone="yes"?>
<Relationships xmlns="http://schemas.openxmlformats.org/package/2006/relationships"><Relationship Id="rId8" Type="http://schemas.openxmlformats.org/officeDocument/2006/relationships/slideLayout" Target="../slideLayouts/slideLayout138.xml"/><Relationship Id="rId13" Type="http://schemas.openxmlformats.org/officeDocument/2006/relationships/theme" Target="../theme/theme12.xml"/><Relationship Id="rId3" Type="http://schemas.openxmlformats.org/officeDocument/2006/relationships/slideLayout" Target="../slideLayouts/slideLayout133.xml"/><Relationship Id="rId7" Type="http://schemas.openxmlformats.org/officeDocument/2006/relationships/slideLayout" Target="../slideLayouts/slideLayout137.xml"/><Relationship Id="rId12" Type="http://schemas.openxmlformats.org/officeDocument/2006/relationships/slideLayout" Target="../slideLayouts/slideLayout142.xml"/><Relationship Id="rId2" Type="http://schemas.openxmlformats.org/officeDocument/2006/relationships/slideLayout" Target="../slideLayouts/slideLayout132.xml"/><Relationship Id="rId1" Type="http://schemas.openxmlformats.org/officeDocument/2006/relationships/slideLayout" Target="../slideLayouts/slideLayout131.xml"/><Relationship Id="rId6" Type="http://schemas.openxmlformats.org/officeDocument/2006/relationships/slideLayout" Target="../slideLayouts/slideLayout136.xml"/><Relationship Id="rId11" Type="http://schemas.openxmlformats.org/officeDocument/2006/relationships/slideLayout" Target="../slideLayouts/slideLayout141.xml"/><Relationship Id="rId5" Type="http://schemas.openxmlformats.org/officeDocument/2006/relationships/slideLayout" Target="../slideLayouts/slideLayout135.xml"/><Relationship Id="rId10" Type="http://schemas.openxmlformats.org/officeDocument/2006/relationships/slideLayout" Target="../slideLayouts/slideLayout140.xml"/><Relationship Id="rId4" Type="http://schemas.openxmlformats.org/officeDocument/2006/relationships/slideLayout" Target="../slideLayouts/slideLayout134.xml"/><Relationship Id="rId9" Type="http://schemas.openxmlformats.org/officeDocument/2006/relationships/slideLayout" Target="../slideLayouts/slideLayout139.xml"/></Relationships>
</file>

<file path=ppt/slideMasters/_rels/slideMaster13.xml.rels><?xml version="1.0" encoding="UTF-8" standalone="yes"?>
<Relationships xmlns="http://schemas.openxmlformats.org/package/2006/relationships"><Relationship Id="rId8" Type="http://schemas.openxmlformats.org/officeDocument/2006/relationships/slideLayout" Target="../slideLayouts/slideLayout150.xml"/><Relationship Id="rId13" Type="http://schemas.openxmlformats.org/officeDocument/2006/relationships/theme" Target="../theme/theme13.xml"/><Relationship Id="rId3" Type="http://schemas.openxmlformats.org/officeDocument/2006/relationships/slideLayout" Target="../slideLayouts/slideLayout145.xml"/><Relationship Id="rId7" Type="http://schemas.openxmlformats.org/officeDocument/2006/relationships/slideLayout" Target="../slideLayouts/slideLayout149.xml"/><Relationship Id="rId12" Type="http://schemas.openxmlformats.org/officeDocument/2006/relationships/slideLayout" Target="../slideLayouts/slideLayout154.xml"/><Relationship Id="rId2" Type="http://schemas.openxmlformats.org/officeDocument/2006/relationships/slideLayout" Target="../slideLayouts/slideLayout144.xml"/><Relationship Id="rId1" Type="http://schemas.openxmlformats.org/officeDocument/2006/relationships/slideLayout" Target="../slideLayouts/slideLayout143.xml"/><Relationship Id="rId6" Type="http://schemas.openxmlformats.org/officeDocument/2006/relationships/slideLayout" Target="../slideLayouts/slideLayout148.xml"/><Relationship Id="rId11" Type="http://schemas.openxmlformats.org/officeDocument/2006/relationships/slideLayout" Target="../slideLayouts/slideLayout153.xml"/><Relationship Id="rId5" Type="http://schemas.openxmlformats.org/officeDocument/2006/relationships/slideLayout" Target="../slideLayouts/slideLayout147.xml"/><Relationship Id="rId10" Type="http://schemas.openxmlformats.org/officeDocument/2006/relationships/slideLayout" Target="../slideLayouts/slideLayout152.xml"/><Relationship Id="rId4" Type="http://schemas.openxmlformats.org/officeDocument/2006/relationships/slideLayout" Target="../slideLayouts/slideLayout146.xml"/><Relationship Id="rId9" Type="http://schemas.openxmlformats.org/officeDocument/2006/relationships/slideLayout" Target="../slideLayouts/slideLayout151.xml"/></Relationships>
</file>

<file path=ppt/slideMasters/_rels/slideMaster14.xml.rels><?xml version="1.0" encoding="UTF-8" standalone="yes"?>
<Relationships xmlns="http://schemas.openxmlformats.org/package/2006/relationships"><Relationship Id="rId8" Type="http://schemas.openxmlformats.org/officeDocument/2006/relationships/slideLayout" Target="../slideLayouts/slideLayout162.xml"/><Relationship Id="rId13" Type="http://schemas.openxmlformats.org/officeDocument/2006/relationships/theme" Target="../theme/theme14.xml"/><Relationship Id="rId3" Type="http://schemas.openxmlformats.org/officeDocument/2006/relationships/slideLayout" Target="../slideLayouts/slideLayout157.xml"/><Relationship Id="rId7" Type="http://schemas.openxmlformats.org/officeDocument/2006/relationships/slideLayout" Target="../slideLayouts/slideLayout161.xml"/><Relationship Id="rId12" Type="http://schemas.openxmlformats.org/officeDocument/2006/relationships/slideLayout" Target="../slideLayouts/slideLayout166.xml"/><Relationship Id="rId2" Type="http://schemas.openxmlformats.org/officeDocument/2006/relationships/slideLayout" Target="../slideLayouts/slideLayout156.xml"/><Relationship Id="rId1" Type="http://schemas.openxmlformats.org/officeDocument/2006/relationships/slideLayout" Target="../slideLayouts/slideLayout155.xml"/><Relationship Id="rId6" Type="http://schemas.openxmlformats.org/officeDocument/2006/relationships/slideLayout" Target="../slideLayouts/slideLayout160.xml"/><Relationship Id="rId11" Type="http://schemas.openxmlformats.org/officeDocument/2006/relationships/slideLayout" Target="../slideLayouts/slideLayout165.xml"/><Relationship Id="rId5" Type="http://schemas.openxmlformats.org/officeDocument/2006/relationships/slideLayout" Target="../slideLayouts/slideLayout159.xml"/><Relationship Id="rId10" Type="http://schemas.openxmlformats.org/officeDocument/2006/relationships/slideLayout" Target="../slideLayouts/slideLayout164.xml"/><Relationship Id="rId4" Type="http://schemas.openxmlformats.org/officeDocument/2006/relationships/slideLayout" Target="../slideLayouts/slideLayout158.xml"/><Relationship Id="rId9" Type="http://schemas.openxmlformats.org/officeDocument/2006/relationships/slideLayout" Target="../slideLayouts/slideLayout163.xml"/></Relationships>
</file>

<file path=ppt/slideMasters/_rels/slideMaster15.xml.rels><?xml version="1.0" encoding="UTF-8" standalone="yes"?>
<Relationships xmlns="http://schemas.openxmlformats.org/package/2006/relationships"><Relationship Id="rId8" Type="http://schemas.openxmlformats.org/officeDocument/2006/relationships/slideLayout" Target="../slideLayouts/slideLayout174.xml"/><Relationship Id="rId13" Type="http://schemas.openxmlformats.org/officeDocument/2006/relationships/theme" Target="../theme/theme15.xml"/><Relationship Id="rId3" Type="http://schemas.openxmlformats.org/officeDocument/2006/relationships/slideLayout" Target="../slideLayouts/slideLayout169.xml"/><Relationship Id="rId7" Type="http://schemas.openxmlformats.org/officeDocument/2006/relationships/slideLayout" Target="../slideLayouts/slideLayout173.xml"/><Relationship Id="rId12" Type="http://schemas.openxmlformats.org/officeDocument/2006/relationships/slideLayout" Target="../slideLayouts/slideLayout178.xml"/><Relationship Id="rId2" Type="http://schemas.openxmlformats.org/officeDocument/2006/relationships/slideLayout" Target="../slideLayouts/slideLayout168.xml"/><Relationship Id="rId1" Type="http://schemas.openxmlformats.org/officeDocument/2006/relationships/slideLayout" Target="../slideLayouts/slideLayout167.xml"/><Relationship Id="rId6" Type="http://schemas.openxmlformats.org/officeDocument/2006/relationships/slideLayout" Target="../slideLayouts/slideLayout172.xml"/><Relationship Id="rId11" Type="http://schemas.openxmlformats.org/officeDocument/2006/relationships/slideLayout" Target="../slideLayouts/slideLayout177.xml"/><Relationship Id="rId5" Type="http://schemas.openxmlformats.org/officeDocument/2006/relationships/slideLayout" Target="../slideLayouts/slideLayout171.xml"/><Relationship Id="rId10" Type="http://schemas.openxmlformats.org/officeDocument/2006/relationships/slideLayout" Target="../slideLayouts/slideLayout176.xml"/><Relationship Id="rId4" Type="http://schemas.openxmlformats.org/officeDocument/2006/relationships/slideLayout" Target="../slideLayouts/slideLayout170.xml"/><Relationship Id="rId9" Type="http://schemas.openxmlformats.org/officeDocument/2006/relationships/slideLayout" Target="../slideLayouts/slideLayout175.xml"/></Relationships>
</file>

<file path=ppt/slideMasters/_rels/slideMaster16.xml.rels><?xml version="1.0" encoding="UTF-8" standalone="yes"?>
<Relationships xmlns="http://schemas.openxmlformats.org/package/2006/relationships"><Relationship Id="rId8" Type="http://schemas.openxmlformats.org/officeDocument/2006/relationships/slideLayout" Target="../slideLayouts/slideLayout186.xml"/><Relationship Id="rId13" Type="http://schemas.openxmlformats.org/officeDocument/2006/relationships/slideLayout" Target="../slideLayouts/slideLayout191.xml"/><Relationship Id="rId3" Type="http://schemas.openxmlformats.org/officeDocument/2006/relationships/slideLayout" Target="../slideLayouts/slideLayout181.xml"/><Relationship Id="rId7" Type="http://schemas.openxmlformats.org/officeDocument/2006/relationships/slideLayout" Target="../slideLayouts/slideLayout185.xml"/><Relationship Id="rId12" Type="http://schemas.openxmlformats.org/officeDocument/2006/relationships/slideLayout" Target="../slideLayouts/slideLayout190.xml"/><Relationship Id="rId2" Type="http://schemas.openxmlformats.org/officeDocument/2006/relationships/slideLayout" Target="../slideLayouts/slideLayout180.xml"/><Relationship Id="rId1" Type="http://schemas.openxmlformats.org/officeDocument/2006/relationships/slideLayout" Target="../slideLayouts/slideLayout179.xml"/><Relationship Id="rId6" Type="http://schemas.openxmlformats.org/officeDocument/2006/relationships/slideLayout" Target="../slideLayouts/slideLayout184.xml"/><Relationship Id="rId11" Type="http://schemas.openxmlformats.org/officeDocument/2006/relationships/slideLayout" Target="../slideLayouts/slideLayout189.xml"/><Relationship Id="rId5" Type="http://schemas.openxmlformats.org/officeDocument/2006/relationships/slideLayout" Target="../slideLayouts/slideLayout183.xml"/><Relationship Id="rId15" Type="http://schemas.openxmlformats.org/officeDocument/2006/relationships/image" Target="../media/image1.png"/><Relationship Id="rId10" Type="http://schemas.openxmlformats.org/officeDocument/2006/relationships/slideLayout" Target="../slideLayouts/slideLayout188.xml"/><Relationship Id="rId4" Type="http://schemas.openxmlformats.org/officeDocument/2006/relationships/slideLayout" Target="../slideLayouts/slideLayout182.xml"/><Relationship Id="rId9" Type="http://schemas.openxmlformats.org/officeDocument/2006/relationships/slideLayout" Target="../slideLayouts/slideLayout187.xml"/><Relationship Id="rId14" Type="http://schemas.openxmlformats.org/officeDocument/2006/relationships/theme" Target="../theme/theme16.xml"/></Relationships>
</file>

<file path=ppt/slideMasters/_rels/slideMaster17.xml.rels><?xml version="1.0" encoding="UTF-8" standalone="yes"?>
<Relationships xmlns="http://schemas.openxmlformats.org/package/2006/relationships"><Relationship Id="rId3" Type="http://schemas.openxmlformats.org/officeDocument/2006/relationships/theme" Target="../theme/theme17.xml"/><Relationship Id="rId2" Type="http://schemas.openxmlformats.org/officeDocument/2006/relationships/slideLayout" Target="../slideLayouts/slideLayout193.xml"/><Relationship Id="rId1" Type="http://schemas.openxmlformats.org/officeDocument/2006/relationships/slideLayout" Target="../slideLayouts/slideLayout192.xml"/><Relationship Id="rId5" Type="http://schemas.openxmlformats.org/officeDocument/2006/relationships/image" Target="../media/image2.png"/><Relationship Id="rId4" Type="http://schemas.openxmlformats.org/officeDocument/2006/relationships/hyperlink" Target="https://www.facebook.com/teamKTUTS" TargetMode="External"/></Relationships>
</file>

<file path=ppt/slideMasters/_rels/slideMaster18.xml.rels><?xml version="1.0" encoding="UTF-8" standalone="yes"?>
<Relationships xmlns="http://schemas.openxmlformats.org/package/2006/relationships"><Relationship Id="rId3" Type="http://schemas.openxmlformats.org/officeDocument/2006/relationships/theme" Target="../theme/theme18.xml"/><Relationship Id="rId2" Type="http://schemas.openxmlformats.org/officeDocument/2006/relationships/slideLayout" Target="../slideLayouts/slideLayout195.xml"/><Relationship Id="rId1" Type="http://schemas.openxmlformats.org/officeDocument/2006/relationships/slideLayout" Target="../slideLayouts/slideLayout194.xml"/><Relationship Id="rId5" Type="http://schemas.openxmlformats.org/officeDocument/2006/relationships/image" Target="../media/image2.png"/><Relationship Id="rId4" Type="http://schemas.openxmlformats.org/officeDocument/2006/relationships/hyperlink" Target="https://www.facebook.com/teamKTUTS" TargetMode="Externa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2.xml"/><Relationship Id="rId3" Type="http://schemas.openxmlformats.org/officeDocument/2006/relationships/slideLayout" Target="../slideLayouts/slideLayout17.xml"/><Relationship Id="rId7" Type="http://schemas.openxmlformats.org/officeDocument/2006/relationships/slideLayout" Target="../slideLayouts/slideLayout21.xml"/><Relationship Id="rId12" Type="http://schemas.openxmlformats.org/officeDocument/2006/relationships/theme" Target="../theme/theme2.xml"/><Relationship Id="rId2" Type="http://schemas.openxmlformats.org/officeDocument/2006/relationships/slideLayout" Target="../slideLayouts/slideLayout16.xml"/><Relationship Id="rId1" Type="http://schemas.openxmlformats.org/officeDocument/2006/relationships/slideLayout" Target="../slideLayouts/slideLayout15.xml"/><Relationship Id="rId6" Type="http://schemas.openxmlformats.org/officeDocument/2006/relationships/slideLayout" Target="../slideLayouts/slideLayout20.xml"/><Relationship Id="rId11" Type="http://schemas.openxmlformats.org/officeDocument/2006/relationships/slideLayout" Target="../slideLayouts/slideLayout25.xml"/><Relationship Id="rId5" Type="http://schemas.openxmlformats.org/officeDocument/2006/relationships/slideLayout" Target="../slideLayouts/slideLayout19.xml"/><Relationship Id="rId10" Type="http://schemas.openxmlformats.org/officeDocument/2006/relationships/slideLayout" Target="../slideLayouts/slideLayout24.xml"/><Relationship Id="rId4" Type="http://schemas.openxmlformats.org/officeDocument/2006/relationships/slideLayout" Target="../slideLayouts/slideLayout18.xml"/><Relationship Id="rId9" Type="http://schemas.openxmlformats.org/officeDocument/2006/relationships/slideLayout" Target="../slideLayouts/slideLayout23.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3.xml"/><Relationship Id="rId13" Type="http://schemas.openxmlformats.org/officeDocument/2006/relationships/slideLayout" Target="../slideLayouts/slideLayout38.xml"/><Relationship Id="rId3" Type="http://schemas.openxmlformats.org/officeDocument/2006/relationships/slideLayout" Target="../slideLayouts/slideLayout28.xml"/><Relationship Id="rId7" Type="http://schemas.openxmlformats.org/officeDocument/2006/relationships/slideLayout" Target="../slideLayouts/slideLayout32.xml"/><Relationship Id="rId12" Type="http://schemas.openxmlformats.org/officeDocument/2006/relationships/slideLayout" Target="../slideLayouts/slideLayout37.xml"/><Relationship Id="rId2" Type="http://schemas.openxmlformats.org/officeDocument/2006/relationships/slideLayout" Target="../slideLayouts/slideLayout27.xml"/><Relationship Id="rId1" Type="http://schemas.openxmlformats.org/officeDocument/2006/relationships/slideLayout" Target="../slideLayouts/slideLayout26.xml"/><Relationship Id="rId6" Type="http://schemas.openxmlformats.org/officeDocument/2006/relationships/slideLayout" Target="../slideLayouts/slideLayout31.xml"/><Relationship Id="rId11" Type="http://schemas.openxmlformats.org/officeDocument/2006/relationships/slideLayout" Target="../slideLayouts/slideLayout36.xml"/><Relationship Id="rId5" Type="http://schemas.openxmlformats.org/officeDocument/2006/relationships/slideLayout" Target="../slideLayouts/slideLayout30.xml"/><Relationship Id="rId15" Type="http://schemas.openxmlformats.org/officeDocument/2006/relationships/theme" Target="../theme/theme3.xml"/><Relationship Id="rId10" Type="http://schemas.openxmlformats.org/officeDocument/2006/relationships/slideLayout" Target="../slideLayouts/slideLayout35.xml"/><Relationship Id="rId4" Type="http://schemas.openxmlformats.org/officeDocument/2006/relationships/slideLayout" Target="../slideLayouts/slideLayout29.xml"/><Relationship Id="rId9" Type="http://schemas.openxmlformats.org/officeDocument/2006/relationships/slideLayout" Target="../slideLayouts/slideLayout34.xml"/><Relationship Id="rId14" Type="http://schemas.openxmlformats.org/officeDocument/2006/relationships/slideLayout" Target="../slideLayouts/slideLayout39.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7.xml"/><Relationship Id="rId3" Type="http://schemas.openxmlformats.org/officeDocument/2006/relationships/slideLayout" Target="../slideLayouts/slideLayout42.xml"/><Relationship Id="rId7" Type="http://schemas.openxmlformats.org/officeDocument/2006/relationships/slideLayout" Target="../slideLayouts/slideLayout46.xml"/><Relationship Id="rId12" Type="http://schemas.openxmlformats.org/officeDocument/2006/relationships/theme" Target="../theme/theme4.xml"/><Relationship Id="rId2" Type="http://schemas.openxmlformats.org/officeDocument/2006/relationships/slideLayout" Target="../slideLayouts/slideLayout41.xml"/><Relationship Id="rId1" Type="http://schemas.openxmlformats.org/officeDocument/2006/relationships/slideLayout" Target="../slideLayouts/slideLayout40.xml"/><Relationship Id="rId6" Type="http://schemas.openxmlformats.org/officeDocument/2006/relationships/slideLayout" Target="../slideLayouts/slideLayout45.xml"/><Relationship Id="rId11" Type="http://schemas.openxmlformats.org/officeDocument/2006/relationships/slideLayout" Target="../slideLayouts/slideLayout50.xml"/><Relationship Id="rId5" Type="http://schemas.openxmlformats.org/officeDocument/2006/relationships/slideLayout" Target="../slideLayouts/slideLayout44.xml"/><Relationship Id="rId10" Type="http://schemas.openxmlformats.org/officeDocument/2006/relationships/slideLayout" Target="../slideLayouts/slideLayout49.xml"/><Relationship Id="rId4" Type="http://schemas.openxmlformats.org/officeDocument/2006/relationships/slideLayout" Target="../slideLayouts/slideLayout43.xml"/><Relationship Id="rId9" Type="http://schemas.openxmlformats.org/officeDocument/2006/relationships/slideLayout" Target="../slideLayouts/slideLayout48.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8.xml"/><Relationship Id="rId3" Type="http://schemas.openxmlformats.org/officeDocument/2006/relationships/slideLayout" Target="../slideLayouts/slideLayout53.xml"/><Relationship Id="rId7" Type="http://schemas.openxmlformats.org/officeDocument/2006/relationships/slideLayout" Target="../slideLayouts/slideLayout57.xml"/><Relationship Id="rId12" Type="http://schemas.openxmlformats.org/officeDocument/2006/relationships/theme" Target="../theme/theme5.xml"/><Relationship Id="rId2" Type="http://schemas.openxmlformats.org/officeDocument/2006/relationships/slideLayout" Target="../slideLayouts/slideLayout52.xml"/><Relationship Id="rId1" Type="http://schemas.openxmlformats.org/officeDocument/2006/relationships/slideLayout" Target="../slideLayouts/slideLayout51.xml"/><Relationship Id="rId6" Type="http://schemas.openxmlformats.org/officeDocument/2006/relationships/slideLayout" Target="../slideLayouts/slideLayout56.xml"/><Relationship Id="rId11" Type="http://schemas.openxmlformats.org/officeDocument/2006/relationships/slideLayout" Target="../slideLayouts/slideLayout61.xml"/><Relationship Id="rId5" Type="http://schemas.openxmlformats.org/officeDocument/2006/relationships/slideLayout" Target="../slideLayouts/slideLayout55.xml"/><Relationship Id="rId10" Type="http://schemas.openxmlformats.org/officeDocument/2006/relationships/slideLayout" Target="../slideLayouts/slideLayout60.xml"/><Relationship Id="rId4" Type="http://schemas.openxmlformats.org/officeDocument/2006/relationships/slideLayout" Target="../slideLayouts/slideLayout54.xml"/><Relationship Id="rId9" Type="http://schemas.openxmlformats.org/officeDocument/2006/relationships/slideLayout" Target="../slideLayouts/slideLayout59.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9.xml"/><Relationship Id="rId3" Type="http://schemas.openxmlformats.org/officeDocument/2006/relationships/slideLayout" Target="../slideLayouts/slideLayout64.xml"/><Relationship Id="rId7" Type="http://schemas.openxmlformats.org/officeDocument/2006/relationships/slideLayout" Target="../slideLayouts/slideLayout68.xml"/><Relationship Id="rId12" Type="http://schemas.openxmlformats.org/officeDocument/2006/relationships/theme" Target="../theme/theme6.xml"/><Relationship Id="rId2" Type="http://schemas.openxmlformats.org/officeDocument/2006/relationships/slideLayout" Target="../slideLayouts/slideLayout63.xml"/><Relationship Id="rId1" Type="http://schemas.openxmlformats.org/officeDocument/2006/relationships/slideLayout" Target="../slideLayouts/slideLayout62.xml"/><Relationship Id="rId6" Type="http://schemas.openxmlformats.org/officeDocument/2006/relationships/slideLayout" Target="../slideLayouts/slideLayout67.xml"/><Relationship Id="rId11" Type="http://schemas.openxmlformats.org/officeDocument/2006/relationships/slideLayout" Target="../slideLayouts/slideLayout72.xml"/><Relationship Id="rId5" Type="http://schemas.openxmlformats.org/officeDocument/2006/relationships/slideLayout" Target="../slideLayouts/slideLayout66.xml"/><Relationship Id="rId10" Type="http://schemas.openxmlformats.org/officeDocument/2006/relationships/slideLayout" Target="../slideLayouts/slideLayout71.xml"/><Relationship Id="rId4" Type="http://schemas.openxmlformats.org/officeDocument/2006/relationships/slideLayout" Target="../slideLayouts/slideLayout65.xml"/><Relationship Id="rId9" Type="http://schemas.openxmlformats.org/officeDocument/2006/relationships/slideLayout" Target="../slideLayouts/slideLayout70.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80.xml"/><Relationship Id="rId13" Type="http://schemas.openxmlformats.org/officeDocument/2006/relationships/theme" Target="../theme/theme7.xml"/><Relationship Id="rId3" Type="http://schemas.openxmlformats.org/officeDocument/2006/relationships/slideLayout" Target="../slideLayouts/slideLayout75.xml"/><Relationship Id="rId7" Type="http://schemas.openxmlformats.org/officeDocument/2006/relationships/slideLayout" Target="../slideLayouts/slideLayout79.xml"/><Relationship Id="rId12" Type="http://schemas.openxmlformats.org/officeDocument/2006/relationships/slideLayout" Target="../slideLayouts/slideLayout84.xml"/><Relationship Id="rId2" Type="http://schemas.openxmlformats.org/officeDocument/2006/relationships/slideLayout" Target="../slideLayouts/slideLayout74.xml"/><Relationship Id="rId1" Type="http://schemas.openxmlformats.org/officeDocument/2006/relationships/slideLayout" Target="../slideLayouts/slideLayout73.xml"/><Relationship Id="rId6" Type="http://schemas.openxmlformats.org/officeDocument/2006/relationships/slideLayout" Target="../slideLayouts/slideLayout78.xml"/><Relationship Id="rId11" Type="http://schemas.openxmlformats.org/officeDocument/2006/relationships/slideLayout" Target="../slideLayouts/slideLayout83.xml"/><Relationship Id="rId5" Type="http://schemas.openxmlformats.org/officeDocument/2006/relationships/slideLayout" Target="../slideLayouts/slideLayout77.xml"/><Relationship Id="rId10" Type="http://schemas.openxmlformats.org/officeDocument/2006/relationships/slideLayout" Target="../slideLayouts/slideLayout82.xml"/><Relationship Id="rId4" Type="http://schemas.openxmlformats.org/officeDocument/2006/relationships/slideLayout" Target="../slideLayouts/slideLayout76.xml"/><Relationship Id="rId9" Type="http://schemas.openxmlformats.org/officeDocument/2006/relationships/slideLayout" Target="../slideLayouts/slideLayout81.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92.xml"/><Relationship Id="rId3" Type="http://schemas.openxmlformats.org/officeDocument/2006/relationships/slideLayout" Target="../slideLayouts/slideLayout87.xml"/><Relationship Id="rId7" Type="http://schemas.openxmlformats.org/officeDocument/2006/relationships/slideLayout" Target="../slideLayouts/slideLayout91.xml"/><Relationship Id="rId12" Type="http://schemas.openxmlformats.org/officeDocument/2006/relationships/theme" Target="../theme/theme8.xml"/><Relationship Id="rId2" Type="http://schemas.openxmlformats.org/officeDocument/2006/relationships/slideLayout" Target="../slideLayouts/slideLayout86.xml"/><Relationship Id="rId1" Type="http://schemas.openxmlformats.org/officeDocument/2006/relationships/slideLayout" Target="../slideLayouts/slideLayout85.xml"/><Relationship Id="rId6" Type="http://schemas.openxmlformats.org/officeDocument/2006/relationships/slideLayout" Target="../slideLayouts/slideLayout90.xml"/><Relationship Id="rId11" Type="http://schemas.openxmlformats.org/officeDocument/2006/relationships/slideLayout" Target="../slideLayouts/slideLayout95.xml"/><Relationship Id="rId5" Type="http://schemas.openxmlformats.org/officeDocument/2006/relationships/slideLayout" Target="../slideLayouts/slideLayout89.xml"/><Relationship Id="rId10" Type="http://schemas.openxmlformats.org/officeDocument/2006/relationships/slideLayout" Target="../slideLayouts/slideLayout94.xml"/><Relationship Id="rId4" Type="http://schemas.openxmlformats.org/officeDocument/2006/relationships/slideLayout" Target="../slideLayouts/slideLayout88.xml"/><Relationship Id="rId9" Type="http://schemas.openxmlformats.org/officeDocument/2006/relationships/slideLayout" Target="../slideLayouts/slideLayout93.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103.xml"/><Relationship Id="rId3" Type="http://schemas.openxmlformats.org/officeDocument/2006/relationships/slideLayout" Target="../slideLayouts/slideLayout98.xml"/><Relationship Id="rId7" Type="http://schemas.openxmlformats.org/officeDocument/2006/relationships/slideLayout" Target="../slideLayouts/slideLayout102.xml"/><Relationship Id="rId12" Type="http://schemas.openxmlformats.org/officeDocument/2006/relationships/theme" Target="../theme/theme9.xml"/><Relationship Id="rId2" Type="http://schemas.openxmlformats.org/officeDocument/2006/relationships/slideLayout" Target="../slideLayouts/slideLayout97.xml"/><Relationship Id="rId1" Type="http://schemas.openxmlformats.org/officeDocument/2006/relationships/slideLayout" Target="../slideLayouts/slideLayout96.xml"/><Relationship Id="rId6" Type="http://schemas.openxmlformats.org/officeDocument/2006/relationships/slideLayout" Target="../slideLayouts/slideLayout101.xml"/><Relationship Id="rId11" Type="http://schemas.openxmlformats.org/officeDocument/2006/relationships/slideLayout" Target="../slideLayouts/slideLayout106.xml"/><Relationship Id="rId5" Type="http://schemas.openxmlformats.org/officeDocument/2006/relationships/slideLayout" Target="../slideLayouts/slideLayout100.xml"/><Relationship Id="rId10" Type="http://schemas.openxmlformats.org/officeDocument/2006/relationships/slideLayout" Target="../slideLayouts/slideLayout105.xml"/><Relationship Id="rId4" Type="http://schemas.openxmlformats.org/officeDocument/2006/relationships/slideLayout" Target="../slideLayouts/slideLayout99.xml"/><Relationship Id="rId9" Type="http://schemas.openxmlformats.org/officeDocument/2006/relationships/slideLayout" Target="../slideLayouts/slideLayout10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ED1FA8D-1EEE-4F84-A81B-4EB193DBBAE2}" type="datetimeFigureOut">
              <a:rPr lang="en-US" smtClean="0"/>
              <a:pPr/>
              <a:t>4/7/2023</a:t>
            </a:fld>
            <a:endParaRPr lang="en-US" dirty="0"/>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BCD2020-CAF4-40FC-9E00-D2E87A1887F2}"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884" r:id="rId12"/>
    <p:sldLayoutId id="2147483885" r:id="rId13"/>
    <p:sldLayoutId id="2147483886" r:id="rId14"/>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6850" name="Rectangle 2"/>
          <p:cNvSpPr>
            <a:spLocks noGrp="1" noChangeArrowheads="1"/>
          </p:cNvSpPr>
          <p:nvPr>
            <p:ph type="title"/>
          </p:nvPr>
        </p:nvSpPr>
        <p:spPr bwMode="auto">
          <a:xfrm>
            <a:off x="609600" y="274638"/>
            <a:ext cx="109728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206851" name="Rectangle 3"/>
          <p:cNvSpPr>
            <a:spLocks noGrp="1" noChangeArrowheads="1"/>
          </p:cNvSpPr>
          <p:nvPr>
            <p:ph type="body" idx="1"/>
          </p:nvPr>
        </p:nvSpPr>
        <p:spPr bwMode="auto">
          <a:xfrm>
            <a:off x="609600" y="1600201"/>
            <a:ext cx="109728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06852" name="Rectangle 4"/>
          <p:cNvSpPr>
            <a:spLocks noGrp="1" noChangeArrowheads="1"/>
          </p:cNvSpPr>
          <p:nvPr>
            <p:ph type="dt" sz="half" idx="2"/>
          </p:nvPr>
        </p:nvSpPr>
        <p:spPr bwMode="auto">
          <a:xfrm>
            <a:off x="609600" y="6245225"/>
            <a:ext cx="2844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vl1pPr>
          </a:lstStyle>
          <a:p>
            <a:pPr fontAlgn="base">
              <a:spcBef>
                <a:spcPct val="0"/>
              </a:spcBef>
              <a:spcAft>
                <a:spcPct val="0"/>
              </a:spcAft>
            </a:pPr>
            <a:endParaRPr lang="en-US">
              <a:solidFill>
                <a:srgbClr val="000000"/>
              </a:solidFill>
            </a:endParaRPr>
          </a:p>
        </p:txBody>
      </p:sp>
      <p:sp>
        <p:nvSpPr>
          <p:cNvPr id="206853" name="Rectangle 5"/>
          <p:cNvSpPr>
            <a:spLocks noGrp="1" noChangeArrowheads="1"/>
          </p:cNvSpPr>
          <p:nvPr>
            <p:ph type="ftr" sz="quarter" idx="3"/>
          </p:nvPr>
        </p:nvSpPr>
        <p:spPr bwMode="auto">
          <a:xfrm>
            <a:off x="4165600" y="6245225"/>
            <a:ext cx="3860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vl1pPr>
          </a:lstStyle>
          <a:p>
            <a:pPr fontAlgn="base">
              <a:spcBef>
                <a:spcPct val="0"/>
              </a:spcBef>
              <a:spcAft>
                <a:spcPct val="0"/>
              </a:spcAft>
            </a:pPr>
            <a:endParaRPr lang="en-US">
              <a:solidFill>
                <a:srgbClr val="000000"/>
              </a:solidFill>
            </a:endParaRPr>
          </a:p>
        </p:txBody>
      </p:sp>
      <p:sp>
        <p:nvSpPr>
          <p:cNvPr id="206854" name="Rectangle 6"/>
          <p:cNvSpPr>
            <a:spLocks noGrp="1" noChangeArrowheads="1"/>
          </p:cNvSpPr>
          <p:nvPr>
            <p:ph type="sldNum" sz="quarter" idx="4"/>
          </p:nvPr>
        </p:nvSpPr>
        <p:spPr bwMode="auto">
          <a:xfrm>
            <a:off x="8737600" y="6245225"/>
            <a:ext cx="2844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pPr fontAlgn="base">
              <a:spcBef>
                <a:spcPct val="0"/>
              </a:spcBef>
              <a:spcAft>
                <a:spcPct val="0"/>
              </a:spcAft>
            </a:pPr>
            <a:fld id="{217728A1-0ED6-468C-97F9-9E252ADCBC4E}" type="slidenum">
              <a:rPr lang="en-US" smtClean="0">
                <a:solidFill>
                  <a:srgbClr val="000000"/>
                </a:solidFill>
              </a:rPr>
              <a:pPr fontAlgn="base">
                <a:spcBef>
                  <a:spcPct val="0"/>
                </a:spcBef>
                <a:spcAft>
                  <a:spcPct val="0"/>
                </a:spcAft>
              </a:pPr>
              <a:t>‹#›</a:t>
            </a:fld>
            <a:endParaRPr lang="en-US">
              <a:solidFill>
                <a:srgbClr val="000000"/>
              </a:solidFill>
            </a:endParaRPr>
          </a:p>
        </p:txBody>
      </p:sp>
    </p:spTree>
    <p:extLst>
      <p:ext uri="{BB962C8B-B14F-4D97-AF65-F5344CB8AC3E}">
        <p14:creationId xmlns:p14="http://schemas.microsoft.com/office/powerpoint/2010/main" val="3078640500"/>
      </p:ext>
    </p:extLst>
  </p:cSld>
  <p:clrMap bg1="lt1" tx1="dk1" bg2="lt2" tx2="dk2" accent1="accent1" accent2="accent2" accent3="accent3" accent4="accent4" accent5="accent5" accent6="accent6" hlink="hlink" folHlink="folHlink"/>
  <p:sldLayoutIdLst>
    <p:sldLayoutId id="2147483774" r:id="rId1"/>
    <p:sldLayoutId id="2147483775" r:id="rId2"/>
    <p:sldLayoutId id="2147483776" r:id="rId3"/>
    <p:sldLayoutId id="2147483777" r:id="rId4"/>
    <p:sldLayoutId id="2147483778" r:id="rId5"/>
    <p:sldLayoutId id="2147483779" r:id="rId6"/>
    <p:sldLayoutId id="2147483780" r:id="rId7"/>
    <p:sldLayoutId id="2147483781" r:id="rId8"/>
    <p:sldLayoutId id="2147483782" r:id="rId9"/>
    <p:sldLayoutId id="2147483783" r:id="rId10"/>
    <p:sldLayoutId id="2147483784" r:id="rId11"/>
    <p:sldLayoutId id="2147483785" r:id="rId12"/>
  </p:sldLayoutIdLst>
  <p:transition>
    <p:randomBar dir="vert"/>
  </p:transition>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defRPr>
      </a:lvl2pPr>
      <a:lvl3pPr algn="ctr" rtl="0" fontAlgn="base">
        <a:spcBef>
          <a:spcPct val="0"/>
        </a:spcBef>
        <a:spcAft>
          <a:spcPct val="0"/>
        </a:spcAft>
        <a:defRPr sz="4400">
          <a:solidFill>
            <a:schemeClr val="tx2"/>
          </a:solidFill>
          <a:latin typeface="Arial" charset="0"/>
        </a:defRPr>
      </a:lvl3pPr>
      <a:lvl4pPr algn="ctr" rtl="0" fontAlgn="base">
        <a:spcBef>
          <a:spcPct val="0"/>
        </a:spcBef>
        <a:spcAft>
          <a:spcPct val="0"/>
        </a:spcAft>
        <a:defRPr sz="4400">
          <a:solidFill>
            <a:schemeClr val="tx2"/>
          </a:solidFill>
          <a:latin typeface="Arial" charset="0"/>
        </a:defRPr>
      </a:lvl4pPr>
      <a:lvl5pPr algn="ctr" rtl="0" fontAlgn="base">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defRPr>
      </a:lvl2pPr>
      <a:lvl3pPr marL="1143000" indent="-228600" algn="l" rtl="0" fontAlgn="base">
        <a:spcBef>
          <a:spcPct val="20000"/>
        </a:spcBef>
        <a:spcAft>
          <a:spcPct val="0"/>
        </a:spcAft>
        <a:buChar char="•"/>
        <a:defRPr sz="24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6850" name="Rectangle 2"/>
          <p:cNvSpPr>
            <a:spLocks noGrp="1" noChangeArrowheads="1"/>
          </p:cNvSpPr>
          <p:nvPr>
            <p:ph type="title"/>
          </p:nvPr>
        </p:nvSpPr>
        <p:spPr bwMode="auto">
          <a:xfrm>
            <a:off x="609600" y="274638"/>
            <a:ext cx="109728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206851" name="Rectangle 3"/>
          <p:cNvSpPr>
            <a:spLocks noGrp="1" noChangeArrowheads="1"/>
          </p:cNvSpPr>
          <p:nvPr>
            <p:ph type="body" idx="1"/>
          </p:nvPr>
        </p:nvSpPr>
        <p:spPr bwMode="auto">
          <a:xfrm>
            <a:off x="609600" y="1600201"/>
            <a:ext cx="109728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06852" name="Rectangle 4"/>
          <p:cNvSpPr>
            <a:spLocks noGrp="1" noChangeArrowheads="1"/>
          </p:cNvSpPr>
          <p:nvPr>
            <p:ph type="dt" sz="half" idx="2"/>
          </p:nvPr>
        </p:nvSpPr>
        <p:spPr bwMode="auto">
          <a:xfrm>
            <a:off x="609600" y="6245225"/>
            <a:ext cx="2844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vl1pPr>
          </a:lstStyle>
          <a:p>
            <a:pPr fontAlgn="base">
              <a:spcBef>
                <a:spcPct val="0"/>
              </a:spcBef>
              <a:spcAft>
                <a:spcPct val="0"/>
              </a:spcAft>
            </a:pPr>
            <a:endParaRPr lang="en-US">
              <a:solidFill>
                <a:srgbClr val="000000"/>
              </a:solidFill>
            </a:endParaRPr>
          </a:p>
        </p:txBody>
      </p:sp>
      <p:sp>
        <p:nvSpPr>
          <p:cNvPr id="206853" name="Rectangle 5"/>
          <p:cNvSpPr>
            <a:spLocks noGrp="1" noChangeArrowheads="1"/>
          </p:cNvSpPr>
          <p:nvPr>
            <p:ph type="ftr" sz="quarter" idx="3"/>
          </p:nvPr>
        </p:nvSpPr>
        <p:spPr bwMode="auto">
          <a:xfrm>
            <a:off x="4165600" y="6245225"/>
            <a:ext cx="3860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vl1pPr>
          </a:lstStyle>
          <a:p>
            <a:pPr fontAlgn="base">
              <a:spcBef>
                <a:spcPct val="0"/>
              </a:spcBef>
              <a:spcAft>
                <a:spcPct val="0"/>
              </a:spcAft>
            </a:pPr>
            <a:endParaRPr lang="en-US">
              <a:solidFill>
                <a:srgbClr val="000000"/>
              </a:solidFill>
            </a:endParaRPr>
          </a:p>
        </p:txBody>
      </p:sp>
      <p:sp>
        <p:nvSpPr>
          <p:cNvPr id="206854" name="Rectangle 6"/>
          <p:cNvSpPr>
            <a:spLocks noGrp="1" noChangeArrowheads="1"/>
          </p:cNvSpPr>
          <p:nvPr>
            <p:ph type="sldNum" sz="quarter" idx="4"/>
          </p:nvPr>
        </p:nvSpPr>
        <p:spPr bwMode="auto">
          <a:xfrm>
            <a:off x="8737600" y="6245225"/>
            <a:ext cx="2844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pPr fontAlgn="base">
              <a:spcBef>
                <a:spcPct val="0"/>
              </a:spcBef>
              <a:spcAft>
                <a:spcPct val="0"/>
              </a:spcAft>
            </a:pPr>
            <a:fld id="{217728A1-0ED6-468C-97F9-9E252ADCBC4E}" type="slidenum">
              <a:rPr lang="en-US" smtClean="0">
                <a:solidFill>
                  <a:srgbClr val="000000"/>
                </a:solidFill>
              </a:rPr>
              <a:pPr fontAlgn="base">
                <a:spcBef>
                  <a:spcPct val="0"/>
                </a:spcBef>
                <a:spcAft>
                  <a:spcPct val="0"/>
                </a:spcAft>
              </a:pPr>
              <a:t>‹#›</a:t>
            </a:fld>
            <a:endParaRPr lang="en-US">
              <a:solidFill>
                <a:srgbClr val="000000"/>
              </a:solidFill>
            </a:endParaRPr>
          </a:p>
        </p:txBody>
      </p:sp>
    </p:spTree>
    <p:extLst>
      <p:ext uri="{BB962C8B-B14F-4D97-AF65-F5344CB8AC3E}">
        <p14:creationId xmlns:p14="http://schemas.microsoft.com/office/powerpoint/2010/main" val="1308385962"/>
      </p:ext>
    </p:extLst>
  </p:cSld>
  <p:clrMap bg1="lt1" tx1="dk1" bg2="lt2" tx2="dk2" accent1="accent1" accent2="accent2" accent3="accent3" accent4="accent4" accent5="accent5" accent6="accent6" hlink="hlink" folHlink="folHlink"/>
  <p:sldLayoutIdLst>
    <p:sldLayoutId id="2147483787" r:id="rId1"/>
    <p:sldLayoutId id="2147483788" r:id="rId2"/>
    <p:sldLayoutId id="2147483789" r:id="rId3"/>
    <p:sldLayoutId id="2147483790" r:id="rId4"/>
    <p:sldLayoutId id="2147483791" r:id="rId5"/>
    <p:sldLayoutId id="2147483792" r:id="rId6"/>
    <p:sldLayoutId id="2147483793" r:id="rId7"/>
    <p:sldLayoutId id="2147483794" r:id="rId8"/>
    <p:sldLayoutId id="2147483795" r:id="rId9"/>
    <p:sldLayoutId id="2147483796" r:id="rId10"/>
    <p:sldLayoutId id="2147483797" r:id="rId11"/>
    <p:sldLayoutId id="2147483798" r:id="rId12"/>
  </p:sldLayoutIdLst>
  <p:transition>
    <p:randomBar dir="vert"/>
  </p:transition>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defRPr>
      </a:lvl2pPr>
      <a:lvl3pPr algn="ctr" rtl="0" fontAlgn="base">
        <a:spcBef>
          <a:spcPct val="0"/>
        </a:spcBef>
        <a:spcAft>
          <a:spcPct val="0"/>
        </a:spcAft>
        <a:defRPr sz="4400">
          <a:solidFill>
            <a:schemeClr val="tx2"/>
          </a:solidFill>
          <a:latin typeface="Arial" charset="0"/>
        </a:defRPr>
      </a:lvl3pPr>
      <a:lvl4pPr algn="ctr" rtl="0" fontAlgn="base">
        <a:spcBef>
          <a:spcPct val="0"/>
        </a:spcBef>
        <a:spcAft>
          <a:spcPct val="0"/>
        </a:spcAft>
        <a:defRPr sz="4400">
          <a:solidFill>
            <a:schemeClr val="tx2"/>
          </a:solidFill>
          <a:latin typeface="Arial" charset="0"/>
        </a:defRPr>
      </a:lvl4pPr>
      <a:lvl5pPr algn="ctr" rtl="0" fontAlgn="base">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defRPr>
      </a:lvl2pPr>
      <a:lvl3pPr marL="1143000" indent="-228600" algn="l" rtl="0" fontAlgn="base">
        <a:spcBef>
          <a:spcPct val="20000"/>
        </a:spcBef>
        <a:spcAft>
          <a:spcPct val="0"/>
        </a:spcAft>
        <a:buChar char="•"/>
        <a:defRPr sz="24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6850" name="Rectangle 2"/>
          <p:cNvSpPr>
            <a:spLocks noGrp="1" noChangeArrowheads="1"/>
          </p:cNvSpPr>
          <p:nvPr>
            <p:ph type="title"/>
          </p:nvPr>
        </p:nvSpPr>
        <p:spPr bwMode="auto">
          <a:xfrm>
            <a:off x="609600" y="274638"/>
            <a:ext cx="109728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206851" name="Rectangle 3"/>
          <p:cNvSpPr>
            <a:spLocks noGrp="1" noChangeArrowheads="1"/>
          </p:cNvSpPr>
          <p:nvPr>
            <p:ph type="body" idx="1"/>
          </p:nvPr>
        </p:nvSpPr>
        <p:spPr bwMode="auto">
          <a:xfrm>
            <a:off x="609600" y="1600201"/>
            <a:ext cx="109728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06852" name="Rectangle 4"/>
          <p:cNvSpPr>
            <a:spLocks noGrp="1" noChangeArrowheads="1"/>
          </p:cNvSpPr>
          <p:nvPr>
            <p:ph type="dt" sz="half" idx="2"/>
          </p:nvPr>
        </p:nvSpPr>
        <p:spPr bwMode="auto">
          <a:xfrm>
            <a:off x="609600" y="6245225"/>
            <a:ext cx="2844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vl1pPr>
          </a:lstStyle>
          <a:p>
            <a:pPr fontAlgn="base">
              <a:spcBef>
                <a:spcPct val="0"/>
              </a:spcBef>
              <a:spcAft>
                <a:spcPct val="0"/>
              </a:spcAft>
            </a:pPr>
            <a:endParaRPr lang="en-US">
              <a:solidFill>
                <a:srgbClr val="000000"/>
              </a:solidFill>
            </a:endParaRPr>
          </a:p>
        </p:txBody>
      </p:sp>
      <p:sp>
        <p:nvSpPr>
          <p:cNvPr id="206853" name="Rectangle 5"/>
          <p:cNvSpPr>
            <a:spLocks noGrp="1" noChangeArrowheads="1"/>
          </p:cNvSpPr>
          <p:nvPr>
            <p:ph type="ftr" sz="quarter" idx="3"/>
          </p:nvPr>
        </p:nvSpPr>
        <p:spPr bwMode="auto">
          <a:xfrm>
            <a:off x="4165600" y="6245225"/>
            <a:ext cx="3860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vl1pPr>
          </a:lstStyle>
          <a:p>
            <a:pPr fontAlgn="base">
              <a:spcBef>
                <a:spcPct val="0"/>
              </a:spcBef>
              <a:spcAft>
                <a:spcPct val="0"/>
              </a:spcAft>
            </a:pPr>
            <a:endParaRPr lang="en-US">
              <a:solidFill>
                <a:srgbClr val="000000"/>
              </a:solidFill>
            </a:endParaRPr>
          </a:p>
        </p:txBody>
      </p:sp>
      <p:sp>
        <p:nvSpPr>
          <p:cNvPr id="206854" name="Rectangle 6"/>
          <p:cNvSpPr>
            <a:spLocks noGrp="1" noChangeArrowheads="1"/>
          </p:cNvSpPr>
          <p:nvPr>
            <p:ph type="sldNum" sz="quarter" idx="4"/>
          </p:nvPr>
        </p:nvSpPr>
        <p:spPr bwMode="auto">
          <a:xfrm>
            <a:off x="8737600" y="6245225"/>
            <a:ext cx="2844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pPr fontAlgn="base">
              <a:spcBef>
                <a:spcPct val="0"/>
              </a:spcBef>
              <a:spcAft>
                <a:spcPct val="0"/>
              </a:spcAft>
            </a:pPr>
            <a:fld id="{217728A1-0ED6-468C-97F9-9E252ADCBC4E}" type="slidenum">
              <a:rPr lang="en-US" smtClean="0">
                <a:solidFill>
                  <a:srgbClr val="000000"/>
                </a:solidFill>
              </a:rPr>
              <a:pPr fontAlgn="base">
                <a:spcBef>
                  <a:spcPct val="0"/>
                </a:spcBef>
                <a:spcAft>
                  <a:spcPct val="0"/>
                </a:spcAft>
              </a:pPr>
              <a:t>‹#›</a:t>
            </a:fld>
            <a:endParaRPr lang="en-US">
              <a:solidFill>
                <a:srgbClr val="000000"/>
              </a:solidFill>
            </a:endParaRPr>
          </a:p>
        </p:txBody>
      </p:sp>
    </p:spTree>
    <p:extLst>
      <p:ext uri="{BB962C8B-B14F-4D97-AF65-F5344CB8AC3E}">
        <p14:creationId xmlns:p14="http://schemas.microsoft.com/office/powerpoint/2010/main" val="1366449623"/>
      </p:ext>
    </p:extLst>
  </p:cSld>
  <p:clrMap bg1="lt1" tx1="dk1" bg2="lt2" tx2="dk2" accent1="accent1" accent2="accent2" accent3="accent3" accent4="accent4" accent5="accent5" accent6="accent6" hlink="hlink" folHlink="folHlink"/>
  <p:sldLayoutIdLst>
    <p:sldLayoutId id="2147483813" r:id="rId1"/>
    <p:sldLayoutId id="2147483814" r:id="rId2"/>
    <p:sldLayoutId id="2147483815" r:id="rId3"/>
    <p:sldLayoutId id="2147483816" r:id="rId4"/>
    <p:sldLayoutId id="2147483817" r:id="rId5"/>
    <p:sldLayoutId id="2147483818" r:id="rId6"/>
    <p:sldLayoutId id="2147483819" r:id="rId7"/>
    <p:sldLayoutId id="2147483820" r:id="rId8"/>
    <p:sldLayoutId id="2147483821" r:id="rId9"/>
    <p:sldLayoutId id="2147483822" r:id="rId10"/>
    <p:sldLayoutId id="2147483823" r:id="rId11"/>
    <p:sldLayoutId id="2147483824" r:id="rId12"/>
  </p:sldLayoutIdLst>
  <p:transition>
    <p:randomBar dir="vert"/>
  </p:transition>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defRPr>
      </a:lvl2pPr>
      <a:lvl3pPr algn="ctr" rtl="0" fontAlgn="base">
        <a:spcBef>
          <a:spcPct val="0"/>
        </a:spcBef>
        <a:spcAft>
          <a:spcPct val="0"/>
        </a:spcAft>
        <a:defRPr sz="4400">
          <a:solidFill>
            <a:schemeClr val="tx2"/>
          </a:solidFill>
          <a:latin typeface="Arial" charset="0"/>
        </a:defRPr>
      </a:lvl3pPr>
      <a:lvl4pPr algn="ctr" rtl="0" fontAlgn="base">
        <a:spcBef>
          <a:spcPct val="0"/>
        </a:spcBef>
        <a:spcAft>
          <a:spcPct val="0"/>
        </a:spcAft>
        <a:defRPr sz="4400">
          <a:solidFill>
            <a:schemeClr val="tx2"/>
          </a:solidFill>
          <a:latin typeface="Arial" charset="0"/>
        </a:defRPr>
      </a:lvl4pPr>
      <a:lvl5pPr algn="ctr" rtl="0" fontAlgn="base">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defRPr>
      </a:lvl2pPr>
      <a:lvl3pPr marL="1143000" indent="-228600" algn="l" rtl="0" fontAlgn="base">
        <a:spcBef>
          <a:spcPct val="20000"/>
        </a:spcBef>
        <a:spcAft>
          <a:spcPct val="0"/>
        </a:spcAft>
        <a:buChar char="•"/>
        <a:defRPr sz="24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6850" name="Rectangle 2"/>
          <p:cNvSpPr>
            <a:spLocks noGrp="1" noChangeArrowheads="1"/>
          </p:cNvSpPr>
          <p:nvPr>
            <p:ph type="title"/>
          </p:nvPr>
        </p:nvSpPr>
        <p:spPr bwMode="auto">
          <a:xfrm>
            <a:off x="609600" y="274638"/>
            <a:ext cx="109728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206851" name="Rectangle 3"/>
          <p:cNvSpPr>
            <a:spLocks noGrp="1" noChangeArrowheads="1"/>
          </p:cNvSpPr>
          <p:nvPr>
            <p:ph type="body" idx="1"/>
          </p:nvPr>
        </p:nvSpPr>
        <p:spPr bwMode="auto">
          <a:xfrm>
            <a:off x="609600" y="1600201"/>
            <a:ext cx="109728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06852" name="Rectangle 4"/>
          <p:cNvSpPr>
            <a:spLocks noGrp="1" noChangeArrowheads="1"/>
          </p:cNvSpPr>
          <p:nvPr>
            <p:ph type="dt" sz="half" idx="2"/>
          </p:nvPr>
        </p:nvSpPr>
        <p:spPr bwMode="auto">
          <a:xfrm>
            <a:off x="609600" y="6245225"/>
            <a:ext cx="2844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vl1pPr>
          </a:lstStyle>
          <a:p>
            <a:pPr fontAlgn="base">
              <a:spcBef>
                <a:spcPct val="0"/>
              </a:spcBef>
              <a:spcAft>
                <a:spcPct val="0"/>
              </a:spcAft>
            </a:pPr>
            <a:endParaRPr lang="en-US">
              <a:solidFill>
                <a:srgbClr val="000000"/>
              </a:solidFill>
            </a:endParaRPr>
          </a:p>
        </p:txBody>
      </p:sp>
      <p:sp>
        <p:nvSpPr>
          <p:cNvPr id="206853" name="Rectangle 5"/>
          <p:cNvSpPr>
            <a:spLocks noGrp="1" noChangeArrowheads="1"/>
          </p:cNvSpPr>
          <p:nvPr>
            <p:ph type="ftr" sz="quarter" idx="3"/>
          </p:nvPr>
        </p:nvSpPr>
        <p:spPr bwMode="auto">
          <a:xfrm>
            <a:off x="4165600" y="6245225"/>
            <a:ext cx="3860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vl1pPr>
          </a:lstStyle>
          <a:p>
            <a:pPr fontAlgn="base">
              <a:spcBef>
                <a:spcPct val="0"/>
              </a:spcBef>
              <a:spcAft>
                <a:spcPct val="0"/>
              </a:spcAft>
            </a:pPr>
            <a:endParaRPr lang="en-US">
              <a:solidFill>
                <a:srgbClr val="000000"/>
              </a:solidFill>
            </a:endParaRPr>
          </a:p>
        </p:txBody>
      </p:sp>
      <p:sp>
        <p:nvSpPr>
          <p:cNvPr id="206854" name="Rectangle 6"/>
          <p:cNvSpPr>
            <a:spLocks noGrp="1" noChangeArrowheads="1"/>
          </p:cNvSpPr>
          <p:nvPr>
            <p:ph type="sldNum" sz="quarter" idx="4"/>
          </p:nvPr>
        </p:nvSpPr>
        <p:spPr bwMode="auto">
          <a:xfrm>
            <a:off x="8737600" y="6245225"/>
            <a:ext cx="2844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pPr fontAlgn="base">
              <a:spcBef>
                <a:spcPct val="0"/>
              </a:spcBef>
              <a:spcAft>
                <a:spcPct val="0"/>
              </a:spcAft>
            </a:pPr>
            <a:fld id="{217728A1-0ED6-468C-97F9-9E252ADCBC4E}" type="slidenum">
              <a:rPr lang="en-US" smtClean="0">
                <a:solidFill>
                  <a:srgbClr val="000000"/>
                </a:solidFill>
              </a:rPr>
              <a:pPr fontAlgn="base">
                <a:spcBef>
                  <a:spcPct val="0"/>
                </a:spcBef>
                <a:spcAft>
                  <a:spcPct val="0"/>
                </a:spcAft>
              </a:pPr>
              <a:t>‹#›</a:t>
            </a:fld>
            <a:endParaRPr lang="en-US">
              <a:solidFill>
                <a:srgbClr val="000000"/>
              </a:solidFill>
            </a:endParaRPr>
          </a:p>
        </p:txBody>
      </p:sp>
    </p:spTree>
    <p:extLst>
      <p:ext uri="{BB962C8B-B14F-4D97-AF65-F5344CB8AC3E}">
        <p14:creationId xmlns:p14="http://schemas.microsoft.com/office/powerpoint/2010/main" val="2198698040"/>
      </p:ext>
    </p:extLst>
  </p:cSld>
  <p:clrMap bg1="lt1" tx1="dk1" bg2="lt2" tx2="dk2" accent1="accent1" accent2="accent2" accent3="accent3" accent4="accent4" accent5="accent5" accent6="accent6" hlink="hlink" folHlink="folHlink"/>
  <p:sldLayoutIdLst>
    <p:sldLayoutId id="2147483826" r:id="rId1"/>
    <p:sldLayoutId id="2147483827" r:id="rId2"/>
    <p:sldLayoutId id="2147483828" r:id="rId3"/>
    <p:sldLayoutId id="2147483829" r:id="rId4"/>
    <p:sldLayoutId id="2147483830" r:id="rId5"/>
    <p:sldLayoutId id="2147483831" r:id="rId6"/>
    <p:sldLayoutId id="2147483832" r:id="rId7"/>
    <p:sldLayoutId id="2147483833" r:id="rId8"/>
    <p:sldLayoutId id="2147483834" r:id="rId9"/>
    <p:sldLayoutId id="2147483835" r:id="rId10"/>
    <p:sldLayoutId id="2147483836" r:id="rId11"/>
    <p:sldLayoutId id="2147483837" r:id="rId12"/>
  </p:sldLayoutIdLst>
  <p:transition>
    <p:randomBar dir="vert"/>
  </p:transition>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defRPr>
      </a:lvl2pPr>
      <a:lvl3pPr algn="ctr" rtl="0" fontAlgn="base">
        <a:spcBef>
          <a:spcPct val="0"/>
        </a:spcBef>
        <a:spcAft>
          <a:spcPct val="0"/>
        </a:spcAft>
        <a:defRPr sz="4400">
          <a:solidFill>
            <a:schemeClr val="tx2"/>
          </a:solidFill>
          <a:latin typeface="Arial" charset="0"/>
        </a:defRPr>
      </a:lvl3pPr>
      <a:lvl4pPr algn="ctr" rtl="0" fontAlgn="base">
        <a:spcBef>
          <a:spcPct val="0"/>
        </a:spcBef>
        <a:spcAft>
          <a:spcPct val="0"/>
        </a:spcAft>
        <a:defRPr sz="4400">
          <a:solidFill>
            <a:schemeClr val="tx2"/>
          </a:solidFill>
          <a:latin typeface="Arial" charset="0"/>
        </a:defRPr>
      </a:lvl4pPr>
      <a:lvl5pPr algn="ctr" rtl="0" fontAlgn="base">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defRPr>
      </a:lvl2pPr>
      <a:lvl3pPr marL="1143000" indent="-228600" algn="l" rtl="0" fontAlgn="base">
        <a:spcBef>
          <a:spcPct val="20000"/>
        </a:spcBef>
        <a:spcAft>
          <a:spcPct val="0"/>
        </a:spcAft>
        <a:buChar char="•"/>
        <a:defRPr sz="24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6850" name="Rectangle 2"/>
          <p:cNvSpPr>
            <a:spLocks noGrp="1" noChangeArrowheads="1"/>
          </p:cNvSpPr>
          <p:nvPr>
            <p:ph type="title"/>
          </p:nvPr>
        </p:nvSpPr>
        <p:spPr bwMode="auto">
          <a:xfrm>
            <a:off x="609600" y="274638"/>
            <a:ext cx="109728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206851" name="Rectangle 3"/>
          <p:cNvSpPr>
            <a:spLocks noGrp="1" noChangeArrowheads="1"/>
          </p:cNvSpPr>
          <p:nvPr>
            <p:ph type="body" idx="1"/>
          </p:nvPr>
        </p:nvSpPr>
        <p:spPr bwMode="auto">
          <a:xfrm>
            <a:off x="609600" y="1600201"/>
            <a:ext cx="109728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06852" name="Rectangle 4"/>
          <p:cNvSpPr>
            <a:spLocks noGrp="1" noChangeArrowheads="1"/>
          </p:cNvSpPr>
          <p:nvPr>
            <p:ph type="dt" sz="half" idx="2"/>
          </p:nvPr>
        </p:nvSpPr>
        <p:spPr bwMode="auto">
          <a:xfrm>
            <a:off x="609600" y="6245225"/>
            <a:ext cx="2844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vl1pPr>
          </a:lstStyle>
          <a:p>
            <a:pPr fontAlgn="base">
              <a:spcBef>
                <a:spcPct val="0"/>
              </a:spcBef>
              <a:spcAft>
                <a:spcPct val="0"/>
              </a:spcAft>
            </a:pPr>
            <a:endParaRPr lang="en-US">
              <a:solidFill>
                <a:srgbClr val="000000"/>
              </a:solidFill>
            </a:endParaRPr>
          </a:p>
        </p:txBody>
      </p:sp>
      <p:sp>
        <p:nvSpPr>
          <p:cNvPr id="206853" name="Rectangle 5"/>
          <p:cNvSpPr>
            <a:spLocks noGrp="1" noChangeArrowheads="1"/>
          </p:cNvSpPr>
          <p:nvPr>
            <p:ph type="ftr" sz="quarter" idx="3"/>
          </p:nvPr>
        </p:nvSpPr>
        <p:spPr bwMode="auto">
          <a:xfrm>
            <a:off x="4165600" y="6245225"/>
            <a:ext cx="3860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vl1pPr>
          </a:lstStyle>
          <a:p>
            <a:pPr fontAlgn="base">
              <a:spcBef>
                <a:spcPct val="0"/>
              </a:spcBef>
              <a:spcAft>
                <a:spcPct val="0"/>
              </a:spcAft>
            </a:pPr>
            <a:endParaRPr lang="en-US">
              <a:solidFill>
                <a:srgbClr val="000000"/>
              </a:solidFill>
            </a:endParaRPr>
          </a:p>
        </p:txBody>
      </p:sp>
      <p:sp>
        <p:nvSpPr>
          <p:cNvPr id="206854" name="Rectangle 6"/>
          <p:cNvSpPr>
            <a:spLocks noGrp="1" noChangeArrowheads="1"/>
          </p:cNvSpPr>
          <p:nvPr>
            <p:ph type="sldNum" sz="quarter" idx="4"/>
          </p:nvPr>
        </p:nvSpPr>
        <p:spPr bwMode="auto">
          <a:xfrm>
            <a:off x="8737600" y="6245225"/>
            <a:ext cx="2844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pPr fontAlgn="base">
              <a:spcBef>
                <a:spcPct val="0"/>
              </a:spcBef>
              <a:spcAft>
                <a:spcPct val="0"/>
              </a:spcAft>
            </a:pPr>
            <a:fld id="{217728A1-0ED6-468C-97F9-9E252ADCBC4E}" type="slidenum">
              <a:rPr lang="en-US" smtClean="0">
                <a:solidFill>
                  <a:srgbClr val="000000"/>
                </a:solidFill>
              </a:rPr>
              <a:pPr fontAlgn="base">
                <a:spcBef>
                  <a:spcPct val="0"/>
                </a:spcBef>
                <a:spcAft>
                  <a:spcPct val="0"/>
                </a:spcAft>
              </a:pPr>
              <a:t>‹#›</a:t>
            </a:fld>
            <a:endParaRPr lang="en-US">
              <a:solidFill>
                <a:srgbClr val="000000"/>
              </a:solidFill>
            </a:endParaRPr>
          </a:p>
        </p:txBody>
      </p:sp>
    </p:spTree>
    <p:extLst>
      <p:ext uri="{BB962C8B-B14F-4D97-AF65-F5344CB8AC3E}">
        <p14:creationId xmlns:p14="http://schemas.microsoft.com/office/powerpoint/2010/main" val="927872719"/>
      </p:ext>
    </p:extLst>
  </p:cSld>
  <p:clrMap bg1="lt1" tx1="dk1" bg2="lt2" tx2="dk2" accent1="accent1" accent2="accent2" accent3="accent3" accent4="accent4" accent5="accent5" accent6="accent6" hlink="hlink" folHlink="folHlink"/>
  <p:sldLayoutIdLst>
    <p:sldLayoutId id="2147483839" r:id="rId1"/>
    <p:sldLayoutId id="2147483840" r:id="rId2"/>
    <p:sldLayoutId id="2147483841" r:id="rId3"/>
    <p:sldLayoutId id="2147483842" r:id="rId4"/>
    <p:sldLayoutId id="2147483843" r:id="rId5"/>
    <p:sldLayoutId id="2147483844" r:id="rId6"/>
    <p:sldLayoutId id="2147483845" r:id="rId7"/>
    <p:sldLayoutId id="2147483846" r:id="rId8"/>
    <p:sldLayoutId id="2147483847" r:id="rId9"/>
    <p:sldLayoutId id="2147483848" r:id="rId10"/>
    <p:sldLayoutId id="2147483849" r:id="rId11"/>
    <p:sldLayoutId id="2147483850" r:id="rId12"/>
  </p:sldLayoutIdLst>
  <p:transition>
    <p:randomBar dir="vert"/>
  </p:transition>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defRPr>
      </a:lvl2pPr>
      <a:lvl3pPr algn="ctr" rtl="0" fontAlgn="base">
        <a:spcBef>
          <a:spcPct val="0"/>
        </a:spcBef>
        <a:spcAft>
          <a:spcPct val="0"/>
        </a:spcAft>
        <a:defRPr sz="4400">
          <a:solidFill>
            <a:schemeClr val="tx2"/>
          </a:solidFill>
          <a:latin typeface="Arial" charset="0"/>
        </a:defRPr>
      </a:lvl3pPr>
      <a:lvl4pPr algn="ctr" rtl="0" fontAlgn="base">
        <a:spcBef>
          <a:spcPct val="0"/>
        </a:spcBef>
        <a:spcAft>
          <a:spcPct val="0"/>
        </a:spcAft>
        <a:defRPr sz="4400">
          <a:solidFill>
            <a:schemeClr val="tx2"/>
          </a:solidFill>
          <a:latin typeface="Arial" charset="0"/>
        </a:defRPr>
      </a:lvl4pPr>
      <a:lvl5pPr algn="ctr" rtl="0" fontAlgn="base">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defRPr>
      </a:lvl2pPr>
      <a:lvl3pPr marL="1143000" indent="-228600" algn="l" rtl="0" fontAlgn="base">
        <a:spcBef>
          <a:spcPct val="20000"/>
        </a:spcBef>
        <a:spcAft>
          <a:spcPct val="0"/>
        </a:spcAft>
        <a:buChar char="•"/>
        <a:defRPr sz="24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5.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6850" name="Rectangle 2"/>
          <p:cNvSpPr>
            <a:spLocks noGrp="1" noChangeArrowheads="1"/>
          </p:cNvSpPr>
          <p:nvPr>
            <p:ph type="title"/>
          </p:nvPr>
        </p:nvSpPr>
        <p:spPr bwMode="auto">
          <a:xfrm>
            <a:off x="609600" y="274638"/>
            <a:ext cx="109728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206851" name="Rectangle 3"/>
          <p:cNvSpPr>
            <a:spLocks noGrp="1" noChangeArrowheads="1"/>
          </p:cNvSpPr>
          <p:nvPr>
            <p:ph type="body" idx="1"/>
          </p:nvPr>
        </p:nvSpPr>
        <p:spPr bwMode="auto">
          <a:xfrm>
            <a:off x="609600" y="1600201"/>
            <a:ext cx="109728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06852" name="Rectangle 4"/>
          <p:cNvSpPr>
            <a:spLocks noGrp="1" noChangeArrowheads="1"/>
          </p:cNvSpPr>
          <p:nvPr>
            <p:ph type="dt" sz="half" idx="2"/>
          </p:nvPr>
        </p:nvSpPr>
        <p:spPr bwMode="auto">
          <a:xfrm>
            <a:off x="609600" y="6245225"/>
            <a:ext cx="2844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vl1pPr>
          </a:lstStyle>
          <a:p>
            <a:pPr fontAlgn="base">
              <a:spcBef>
                <a:spcPct val="0"/>
              </a:spcBef>
              <a:spcAft>
                <a:spcPct val="0"/>
              </a:spcAft>
            </a:pPr>
            <a:endParaRPr lang="en-US">
              <a:solidFill>
                <a:srgbClr val="000000"/>
              </a:solidFill>
            </a:endParaRPr>
          </a:p>
        </p:txBody>
      </p:sp>
      <p:sp>
        <p:nvSpPr>
          <p:cNvPr id="206853" name="Rectangle 5"/>
          <p:cNvSpPr>
            <a:spLocks noGrp="1" noChangeArrowheads="1"/>
          </p:cNvSpPr>
          <p:nvPr>
            <p:ph type="ftr" sz="quarter" idx="3"/>
          </p:nvPr>
        </p:nvSpPr>
        <p:spPr bwMode="auto">
          <a:xfrm>
            <a:off x="4165600" y="6245225"/>
            <a:ext cx="3860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vl1pPr>
          </a:lstStyle>
          <a:p>
            <a:pPr fontAlgn="base">
              <a:spcBef>
                <a:spcPct val="0"/>
              </a:spcBef>
              <a:spcAft>
                <a:spcPct val="0"/>
              </a:spcAft>
            </a:pPr>
            <a:endParaRPr lang="en-US">
              <a:solidFill>
                <a:srgbClr val="000000"/>
              </a:solidFill>
            </a:endParaRPr>
          </a:p>
        </p:txBody>
      </p:sp>
      <p:sp>
        <p:nvSpPr>
          <p:cNvPr id="206854" name="Rectangle 6"/>
          <p:cNvSpPr>
            <a:spLocks noGrp="1" noChangeArrowheads="1"/>
          </p:cNvSpPr>
          <p:nvPr>
            <p:ph type="sldNum" sz="quarter" idx="4"/>
          </p:nvPr>
        </p:nvSpPr>
        <p:spPr bwMode="auto">
          <a:xfrm>
            <a:off x="8737600" y="6245225"/>
            <a:ext cx="2844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pPr fontAlgn="base">
              <a:spcBef>
                <a:spcPct val="0"/>
              </a:spcBef>
              <a:spcAft>
                <a:spcPct val="0"/>
              </a:spcAft>
            </a:pPr>
            <a:fld id="{217728A1-0ED6-468C-97F9-9E252ADCBC4E}" type="slidenum">
              <a:rPr lang="en-US" smtClean="0">
                <a:solidFill>
                  <a:srgbClr val="000000"/>
                </a:solidFill>
              </a:rPr>
              <a:pPr fontAlgn="base">
                <a:spcBef>
                  <a:spcPct val="0"/>
                </a:spcBef>
                <a:spcAft>
                  <a:spcPct val="0"/>
                </a:spcAft>
              </a:pPr>
              <a:t>‹#›</a:t>
            </a:fld>
            <a:endParaRPr lang="en-US">
              <a:solidFill>
                <a:srgbClr val="000000"/>
              </a:solidFill>
            </a:endParaRPr>
          </a:p>
        </p:txBody>
      </p:sp>
    </p:spTree>
    <p:extLst>
      <p:ext uri="{BB962C8B-B14F-4D97-AF65-F5344CB8AC3E}">
        <p14:creationId xmlns:p14="http://schemas.microsoft.com/office/powerpoint/2010/main" val="2142540064"/>
      </p:ext>
    </p:extLst>
  </p:cSld>
  <p:clrMap bg1="lt1" tx1="dk1" bg2="lt2" tx2="dk2" accent1="accent1" accent2="accent2" accent3="accent3" accent4="accent4" accent5="accent5" accent6="accent6" hlink="hlink" folHlink="folHlink"/>
  <p:sldLayoutIdLst>
    <p:sldLayoutId id="2147483852" r:id="rId1"/>
    <p:sldLayoutId id="2147483853" r:id="rId2"/>
    <p:sldLayoutId id="2147483854" r:id="rId3"/>
    <p:sldLayoutId id="2147483855" r:id="rId4"/>
    <p:sldLayoutId id="2147483856" r:id="rId5"/>
    <p:sldLayoutId id="2147483857" r:id="rId6"/>
    <p:sldLayoutId id="2147483858" r:id="rId7"/>
    <p:sldLayoutId id="2147483859" r:id="rId8"/>
    <p:sldLayoutId id="2147483860" r:id="rId9"/>
    <p:sldLayoutId id="2147483861" r:id="rId10"/>
    <p:sldLayoutId id="2147483862" r:id="rId11"/>
    <p:sldLayoutId id="2147483863" r:id="rId12"/>
  </p:sldLayoutIdLst>
  <p:transition>
    <p:randomBar dir="vert"/>
  </p:transition>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defRPr>
      </a:lvl2pPr>
      <a:lvl3pPr algn="ctr" rtl="0" fontAlgn="base">
        <a:spcBef>
          <a:spcPct val="0"/>
        </a:spcBef>
        <a:spcAft>
          <a:spcPct val="0"/>
        </a:spcAft>
        <a:defRPr sz="4400">
          <a:solidFill>
            <a:schemeClr val="tx2"/>
          </a:solidFill>
          <a:latin typeface="Arial" charset="0"/>
        </a:defRPr>
      </a:lvl3pPr>
      <a:lvl4pPr algn="ctr" rtl="0" fontAlgn="base">
        <a:spcBef>
          <a:spcPct val="0"/>
        </a:spcBef>
        <a:spcAft>
          <a:spcPct val="0"/>
        </a:spcAft>
        <a:defRPr sz="4400">
          <a:solidFill>
            <a:schemeClr val="tx2"/>
          </a:solidFill>
          <a:latin typeface="Arial" charset="0"/>
        </a:defRPr>
      </a:lvl4pPr>
      <a:lvl5pPr algn="ctr" rtl="0" fontAlgn="base">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defRPr>
      </a:lvl2pPr>
      <a:lvl3pPr marL="1143000" indent="-228600" algn="l" rtl="0" fontAlgn="base">
        <a:spcBef>
          <a:spcPct val="20000"/>
        </a:spcBef>
        <a:spcAft>
          <a:spcPct val="0"/>
        </a:spcAft>
        <a:buChar char="•"/>
        <a:defRPr sz="24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6.xml><?xml version="1.0" encoding="utf-8"?>
<p:sldMaster xmlns:a="http://schemas.openxmlformats.org/drawingml/2006/main" xmlns:r="http://schemas.openxmlformats.org/officeDocument/2006/relationships" xmlns:p="http://schemas.openxmlformats.org/presentationml/2006/main">
  <p:cSld>
    <p:bg>
      <p:bgPr>
        <a:blipFill dpi="0" rotWithShape="0">
          <a:blip r:embed="rId15"/>
          <a:srcRect/>
          <a:tile tx="0" ty="0" sx="100000" sy="100000" flip="none" algn="tl"/>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09600" y="274638"/>
            <a:ext cx="109728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Rectangle 3"/>
          <p:cNvSpPr>
            <a:spLocks noGrp="1" noChangeArrowheads="1"/>
          </p:cNvSpPr>
          <p:nvPr>
            <p:ph type="body" idx="1"/>
          </p:nvPr>
        </p:nvSpPr>
        <p:spPr bwMode="auto">
          <a:xfrm>
            <a:off x="609600" y="1600200"/>
            <a:ext cx="109728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248836" name="Rectangle 4"/>
          <p:cNvSpPr>
            <a:spLocks noGrp="1" noChangeArrowheads="1"/>
          </p:cNvSpPr>
          <p:nvPr>
            <p:ph type="dt" sz="half" idx="2"/>
          </p:nvPr>
        </p:nvSpPr>
        <p:spPr bwMode="auto">
          <a:xfrm>
            <a:off x="609600" y="6245225"/>
            <a:ext cx="2844800" cy="476250"/>
          </a:xfrm>
          <a:prstGeom prst="rect">
            <a:avLst/>
          </a:prstGeom>
          <a:noFill/>
          <a:ln>
            <a:noFill/>
          </a:ln>
          <a:effectLst/>
        </p:spPr>
        <p:txBody>
          <a:bodyPr vert="horz" wrap="square" lIns="91440" tIns="45720" rIns="91440" bIns="45720" numCol="1" anchor="t" anchorCtr="0" compatLnSpc="1">
            <a:prstTxWarp prst="textNoShape">
              <a:avLst/>
            </a:prstTxWarp>
          </a:bodyPr>
          <a:lstStyle>
            <a:lvl1pPr eaLnBrk="1" hangingPunct="1">
              <a:defRPr sz="1400">
                <a:latin typeface="Arial" pitchFamily="34" charset="0"/>
                <a:cs typeface="Arial" pitchFamily="34" charset="0"/>
              </a:defRPr>
            </a:lvl1pPr>
          </a:lstStyle>
          <a:p>
            <a:pPr fontAlgn="base">
              <a:spcBef>
                <a:spcPct val="0"/>
              </a:spcBef>
              <a:spcAft>
                <a:spcPct val="0"/>
              </a:spcAft>
              <a:defRPr/>
            </a:pPr>
            <a:endParaRPr lang="en-US">
              <a:solidFill>
                <a:srgbClr val="000000"/>
              </a:solidFill>
            </a:endParaRPr>
          </a:p>
        </p:txBody>
      </p:sp>
      <p:sp>
        <p:nvSpPr>
          <p:cNvPr id="248837" name="Rectangle 5"/>
          <p:cNvSpPr>
            <a:spLocks noGrp="1" noChangeArrowheads="1"/>
          </p:cNvSpPr>
          <p:nvPr>
            <p:ph type="ftr" sz="quarter" idx="3"/>
          </p:nvPr>
        </p:nvSpPr>
        <p:spPr bwMode="auto">
          <a:xfrm>
            <a:off x="4165600" y="6245225"/>
            <a:ext cx="3860800" cy="476250"/>
          </a:xfrm>
          <a:prstGeom prst="rect">
            <a:avLst/>
          </a:prstGeom>
          <a:noFill/>
          <a:ln>
            <a:noFill/>
          </a:ln>
          <a:effectLst/>
        </p:spPr>
        <p:txBody>
          <a:bodyPr vert="horz" wrap="square" lIns="91440" tIns="45720" rIns="91440" bIns="45720" numCol="1" anchor="t" anchorCtr="0" compatLnSpc="1">
            <a:prstTxWarp prst="textNoShape">
              <a:avLst/>
            </a:prstTxWarp>
          </a:bodyPr>
          <a:lstStyle>
            <a:lvl1pPr algn="ctr" eaLnBrk="1" hangingPunct="1">
              <a:defRPr sz="1400">
                <a:latin typeface="Arial" pitchFamily="34" charset="0"/>
                <a:cs typeface="Arial" pitchFamily="34" charset="0"/>
              </a:defRPr>
            </a:lvl1pPr>
          </a:lstStyle>
          <a:p>
            <a:pPr fontAlgn="base">
              <a:spcBef>
                <a:spcPct val="0"/>
              </a:spcBef>
              <a:spcAft>
                <a:spcPct val="0"/>
              </a:spcAft>
              <a:defRPr/>
            </a:pPr>
            <a:endParaRPr lang="en-US">
              <a:solidFill>
                <a:srgbClr val="000000"/>
              </a:solidFill>
            </a:endParaRPr>
          </a:p>
        </p:txBody>
      </p:sp>
      <p:sp>
        <p:nvSpPr>
          <p:cNvPr id="248838" name="Rectangle 6"/>
          <p:cNvSpPr>
            <a:spLocks noGrp="1" noChangeArrowheads="1"/>
          </p:cNvSpPr>
          <p:nvPr>
            <p:ph type="sldNum" sz="quarter" idx="4"/>
          </p:nvPr>
        </p:nvSpPr>
        <p:spPr bwMode="auto">
          <a:xfrm>
            <a:off x="8737600" y="6245225"/>
            <a:ext cx="2844800" cy="476250"/>
          </a:xfrm>
          <a:prstGeom prst="rect">
            <a:avLst/>
          </a:prstGeom>
          <a:noFill/>
          <a:ln>
            <a:noFill/>
          </a:ln>
          <a:effectLst/>
        </p:spPr>
        <p:txBody>
          <a:bodyPr vert="horz" wrap="square" lIns="91440" tIns="45720" rIns="91440" bIns="45720" numCol="1" anchor="t" anchorCtr="0" compatLnSpc="1">
            <a:prstTxWarp prst="textNoShape">
              <a:avLst/>
            </a:prstTxWarp>
          </a:bodyPr>
          <a:lstStyle>
            <a:lvl1pPr algn="r" eaLnBrk="1" hangingPunct="1">
              <a:defRPr sz="1400" smtClean="0"/>
            </a:lvl1pPr>
          </a:lstStyle>
          <a:p>
            <a:pPr fontAlgn="base">
              <a:spcBef>
                <a:spcPct val="0"/>
              </a:spcBef>
              <a:spcAft>
                <a:spcPct val="0"/>
              </a:spcAft>
              <a:defRPr/>
            </a:pPr>
            <a:fld id="{132EB5E2-D49E-4566-AFB8-8FAFB84AB2BC}" type="slidenum">
              <a:rPr lang="en-US" altLang="en-US">
                <a:solidFill>
                  <a:srgbClr val="000000"/>
                </a:solidFill>
              </a:rPr>
              <a:pPr fontAlgn="base">
                <a:spcBef>
                  <a:spcPct val="0"/>
                </a:spcBef>
                <a:spcAft>
                  <a:spcPct val="0"/>
                </a:spcAft>
                <a:defRPr/>
              </a:pPr>
              <a:t>‹#›</a:t>
            </a:fld>
            <a:endParaRPr lang="en-US" altLang="en-US">
              <a:solidFill>
                <a:srgbClr val="000000"/>
              </a:solidFill>
            </a:endParaRPr>
          </a:p>
        </p:txBody>
      </p:sp>
    </p:spTree>
    <p:extLst>
      <p:ext uri="{BB962C8B-B14F-4D97-AF65-F5344CB8AC3E}">
        <p14:creationId xmlns:p14="http://schemas.microsoft.com/office/powerpoint/2010/main" val="286092254"/>
      </p:ext>
    </p:extLst>
  </p:cSld>
  <p:clrMap bg1="lt1" tx1="dk1" bg2="lt2" tx2="dk2" accent1="accent1" accent2="accent2" accent3="accent3" accent4="accent4" accent5="accent5" accent6="accent6" hlink="hlink" folHlink="folHlink"/>
  <p:sldLayoutIdLst>
    <p:sldLayoutId id="2147483865" r:id="rId1"/>
    <p:sldLayoutId id="2147483866" r:id="rId2"/>
    <p:sldLayoutId id="2147483867" r:id="rId3"/>
    <p:sldLayoutId id="2147483868" r:id="rId4"/>
    <p:sldLayoutId id="2147483869" r:id="rId5"/>
    <p:sldLayoutId id="2147483870" r:id="rId6"/>
    <p:sldLayoutId id="2147483871" r:id="rId7"/>
    <p:sldLayoutId id="2147483872" r:id="rId8"/>
    <p:sldLayoutId id="2147483873" r:id="rId9"/>
    <p:sldLayoutId id="2147483874" r:id="rId10"/>
    <p:sldLayoutId id="2147483875" r:id="rId11"/>
    <p:sldLayoutId id="2147483876" r:id="rId12"/>
    <p:sldLayoutId id="2147483877" r:id="rId13"/>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itchFamily="34" charset="0"/>
          <a:cs typeface="Arial" pitchFamily="34" charset="0"/>
        </a:defRPr>
      </a:lvl2pPr>
      <a:lvl3pPr algn="ctr" rtl="0" eaLnBrk="0" fontAlgn="base" hangingPunct="0">
        <a:spcBef>
          <a:spcPct val="0"/>
        </a:spcBef>
        <a:spcAft>
          <a:spcPct val="0"/>
        </a:spcAft>
        <a:defRPr sz="4400">
          <a:solidFill>
            <a:schemeClr val="tx2"/>
          </a:solidFill>
          <a:latin typeface="Arial" pitchFamily="34" charset="0"/>
          <a:cs typeface="Arial" pitchFamily="34" charset="0"/>
        </a:defRPr>
      </a:lvl3pPr>
      <a:lvl4pPr algn="ctr" rtl="0" eaLnBrk="0" fontAlgn="base" hangingPunct="0">
        <a:spcBef>
          <a:spcPct val="0"/>
        </a:spcBef>
        <a:spcAft>
          <a:spcPct val="0"/>
        </a:spcAft>
        <a:defRPr sz="4400">
          <a:solidFill>
            <a:schemeClr val="tx2"/>
          </a:solidFill>
          <a:latin typeface="Arial" pitchFamily="34" charset="0"/>
          <a:cs typeface="Arial" pitchFamily="34" charset="0"/>
        </a:defRPr>
      </a:lvl4pPr>
      <a:lvl5pPr algn="ctr" rtl="0" eaLnBrk="0" fontAlgn="base" hangingPunct="0">
        <a:spcBef>
          <a:spcPct val="0"/>
        </a:spcBef>
        <a:spcAft>
          <a:spcPct val="0"/>
        </a:spcAft>
        <a:defRPr sz="4400">
          <a:solidFill>
            <a:schemeClr val="tx2"/>
          </a:solidFill>
          <a:latin typeface="Arial" pitchFamily="34" charset="0"/>
          <a:cs typeface="Arial" pitchFamily="34" charset="0"/>
        </a:defRPr>
      </a:lvl5pPr>
      <a:lvl6pPr marL="457200" algn="ctr" rtl="0" fontAlgn="base">
        <a:spcBef>
          <a:spcPct val="0"/>
        </a:spcBef>
        <a:spcAft>
          <a:spcPct val="0"/>
        </a:spcAft>
        <a:defRPr sz="4400">
          <a:solidFill>
            <a:schemeClr val="tx2"/>
          </a:solidFill>
          <a:latin typeface="Arial" pitchFamily="34" charset="0"/>
          <a:cs typeface="Arial" pitchFamily="34" charset="0"/>
        </a:defRPr>
      </a:lvl6pPr>
      <a:lvl7pPr marL="914400" algn="ctr" rtl="0" fontAlgn="base">
        <a:spcBef>
          <a:spcPct val="0"/>
        </a:spcBef>
        <a:spcAft>
          <a:spcPct val="0"/>
        </a:spcAft>
        <a:defRPr sz="4400">
          <a:solidFill>
            <a:schemeClr val="tx2"/>
          </a:solidFill>
          <a:latin typeface="Arial" pitchFamily="34" charset="0"/>
          <a:cs typeface="Arial" pitchFamily="34" charset="0"/>
        </a:defRPr>
      </a:lvl7pPr>
      <a:lvl8pPr marL="1371600" algn="ctr" rtl="0" fontAlgn="base">
        <a:spcBef>
          <a:spcPct val="0"/>
        </a:spcBef>
        <a:spcAft>
          <a:spcPct val="0"/>
        </a:spcAft>
        <a:defRPr sz="4400">
          <a:solidFill>
            <a:schemeClr val="tx2"/>
          </a:solidFill>
          <a:latin typeface="Arial" pitchFamily="34" charset="0"/>
          <a:cs typeface="Arial" pitchFamily="34" charset="0"/>
        </a:defRPr>
      </a:lvl8pPr>
      <a:lvl9pPr marL="1828800" algn="ctr" rtl="0" fontAlgn="base">
        <a:spcBef>
          <a:spcPct val="0"/>
        </a:spcBef>
        <a:spcAft>
          <a:spcPct val="0"/>
        </a:spcAft>
        <a:defRPr sz="4400">
          <a:solidFill>
            <a:schemeClr val="tx2"/>
          </a:solidFill>
          <a:latin typeface="Arial" pitchFamily="34" charset="0"/>
          <a:cs typeface="Arial" pitchFamily="34"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7.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extBox 12">
            <a:extLst>
              <a:ext uri="{FF2B5EF4-FFF2-40B4-BE49-F238E27FC236}">
                <a16:creationId xmlns:a16="http://schemas.microsoft.com/office/drawing/2014/main" id="{0938A347-B499-4DBE-9AF4-AD4A410AD437}"/>
              </a:ext>
            </a:extLst>
          </p:cNvPr>
          <p:cNvSpPr txBox="1"/>
          <p:nvPr/>
        </p:nvSpPr>
        <p:spPr>
          <a:xfrm>
            <a:off x="2042580" y="7649975"/>
            <a:ext cx="9311220" cy="923330"/>
          </a:xfrm>
          <a:prstGeom prst="rect">
            <a:avLst/>
          </a:prstGeom>
          <a:noFill/>
        </p:spPr>
        <p:txBody>
          <a:bodyPr wrap="squar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err="1">
                <a:solidFill>
                  <a:prstClr val="black"/>
                </a:solidFill>
                <a:latin typeface="Times New Roman" panose="02020603050405020304" pitchFamily="18" charset="0"/>
                <a:cs typeface="Times New Roman" panose="02020603050405020304" pitchFamily="18" charset="0"/>
              </a:rPr>
              <a:t>Liên</a:t>
            </a:r>
            <a:r>
              <a:rPr lang="en-US" dirty="0">
                <a:solidFill>
                  <a:prstClr val="black"/>
                </a:solidFill>
                <a:latin typeface="Times New Roman" panose="02020603050405020304" pitchFamily="18" charset="0"/>
                <a:cs typeface="Times New Roman" panose="02020603050405020304" pitchFamily="18" charset="0"/>
              </a:rPr>
              <a:t> </a:t>
            </a:r>
            <a:r>
              <a:rPr lang="en-US" dirty="0" err="1">
                <a:solidFill>
                  <a:prstClr val="black"/>
                </a:solidFill>
                <a:latin typeface="Times New Roman" panose="02020603050405020304" pitchFamily="18" charset="0"/>
                <a:cs typeface="Times New Roman" panose="02020603050405020304" pitchFamily="18" charset="0"/>
              </a:rPr>
              <a:t>hệ</a:t>
            </a:r>
            <a:r>
              <a:rPr lang="en-US" dirty="0">
                <a:solidFill>
                  <a:prstClr val="black"/>
                </a:solidFill>
                <a:latin typeface="Times New Roman" panose="02020603050405020304" pitchFamily="18" charset="0"/>
                <a:cs typeface="Times New Roman" panose="02020603050405020304" pitchFamily="18" charset="0"/>
              </a:rPr>
              <a:t> page:</a:t>
            </a:r>
          </a:p>
          <a:p>
            <a:r>
              <a:rPr lang="en-US" dirty="0">
                <a:solidFill>
                  <a:prstClr val="black"/>
                </a:solidFill>
                <a:latin typeface="Times New Roman" panose="02020603050405020304" pitchFamily="18" charset="0"/>
                <a:cs typeface="Times New Roman" panose="02020603050405020304" pitchFamily="18" charset="0"/>
                <a:hlinkClick r:id="rId4"/>
              </a:rPr>
              <a:t>https://www.facebook.com/teamKTUTS</a:t>
            </a:r>
            <a:endParaRPr lang="en-US" dirty="0">
              <a:solidFill>
                <a:prstClr val="black"/>
              </a:solidFill>
              <a:latin typeface="Times New Roman" panose="02020603050405020304" pitchFamily="18" charset="0"/>
              <a:cs typeface="Times New Roman" panose="02020603050405020304" pitchFamily="18" charset="0"/>
            </a:endParaRPr>
          </a:p>
          <a:p>
            <a:r>
              <a:rPr lang="en-US" dirty="0" err="1">
                <a:solidFill>
                  <a:prstClr val="black"/>
                </a:solidFill>
                <a:latin typeface="Times New Roman" panose="02020603050405020304" pitchFamily="18" charset="0"/>
                <a:cs typeface="Times New Roman" panose="02020603050405020304" pitchFamily="18" charset="0"/>
              </a:rPr>
              <a:t>Đây</a:t>
            </a:r>
            <a:r>
              <a:rPr lang="en-US" dirty="0">
                <a:solidFill>
                  <a:prstClr val="black"/>
                </a:solidFill>
                <a:latin typeface="Times New Roman" panose="02020603050405020304" pitchFamily="18" charset="0"/>
                <a:cs typeface="Times New Roman" panose="02020603050405020304" pitchFamily="18" charset="0"/>
              </a:rPr>
              <a:t> </a:t>
            </a:r>
            <a:r>
              <a:rPr lang="en-US" dirty="0" err="1">
                <a:solidFill>
                  <a:prstClr val="black"/>
                </a:solidFill>
                <a:latin typeface="Times New Roman" panose="02020603050405020304" pitchFamily="18" charset="0"/>
                <a:cs typeface="Times New Roman" panose="02020603050405020304" pitchFamily="18" charset="0"/>
              </a:rPr>
              <a:t>là</a:t>
            </a:r>
            <a:r>
              <a:rPr lang="en-US" dirty="0">
                <a:solidFill>
                  <a:prstClr val="black"/>
                </a:solidFill>
                <a:latin typeface="Times New Roman" panose="02020603050405020304" pitchFamily="18" charset="0"/>
                <a:cs typeface="Times New Roman" panose="02020603050405020304" pitchFamily="18" charset="0"/>
              </a:rPr>
              <a:t> </a:t>
            </a:r>
            <a:r>
              <a:rPr lang="en-US" dirty="0" err="1">
                <a:solidFill>
                  <a:prstClr val="black"/>
                </a:solidFill>
                <a:latin typeface="Times New Roman" panose="02020603050405020304" pitchFamily="18" charset="0"/>
                <a:cs typeface="Times New Roman" panose="02020603050405020304" pitchFamily="18" charset="0"/>
              </a:rPr>
              <a:t>sản</a:t>
            </a:r>
            <a:r>
              <a:rPr lang="en-US" dirty="0">
                <a:solidFill>
                  <a:prstClr val="black"/>
                </a:solidFill>
                <a:latin typeface="Times New Roman" panose="02020603050405020304" pitchFamily="18" charset="0"/>
                <a:cs typeface="Times New Roman" panose="02020603050405020304" pitchFamily="18" charset="0"/>
              </a:rPr>
              <a:t> </a:t>
            </a:r>
            <a:r>
              <a:rPr lang="en-US" dirty="0" err="1">
                <a:solidFill>
                  <a:prstClr val="black"/>
                </a:solidFill>
                <a:latin typeface="Times New Roman" panose="02020603050405020304" pitchFamily="18" charset="0"/>
                <a:cs typeface="Times New Roman" panose="02020603050405020304" pitchFamily="18" charset="0"/>
              </a:rPr>
              <a:t>phẩm</a:t>
            </a:r>
            <a:r>
              <a:rPr lang="en-US" dirty="0">
                <a:solidFill>
                  <a:prstClr val="black"/>
                </a:solidFill>
                <a:latin typeface="Times New Roman" panose="02020603050405020304" pitchFamily="18" charset="0"/>
                <a:cs typeface="Times New Roman" panose="02020603050405020304" pitchFamily="18" charset="0"/>
              </a:rPr>
              <a:t> </a:t>
            </a:r>
            <a:r>
              <a:rPr lang="en-US" dirty="0" err="1">
                <a:solidFill>
                  <a:prstClr val="black"/>
                </a:solidFill>
                <a:latin typeface="Times New Roman" panose="02020603050405020304" pitchFamily="18" charset="0"/>
                <a:cs typeface="Times New Roman" panose="02020603050405020304" pitchFamily="18" charset="0"/>
              </a:rPr>
              <a:t>của</a:t>
            </a:r>
            <a:r>
              <a:rPr lang="en-US" dirty="0">
                <a:solidFill>
                  <a:prstClr val="black"/>
                </a:solidFill>
                <a:latin typeface="Times New Roman" panose="02020603050405020304" pitchFamily="18" charset="0"/>
                <a:cs typeface="Times New Roman" panose="02020603050405020304" pitchFamily="18" charset="0"/>
              </a:rPr>
              <a:t> </a:t>
            </a:r>
            <a:r>
              <a:rPr lang="en-US" dirty="0" err="1">
                <a:solidFill>
                  <a:prstClr val="black"/>
                </a:solidFill>
                <a:latin typeface="Times New Roman" panose="02020603050405020304" pitchFamily="18" charset="0"/>
                <a:cs typeface="Times New Roman" panose="02020603050405020304" pitchFamily="18" charset="0"/>
              </a:rPr>
              <a:t>nhóm</a:t>
            </a:r>
            <a:r>
              <a:rPr lang="en-US" dirty="0">
                <a:solidFill>
                  <a:prstClr val="black"/>
                </a:solidFill>
                <a:latin typeface="Times New Roman" panose="02020603050405020304" pitchFamily="18" charset="0"/>
                <a:cs typeface="Times New Roman" panose="02020603050405020304" pitchFamily="18" charset="0"/>
              </a:rPr>
              <a:t> KTUTS. </a:t>
            </a:r>
            <a:r>
              <a:rPr lang="en-US" dirty="0" err="1">
                <a:solidFill>
                  <a:prstClr val="black"/>
                </a:solidFill>
                <a:latin typeface="Times New Roman" panose="02020603050405020304" pitchFamily="18" charset="0"/>
                <a:cs typeface="Times New Roman" panose="02020603050405020304" pitchFamily="18" charset="0"/>
              </a:rPr>
              <a:t>Mọi</a:t>
            </a:r>
            <a:r>
              <a:rPr lang="en-US" dirty="0">
                <a:solidFill>
                  <a:prstClr val="black"/>
                </a:solidFill>
                <a:latin typeface="Times New Roman" panose="02020603050405020304" pitchFamily="18" charset="0"/>
                <a:cs typeface="Times New Roman" panose="02020603050405020304" pitchFamily="18" charset="0"/>
              </a:rPr>
              <a:t> chi </a:t>
            </a:r>
            <a:r>
              <a:rPr lang="en-US" dirty="0" err="1">
                <a:solidFill>
                  <a:prstClr val="black"/>
                </a:solidFill>
                <a:latin typeface="Times New Roman" panose="02020603050405020304" pitchFamily="18" charset="0"/>
                <a:cs typeface="Times New Roman" panose="02020603050405020304" pitchFamily="18" charset="0"/>
              </a:rPr>
              <a:t>tiết</a:t>
            </a:r>
            <a:r>
              <a:rPr lang="en-US" dirty="0">
                <a:solidFill>
                  <a:prstClr val="black"/>
                </a:solidFill>
                <a:latin typeface="Times New Roman" panose="02020603050405020304" pitchFamily="18" charset="0"/>
                <a:cs typeface="Times New Roman" panose="02020603050405020304" pitchFamily="18" charset="0"/>
              </a:rPr>
              <a:t> </a:t>
            </a:r>
            <a:r>
              <a:rPr lang="en-US" dirty="0" err="1">
                <a:solidFill>
                  <a:prstClr val="black"/>
                </a:solidFill>
                <a:latin typeface="Times New Roman" panose="02020603050405020304" pitchFamily="18" charset="0"/>
                <a:cs typeface="Times New Roman" panose="02020603050405020304" pitchFamily="18" charset="0"/>
              </a:rPr>
              <a:t>vui</a:t>
            </a:r>
            <a:r>
              <a:rPr lang="en-US" dirty="0">
                <a:solidFill>
                  <a:prstClr val="black"/>
                </a:solidFill>
                <a:latin typeface="Times New Roman" panose="02020603050405020304" pitchFamily="18" charset="0"/>
                <a:cs typeface="Times New Roman" panose="02020603050405020304" pitchFamily="18" charset="0"/>
              </a:rPr>
              <a:t> </a:t>
            </a:r>
            <a:r>
              <a:rPr lang="en-US" dirty="0" err="1">
                <a:solidFill>
                  <a:prstClr val="black"/>
                </a:solidFill>
                <a:latin typeface="Times New Roman" panose="02020603050405020304" pitchFamily="18" charset="0"/>
                <a:cs typeface="Times New Roman" panose="02020603050405020304" pitchFamily="18" charset="0"/>
              </a:rPr>
              <a:t>lòng</a:t>
            </a:r>
            <a:r>
              <a:rPr lang="en-US" dirty="0">
                <a:solidFill>
                  <a:prstClr val="black"/>
                </a:solidFill>
                <a:latin typeface="Times New Roman" panose="02020603050405020304" pitchFamily="18" charset="0"/>
                <a:cs typeface="Times New Roman" panose="02020603050405020304" pitchFamily="18" charset="0"/>
              </a:rPr>
              <a:t> </a:t>
            </a:r>
            <a:r>
              <a:rPr lang="en-US" dirty="0" err="1">
                <a:solidFill>
                  <a:prstClr val="black"/>
                </a:solidFill>
                <a:latin typeface="Times New Roman" panose="02020603050405020304" pitchFamily="18" charset="0"/>
                <a:cs typeface="Times New Roman" panose="02020603050405020304" pitchFamily="18" charset="0"/>
              </a:rPr>
              <a:t>liên</a:t>
            </a:r>
            <a:r>
              <a:rPr lang="en-US" dirty="0">
                <a:solidFill>
                  <a:prstClr val="black"/>
                </a:solidFill>
                <a:latin typeface="Times New Roman" panose="02020603050405020304" pitchFamily="18" charset="0"/>
                <a:cs typeface="Times New Roman" panose="02020603050405020304" pitchFamily="18" charset="0"/>
              </a:rPr>
              <a:t> </a:t>
            </a:r>
            <a:r>
              <a:rPr lang="en-US" dirty="0" err="1">
                <a:solidFill>
                  <a:prstClr val="black"/>
                </a:solidFill>
                <a:latin typeface="Times New Roman" panose="02020603050405020304" pitchFamily="18" charset="0"/>
                <a:cs typeface="Times New Roman" panose="02020603050405020304" pitchFamily="18" charset="0"/>
              </a:rPr>
              <a:t>hệ</a:t>
            </a:r>
            <a:r>
              <a:rPr lang="en-US" dirty="0">
                <a:solidFill>
                  <a:prstClr val="black"/>
                </a:solidFill>
                <a:latin typeface="Times New Roman" panose="02020603050405020304" pitchFamily="18" charset="0"/>
                <a:cs typeface="Times New Roman" panose="02020603050405020304" pitchFamily="18" charset="0"/>
              </a:rPr>
              <a:t> page </a:t>
            </a:r>
            <a:r>
              <a:rPr lang="en-US" dirty="0" err="1">
                <a:solidFill>
                  <a:prstClr val="black"/>
                </a:solidFill>
                <a:latin typeface="Times New Roman" panose="02020603050405020304" pitchFamily="18" charset="0"/>
                <a:cs typeface="Times New Roman" panose="02020603050405020304" pitchFamily="18" charset="0"/>
              </a:rPr>
              <a:t>hoặc</a:t>
            </a:r>
            <a:r>
              <a:rPr lang="en-US" dirty="0">
                <a:solidFill>
                  <a:prstClr val="black"/>
                </a:solidFill>
                <a:latin typeface="Times New Roman" panose="02020603050405020304" pitchFamily="18" charset="0"/>
                <a:cs typeface="Times New Roman" panose="02020603050405020304" pitchFamily="18" charset="0"/>
              </a:rPr>
              <a:t> SĐT: 0922 645 654</a:t>
            </a:r>
          </a:p>
        </p:txBody>
      </p:sp>
      <p:pic>
        <p:nvPicPr>
          <p:cNvPr id="3" name="Picture 2">
            <a:extLst>
              <a:ext uri="{FF2B5EF4-FFF2-40B4-BE49-F238E27FC236}">
                <a16:creationId xmlns:a16="http://schemas.microsoft.com/office/drawing/2014/main" id="{9B6A0C26-40C8-4187-B66F-E29D356D53DF}"/>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313630" y="-3791909"/>
            <a:ext cx="1771856" cy="1417417"/>
          </a:xfrm>
          <a:prstGeom prst="rect">
            <a:avLst/>
          </a:prstGeom>
        </p:spPr>
      </p:pic>
      <p:pic>
        <p:nvPicPr>
          <p:cNvPr id="4" name="Picture 3">
            <a:extLst>
              <a:ext uri="{FF2B5EF4-FFF2-40B4-BE49-F238E27FC236}">
                <a16:creationId xmlns:a16="http://schemas.microsoft.com/office/drawing/2014/main" id="{3396A4EC-0D88-4A3E-9050-6B43835EFE65}"/>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0834964" y="-3791910"/>
            <a:ext cx="1771856" cy="1417417"/>
          </a:xfrm>
          <a:prstGeom prst="rect">
            <a:avLst/>
          </a:prstGeom>
        </p:spPr>
      </p:pic>
      <p:pic>
        <p:nvPicPr>
          <p:cNvPr id="5" name="Picture 4">
            <a:extLst>
              <a:ext uri="{FF2B5EF4-FFF2-40B4-BE49-F238E27FC236}">
                <a16:creationId xmlns:a16="http://schemas.microsoft.com/office/drawing/2014/main" id="{F1C494CF-1EB0-4239-8FBD-C0A7DC0CED20}"/>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199558" y="14902491"/>
            <a:ext cx="1771856" cy="1417417"/>
          </a:xfrm>
          <a:prstGeom prst="rect">
            <a:avLst/>
          </a:prstGeom>
        </p:spPr>
      </p:pic>
      <p:pic>
        <p:nvPicPr>
          <p:cNvPr id="6" name="Picture 5">
            <a:extLst>
              <a:ext uri="{FF2B5EF4-FFF2-40B4-BE49-F238E27FC236}">
                <a16:creationId xmlns:a16="http://schemas.microsoft.com/office/drawing/2014/main" id="{FEC72C76-CB78-43A8-A6CC-9ADD604C3CDD}"/>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9949036" y="14902490"/>
            <a:ext cx="1771856" cy="1417417"/>
          </a:xfrm>
          <a:prstGeom prst="rect">
            <a:avLst/>
          </a:prstGeom>
        </p:spPr>
      </p:pic>
      <p:pic>
        <p:nvPicPr>
          <p:cNvPr id="7" name="Picture 6">
            <a:extLst>
              <a:ext uri="{FF2B5EF4-FFF2-40B4-BE49-F238E27FC236}">
                <a16:creationId xmlns:a16="http://schemas.microsoft.com/office/drawing/2014/main" id="{459FA330-E958-4C8D-A603-29B43F073BB6}"/>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1992" y="7402931"/>
            <a:ext cx="1771856" cy="1417417"/>
          </a:xfrm>
          <a:prstGeom prst="rect">
            <a:avLst/>
          </a:prstGeom>
        </p:spPr>
      </p:pic>
      <p:sp>
        <p:nvSpPr>
          <p:cNvPr id="15" name="TextBox 14">
            <a:extLst>
              <a:ext uri="{FF2B5EF4-FFF2-40B4-BE49-F238E27FC236}">
                <a16:creationId xmlns:a16="http://schemas.microsoft.com/office/drawing/2014/main" id="{96D215A6-ADE3-41BD-BC78-A887B7DF05AA}"/>
              </a:ext>
            </a:extLst>
          </p:cNvPr>
          <p:cNvSpPr txBox="1"/>
          <p:nvPr/>
        </p:nvSpPr>
        <p:spPr>
          <a:xfrm>
            <a:off x="11384280" y="6487024"/>
            <a:ext cx="822960" cy="369332"/>
          </a:xfrm>
          <a:prstGeom prst="rect">
            <a:avLst/>
          </a:prstGeom>
          <a:noFill/>
        </p:spPr>
        <p:txBody>
          <a:bodyPr wrap="square" rtlCol="0">
            <a:spAutoFit/>
          </a:bodyPr>
          <a:lstStyle/>
          <a:p>
            <a:pPr defTabSz="457200"/>
            <a:r>
              <a:rPr lang="en-US">
                <a:solidFill>
                  <a:prstClr val="white">
                    <a:lumMod val="65000"/>
                  </a:prstClr>
                </a:solidFill>
                <a:latin typeface="UTM Avo" panose="02040603050506020204" pitchFamily="18" charset="0"/>
              </a:rPr>
              <a:t>KTUTS</a:t>
            </a:r>
            <a:endParaRPr lang="en-US" dirty="0">
              <a:solidFill>
                <a:prstClr val="white">
                  <a:lumMod val="65000"/>
                </a:prstClr>
              </a:solidFill>
              <a:latin typeface="UTM Avo" panose="02040603050506020204" pitchFamily="18" charset="0"/>
            </a:endParaRPr>
          </a:p>
        </p:txBody>
      </p:sp>
    </p:spTree>
    <p:extLst>
      <p:ext uri="{BB962C8B-B14F-4D97-AF65-F5344CB8AC3E}">
        <p14:creationId xmlns:p14="http://schemas.microsoft.com/office/powerpoint/2010/main" val="47082911"/>
      </p:ext>
    </p:extLst>
  </p:cSld>
  <p:clrMap bg1="lt1" tx1="dk1" bg2="lt2" tx2="dk2" accent1="accent1" accent2="accent2" accent3="accent3" accent4="accent4" accent5="accent5" accent6="accent6" hlink="hlink" folHlink="folHlink"/>
  <p:sldLayoutIdLst>
    <p:sldLayoutId id="2147483879" r:id="rId1"/>
    <p:sldLayoutId id="2147483880" r:id="rId2"/>
  </p:sldLayoutIdLst>
  <p:transition spd="slow" advClick="0" advTm="0">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1000"/>
                                        <p:tgtEl>
                                          <p:spTgt spid="15"/>
                                        </p:tgtEl>
                                      </p:cBhvr>
                                    </p:animEffect>
                                    <p:anim calcmode="lin" valueType="num">
                                      <p:cBhvr>
                                        <p:cTn id="8" dur="1000" fill="hold"/>
                                        <p:tgtEl>
                                          <p:spTgt spid="15"/>
                                        </p:tgtEl>
                                        <p:attrNameLst>
                                          <p:attrName>ppt_x</p:attrName>
                                        </p:attrNameLst>
                                      </p:cBhvr>
                                      <p:tavLst>
                                        <p:tav tm="0">
                                          <p:val>
                                            <p:strVal val="#ppt_x"/>
                                          </p:val>
                                        </p:tav>
                                        <p:tav tm="100000">
                                          <p:val>
                                            <p:strVal val="#ppt_x"/>
                                          </p:val>
                                        </p:tav>
                                      </p:tavLst>
                                    </p:anim>
                                    <p:anim calcmode="lin" valueType="num">
                                      <p:cBhvr>
                                        <p:cTn id="9"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Lst>
  </p:timing>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8.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extBox 12">
            <a:extLst>
              <a:ext uri="{FF2B5EF4-FFF2-40B4-BE49-F238E27FC236}">
                <a16:creationId xmlns:a16="http://schemas.microsoft.com/office/drawing/2014/main" id="{0938A347-B499-4DBE-9AF4-AD4A410AD437}"/>
              </a:ext>
            </a:extLst>
          </p:cNvPr>
          <p:cNvSpPr txBox="1"/>
          <p:nvPr/>
        </p:nvSpPr>
        <p:spPr>
          <a:xfrm>
            <a:off x="2042580" y="7649975"/>
            <a:ext cx="9311220" cy="923330"/>
          </a:xfrm>
          <a:prstGeom prst="rect">
            <a:avLst/>
          </a:prstGeom>
          <a:noFill/>
        </p:spPr>
        <p:txBody>
          <a:bodyPr wrap="squar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err="1">
                <a:solidFill>
                  <a:prstClr val="black"/>
                </a:solidFill>
                <a:latin typeface="Times New Roman" panose="02020603050405020304" pitchFamily="18" charset="0"/>
                <a:cs typeface="Times New Roman" panose="02020603050405020304" pitchFamily="18" charset="0"/>
              </a:rPr>
              <a:t>Liên</a:t>
            </a:r>
            <a:r>
              <a:rPr lang="en-US" dirty="0">
                <a:solidFill>
                  <a:prstClr val="black"/>
                </a:solidFill>
                <a:latin typeface="Times New Roman" panose="02020603050405020304" pitchFamily="18" charset="0"/>
                <a:cs typeface="Times New Roman" panose="02020603050405020304" pitchFamily="18" charset="0"/>
              </a:rPr>
              <a:t> </a:t>
            </a:r>
            <a:r>
              <a:rPr lang="en-US" dirty="0" err="1">
                <a:solidFill>
                  <a:prstClr val="black"/>
                </a:solidFill>
                <a:latin typeface="Times New Roman" panose="02020603050405020304" pitchFamily="18" charset="0"/>
                <a:cs typeface="Times New Roman" panose="02020603050405020304" pitchFamily="18" charset="0"/>
              </a:rPr>
              <a:t>hệ</a:t>
            </a:r>
            <a:r>
              <a:rPr lang="en-US" dirty="0">
                <a:solidFill>
                  <a:prstClr val="black"/>
                </a:solidFill>
                <a:latin typeface="Times New Roman" panose="02020603050405020304" pitchFamily="18" charset="0"/>
                <a:cs typeface="Times New Roman" panose="02020603050405020304" pitchFamily="18" charset="0"/>
              </a:rPr>
              <a:t> page:</a:t>
            </a:r>
          </a:p>
          <a:p>
            <a:r>
              <a:rPr lang="en-US" dirty="0">
                <a:solidFill>
                  <a:prstClr val="black"/>
                </a:solidFill>
                <a:latin typeface="Times New Roman" panose="02020603050405020304" pitchFamily="18" charset="0"/>
                <a:cs typeface="Times New Roman" panose="02020603050405020304" pitchFamily="18" charset="0"/>
                <a:hlinkClick r:id="rId4"/>
              </a:rPr>
              <a:t>https://www.facebook.com/teamKTUTS</a:t>
            </a:r>
            <a:endParaRPr lang="en-US" dirty="0">
              <a:solidFill>
                <a:prstClr val="black"/>
              </a:solidFill>
              <a:latin typeface="Times New Roman" panose="02020603050405020304" pitchFamily="18" charset="0"/>
              <a:cs typeface="Times New Roman" panose="02020603050405020304" pitchFamily="18" charset="0"/>
            </a:endParaRPr>
          </a:p>
          <a:p>
            <a:r>
              <a:rPr lang="en-US" dirty="0" err="1">
                <a:solidFill>
                  <a:prstClr val="black"/>
                </a:solidFill>
                <a:latin typeface="Times New Roman" panose="02020603050405020304" pitchFamily="18" charset="0"/>
                <a:cs typeface="Times New Roman" panose="02020603050405020304" pitchFamily="18" charset="0"/>
              </a:rPr>
              <a:t>Đây</a:t>
            </a:r>
            <a:r>
              <a:rPr lang="en-US" dirty="0">
                <a:solidFill>
                  <a:prstClr val="black"/>
                </a:solidFill>
                <a:latin typeface="Times New Roman" panose="02020603050405020304" pitchFamily="18" charset="0"/>
                <a:cs typeface="Times New Roman" panose="02020603050405020304" pitchFamily="18" charset="0"/>
              </a:rPr>
              <a:t> </a:t>
            </a:r>
            <a:r>
              <a:rPr lang="en-US" dirty="0" err="1">
                <a:solidFill>
                  <a:prstClr val="black"/>
                </a:solidFill>
                <a:latin typeface="Times New Roman" panose="02020603050405020304" pitchFamily="18" charset="0"/>
                <a:cs typeface="Times New Roman" panose="02020603050405020304" pitchFamily="18" charset="0"/>
              </a:rPr>
              <a:t>là</a:t>
            </a:r>
            <a:r>
              <a:rPr lang="en-US" dirty="0">
                <a:solidFill>
                  <a:prstClr val="black"/>
                </a:solidFill>
                <a:latin typeface="Times New Roman" panose="02020603050405020304" pitchFamily="18" charset="0"/>
                <a:cs typeface="Times New Roman" panose="02020603050405020304" pitchFamily="18" charset="0"/>
              </a:rPr>
              <a:t> </a:t>
            </a:r>
            <a:r>
              <a:rPr lang="en-US" dirty="0" err="1">
                <a:solidFill>
                  <a:prstClr val="black"/>
                </a:solidFill>
                <a:latin typeface="Times New Roman" panose="02020603050405020304" pitchFamily="18" charset="0"/>
                <a:cs typeface="Times New Roman" panose="02020603050405020304" pitchFamily="18" charset="0"/>
              </a:rPr>
              <a:t>sản</a:t>
            </a:r>
            <a:r>
              <a:rPr lang="en-US" dirty="0">
                <a:solidFill>
                  <a:prstClr val="black"/>
                </a:solidFill>
                <a:latin typeface="Times New Roman" panose="02020603050405020304" pitchFamily="18" charset="0"/>
                <a:cs typeface="Times New Roman" panose="02020603050405020304" pitchFamily="18" charset="0"/>
              </a:rPr>
              <a:t> </a:t>
            </a:r>
            <a:r>
              <a:rPr lang="en-US" dirty="0" err="1">
                <a:solidFill>
                  <a:prstClr val="black"/>
                </a:solidFill>
                <a:latin typeface="Times New Roman" panose="02020603050405020304" pitchFamily="18" charset="0"/>
                <a:cs typeface="Times New Roman" panose="02020603050405020304" pitchFamily="18" charset="0"/>
              </a:rPr>
              <a:t>phẩm</a:t>
            </a:r>
            <a:r>
              <a:rPr lang="en-US" dirty="0">
                <a:solidFill>
                  <a:prstClr val="black"/>
                </a:solidFill>
                <a:latin typeface="Times New Roman" panose="02020603050405020304" pitchFamily="18" charset="0"/>
                <a:cs typeface="Times New Roman" panose="02020603050405020304" pitchFamily="18" charset="0"/>
              </a:rPr>
              <a:t> </a:t>
            </a:r>
            <a:r>
              <a:rPr lang="en-US" dirty="0" err="1">
                <a:solidFill>
                  <a:prstClr val="black"/>
                </a:solidFill>
                <a:latin typeface="Times New Roman" panose="02020603050405020304" pitchFamily="18" charset="0"/>
                <a:cs typeface="Times New Roman" panose="02020603050405020304" pitchFamily="18" charset="0"/>
              </a:rPr>
              <a:t>của</a:t>
            </a:r>
            <a:r>
              <a:rPr lang="en-US" dirty="0">
                <a:solidFill>
                  <a:prstClr val="black"/>
                </a:solidFill>
                <a:latin typeface="Times New Roman" panose="02020603050405020304" pitchFamily="18" charset="0"/>
                <a:cs typeface="Times New Roman" panose="02020603050405020304" pitchFamily="18" charset="0"/>
              </a:rPr>
              <a:t> </a:t>
            </a:r>
            <a:r>
              <a:rPr lang="en-US" dirty="0" err="1">
                <a:solidFill>
                  <a:prstClr val="black"/>
                </a:solidFill>
                <a:latin typeface="Times New Roman" panose="02020603050405020304" pitchFamily="18" charset="0"/>
                <a:cs typeface="Times New Roman" panose="02020603050405020304" pitchFamily="18" charset="0"/>
              </a:rPr>
              <a:t>nhóm</a:t>
            </a:r>
            <a:r>
              <a:rPr lang="en-US" dirty="0">
                <a:solidFill>
                  <a:prstClr val="black"/>
                </a:solidFill>
                <a:latin typeface="Times New Roman" panose="02020603050405020304" pitchFamily="18" charset="0"/>
                <a:cs typeface="Times New Roman" panose="02020603050405020304" pitchFamily="18" charset="0"/>
              </a:rPr>
              <a:t> KTUTS. </a:t>
            </a:r>
            <a:r>
              <a:rPr lang="en-US" dirty="0" err="1">
                <a:solidFill>
                  <a:prstClr val="black"/>
                </a:solidFill>
                <a:latin typeface="Times New Roman" panose="02020603050405020304" pitchFamily="18" charset="0"/>
                <a:cs typeface="Times New Roman" panose="02020603050405020304" pitchFamily="18" charset="0"/>
              </a:rPr>
              <a:t>Mọi</a:t>
            </a:r>
            <a:r>
              <a:rPr lang="en-US" dirty="0">
                <a:solidFill>
                  <a:prstClr val="black"/>
                </a:solidFill>
                <a:latin typeface="Times New Roman" panose="02020603050405020304" pitchFamily="18" charset="0"/>
                <a:cs typeface="Times New Roman" panose="02020603050405020304" pitchFamily="18" charset="0"/>
              </a:rPr>
              <a:t> chi </a:t>
            </a:r>
            <a:r>
              <a:rPr lang="en-US" dirty="0" err="1">
                <a:solidFill>
                  <a:prstClr val="black"/>
                </a:solidFill>
                <a:latin typeface="Times New Roman" panose="02020603050405020304" pitchFamily="18" charset="0"/>
                <a:cs typeface="Times New Roman" panose="02020603050405020304" pitchFamily="18" charset="0"/>
              </a:rPr>
              <a:t>tiết</a:t>
            </a:r>
            <a:r>
              <a:rPr lang="en-US" dirty="0">
                <a:solidFill>
                  <a:prstClr val="black"/>
                </a:solidFill>
                <a:latin typeface="Times New Roman" panose="02020603050405020304" pitchFamily="18" charset="0"/>
                <a:cs typeface="Times New Roman" panose="02020603050405020304" pitchFamily="18" charset="0"/>
              </a:rPr>
              <a:t> </a:t>
            </a:r>
            <a:r>
              <a:rPr lang="en-US" dirty="0" err="1">
                <a:solidFill>
                  <a:prstClr val="black"/>
                </a:solidFill>
                <a:latin typeface="Times New Roman" panose="02020603050405020304" pitchFamily="18" charset="0"/>
                <a:cs typeface="Times New Roman" panose="02020603050405020304" pitchFamily="18" charset="0"/>
              </a:rPr>
              <a:t>vui</a:t>
            </a:r>
            <a:r>
              <a:rPr lang="en-US" dirty="0">
                <a:solidFill>
                  <a:prstClr val="black"/>
                </a:solidFill>
                <a:latin typeface="Times New Roman" panose="02020603050405020304" pitchFamily="18" charset="0"/>
                <a:cs typeface="Times New Roman" panose="02020603050405020304" pitchFamily="18" charset="0"/>
              </a:rPr>
              <a:t> </a:t>
            </a:r>
            <a:r>
              <a:rPr lang="en-US" dirty="0" err="1">
                <a:solidFill>
                  <a:prstClr val="black"/>
                </a:solidFill>
                <a:latin typeface="Times New Roman" panose="02020603050405020304" pitchFamily="18" charset="0"/>
                <a:cs typeface="Times New Roman" panose="02020603050405020304" pitchFamily="18" charset="0"/>
              </a:rPr>
              <a:t>lòng</a:t>
            </a:r>
            <a:r>
              <a:rPr lang="en-US" dirty="0">
                <a:solidFill>
                  <a:prstClr val="black"/>
                </a:solidFill>
                <a:latin typeface="Times New Roman" panose="02020603050405020304" pitchFamily="18" charset="0"/>
                <a:cs typeface="Times New Roman" panose="02020603050405020304" pitchFamily="18" charset="0"/>
              </a:rPr>
              <a:t> </a:t>
            </a:r>
            <a:r>
              <a:rPr lang="en-US" dirty="0" err="1">
                <a:solidFill>
                  <a:prstClr val="black"/>
                </a:solidFill>
                <a:latin typeface="Times New Roman" panose="02020603050405020304" pitchFamily="18" charset="0"/>
                <a:cs typeface="Times New Roman" panose="02020603050405020304" pitchFamily="18" charset="0"/>
              </a:rPr>
              <a:t>liên</a:t>
            </a:r>
            <a:r>
              <a:rPr lang="en-US" dirty="0">
                <a:solidFill>
                  <a:prstClr val="black"/>
                </a:solidFill>
                <a:latin typeface="Times New Roman" panose="02020603050405020304" pitchFamily="18" charset="0"/>
                <a:cs typeface="Times New Roman" panose="02020603050405020304" pitchFamily="18" charset="0"/>
              </a:rPr>
              <a:t> </a:t>
            </a:r>
            <a:r>
              <a:rPr lang="en-US" dirty="0" err="1">
                <a:solidFill>
                  <a:prstClr val="black"/>
                </a:solidFill>
                <a:latin typeface="Times New Roman" panose="02020603050405020304" pitchFamily="18" charset="0"/>
                <a:cs typeface="Times New Roman" panose="02020603050405020304" pitchFamily="18" charset="0"/>
              </a:rPr>
              <a:t>hệ</a:t>
            </a:r>
            <a:r>
              <a:rPr lang="en-US" dirty="0">
                <a:solidFill>
                  <a:prstClr val="black"/>
                </a:solidFill>
                <a:latin typeface="Times New Roman" panose="02020603050405020304" pitchFamily="18" charset="0"/>
                <a:cs typeface="Times New Roman" panose="02020603050405020304" pitchFamily="18" charset="0"/>
              </a:rPr>
              <a:t> page </a:t>
            </a:r>
            <a:r>
              <a:rPr lang="en-US" dirty="0" err="1">
                <a:solidFill>
                  <a:prstClr val="black"/>
                </a:solidFill>
                <a:latin typeface="Times New Roman" panose="02020603050405020304" pitchFamily="18" charset="0"/>
                <a:cs typeface="Times New Roman" panose="02020603050405020304" pitchFamily="18" charset="0"/>
              </a:rPr>
              <a:t>hoặc</a:t>
            </a:r>
            <a:r>
              <a:rPr lang="en-US" dirty="0">
                <a:solidFill>
                  <a:prstClr val="black"/>
                </a:solidFill>
                <a:latin typeface="Times New Roman" panose="02020603050405020304" pitchFamily="18" charset="0"/>
                <a:cs typeface="Times New Roman" panose="02020603050405020304" pitchFamily="18" charset="0"/>
              </a:rPr>
              <a:t> SĐT: 0922 645 654</a:t>
            </a:r>
          </a:p>
        </p:txBody>
      </p:sp>
      <p:pic>
        <p:nvPicPr>
          <p:cNvPr id="3" name="Picture 2">
            <a:extLst>
              <a:ext uri="{FF2B5EF4-FFF2-40B4-BE49-F238E27FC236}">
                <a16:creationId xmlns:a16="http://schemas.microsoft.com/office/drawing/2014/main" id="{9B6A0C26-40C8-4187-B66F-E29D356D53DF}"/>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313630" y="-3791909"/>
            <a:ext cx="1771856" cy="1417417"/>
          </a:xfrm>
          <a:prstGeom prst="rect">
            <a:avLst/>
          </a:prstGeom>
        </p:spPr>
      </p:pic>
      <p:pic>
        <p:nvPicPr>
          <p:cNvPr id="4" name="Picture 3">
            <a:extLst>
              <a:ext uri="{FF2B5EF4-FFF2-40B4-BE49-F238E27FC236}">
                <a16:creationId xmlns:a16="http://schemas.microsoft.com/office/drawing/2014/main" id="{3396A4EC-0D88-4A3E-9050-6B43835EFE65}"/>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0834964" y="-3791910"/>
            <a:ext cx="1771856" cy="1417417"/>
          </a:xfrm>
          <a:prstGeom prst="rect">
            <a:avLst/>
          </a:prstGeom>
        </p:spPr>
      </p:pic>
      <p:pic>
        <p:nvPicPr>
          <p:cNvPr id="5" name="Picture 4">
            <a:extLst>
              <a:ext uri="{FF2B5EF4-FFF2-40B4-BE49-F238E27FC236}">
                <a16:creationId xmlns:a16="http://schemas.microsoft.com/office/drawing/2014/main" id="{F1C494CF-1EB0-4239-8FBD-C0A7DC0CED20}"/>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199558" y="14902491"/>
            <a:ext cx="1771856" cy="1417417"/>
          </a:xfrm>
          <a:prstGeom prst="rect">
            <a:avLst/>
          </a:prstGeom>
        </p:spPr>
      </p:pic>
      <p:pic>
        <p:nvPicPr>
          <p:cNvPr id="6" name="Picture 5">
            <a:extLst>
              <a:ext uri="{FF2B5EF4-FFF2-40B4-BE49-F238E27FC236}">
                <a16:creationId xmlns:a16="http://schemas.microsoft.com/office/drawing/2014/main" id="{FEC72C76-CB78-43A8-A6CC-9ADD604C3CDD}"/>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9949036" y="14902490"/>
            <a:ext cx="1771856" cy="1417417"/>
          </a:xfrm>
          <a:prstGeom prst="rect">
            <a:avLst/>
          </a:prstGeom>
        </p:spPr>
      </p:pic>
      <p:pic>
        <p:nvPicPr>
          <p:cNvPr id="7" name="Picture 6">
            <a:extLst>
              <a:ext uri="{FF2B5EF4-FFF2-40B4-BE49-F238E27FC236}">
                <a16:creationId xmlns:a16="http://schemas.microsoft.com/office/drawing/2014/main" id="{459FA330-E958-4C8D-A603-29B43F073BB6}"/>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1992" y="7402931"/>
            <a:ext cx="1771856" cy="1417417"/>
          </a:xfrm>
          <a:prstGeom prst="rect">
            <a:avLst/>
          </a:prstGeom>
        </p:spPr>
      </p:pic>
      <p:sp>
        <p:nvSpPr>
          <p:cNvPr id="15" name="TextBox 14">
            <a:extLst>
              <a:ext uri="{FF2B5EF4-FFF2-40B4-BE49-F238E27FC236}">
                <a16:creationId xmlns:a16="http://schemas.microsoft.com/office/drawing/2014/main" id="{96D215A6-ADE3-41BD-BC78-A887B7DF05AA}"/>
              </a:ext>
            </a:extLst>
          </p:cNvPr>
          <p:cNvSpPr txBox="1"/>
          <p:nvPr/>
        </p:nvSpPr>
        <p:spPr>
          <a:xfrm>
            <a:off x="11384280" y="6487024"/>
            <a:ext cx="822960" cy="369332"/>
          </a:xfrm>
          <a:prstGeom prst="rect">
            <a:avLst/>
          </a:prstGeom>
          <a:noFill/>
        </p:spPr>
        <p:txBody>
          <a:bodyPr wrap="square" rtlCol="0">
            <a:spAutoFit/>
          </a:bodyPr>
          <a:lstStyle/>
          <a:p>
            <a:pPr defTabSz="457200"/>
            <a:r>
              <a:rPr lang="en-US">
                <a:solidFill>
                  <a:prstClr val="white">
                    <a:lumMod val="65000"/>
                  </a:prstClr>
                </a:solidFill>
                <a:latin typeface="UTM Avo" panose="02040603050506020204" pitchFamily="18" charset="0"/>
              </a:rPr>
              <a:t>KTUTS</a:t>
            </a:r>
            <a:endParaRPr lang="en-US" dirty="0">
              <a:solidFill>
                <a:prstClr val="white">
                  <a:lumMod val="65000"/>
                </a:prstClr>
              </a:solidFill>
              <a:latin typeface="UTM Avo" panose="02040603050506020204" pitchFamily="18" charset="0"/>
            </a:endParaRPr>
          </a:p>
        </p:txBody>
      </p:sp>
    </p:spTree>
    <p:extLst>
      <p:ext uri="{BB962C8B-B14F-4D97-AF65-F5344CB8AC3E}">
        <p14:creationId xmlns:p14="http://schemas.microsoft.com/office/powerpoint/2010/main" val="2411129926"/>
      </p:ext>
    </p:extLst>
  </p:cSld>
  <p:clrMap bg1="lt1" tx1="dk1" bg2="lt2" tx2="dk2" accent1="accent1" accent2="accent2" accent3="accent3" accent4="accent4" accent5="accent5" accent6="accent6" hlink="hlink" folHlink="folHlink"/>
  <p:sldLayoutIdLst>
    <p:sldLayoutId id="2147483882" r:id="rId1"/>
    <p:sldLayoutId id="2147483883" r:id="rId2"/>
  </p:sldLayoutIdLst>
  <p:transition spd="slow" advClick="0" advTm="0">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1000"/>
                                        <p:tgtEl>
                                          <p:spTgt spid="15"/>
                                        </p:tgtEl>
                                      </p:cBhvr>
                                    </p:animEffect>
                                    <p:anim calcmode="lin" valueType="num">
                                      <p:cBhvr>
                                        <p:cTn id="8" dur="1000" fill="hold"/>
                                        <p:tgtEl>
                                          <p:spTgt spid="15"/>
                                        </p:tgtEl>
                                        <p:attrNameLst>
                                          <p:attrName>ppt_x</p:attrName>
                                        </p:attrNameLst>
                                      </p:cBhvr>
                                      <p:tavLst>
                                        <p:tav tm="0">
                                          <p:val>
                                            <p:strVal val="#ppt_x"/>
                                          </p:val>
                                        </p:tav>
                                        <p:tav tm="100000">
                                          <p:val>
                                            <p:strVal val="#ppt_x"/>
                                          </p:val>
                                        </p:tav>
                                      </p:tavLst>
                                    </p:anim>
                                    <p:anim calcmode="lin" valueType="num">
                                      <p:cBhvr>
                                        <p:cTn id="9"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Lst>
  </p:timing>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ED1FA8D-1EEE-4F84-A81B-4EB193DBBAE2}" type="datetimeFigureOut">
              <a:rPr lang="en-US" smtClean="0">
                <a:solidFill>
                  <a:prstClr val="black">
                    <a:tint val="75000"/>
                  </a:prstClr>
                </a:solidFill>
              </a:rPr>
              <a:pPr/>
              <a:t>4/7/2023</a:t>
            </a:fld>
            <a:endParaRPr lang="en-US" dirty="0">
              <a:solidFill>
                <a:prstClr val="black">
                  <a:tint val="75000"/>
                </a:prstClr>
              </a:solidFill>
            </a:endParaRPr>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solidFill>
                <a:prstClr val="black">
                  <a:tint val="75000"/>
                </a:prstClr>
              </a:solidFill>
            </a:endParaRPr>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BCD2020-CAF4-40FC-9E00-D2E87A1887F2}"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788999365"/>
      </p:ext>
    </p:extLst>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09600" y="274638"/>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609600" y="1600201"/>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609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spcBef>
                <a:spcPct val="0"/>
              </a:spcBef>
              <a:defRPr sz="1400" b="0">
                <a:solidFill>
                  <a:schemeClr val="tx1"/>
                </a:solidFill>
              </a:defRPr>
            </a:lvl1pPr>
          </a:lstStyle>
          <a:p>
            <a:pPr fontAlgn="base">
              <a:spcAft>
                <a:spcPct val="0"/>
              </a:spcAft>
              <a:defRPr/>
            </a:pPr>
            <a:endParaRPr lang="en-US">
              <a:solidFill>
                <a:srgbClr val="000000"/>
              </a:solidFill>
            </a:endParaRPr>
          </a:p>
        </p:txBody>
      </p:sp>
      <p:sp>
        <p:nvSpPr>
          <p:cNvPr id="1029" name="Rectangle 5"/>
          <p:cNvSpPr>
            <a:spLocks noGrp="1" noChangeArrowheads="1"/>
          </p:cNvSpPr>
          <p:nvPr>
            <p:ph type="ftr" sz="quarter" idx="3"/>
          </p:nvPr>
        </p:nvSpPr>
        <p:spPr bwMode="auto">
          <a:xfrm>
            <a:off x="4165600" y="6245225"/>
            <a:ext cx="3860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spcBef>
                <a:spcPct val="0"/>
              </a:spcBef>
              <a:defRPr sz="1400" b="0">
                <a:solidFill>
                  <a:schemeClr val="tx1"/>
                </a:solidFill>
              </a:defRPr>
            </a:lvl1pPr>
          </a:lstStyle>
          <a:p>
            <a:pPr algn="ctr" fontAlgn="base">
              <a:spcAft>
                <a:spcPct val="0"/>
              </a:spcAft>
              <a:defRPr/>
            </a:pPr>
            <a:endParaRPr lang="en-US">
              <a:solidFill>
                <a:srgbClr val="000000"/>
              </a:solidFill>
            </a:endParaRPr>
          </a:p>
        </p:txBody>
      </p:sp>
      <p:sp>
        <p:nvSpPr>
          <p:cNvPr id="1030" name="Rectangle 6"/>
          <p:cNvSpPr>
            <a:spLocks noGrp="1" noChangeArrowheads="1"/>
          </p:cNvSpPr>
          <p:nvPr>
            <p:ph type="sldNum" sz="quarter" idx="4"/>
          </p:nvPr>
        </p:nvSpPr>
        <p:spPr bwMode="auto">
          <a:xfrm>
            <a:off x="8737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spcBef>
                <a:spcPct val="0"/>
              </a:spcBef>
              <a:defRPr sz="1400" b="0">
                <a:solidFill>
                  <a:schemeClr val="tx1"/>
                </a:solidFill>
              </a:defRPr>
            </a:lvl1pPr>
          </a:lstStyle>
          <a:p>
            <a:pPr fontAlgn="base">
              <a:spcAft>
                <a:spcPct val="0"/>
              </a:spcAft>
              <a:defRPr/>
            </a:pPr>
            <a:fld id="{067A6D93-F0FB-45ED-A91C-D8B499025764}" type="slidenum">
              <a:rPr lang="en-US">
                <a:solidFill>
                  <a:srgbClr val="000000"/>
                </a:solidFill>
              </a:rPr>
              <a:pPr fontAlgn="base">
                <a:spcAft>
                  <a:spcPct val="0"/>
                </a:spcAft>
                <a:defRPr/>
              </a:pPr>
              <a:t>‹#›</a:t>
            </a:fld>
            <a:endParaRPr lang="en-US">
              <a:solidFill>
                <a:srgbClr val="000000"/>
              </a:solidFill>
            </a:endParaRPr>
          </a:p>
        </p:txBody>
      </p:sp>
    </p:spTree>
    <p:extLst>
      <p:ext uri="{BB962C8B-B14F-4D97-AF65-F5344CB8AC3E}">
        <p14:creationId xmlns:p14="http://schemas.microsoft.com/office/powerpoint/2010/main" val="2712950229"/>
      </p:ext>
    </p:extLst>
  </p:cSld>
  <p:clrMap bg1="lt1" tx1="dk1" bg2="lt2" tx2="dk2" accent1="accent1" accent2="accent2" accent3="accent3" accent4="accent4" accent5="accent5" accent6="accent6" hlink="hlink" folHlink="folHlink"/>
  <p:sldLayoutIdLst>
    <p:sldLayoutId id="2147483686" r:id="rId1"/>
    <p:sldLayoutId id="2147483687" r:id="rId2"/>
    <p:sldLayoutId id="2147483688" r:id="rId3"/>
    <p:sldLayoutId id="2147483689" r:id="rId4"/>
    <p:sldLayoutId id="2147483690" r:id="rId5"/>
    <p:sldLayoutId id="2147483691" r:id="rId6"/>
    <p:sldLayoutId id="2147483692" r:id="rId7"/>
    <p:sldLayoutId id="2147483693" r:id="rId8"/>
    <p:sldLayoutId id="2147483694" r:id="rId9"/>
    <p:sldLayoutId id="2147483695" r:id="rId10"/>
    <p:sldLayoutId id="2147483696" r:id="rId11"/>
    <p:sldLayoutId id="2147483697" r:id="rId12"/>
    <p:sldLayoutId id="2147483698" r:id="rId13"/>
    <p:sldLayoutId id="2147483699" r:id="rId14"/>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ChangeArrowheads="1"/>
          </p:cNvSpPr>
          <p:nvPr/>
        </p:nvSpPr>
        <p:spPr bwMode="ltGray">
          <a:xfrm>
            <a:off x="556684" y="1098551"/>
            <a:ext cx="584200" cy="474663"/>
          </a:xfrm>
          <a:prstGeom prst="rect">
            <a:avLst/>
          </a:prstGeom>
          <a:solidFill>
            <a:schemeClr val="accent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endParaRPr kumimoji="1" lang="en-US" sz="2400">
              <a:solidFill>
                <a:srgbClr val="000000"/>
              </a:solidFill>
              <a:cs typeface="Arial" charset="0"/>
            </a:endParaRPr>
          </a:p>
        </p:txBody>
      </p:sp>
      <p:sp>
        <p:nvSpPr>
          <p:cNvPr id="1027" name="Rectangle 3"/>
          <p:cNvSpPr>
            <a:spLocks noChangeArrowheads="1"/>
          </p:cNvSpPr>
          <p:nvPr/>
        </p:nvSpPr>
        <p:spPr bwMode="ltGray">
          <a:xfrm>
            <a:off x="1066801" y="1098551"/>
            <a:ext cx="438151" cy="474663"/>
          </a:xfrm>
          <a:prstGeom prst="rect">
            <a:avLst/>
          </a:prstGeom>
          <a:gradFill rotWithShape="0">
            <a:gsLst>
              <a:gs pos="0">
                <a:schemeClr val="accent2"/>
              </a:gs>
              <a:gs pos="100000">
                <a:schemeClr val="bg1"/>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endParaRPr kumimoji="1" lang="en-US" sz="2400">
              <a:solidFill>
                <a:srgbClr val="000000"/>
              </a:solidFill>
              <a:cs typeface="Arial" charset="0"/>
            </a:endParaRPr>
          </a:p>
        </p:txBody>
      </p:sp>
      <p:sp>
        <p:nvSpPr>
          <p:cNvPr id="1028" name="Rectangle 4"/>
          <p:cNvSpPr>
            <a:spLocks noChangeArrowheads="1"/>
          </p:cNvSpPr>
          <p:nvPr/>
        </p:nvSpPr>
        <p:spPr bwMode="ltGray">
          <a:xfrm>
            <a:off x="721785" y="1520826"/>
            <a:ext cx="563033" cy="474663"/>
          </a:xfrm>
          <a:prstGeom prst="rect">
            <a:avLst/>
          </a:prstGeom>
          <a:solidFill>
            <a:schemeClr val="folHlink"/>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endParaRPr kumimoji="1" lang="en-US" sz="2400">
              <a:solidFill>
                <a:srgbClr val="000000"/>
              </a:solidFill>
              <a:cs typeface="Arial" charset="0"/>
            </a:endParaRPr>
          </a:p>
        </p:txBody>
      </p:sp>
      <p:sp>
        <p:nvSpPr>
          <p:cNvPr id="1029" name="Rectangle 5"/>
          <p:cNvSpPr>
            <a:spLocks noChangeArrowheads="1"/>
          </p:cNvSpPr>
          <p:nvPr/>
        </p:nvSpPr>
        <p:spPr bwMode="ltGray">
          <a:xfrm>
            <a:off x="1214967" y="1520826"/>
            <a:ext cx="491067" cy="474663"/>
          </a:xfrm>
          <a:prstGeom prst="rect">
            <a:avLst/>
          </a:prstGeom>
          <a:gradFill rotWithShape="0">
            <a:gsLst>
              <a:gs pos="0">
                <a:schemeClr val="folHlink"/>
              </a:gs>
              <a:gs pos="100000">
                <a:schemeClr val="bg1"/>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endParaRPr kumimoji="1" lang="en-US" sz="2400">
              <a:solidFill>
                <a:srgbClr val="000000"/>
              </a:solidFill>
              <a:cs typeface="Arial" charset="0"/>
            </a:endParaRPr>
          </a:p>
        </p:txBody>
      </p:sp>
      <p:sp>
        <p:nvSpPr>
          <p:cNvPr id="1030" name="Rectangle 6"/>
          <p:cNvSpPr>
            <a:spLocks noChangeArrowheads="1"/>
          </p:cNvSpPr>
          <p:nvPr/>
        </p:nvSpPr>
        <p:spPr bwMode="ltGray">
          <a:xfrm>
            <a:off x="169333" y="1447801"/>
            <a:ext cx="747184" cy="422275"/>
          </a:xfrm>
          <a:prstGeom prst="rect">
            <a:avLst/>
          </a:prstGeom>
          <a:gradFill rotWithShape="0">
            <a:gsLst>
              <a:gs pos="0">
                <a:schemeClr val="bg1"/>
              </a:gs>
              <a:gs pos="100000">
                <a:schemeClr val="hlink"/>
              </a:gs>
            </a:gsLst>
            <a:lin ang="189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endParaRPr kumimoji="1" lang="en-US" sz="2400">
              <a:solidFill>
                <a:srgbClr val="000000"/>
              </a:solidFill>
              <a:cs typeface="Arial" charset="0"/>
            </a:endParaRPr>
          </a:p>
        </p:txBody>
      </p:sp>
      <p:sp>
        <p:nvSpPr>
          <p:cNvPr id="1031" name="Rectangle 7"/>
          <p:cNvSpPr>
            <a:spLocks noChangeArrowheads="1"/>
          </p:cNvSpPr>
          <p:nvPr/>
        </p:nvSpPr>
        <p:spPr bwMode="gray">
          <a:xfrm>
            <a:off x="1016000" y="990601"/>
            <a:ext cx="42333" cy="1052513"/>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endParaRPr kumimoji="1" lang="en-US" sz="2400">
              <a:solidFill>
                <a:srgbClr val="000000"/>
              </a:solidFill>
              <a:cs typeface="Arial" charset="0"/>
            </a:endParaRPr>
          </a:p>
        </p:txBody>
      </p:sp>
      <p:sp>
        <p:nvSpPr>
          <p:cNvPr id="1032" name="Rectangle 8"/>
          <p:cNvSpPr>
            <a:spLocks noChangeArrowheads="1"/>
          </p:cNvSpPr>
          <p:nvPr/>
        </p:nvSpPr>
        <p:spPr bwMode="gray">
          <a:xfrm>
            <a:off x="590551" y="1781175"/>
            <a:ext cx="10968567" cy="31750"/>
          </a:xfrm>
          <a:prstGeom prst="rect">
            <a:avLst/>
          </a:prstGeom>
          <a:gradFill rotWithShape="0">
            <a:gsLst>
              <a:gs pos="0">
                <a:schemeClr val="bg2"/>
              </a:gs>
              <a:gs pos="100000">
                <a:schemeClr val="bg1"/>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endParaRPr kumimoji="1" lang="en-US" sz="2400">
              <a:solidFill>
                <a:srgbClr val="000000"/>
              </a:solidFill>
              <a:cs typeface="Arial" charset="0"/>
            </a:endParaRPr>
          </a:p>
        </p:txBody>
      </p:sp>
      <p:sp>
        <p:nvSpPr>
          <p:cNvPr id="1033" name="Rectangle 9"/>
          <p:cNvSpPr>
            <a:spLocks noGrp="1" noChangeArrowheads="1"/>
          </p:cNvSpPr>
          <p:nvPr>
            <p:ph type="title"/>
          </p:nvPr>
        </p:nvSpPr>
        <p:spPr bwMode="auto">
          <a:xfrm>
            <a:off x="1534585" y="214314"/>
            <a:ext cx="10390716" cy="14620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p>
            <a:pPr lvl="0"/>
            <a:r>
              <a:rPr lang="en-US"/>
              <a:t>Click to edit Master title style</a:t>
            </a:r>
          </a:p>
        </p:txBody>
      </p:sp>
      <p:sp>
        <p:nvSpPr>
          <p:cNvPr id="1034" name="Rectangle 10"/>
          <p:cNvSpPr>
            <a:spLocks noGrp="1" noChangeArrowheads="1"/>
          </p:cNvSpPr>
          <p:nvPr>
            <p:ph type="body" idx="1"/>
          </p:nvPr>
        </p:nvSpPr>
        <p:spPr bwMode="auto">
          <a:xfrm>
            <a:off x="1576917" y="2017713"/>
            <a:ext cx="103632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4283" name="Rectangle 11"/>
          <p:cNvSpPr>
            <a:spLocks noGrp="1" noChangeArrowheads="1"/>
          </p:cNvSpPr>
          <p:nvPr>
            <p:ph type="dt" sz="half" idx="2"/>
          </p:nvPr>
        </p:nvSpPr>
        <p:spPr bwMode="auto">
          <a:xfrm>
            <a:off x="1549400" y="6243638"/>
            <a:ext cx="2540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eaLnBrk="1" hangingPunct="1">
              <a:defRPr sz="1400"/>
            </a:lvl1pPr>
          </a:lstStyle>
          <a:p>
            <a:pPr fontAlgn="base">
              <a:spcBef>
                <a:spcPct val="0"/>
              </a:spcBef>
              <a:spcAft>
                <a:spcPct val="0"/>
              </a:spcAft>
              <a:defRPr/>
            </a:pPr>
            <a:endParaRPr lang="en-US">
              <a:solidFill>
                <a:srgbClr val="000000"/>
              </a:solidFill>
              <a:cs typeface="Arial" charset="0"/>
            </a:endParaRPr>
          </a:p>
        </p:txBody>
      </p:sp>
      <p:sp>
        <p:nvSpPr>
          <p:cNvPr id="54284" name="Rectangle 12"/>
          <p:cNvSpPr>
            <a:spLocks noGrp="1" noChangeArrowheads="1"/>
          </p:cNvSpPr>
          <p:nvPr>
            <p:ph type="ftr" sz="quarter" idx="3"/>
          </p:nvPr>
        </p:nvSpPr>
        <p:spPr bwMode="auto">
          <a:xfrm>
            <a:off x="4876800" y="6243638"/>
            <a:ext cx="3860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ctr" eaLnBrk="1" hangingPunct="1">
              <a:defRPr sz="1400"/>
            </a:lvl1pPr>
          </a:lstStyle>
          <a:p>
            <a:pPr fontAlgn="base">
              <a:spcBef>
                <a:spcPct val="0"/>
              </a:spcBef>
              <a:spcAft>
                <a:spcPct val="0"/>
              </a:spcAft>
              <a:defRPr/>
            </a:pPr>
            <a:endParaRPr lang="en-US">
              <a:solidFill>
                <a:srgbClr val="000000"/>
              </a:solidFill>
              <a:cs typeface="Arial" charset="0"/>
            </a:endParaRPr>
          </a:p>
        </p:txBody>
      </p:sp>
      <p:sp>
        <p:nvSpPr>
          <p:cNvPr id="54285" name="Rectangle 13"/>
          <p:cNvSpPr>
            <a:spLocks noGrp="1" noChangeArrowheads="1"/>
          </p:cNvSpPr>
          <p:nvPr>
            <p:ph type="sldNum" sz="quarter" idx="4"/>
          </p:nvPr>
        </p:nvSpPr>
        <p:spPr bwMode="auto">
          <a:xfrm>
            <a:off x="9389533" y="6243638"/>
            <a:ext cx="2540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eaLnBrk="1" hangingPunct="1">
              <a:defRPr sz="1400"/>
            </a:lvl1pPr>
          </a:lstStyle>
          <a:p>
            <a:pPr fontAlgn="base">
              <a:spcBef>
                <a:spcPct val="0"/>
              </a:spcBef>
              <a:spcAft>
                <a:spcPct val="0"/>
              </a:spcAft>
              <a:defRPr/>
            </a:pPr>
            <a:fld id="{5541B893-90D2-49BB-AD89-45BE49CDEC98}" type="slidenum">
              <a:rPr lang="en-US">
                <a:solidFill>
                  <a:srgbClr val="000000"/>
                </a:solidFill>
                <a:cs typeface="Arial" charset="0"/>
              </a:rPr>
              <a:pPr fontAlgn="base">
                <a:spcBef>
                  <a:spcPct val="0"/>
                </a:spcBef>
                <a:spcAft>
                  <a:spcPct val="0"/>
                </a:spcAft>
                <a:defRPr/>
              </a:pPr>
              <a:t>‹#›</a:t>
            </a:fld>
            <a:endParaRPr lang="en-US">
              <a:solidFill>
                <a:srgbClr val="000000"/>
              </a:solidFill>
              <a:cs typeface="Arial" charset="0"/>
            </a:endParaRPr>
          </a:p>
        </p:txBody>
      </p:sp>
    </p:spTree>
    <p:extLst>
      <p:ext uri="{BB962C8B-B14F-4D97-AF65-F5344CB8AC3E}">
        <p14:creationId xmlns:p14="http://schemas.microsoft.com/office/powerpoint/2010/main" val="840554231"/>
      </p:ext>
    </p:extLst>
  </p:cSld>
  <p:clrMap bg1="lt1" tx1="dk1" bg2="lt2" tx2="dk2" accent1="accent1" accent2="accent2" accent3="accent3" accent4="accent4" accent5="accent5" accent6="accent6" hlink="hlink" folHlink="folHlink"/>
  <p:sldLayoutIdLst>
    <p:sldLayoutId id="2147483701" r:id="rId1"/>
    <p:sldLayoutId id="2147483702" r:id="rId2"/>
    <p:sldLayoutId id="2147483703" r:id="rId3"/>
    <p:sldLayoutId id="2147483704" r:id="rId4"/>
    <p:sldLayoutId id="2147483705" r:id="rId5"/>
    <p:sldLayoutId id="2147483706" r:id="rId6"/>
    <p:sldLayoutId id="2147483707" r:id="rId7"/>
    <p:sldLayoutId id="2147483708" r:id="rId8"/>
    <p:sldLayoutId id="2147483709" r:id="rId9"/>
    <p:sldLayoutId id="2147483710" r:id="rId10"/>
    <p:sldLayoutId id="2147483711" r:id="rId11"/>
  </p:sldLayoutIdLst>
  <p:txStyles>
    <p:titleStyle>
      <a:lvl1pPr algn="l" rtl="0" eaLnBrk="0" fontAlgn="base" hangingPunct="0">
        <a:spcBef>
          <a:spcPct val="0"/>
        </a:spcBef>
        <a:spcAft>
          <a:spcPct val="0"/>
        </a:spcAft>
        <a:defRPr sz="4400">
          <a:solidFill>
            <a:schemeClr val="tx2"/>
          </a:solidFill>
          <a:latin typeface="+mj-lt"/>
          <a:ea typeface="+mj-ea"/>
          <a:cs typeface="+mj-cs"/>
        </a:defRPr>
      </a:lvl1pPr>
      <a:lvl2pPr algn="l" rtl="0" eaLnBrk="0" fontAlgn="base" hangingPunct="0">
        <a:spcBef>
          <a:spcPct val="0"/>
        </a:spcBef>
        <a:spcAft>
          <a:spcPct val="0"/>
        </a:spcAft>
        <a:defRPr sz="4400">
          <a:solidFill>
            <a:schemeClr val="tx2"/>
          </a:solidFill>
          <a:latin typeface="Tahoma" pitchFamily="34" charset="0"/>
        </a:defRPr>
      </a:lvl2pPr>
      <a:lvl3pPr algn="l" rtl="0" eaLnBrk="0" fontAlgn="base" hangingPunct="0">
        <a:spcBef>
          <a:spcPct val="0"/>
        </a:spcBef>
        <a:spcAft>
          <a:spcPct val="0"/>
        </a:spcAft>
        <a:defRPr sz="4400">
          <a:solidFill>
            <a:schemeClr val="tx2"/>
          </a:solidFill>
          <a:latin typeface="Tahoma" pitchFamily="34" charset="0"/>
        </a:defRPr>
      </a:lvl3pPr>
      <a:lvl4pPr algn="l" rtl="0" eaLnBrk="0" fontAlgn="base" hangingPunct="0">
        <a:spcBef>
          <a:spcPct val="0"/>
        </a:spcBef>
        <a:spcAft>
          <a:spcPct val="0"/>
        </a:spcAft>
        <a:defRPr sz="4400">
          <a:solidFill>
            <a:schemeClr val="tx2"/>
          </a:solidFill>
          <a:latin typeface="Tahoma" pitchFamily="34" charset="0"/>
        </a:defRPr>
      </a:lvl4pPr>
      <a:lvl5pPr algn="l" rtl="0" eaLnBrk="0" fontAlgn="base" hangingPunct="0">
        <a:spcBef>
          <a:spcPct val="0"/>
        </a:spcBef>
        <a:spcAft>
          <a:spcPct val="0"/>
        </a:spcAft>
        <a:defRPr sz="4400">
          <a:solidFill>
            <a:schemeClr val="tx2"/>
          </a:solidFill>
          <a:latin typeface="Tahoma" pitchFamily="34" charset="0"/>
        </a:defRPr>
      </a:lvl5pPr>
      <a:lvl6pPr marL="457200" algn="l" rtl="0" fontAlgn="base">
        <a:spcBef>
          <a:spcPct val="0"/>
        </a:spcBef>
        <a:spcAft>
          <a:spcPct val="0"/>
        </a:spcAft>
        <a:defRPr sz="4400">
          <a:solidFill>
            <a:schemeClr val="tx2"/>
          </a:solidFill>
          <a:latin typeface="Tahoma" pitchFamily="34" charset="0"/>
        </a:defRPr>
      </a:lvl6pPr>
      <a:lvl7pPr marL="914400" algn="l" rtl="0" fontAlgn="base">
        <a:spcBef>
          <a:spcPct val="0"/>
        </a:spcBef>
        <a:spcAft>
          <a:spcPct val="0"/>
        </a:spcAft>
        <a:defRPr sz="4400">
          <a:solidFill>
            <a:schemeClr val="tx2"/>
          </a:solidFill>
          <a:latin typeface="Tahoma" pitchFamily="34" charset="0"/>
        </a:defRPr>
      </a:lvl7pPr>
      <a:lvl8pPr marL="1371600" algn="l" rtl="0" fontAlgn="base">
        <a:spcBef>
          <a:spcPct val="0"/>
        </a:spcBef>
        <a:spcAft>
          <a:spcPct val="0"/>
        </a:spcAft>
        <a:defRPr sz="4400">
          <a:solidFill>
            <a:schemeClr val="tx2"/>
          </a:solidFill>
          <a:latin typeface="Tahoma" pitchFamily="34" charset="0"/>
        </a:defRPr>
      </a:lvl8pPr>
      <a:lvl9pPr marL="1828800" algn="l" rtl="0" fontAlgn="base">
        <a:spcBef>
          <a:spcPct val="0"/>
        </a:spcBef>
        <a:spcAft>
          <a:spcPct val="0"/>
        </a:spcAft>
        <a:defRPr sz="4400">
          <a:solidFill>
            <a:schemeClr val="tx2"/>
          </a:solidFill>
          <a:latin typeface="Tahoma" pitchFamily="34" charset="0"/>
        </a:defRPr>
      </a:lvl9pPr>
    </p:titleStyle>
    <p:bodyStyle>
      <a:lvl1pPr marL="342900" indent="-342900" algn="l" rtl="0" eaLnBrk="0" fontAlgn="base" hangingPunct="0">
        <a:spcBef>
          <a:spcPct val="20000"/>
        </a:spcBef>
        <a:spcAft>
          <a:spcPct val="0"/>
        </a:spcAft>
        <a:buClr>
          <a:schemeClr val="folHlink"/>
        </a:buClr>
        <a:buSzPct val="60000"/>
        <a:buFont typeface="Wingdings" pitchFamily="2" charset="2"/>
        <a:buChar char="n"/>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hlink"/>
        </a:buClr>
        <a:buSzPct val="55000"/>
        <a:buFont typeface="Wingdings" pitchFamily="2" charset="2"/>
        <a:buChar char="n"/>
        <a:defRPr sz="2800">
          <a:solidFill>
            <a:schemeClr val="tx1"/>
          </a:solidFill>
          <a:latin typeface="+mn-lt"/>
        </a:defRPr>
      </a:lvl2pPr>
      <a:lvl3pPr marL="1143000" indent="-228600" algn="l" rtl="0" eaLnBrk="0" fontAlgn="base" hangingPunct="0">
        <a:spcBef>
          <a:spcPct val="20000"/>
        </a:spcBef>
        <a:spcAft>
          <a:spcPct val="0"/>
        </a:spcAft>
        <a:buClr>
          <a:schemeClr val="folHlink"/>
        </a:buClr>
        <a:buSzPct val="50000"/>
        <a:buFont typeface="Wingdings" pitchFamily="2" charset="2"/>
        <a:buChar char="n"/>
        <a:defRPr sz="2400">
          <a:solidFill>
            <a:schemeClr val="tx1"/>
          </a:solidFill>
          <a:latin typeface="+mn-lt"/>
        </a:defRPr>
      </a:lvl3pPr>
      <a:lvl4pPr marL="1600200" indent="-228600" algn="l" rtl="0" eaLnBrk="0" fontAlgn="base" hangingPunct="0">
        <a:spcBef>
          <a:spcPct val="20000"/>
        </a:spcBef>
        <a:spcAft>
          <a:spcPct val="0"/>
        </a:spcAft>
        <a:buClr>
          <a:schemeClr val="accent2"/>
        </a:buClr>
        <a:buSzPct val="55000"/>
        <a:buFont typeface="Wingdings" pitchFamily="2" charset="2"/>
        <a:buChar char="n"/>
        <a:defRPr sz="2000">
          <a:solidFill>
            <a:schemeClr val="tx1"/>
          </a:solidFill>
          <a:latin typeface="+mn-lt"/>
        </a:defRPr>
      </a:lvl4pPr>
      <a:lvl5pPr marL="2057400" indent="-228600" algn="l" rtl="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mn-lt"/>
        </a:defRPr>
      </a:lvl5pPr>
      <a:lvl6pPr marL="2514600" indent="-228600" algn="l" rtl="0" fontAlgn="base">
        <a:spcBef>
          <a:spcPct val="20000"/>
        </a:spcBef>
        <a:spcAft>
          <a:spcPct val="0"/>
        </a:spcAft>
        <a:buClr>
          <a:schemeClr val="accent1"/>
        </a:buClr>
        <a:buSzPct val="50000"/>
        <a:buFont typeface="Wingdings" pitchFamily="2" charset="2"/>
        <a:buChar char="n"/>
        <a:defRPr sz="2000">
          <a:solidFill>
            <a:schemeClr val="tx1"/>
          </a:solidFill>
          <a:latin typeface="+mn-lt"/>
        </a:defRPr>
      </a:lvl6pPr>
      <a:lvl7pPr marL="2971800" indent="-228600" algn="l" rtl="0" fontAlgn="base">
        <a:spcBef>
          <a:spcPct val="20000"/>
        </a:spcBef>
        <a:spcAft>
          <a:spcPct val="0"/>
        </a:spcAft>
        <a:buClr>
          <a:schemeClr val="accent1"/>
        </a:buClr>
        <a:buSzPct val="50000"/>
        <a:buFont typeface="Wingdings" pitchFamily="2" charset="2"/>
        <a:buChar char="n"/>
        <a:defRPr sz="2000">
          <a:solidFill>
            <a:schemeClr val="tx1"/>
          </a:solidFill>
          <a:latin typeface="+mn-lt"/>
        </a:defRPr>
      </a:lvl7pPr>
      <a:lvl8pPr marL="3429000" indent="-228600" algn="l" rtl="0" fontAlgn="base">
        <a:spcBef>
          <a:spcPct val="20000"/>
        </a:spcBef>
        <a:spcAft>
          <a:spcPct val="0"/>
        </a:spcAft>
        <a:buClr>
          <a:schemeClr val="accent1"/>
        </a:buClr>
        <a:buSzPct val="50000"/>
        <a:buFont typeface="Wingdings" pitchFamily="2" charset="2"/>
        <a:buChar char="n"/>
        <a:defRPr sz="2000">
          <a:solidFill>
            <a:schemeClr val="tx1"/>
          </a:solidFill>
          <a:latin typeface="+mn-lt"/>
        </a:defRPr>
      </a:lvl8pPr>
      <a:lvl9pPr marL="3886200" indent="-228600" algn="l" rtl="0" fontAlgn="base">
        <a:spcBef>
          <a:spcPct val="20000"/>
        </a:spcBef>
        <a:spcAft>
          <a:spcPct val="0"/>
        </a:spcAft>
        <a:buClr>
          <a:schemeClr val="accent1"/>
        </a:buClr>
        <a:buSzPct val="50000"/>
        <a:buFont typeface="Wingdings" pitchFamily="2" charset="2"/>
        <a:buChar char="n"/>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gradFill rotWithShape="0">
          <a:gsLst>
            <a:gs pos="0">
              <a:srgbClr val="CFF4AA"/>
            </a:gs>
            <a:gs pos="100000">
              <a:schemeClr val="bg1"/>
            </a:gs>
          </a:gsLst>
          <a:lin ang="5400000" scaled="1"/>
        </a:gra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09600" y="274638"/>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609600" y="1600201"/>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609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Arial" charset="0"/>
              </a:defRPr>
            </a:lvl1pPr>
          </a:lstStyle>
          <a:p>
            <a:pPr fontAlgn="base">
              <a:spcBef>
                <a:spcPct val="0"/>
              </a:spcBef>
              <a:spcAft>
                <a:spcPct val="0"/>
              </a:spcAft>
              <a:defRPr/>
            </a:pPr>
            <a:endParaRPr lang="en-US">
              <a:solidFill>
                <a:srgbClr val="000000"/>
              </a:solidFill>
            </a:endParaRPr>
          </a:p>
        </p:txBody>
      </p:sp>
      <p:sp>
        <p:nvSpPr>
          <p:cNvPr id="1029" name="Rectangle 5"/>
          <p:cNvSpPr>
            <a:spLocks noGrp="1" noChangeArrowheads="1"/>
          </p:cNvSpPr>
          <p:nvPr>
            <p:ph type="ftr" sz="quarter" idx="3"/>
          </p:nvPr>
        </p:nvSpPr>
        <p:spPr bwMode="auto">
          <a:xfrm>
            <a:off x="4165600" y="6245225"/>
            <a:ext cx="3860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Arial" charset="0"/>
              </a:defRPr>
            </a:lvl1pPr>
          </a:lstStyle>
          <a:p>
            <a:pPr fontAlgn="base">
              <a:spcBef>
                <a:spcPct val="0"/>
              </a:spcBef>
              <a:spcAft>
                <a:spcPct val="0"/>
              </a:spcAft>
              <a:defRPr/>
            </a:pPr>
            <a:endParaRPr lang="en-US">
              <a:solidFill>
                <a:srgbClr val="000000"/>
              </a:solidFill>
            </a:endParaRPr>
          </a:p>
        </p:txBody>
      </p:sp>
      <p:sp>
        <p:nvSpPr>
          <p:cNvPr id="1030" name="Rectangle 6"/>
          <p:cNvSpPr>
            <a:spLocks noGrp="1" noChangeArrowheads="1"/>
          </p:cNvSpPr>
          <p:nvPr>
            <p:ph type="sldNum" sz="quarter" idx="4"/>
          </p:nvPr>
        </p:nvSpPr>
        <p:spPr bwMode="auto">
          <a:xfrm>
            <a:off x="8737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atin typeface="Arial" charset="0"/>
              </a:defRPr>
            </a:lvl1pPr>
          </a:lstStyle>
          <a:p>
            <a:pPr fontAlgn="base">
              <a:spcBef>
                <a:spcPct val="0"/>
              </a:spcBef>
              <a:spcAft>
                <a:spcPct val="0"/>
              </a:spcAft>
              <a:defRPr/>
            </a:pPr>
            <a:fld id="{21F65243-8B6E-4C51-A628-3E97A64F13C1}" type="slidenum">
              <a:rPr lang="en-US">
                <a:solidFill>
                  <a:srgbClr val="000000"/>
                </a:solidFill>
              </a:rPr>
              <a:pPr fontAlgn="base">
                <a:spcBef>
                  <a:spcPct val="0"/>
                </a:spcBef>
                <a:spcAft>
                  <a:spcPct val="0"/>
                </a:spcAft>
                <a:defRPr/>
              </a:pPr>
              <a:t>‹#›</a:t>
            </a:fld>
            <a:endParaRPr lang="en-US">
              <a:solidFill>
                <a:srgbClr val="000000"/>
              </a:solidFill>
            </a:endParaRPr>
          </a:p>
        </p:txBody>
      </p:sp>
    </p:spTree>
    <p:extLst>
      <p:ext uri="{BB962C8B-B14F-4D97-AF65-F5344CB8AC3E}">
        <p14:creationId xmlns:p14="http://schemas.microsoft.com/office/powerpoint/2010/main" val="1831503840"/>
      </p:ext>
    </p:extLst>
  </p:cSld>
  <p:clrMap bg1="lt1" tx1="dk1" bg2="lt2" tx2="dk2" accent1="accent1" accent2="accent2" accent3="accent3" accent4="accent4" accent5="accent5" accent6="accent6" hlink="hlink" folHlink="folHlink"/>
  <p:sldLayoutIdLst>
    <p:sldLayoutId id="2147483713" r:id="rId1"/>
    <p:sldLayoutId id="2147483714" r:id="rId2"/>
    <p:sldLayoutId id="2147483715" r:id="rId3"/>
    <p:sldLayoutId id="2147483716" r:id="rId4"/>
    <p:sldLayoutId id="2147483717" r:id="rId5"/>
    <p:sldLayoutId id="2147483718" r:id="rId6"/>
    <p:sldLayoutId id="2147483719" r:id="rId7"/>
    <p:sldLayoutId id="2147483720" r:id="rId8"/>
    <p:sldLayoutId id="2147483721" r:id="rId9"/>
    <p:sldLayoutId id="2147483722" r:id="rId10"/>
    <p:sldLayoutId id="2147483723"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gradFill rotWithShape="0">
          <a:gsLst>
            <a:gs pos="0">
              <a:srgbClr val="CFF4AA"/>
            </a:gs>
            <a:gs pos="100000">
              <a:schemeClr val="bg1"/>
            </a:gs>
          </a:gsLst>
          <a:lin ang="5400000" scaled="1"/>
        </a:gra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09600" y="274638"/>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609600" y="1600201"/>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609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Arial" charset="0"/>
              </a:defRPr>
            </a:lvl1pPr>
          </a:lstStyle>
          <a:p>
            <a:pPr fontAlgn="base">
              <a:spcBef>
                <a:spcPct val="0"/>
              </a:spcBef>
              <a:spcAft>
                <a:spcPct val="0"/>
              </a:spcAft>
              <a:defRPr/>
            </a:pPr>
            <a:endParaRPr lang="en-US">
              <a:solidFill>
                <a:srgbClr val="000000"/>
              </a:solidFill>
            </a:endParaRPr>
          </a:p>
        </p:txBody>
      </p:sp>
      <p:sp>
        <p:nvSpPr>
          <p:cNvPr id="1029" name="Rectangle 5"/>
          <p:cNvSpPr>
            <a:spLocks noGrp="1" noChangeArrowheads="1"/>
          </p:cNvSpPr>
          <p:nvPr>
            <p:ph type="ftr" sz="quarter" idx="3"/>
          </p:nvPr>
        </p:nvSpPr>
        <p:spPr bwMode="auto">
          <a:xfrm>
            <a:off x="4165600" y="6245225"/>
            <a:ext cx="3860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Arial" charset="0"/>
              </a:defRPr>
            </a:lvl1pPr>
          </a:lstStyle>
          <a:p>
            <a:pPr fontAlgn="base">
              <a:spcBef>
                <a:spcPct val="0"/>
              </a:spcBef>
              <a:spcAft>
                <a:spcPct val="0"/>
              </a:spcAft>
              <a:defRPr/>
            </a:pPr>
            <a:endParaRPr lang="en-US">
              <a:solidFill>
                <a:srgbClr val="000000"/>
              </a:solidFill>
            </a:endParaRPr>
          </a:p>
        </p:txBody>
      </p:sp>
      <p:sp>
        <p:nvSpPr>
          <p:cNvPr id="1030" name="Rectangle 6"/>
          <p:cNvSpPr>
            <a:spLocks noGrp="1" noChangeArrowheads="1"/>
          </p:cNvSpPr>
          <p:nvPr>
            <p:ph type="sldNum" sz="quarter" idx="4"/>
          </p:nvPr>
        </p:nvSpPr>
        <p:spPr bwMode="auto">
          <a:xfrm>
            <a:off x="8737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atin typeface="Arial" charset="0"/>
              </a:defRPr>
            </a:lvl1pPr>
          </a:lstStyle>
          <a:p>
            <a:pPr fontAlgn="base">
              <a:spcBef>
                <a:spcPct val="0"/>
              </a:spcBef>
              <a:spcAft>
                <a:spcPct val="0"/>
              </a:spcAft>
              <a:defRPr/>
            </a:pPr>
            <a:fld id="{21F65243-8B6E-4C51-A628-3E97A64F13C1}" type="slidenum">
              <a:rPr lang="en-US">
                <a:solidFill>
                  <a:srgbClr val="000000"/>
                </a:solidFill>
              </a:rPr>
              <a:pPr fontAlgn="base">
                <a:spcBef>
                  <a:spcPct val="0"/>
                </a:spcBef>
                <a:spcAft>
                  <a:spcPct val="0"/>
                </a:spcAft>
                <a:defRPr/>
              </a:pPr>
              <a:t>‹#›</a:t>
            </a:fld>
            <a:endParaRPr lang="en-US">
              <a:solidFill>
                <a:srgbClr val="000000"/>
              </a:solidFill>
            </a:endParaRPr>
          </a:p>
        </p:txBody>
      </p:sp>
    </p:spTree>
    <p:extLst>
      <p:ext uri="{BB962C8B-B14F-4D97-AF65-F5344CB8AC3E}">
        <p14:creationId xmlns:p14="http://schemas.microsoft.com/office/powerpoint/2010/main" val="3347457248"/>
      </p:ext>
    </p:extLst>
  </p:cSld>
  <p:clrMap bg1="lt1" tx1="dk1" bg2="lt2" tx2="dk2" accent1="accent1" accent2="accent2" accent3="accent3" accent4="accent4" accent5="accent5" accent6="accent6" hlink="hlink" folHlink="folHlink"/>
  <p:sldLayoutIdLst>
    <p:sldLayoutId id="2147483725" r:id="rId1"/>
    <p:sldLayoutId id="2147483726" r:id="rId2"/>
    <p:sldLayoutId id="2147483727" r:id="rId3"/>
    <p:sldLayoutId id="2147483728" r:id="rId4"/>
    <p:sldLayoutId id="2147483729" r:id="rId5"/>
    <p:sldLayoutId id="2147483730" r:id="rId6"/>
    <p:sldLayoutId id="2147483731" r:id="rId7"/>
    <p:sldLayoutId id="2147483732" r:id="rId8"/>
    <p:sldLayoutId id="2147483733" r:id="rId9"/>
    <p:sldLayoutId id="2147483734" r:id="rId10"/>
    <p:sldLayoutId id="2147483735"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09600" y="274638"/>
            <a:ext cx="109728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609600" y="1600201"/>
            <a:ext cx="109728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609600" y="6245225"/>
            <a:ext cx="2844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atin typeface="Arial" charset="0"/>
                <a:cs typeface="Arial" charset="0"/>
              </a:defRPr>
            </a:lvl1pPr>
          </a:lstStyle>
          <a:p>
            <a:pPr fontAlgn="base">
              <a:spcBef>
                <a:spcPct val="0"/>
              </a:spcBef>
              <a:spcAft>
                <a:spcPct val="0"/>
              </a:spcAft>
              <a:defRPr/>
            </a:pPr>
            <a:endParaRPr lang="en-US">
              <a:solidFill>
                <a:srgbClr val="000000"/>
              </a:solidFill>
            </a:endParaRPr>
          </a:p>
        </p:txBody>
      </p:sp>
      <p:sp>
        <p:nvSpPr>
          <p:cNvPr id="1029" name="Rectangle 5"/>
          <p:cNvSpPr>
            <a:spLocks noGrp="1" noChangeArrowheads="1"/>
          </p:cNvSpPr>
          <p:nvPr>
            <p:ph type="ftr" sz="quarter" idx="3"/>
          </p:nvPr>
        </p:nvSpPr>
        <p:spPr bwMode="auto">
          <a:xfrm>
            <a:off x="4165600" y="6245225"/>
            <a:ext cx="3860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atin typeface="Arial" charset="0"/>
                <a:cs typeface="Arial" charset="0"/>
              </a:defRPr>
            </a:lvl1pPr>
          </a:lstStyle>
          <a:p>
            <a:pPr fontAlgn="base">
              <a:spcBef>
                <a:spcPct val="0"/>
              </a:spcBef>
              <a:spcAft>
                <a:spcPct val="0"/>
              </a:spcAft>
              <a:defRPr/>
            </a:pPr>
            <a:endParaRPr lang="en-US">
              <a:solidFill>
                <a:srgbClr val="000000"/>
              </a:solidFill>
            </a:endParaRPr>
          </a:p>
        </p:txBody>
      </p:sp>
      <p:sp>
        <p:nvSpPr>
          <p:cNvPr id="1030" name="Rectangle 6"/>
          <p:cNvSpPr>
            <a:spLocks noGrp="1" noChangeArrowheads="1"/>
          </p:cNvSpPr>
          <p:nvPr>
            <p:ph type="sldNum" sz="quarter" idx="4"/>
          </p:nvPr>
        </p:nvSpPr>
        <p:spPr bwMode="auto">
          <a:xfrm>
            <a:off x="8737600" y="6245225"/>
            <a:ext cx="2844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atin typeface="Arial" charset="0"/>
                <a:cs typeface="Arial" charset="0"/>
              </a:defRPr>
            </a:lvl1pPr>
          </a:lstStyle>
          <a:p>
            <a:pPr fontAlgn="base">
              <a:spcBef>
                <a:spcPct val="0"/>
              </a:spcBef>
              <a:spcAft>
                <a:spcPct val="0"/>
              </a:spcAft>
              <a:defRPr/>
            </a:pPr>
            <a:fld id="{68FE0E0E-BE2C-42A1-A9FA-FD2609F41C11}" type="slidenum">
              <a:rPr lang="en-US">
                <a:solidFill>
                  <a:srgbClr val="000000"/>
                </a:solidFill>
              </a:rPr>
              <a:pPr fontAlgn="base">
                <a:spcBef>
                  <a:spcPct val="0"/>
                </a:spcBef>
                <a:spcAft>
                  <a:spcPct val="0"/>
                </a:spcAft>
                <a:defRPr/>
              </a:pPr>
              <a:t>‹#›</a:t>
            </a:fld>
            <a:endParaRPr lang="en-US">
              <a:solidFill>
                <a:srgbClr val="000000"/>
              </a:solidFill>
            </a:endParaRPr>
          </a:p>
        </p:txBody>
      </p:sp>
    </p:spTree>
    <p:extLst>
      <p:ext uri="{BB962C8B-B14F-4D97-AF65-F5344CB8AC3E}">
        <p14:creationId xmlns:p14="http://schemas.microsoft.com/office/powerpoint/2010/main" val="2406008002"/>
      </p:ext>
    </p:extLst>
  </p:cSld>
  <p:clrMap bg1="lt1" tx1="dk1" bg2="lt2" tx2="dk2" accent1="accent1" accent2="accent2" accent3="accent3" accent4="accent4" accent5="accent5" accent6="accent6" hlink="hlink" folHlink="folHlink"/>
  <p:sldLayoutIdLst>
    <p:sldLayoutId id="2147483737" r:id="rId1"/>
    <p:sldLayoutId id="2147483738" r:id="rId2"/>
    <p:sldLayoutId id="2147483739" r:id="rId3"/>
    <p:sldLayoutId id="2147483740" r:id="rId4"/>
    <p:sldLayoutId id="2147483741" r:id="rId5"/>
    <p:sldLayoutId id="2147483742" r:id="rId6"/>
    <p:sldLayoutId id="2147483743" r:id="rId7"/>
    <p:sldLayoutId id="2147483744" r:id="rId8"/>
    <p:sldLayoutId id="2147483745" r:id="rId9"/>
    <p:sldLayoutId id="2147483746" r:id="rId10"/>
    <p:sldLayoutId id="2147483747" r:id="rId11"/>
    <p:sldLayoutId id="2147483748" r:id="rId12"/>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cs typeface="Arial" charset="0"/>
        </a:defRPr>
      </a:lvl2pPr>
      <a:lvl3pPr algn="ctr" rtl="0" eaLnBrk="0" fontAlgn="base" hangingPunct="0">
        <a:spcBef>
          <a:spcPct val="0"/>
        </a:spcBef>
        <a:spcAft>
          <a:spcPct val="0"/>
        </a:spcAft>
        <a:defRPr sz="4400">
          <a:solidFill>
            <a:schemeClr val="tx2"/>
          </a:solidFill>
          <a:latin typeface="Arial" charset="0"/>
          <a:cs typeface="Arial" charset="0"/>
        </a:defRPr>
      </a:lvl3pPr>
      <a:lvl4pPr algn="ctr" rtl="0" eaLnBrk="0" fontAlgn="base" hangingPunct="0">
        <a:spcBef>
          <a:spcPct val="0"/>
        </a:spcBef>
        <a:spcAft>
          <a:spcPct val="0"/>
        </a:spcAft>
        <a:defRPr sz="4400">
          <a:solidFill>
            <a:schemeClr val="tx2"/>
          </a:solidFill>
          <a:latin typeface="Arial" charset="0"/>
          <a:cs typeface="Arial" charset="0"/>
        </a:defRPr>
      </a:lvl4pPr>
      <a:lvl5pPr algn="ctr" rtl="0" eaLnBrk="0" fontAlgn="base" hangingPunct="0">
        <a:spcBef>
          <a:spcPct val="0"/>
        </a:spcBef>
        <a:spcAft>
          <a:spcPct val="0"/>
        </a:spcAft>
        <a:defRPr sz="4400">
          <a:solidFill>
            <a:schemeClr val="tx2"/>
          </a:solidFill>
          <a:latin typeface="Arial" charset="0"/>
          <a:cs typeface="Arial" charset="0"/>
        </a:defRPr>
      </a:lvl5pPr>
      <a:lvl6pPr marL="457200" algn="ctr" rtl="0" fontAlgn="base">
        <a:spcBef>
          <a:spcPct val="0"/>
        </a:spcBef>
        <a:spcAft>
          <a:spcPct val="0"/>
        </a:spcAft>
        <a:defRPr sz="4400">
          <a:solidFill>
            <a:schemeClr val="tx2"/>
          </a:solidFill>
          <a:latin typeface="Arial" charset="0"/>
          <a:cs typeface="Arial" charset="0"/>
        </a:defRPr>
      </a:lvl6pPr>
      <a:lvl7pPr marL="914400" algn="ctr" rtl="0" fontAlgn="base">
        <a:spcBef>
          <a:spcPct val="0"/>
        </a:spcBef>
        <a:spcAft>
          <a:spcPct val="0"/>
        </a:spcAft>
        <a:defRPr sz="4400">
          <a:solidFill>
            <a:schemeClr val="tx2"/>
          </a:solidFill>
          <a:latin typeface="Arial" charset="0"/>
          <a:cs typeface="Arial" charset="0"/>
        </a:defRPr>
      </a:lvl7pPr>
      <a:lvl8pPr marL="1371600" algn="ctr" rtl="0" fontAlgn="base">
        <a:spcBef>
          <a:spcPct val="0"/>
        </a:spcBef>
        <a:spcAft>
          <a:spcPct val="0"/>
        </a:spcAft>
        <a:defRPr sz="4400">
          <a:solidFill>
            <a:schemeClr val="tx2"/>
          </a:solidFill>
          <a:latin typeface="Arial" charset="0"/>
          <a:cs typeface="Arial" charset="0"/>
        </a:defRPr>
      </a:lvl8pPr>
      <a:lvl9pPr marL="1828800" algn="ctr" rtl="0" fontAlgn="base">
        <a:spcBef>
          <a:spcPct val="0"/>
        </a:spcBef>
        <a:spcAft>
          <a:spcPct val="0"/>
        </a:spcAft>
        <a:defRPr sz="4400">
          <a:solidFill>
            <a:schemeClr val="tx2"/>
          </a:solidFill>
          <a:latin typeface="Arial"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Pr>
        <a:gradFill rotWithShape="0">
          <a:gsLst>
            <a:gs pos="0">
              <a:srgbClr val="CFF4AA"/>
            </a:gs>
            <a:gs pos="100000">
              <a:schemeClr val="bg1"/>
            </a:gs>
          </a:gsLst>
          <a:lin ang="5400000" scaled="1"/>
        </a:gra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09600" y="274638"/>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609600" y="1600201"/>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609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pPr fontAlgn="base">
              <a:spcBef>
                <a:spcPct val="0"/>
              </a:spcBef>
              <a:spcAft>
                <a:spcPct val="0"/>
              </a:spcAft>
              <a:defRPr/>
            </a:pPr>
            <a:endParaRPr lang="en-US">
              <a:solidFill>
                <a:srgbClr val="000000"/>
              </a:solidFill>
            </a:endParaRPr>
          </a:p>
        </p:txBody>
      </p:sp>
      <p:sp>
        <p:nvSpPr>
          <p:cNvPr id="1029" name="Rectangle 5"/>
          <p:cNvSpPr>
            <a:spLocks noGrp="1" noChangeArrowheads="1"/>
          </p:cNvSpPr>
          <p:nvPr>
            <p:ph type="ftr" sz="quarter" idx="3"/>
          </p:nvPr>
        </p:nvSpPr>
        <p:spPr bwMode="auto">
          <a:xfrm>
            <a:off x="4165600" y="6245225"/>
            <a:ext cx="3860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pPr fontAlgn="base">
              <a:spcBef>
                <a:spcPct val="0"/>
              </a:spcBef>
              <a:spcAft>
                <a:spcPct val="0"/>
              </a:spcAft>
              <a:defRPr/>
            </a:pPr>
            <a:endParaRPr lang="en-US">
              <a:solidFill>
                <a:srgbClr val="000000"/>
              </a:solidFill>
            </a:endParaRPr>
          </a:p>
        </p:txBody>
      </p:sp>
      <p:sp>
        <p:nvSpPr>
          <p:cNvPr id="1030" name="Rectangle 6"/>
          <p:cNvSpPr>
            <a:spLocks noGrp="1" noChangeArrowheads="1"/>
          </p:cNvSpPr>
          <p:nvPr>
            <p:ph type="sldNum" sz="quarter" idx="4"/>
          </p:nvPr>
        </p:nvSpPr>
        <p:spPr bwMode="auto">
          <a:xfrm>
            <a:off x="8737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pPr fontAlgn="base">
              <a:spcBef>
                <a:spcPct val="0"/>
              </a:spcBef>
              <a:spcAft>
                <a:spcPct val="0"/>
              </a:spcAft>
              <a:defRPr/>
            </a:pPr>
            <a:fld id="{6C95FE1C-517E-4EC4-92CA-AC371F15F2AA}" type="slidenum">
              <a:rPr lang="en-US">
                <a:solidFill>
                  <a:srgbClr val="000000"/>
                </a:solidFill>
              </a:rPr>
              <a:pPr fontAlgn="base">
                <a:spcBef>
                  <a:spcPct val="0"/>
                </a:spcBef>
                <a:spcAft>
                  <a:spcPct val="0"/>
                </a:spcAft>
                <a:defRPr/>
              </a:pPr>
              <a:t>‹#›</a:t>
            </a:fld>
            <a:endParaRPr lang="en-US">
              <a:solidFill>
                <a:srgbClr val="000000"/>
              </a:solidFill>
            </a:endParaRPr>
          </a:p>
        </p:txBody>
      </p:sp>
    </p:spTree>
    <p:extLst>
      <p:ext uri="{BB962C8B-B14F-4D97-AF65-F5344CB8AC3E}">
        <p14:creationId xmlns:p14="http://schemas.microsoft.com/office/powerpoint/2010/main" val="4238869536"/>
      </p:ext>
    </p:extLst>
  </p:cSld>
  <p:clrMap bg1="lt1" tx1="dk1" bg2="lt2" tx2="dk2" accent1="accent1" accent2="accent2" accent3="accent3" accent4="accent4" accent5="accent5" accent6="accent6" hlink="hlink" folHlink="folHlink"/>
  <p:sldLayoutIdLst>
    <p:sldLayoutId id="2147483750" r:id="rId1"/>
    <p:sldLayoutId id="2147483751" r:id="rId2"/>
    <p:sldLayoutId id="2147483752" r:id="rId3"/>
    <p:sldLayoutId id="2147483753" r:id="rId4"/>
    <p:sldLayoutId id="2147483754" r:id="rId5"/>
    <p:sldLayoutId id="2147483755" r:id="rId6"/>
    <p:sldLayoutId id="2147483756" r:id="rId7"/>
    <p:sldLayoutId id="2147483757" r:id="rId8"/>
    <p:sldLayoutId id="2147483758" r:id="rId9"/>
    <p:sldLayoutId id="2147483759" r:id="rId10"/>
    <p:sldLayoutId id="2147483760"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Pr>
        <a:gradFill rotWithShape="0">
          <a:gsLst>
            <a:gs pos="0">
              <a:srgbClr val="CFF4AA"/>
            </a:gs>
            <a:gs pos="100000">
              <a:schemeClr val="bg1"/>
            </a:gs>
          </a:gsLst>
          <a:lin ang="5400000" scaled="1"/>
        </a:gra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09600" y="274638"/>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609600" y="1600201"/>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609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pPr fontAlgn="base">
              <a:spcBef>
                <a:spcPct val="0"/>
              </a:spcBef>
              <a:spcAft>
                <a:spcPct val="0"/>
              </a:spcAft>
              <a:defRPr/>
            </a:pPr>
            <a:endParaRPr lang="en-US">
              <a:solidFill>
                <a:srgbClr val="000000"/>
              </a:solidFill>
            </a:endParaRPr>
          </a:p>
        </p:txBody>
      </p:sp>
      <p:sp>
        <p:nvSpPr>
          <p:cNvPr id="1029" name="Rectangle 5"/>
          <p:cNvSpPr>
            <a:spLocks noGrp="1" noChangeArrowheads="1"/>
          </p:cNvSpPr>
          <p:nvPr>
            <p:ph type="ftr" sz="quarter" idx="3"/>
          </p:nvPr>
        </p:nvSpPr>
        <p:spPr bwMode="auto">
          <a:xfrm>
            <a:off x="4165600" y="6245225"/>
            <a:ext cx="3860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pPr fontAlgn="base">
              <a:spcBef>
                <a:spcPct val="0"/>
              </a:spcBef>
              <a:spcAft>
                <a:spcPct val="0"/>
              </a:spcAft>
              <a:defRPr/>
            </a:pPr>
            <a:endParaRPr lang="en-US">
              <a:solidFill>
                <a:srgbClr val="000000"/>
              </a:solidFill>
            </a:endParaRPr>
          </a:p>
        </p:txBody>
      </p:sp>
      <p:sp>
        <p:nvSpPr>
          <p:cNvPr id="1030" name="Rectangle 6"/>
          <p:cNvSpPr>
            <a:spLocks noGrp="1" noChangeArrowheads="1"/>
          </p:cNvSpPr>
          <p:nvPr>
            <p:ph type="sldNum" sz="quarter" idx="4"/>
          </p:nvPr>
        </p:nvSpPr>
        <p:spPr bwMode="auto">
          <a:xfrm>
            <a:off x="8737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pPr fontAlgn="base">
              <a:spcBef>
                <a:spcPct val="0"/>
              </a:spcBef>
              <a:spcAft>
                <a:spcPct val="0"/>
              </a:spcAft>
              <a:defRPr/>
            </a:pPr>
            <a:fld id="{6C95FE1C-517E-4EC4-92CA-AC371F15F2AA}" type="slidenum">
              <a:rPr lang="en-US">
                <a:solidFill>
                  <a:srgbClr val="000000"/>
                </a:solidFill>
              </a:rPr>
              <a:pPr fontAlgn="base">
                <a:spcBef>
                  <a:spcPct val="0"/>
                </a:spcBef>
                <a:spcAft>
                  <a:spcPct val="0"/>
                </a:spcAft>
                <a:defRPr/>
              </a:pPr>
              <a:t>‹#›</a:t>
            </a:fld>
            <a:endParaRPr lang="en-US">
              <a:solidFill>
                <a:srgbClr val="000000"/>
              </a:solidFill>
            </a:endParaRPr>
          </a:p>
        </p:txBody>
      </p:sp>
    </p:spTree>
    <p:extLst>
      <p:ext uri="{BB962C8B-B14F-4D97-AF65-F5344CB8AC3E}">
        <p14:creationId xmlns:p14="http://schemas.microsoft.com/office/powerpoint/2010/main" val="2262318649"/>
      </p:ext>
    </p:extLst>
  </p:cSld>
  <p:clrMap bg1="lt1" tx1="dk1" bg2="lt2" tx2="dk2" accent1="accent1" accent2="accent2" accent3="accent3" accent4="accent4" accent5="accent5" accent6="accent6" hlink="hlink" folHlink="folHlink"/>
  <p:sldLayoutIdLst>
    <p:sldLayoutId id="2147483762" r:id="rId1"/>
    <p:sldLayoutId id="2147483763" r:id="rId2"/>
    <p:sldLayoutId id="2147483764" r:id="rId3"/>
    <p:sldLayoutId id="2147483765" r:id="rId4"/>
    <p:sldLayoutId id="2147483766" r:id="rId5"/>
    <p:sldLayoutId id="2147483767" r:id="rId6"/>
    <p:sldLayoutId id="2147483768" r:id="rId7"/>
    <p:sldLayoutId id="2147483769" r:id="rId8"/>
    <p:sldLayoutId id="2147483770" r:id="rId9"/>
    <p:sldLayoutId id="2147483771" r:id="rId10"/>
    <p:sldLayoutId id="2147483772"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fif"/><Relationship Id="rId2" Type="http://schemas.openxmlformats.org/officeDocument/2006/relationships/notesSlide" Target="../notesSlides/notesSlide1.xml"/><Relationship Id="rId1" Type="http://schemas.openxmlformats.org/officeDocument/2006/relationships/slideLayout" Target="../slideLayouts/slideLayout186.xml"/><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3" Type="http://schemas.openxmlformats.org/officeDocument/2006/relationships/slide" Target="slide28.xml"/><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6.xml"/><Relationship Id="rId1" Type="http://schemas.openxmlformats.org/officeDocument/2006/relationships/slideLayout" Target="../slideLayouts/slideLayout118.xml"/></Relationships>
</file>

<file path=ppt/slides/_rels/slide19.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7.xml"/><Relationship Id="rId1" Type="http://schemas.openxmlformats.org/officeDocument/2006/relationships/slideLayout" Target="../slideLayouts/slideLayout124.xml"/></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192.xml"/><Relationship Id="rId4" Type="http://schemas.openxmlformats.org/officeDocument/2006/relationships/image" Target="../media/image4.png"/></Relationships>
</file>

<file path=ppt/slides/_rels/slide20.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audio" Target="../media/audio1.wav"/><Relationship Id="rId1" Type="http://schemas.openxmlformats.org/officeDocument/2006/relationships/slideLayout" Target="../slideLayouts/slideLayout7.xml"/><Relationship Id="rId4" Type="http://schemas.openxmlformats.org/officeDocument/2006/relationships/image" Target="../media/image21.jpeg"/></Relationships>
</file>

<file path=ppt/slides/_rels/slide22.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97.xml"/></Relationships>
</file>

<file path=ppt/slides/_rels/slide23.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8.xml"/><Relationship Id="rId1" Type="http://schemas.openxmlformats.org/officeDocument/2006/relationships/slideLayout" Target="../slideLayouts/slideLayout136.xml"/></Relationships>
</file>

<file path=ppt/slides/_rels/slide24.xml.rels><?xml version="1.0" encoding="UTF-8" standalone="yes"?>
<Relationships xmlns="http://schemas.openxmlformats.org/package/2006/relationships"><Relationship Id="rId2" Type="http://schemas.openxmlformats.org/officeDocument/2006/relationships/image" Target="../media/image24.jpg"/><Relationship Id="rId1" Type="http://schemas.openxmlformats.org/officeDocument/2006/relationships/slideLayout" Target="../slideLayouts/slideLayout136.xml"/></Relationships>
</file>

<file path=ppt/slides/_rels/slide25.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9.xml"/><Relationship Id="rId1" Type="http://schemas.openxmlformats.org/officeDocument/2006/relationships/slideLayout" Target="../slideLayouts/slideLayout148.xml"/></Relationships>
</file>

<file path=ppt/slides/_rels/slide26.xml.rels><?xml version="1.0" encoding="UTF-8" standalone="yes"?>
<Relationships xmlns="http://schemas.openxmlformats.org/package/2006/relationships"><Relationship Id="rId2" Type="http://schemas.openxmlformats.org/officeDocument/2006/relationships/image" Target="../media/image26.jpg"/><Relationship Id="rId1" Type="http://schemas.openxmlformats.org/officeDocument/2006/relationships/slideLayout" Target="../slideLayouts/slideLayout86.xml"/></Relationships>
</file>

<file path=ppt/slides/_rels/slide27.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audio" Target="../media/audio2.wav"/><Relationship Id="rId1" Type="http://schemas.openxmlformats.org/officeDocument/2006/relationships/slideLayout" Target="../slideLayouts/slideLayout52.xml"/></Relationships>
</file>

<file path=ppt/slides/_rels/slide28.xml.rels><?xml version="1.0" encoding="UTF-8" standalone="yes"?>
<Relationships xmlns="http://schemas.openxmlformats.org/package/2006/relationships"><Relationship Id="rId3" Type="http://schemas.openxmlformats.org/officeDocument/2006/relationships/image" Target="../media/image28.gif"/><Relationship Id="rId2" Type="http://schemas.openxmlformats.org/officeDocument/2006/relationships/audio" Target="../media/audio3.wav"/><Relationship Id="rId1" Type="http://schemas.openxmlformats.org/officeDocument/2006/relationships/slideLayout" Target="../slideLayouts/slideLayout7.xml"/><Relationship Id="rId4" Type="http://schemas.openxmlformats.org/officeDocument/2006/relationships/slide" Target="slide12.xml"/></Relationships>
</file>

<file path=ppt/slides/_rels/slide29.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audio" Target="../media/audio4.wav"/><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194.xml"/><Relationship Id="rId4" Type="http://schemas.openxmlformats.org/officeDocument/2006/relationships/image" Target="../media/image4.png"/></Relationships>
</file>

<file path=ppt/slides/_rels/slide30.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10.xml"/><Relationship Id="rId1" Type="http://schemas.openxmlformats.org/officeDocument/2006/relationships/slideLayout" Target="../slideLayouts/slideLayout160.xml"/></Relationships>
</file>

<file path=ppt/slides/_rels/slide31.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audio" Target="../media/audio2.wav"/><Relationship Id="rId1" Type="http://schemas.openxmlformats.org/officeDocument/2006/relationships/slideLayout" Target="../slideLayouts/slideLayout68.xml"/></Relationships>
</file>

<file path=ppt/slides/_rels/slide32.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11.xml"/><Relationship Id="rId1" Type="http://schemas.openxmlformats.org/officeDocument/2006/relationships/slideLayout" Target="../slideLayouts/slideLayout172.xml"/></Relationships>
</file>

<file path=ppt/slides/_rels/slide33.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audio" Target="../media/audio5.wav"/><Relationship Id="rId1" Type="http://schemas.openxmlformats.org/officeDocument/2006/relationships/slideLayout" Target="../slideLayouts/slideLayout7.xml"/><Relationship Id="rId4" Type="http://schemas.openxmlformats.org/officeDocument/2006/relationships/image" Target="../media/image34.jpeg"/></Relationships>
</file>

<file path=ppt/slides/_rels/slide34.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audio" Target="../media/audio6.wav"/><Relationship Id="rId1" Type="http://schemas.openxmlformats.org/officeDocument/2006/relationships/slideLayout" Target="../slideLayouts/slideLayout21.xml"/></Relationships>
</file>

<file path=ppt/slides/_rels/slide35.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3" Type="http://schemas.openxmlformats.org/officeDocument/2006/relationships/image" Target="../media/image37.jpg"/><Relationship Id="rId2" Type="http://schemas.openxmlformats.org/officeDocument/2006/relationships/audio" Target="../media/audio7.wav"/><Relationship Id="rId1" Type="http://schemas.openxmlformats.org/officeDocument/2006/relationships/slideLayout" Target="../slideLayouts/slideLayout7.xml"/><Relationship Id="rId4" Type="http://schemas.openxmlformats.org/officeDocument/2006/relationships/image" Target="../media/image38.gif"/></Relationships>
</file>

<file path=ppt/slides/_rels/slide37.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image" Target="../media/image39.jpe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3" Type="http://schemas.openxmlformats.org/officeDocument/2006/relationships/image" Target="../media/image42.gif"/><Relationship Id="rId2" Type="http://schemas.openxmlformats.org/officeDocument/2006/relationships/image" Target="../media/image41.jpg"/><Relationship Id="rId1" Type="http://schemas.openxmlformats.org/officeDocument/2006/relationships/slideLayout" Target="../slideLayouts/slideLayout7.xml"/><Relationship Id="rId4" Type="http://schemas.openxmlformats.org/officeDocument/2006/relationships/image" Target="../media/image43.gif"/></Relationships>
</file>

<file path=ppt/slides/_rels/slide39.xml.rels><?xml version="1.0" encoding="UTF-8" standalone="yes"?>
<Relationships xmlns="http://schemas.openxmlformats.org/package/2006/relationships"><Relationship Id="rId8" Type="http://schemas.openxmlformats.org/officeDocument/2006/relationships/image" Target="../media/image50.png"/><Relationship Id="rId3" Type="http://schemas.openxmlformats.org/officeDocument/2006/relationships/image" Target="../media/image45.png"/><Relationship Id="rId7" Type="http://schemas.openxmlformats.org/officeDocument/2006/relationships/image" Target="../media/image49.png"/><Relationship Id="rId12" Type="http://schemas.openxmlformats.org/officeDocument/2006/relationships/image" Target="../media/image54.png"/><Relationship Id="rId2" Type="http://schemas.openxmlformats.org/officeDocument/2006/relationships/image" Target="../media/image44.png"/><Relationship Id="rId1" Type="http://schemas.openxmlformats.org/officeDocument/2006/relationships/slideLayout" Target="../slideLayouts/slideLayout7.xml"/><Relationship Id="rId6" Type="http://schemas.openxmlformats.org/officeDocument/2006/relationships/image" Target="../media/image48.png"/><Relationship Id="rId11" Type="http://schemas.openxmlformats.org/officeDocument/2006/relationships/image" Target="../media/image53.png"/><Relationship Id="rId5" Type="http://schemas.openxmlformats.org/officeDocument/2006/relationships/image" Target="../media/image47.png"/><Relationship Id="rId10" Type="http://schemas.openxmlformats.org/officeDocument/2006/relationships/image" Target="../media/image52.png"/><Relationship Id="rId4" Type="http://schemas.openxmlformats.org/officeDocument/2006/relationships/image" Target="../media/image46.png"/><Relationship Id="rId9" Type="http://schemas.openxmlformats.org/officeDocument/2006/relationships/image" Target="../media/image51.png"/></Relationships>
</file>

<file path=ppt/slides/_rels/slide4.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41.xml.rels><?xml version="1.0" encoding="UTF-8" standalone="yes"?>
<Relationships xmlns="http://schemas.openxmlformats.org/package/2006/relationships"><Relationship Id="rId3" Type="http://schemas.openxmlformats.org/officeDocument/2006/relationships/hyperlink" Target="Package%20-%20O%20CHU/O%20CHU.exe" TargetMode="External"/><Relationship Id="rId2" Type="http://schemas.openxmlformats.org/officeDocument/2006/relationships/image" Target="../media/image55.jpeg"/><Relationship Id="rId1" Type="http://schemas.openxmlformats.org/officeDocument/2006/relationships/slideLayout" Target="../slideLayouts/slideLayout79.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2" Type="http://schemas.openxmlformats.org/officeDocument/2006/relationships/image" Target="../media/image56.jpg"/><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3" Type="http://schemas.openxmlformats.org/officeDocument/2006/relationships/image" Target="../media/image58.gif"/><Relationship Id="rId2" Type="http://schemas.openxmlformats.org/officeDocument/2006/relationships/image" Target="../media/image57.wmf"/><Relationship Id="rId1" Type="http://schemas.openxmlformats.org/officeDocument/2006/relationships/slideLayout" Target="../slideLayouts/slideLayout41.xml"/><Relationship Id="rId4" Type="http://schemas.openxmlformats.org/officeDocument/2006/relationships/image" Target="../media/image59.gif"/></Relationships>
</file>

<file path=ppt/slides/_rels/slide45.xml.rels><?xml version="1.0" encoding="UTF-8" standalone="yes"?>
<Relationships xmlns="http://schemas.openxmlformats.org/package/2006/relationships"><Relationship Id="rId3" Type="http://schemas.openxmlformats.org/officeDocument/2006/relationships/image" Target="../media/image61.jpeg"/><Relationship Id="rId2" Type="http://schemas.openxmlformats.org/officeDocument/2006/relationships/image" Target="../media/image60.jpeg"/><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3" Type="http://schemas.openxmlformats.org/officeDocument/2006/relationships/image" Target="../media/image63.jpeg"/><Relationship Id="rId2" Type="http://schemas.openxmlformats.org/officeDocument/2006/relationships/image" Target="../media/image62.jpg"/><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2" Type="http://schemas.openxmlformats.org/officeDocument/2006/relationships/image" Target="../media/image64.jp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slide" Target="slide9.xml"/><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5000" b="-5000"/>
          </a:stretch>
        </a:blipFill>
        <a:effectLst/>
      </p:bgPr>
    </p:bg>
    <p:spTree>
      <p:nvGrpSpPr>
        <p:cNvPr id="1" name=""/>
        <p:cNvGrpSpPr/>
        <p:nvPr/>
      </p:nvGrpSpPr>
      <p:grpSpPr>
        <a:xfrm>
          <a:off x="0" y="0"/>
          <a:ext cx="0" cy="0"/>
          <a:chOff x="0" y="0"/>
          <a:chExt cx="0" cy="0"/>
        </a:xfrm>
      </p:grpSpPr>
      <p:sp>
        <p:nvSpPr>
          <p:cNvPr id="2051" name="WordArt 19"/>
          <p:cNvSpPr>
            <a:spLocks noChangeArrowheads="1" noChangeShapeType="1" noTextEdit="1"/>
          </p:cNvSpPr>
          <p:nvPr/>
        </p:nvSpPr>
        <p:spPr bwMode="auto">
          <a:xfrm>
            <a:off x="2765425" y="1447800"/>
            <a:ext cx="7226300" cy="1066800"/>
          </a:xfrm>
          <a:prstGeom prst="rect">
            <a:avLst/>
          </a:prstGeom>
        </p:spPr>
        <p:txBody>
          <a:bodyPr wrap="none" fromWordArt="1">
            <a:prstTxWarp prst="textPlain">
              <a:avLst>
                <a:gd name="adj" fmla="val 50000"/>
              </a:avLst>
            </a:prstTxWarp>
          </a:bodyPr>
          <a:lstStyle/>
          <a:p>
            <a:pPr algn="ctr" eaLnBrk="0" fontAlgn="base" hangingPunct="0">
              <a:spcBef>
                <a:spcPct val="0"/>
              </a:spcBef>
              <a:spcAft>
                <a:spcPct val="0"/>
              </a:spcAft>
            </a:pPr>
            <a:r>
              <a:rPr lang="en-US" sz="4800" b="1" kern="10">
                <a:ln w="9525">
                  <a:solidFill>
                    <a:srgbClr val="0000FF"/>
                  </a:solidFill>
                  <a:round/>
                  <a:headEnd/>
                  <a:tailEnd/>
                </a:ln>
                <a:solidFill>
                  <a:srgbClr val="FF0066"/>
                </a:solidFill>
                <a:effectLst>
                  <a:outerShdw dist="45791" dir="2021404" algn="ctr" rotWithShape="0">
                    <a:srgbClr val="B2B2B2">
                      <a:alpha val="79999"/>
                    </a:srgbClr>
                  </a:outerShdw>
                </a:effectLst>
                <a:latin typeface="Times New Roman"/>
                <a:cs typeface="Times New Roman"/>
              </a:rPr>
              <a:t>TẬP ĐỌC - LỚP 4</a:t>
            </a:r>
          </a:p>
        </p:txBody>
      </p:sp>
      <p:sp>
        <p:nvSpPr>
          <p:cNvPr id="2052" name="WordArt 20"/>
          <p:cNvSpPr>
            <a:spLocks noChangeArrowheads="1" noChangeShapeType="1" noTextEdit="1"/>
          </p:cNvSpPr>
          <p:nvPr/>
        </p:nvSpPr>
        <p:spPr bwMode="auto">
          <a:xfrm>
            <a:off x="0" y="2819400"/>
            <a:ext cx="12192000" cy="1676400"/>
          </a:xfrm>
          <a:prstGeom prst="rect">
            <a:avLst/>
          </a:prstGeom>
        </p:spPr>
        <p:txBody>
          <a:bodyPr wrap="none" fromWordArt="1">
            <a:prstTxWarp prst="textPlain">
              <a:avLst>
                <a:gd name="adj" fmla="val 50000"/>
              </a:avLst>
            </a:prstTxWarp>
          </a:bodyPr>
          <a:lstStyle/>
          <a:p>
            <a:pPr algn="ctr" eaLnBrk="0" fontAlgn="base" hangingPunct="0">
              <a:spcBef>
                <a:spcPct val="0"/>
              </a:spcBef>
              <a:spcAft>
                <a:spcPct val="0"/>
              </a:spcAft>
            </a:pPr>
            <a:r>
              <a:rPr lang="en-US" sz="4800" b="1" kern="10">
                <a:ln w="9525">
                  <a:solidFill>
                    <a:srgbClr val="FF00FF"/>
                  </a:solidFill>
                  <a:round/>
                  <a:headEnd/>
                  <a:tailEnd/>
                </a:ln>
                <a:solidFill>
                  <a:srgbClr val="FF0000"/>
                </a:solidFill>
                <a:effectLst>
                  <a:outerShdw dist="45791" dir="2021404" algn="ctr" rotWithShape="0">
                    <a:srgbClr val="B2B2B2">
                      <a:alpha val="79999"/>
                    </a:srgbClr>
                  </a:outerShdw>
                </a:effectLst>
                <a:latin typeface="Times New Roman"/>
                <a:cs typeface="Times New Roman"/>
              </a:rPr>
              <a:t>HƠN MỘT NGHÌN NGÀY </a:t>
            </a:r>
          </a:p>
          <a:p>
            <a:pPr algn="ctr" eaLnBrk="0" fontAlgn="base" hangingPunct="0">
              <a:spcBef>
                <a:spcPct val="0"/>
              </a:spcBef>
              <a:spcAft>
                <a:spcPct val="0"/>
              </a:spcAft>
            </a:pPr>
            <a:r>
              <a:rPr lang="en-US" sz="4800" b="1" kern="10">
                <a:ln w="9525">
                  <a:solidFill>
                    <a:srgbClr val="FF00FF"/>
                  </a:solidFill>
                  <a:round/>
                  <a:headEnd/>
                  <a:tailEnd/>
                </a:ln>
                <a:solidFill>
                  <a:srgbClr val="FF0000"/>
                </a:solidFill>
                <a:effectLst>
                  <a:outerShdw dist="45791" dir="2021404" algn="ctr" rotWithShape="0">
                    <a:srgbClr val="B2B2B2">
                      <a:alpha val="79999"/>
                    </a:srgbClr>
                  </a:outerShdw>
                </a:effectLst>
                <a:latin typeface="Times New Roman"/>
                <a:cs typeface="Times New Roman"/>
              </a:rPr>
              <a:t>VÒNG QUANH TRÁI ĐẤT</a:t>
            </a:r>
          </a:p>
        </p:txBody>
      </p:sp>
      <p:pic>
        <p:nvPicPr>
          <p:cNvPr id="9" name="Picture 3" descr="00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472347">
            <a:off x="-80963" y="931863"/>
            <a:ext cx="2247901" cy="2316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260120528"/>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7" presetClass="entr" presetSubtype="10"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2000" fill="hold"/>
                                        <p:tgtEl>
                                          <p:spTgt spid="9"/>
                                        </p:tgtEl>
                                        <p:attrNameLst>
                                          <p:attrName>ppt_w</p:attrName>
                                        </p:attrNameLst>
                                      </p:cBhvr>
                                      <p:tavLst>
                                        <p:tav tm="0">
                                          <p:val>
                                            <p:fltVal val="0"/>
                                          </p:val>
                                        </p:tav>
                                        <p:tav tm="100000">
                                          <p:val>
                                            <p:strVal val="#ppt_w"/>
                                          </p:val>
                                        </p:tav>
                                      </p:tavLst>
                                    </p:anim>
                                    <p:anim calcmode="lin" valueType="num">
                                      <p:cBhvr>
                                        <p:cTn id="8" dur="2000" fill="hold"/>
                                        <p:tgtEl>
                                          <p:spTgt spid="9"/>
                                        </p:tgtEl>
                                        <p:attrNameLst>
                                          <p:attrName>ppt_h</p:attrName>
                                        </p:attrNameLst>
                                      </p:cBhvr>
                                      <p:tavLst>
                                        <p:tav tm="0">
                                          <p:val>
                                            <p:strVal val="#ppt_h"/>
                                          </p:val>
                                        </p:tav>
                                        <p:tav tm="100000">
                                          <p:val>
                                            <p:strVal val="#ppt_h"/>
                                          </p:val>
                                        </p:tav>
                                      </p:tavLst>
                                    </p:anim>
                                  </p:childTnLst>
                                </p:cTn>
                              </p:par>
                            </p:childTnLst>
                          </p:cTn>
                        </p:par>
                        <p:par>
                          <p:cTn id="9" fill="hold" nodeType="afterGroup">
                            <p:stCondLst>
                              <p:cond delay="2000"/>
                            </p:stCondLst>
                            <p:childTnLst>
                              <p:par>
                                <p:cTn id="10" presetID="8" presetClass="emph" presetSubtype="0" fill="hold" nodeType="afterEffect">
                                  <p:stCondLst>
                                    <p:cond delay="0"/>
                                  </p:stCondLst>
                                  <p:childTnLst>
                                    <p:animRot by="21600000">
                                      <p:cBhvr>
                                        <p:cTn id="11" dur="2000" fill="hold"/>
                                        <p:tgtEl>
                                          <p:spTgt spid="9"/>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1000" r="-11000"/>
          </a:stretch>
        </a:blipFill>
        <a:effectLst/>
      </p:bgPr>
    </p:bg>
    <p:spTree>
      <p:nvGrpSpPr>
        <p:cNvPr id="1" name=""/>
        <p:cNvGrpSpPr/>
        <p:nvPr/>
      </p:nvGrpSpPr>
      <p:grpSpPr>
        <a:xfrm>
          <a:off x="0" y="0"/>
          <a:ext cx="0" cy="0"/>
          <a:chOff x="0" y="0"/>
          <a:chExt cx="0" cy="0"/>
        </a:xfrm>
      </p:grpSpPr>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3761"/>
        <p:cNvGrpSpPr/>
        <p:nvPr/>
      </p:nvGrpSpPr>
      <p:grpSpPr>
        <a:xfrm>
          <a:off x="0" y="0"/>
          <a:ext cx="0" cy="0"/>
          <a:chOff x="0" y="0"/>
          <a:chExt cx="0" cy="0"/>
        </a:xfrm>
      </p:grpSpPr>
      <p:sp>
        <p:nvSpPr>
          <p:cNvPr id="5" name="Text Box 4">
            <a:extLst>
              <a:ext uri="{FF2B5EF4-FFF2-40B4-BE49-F238E27FC236}">
                <a16:creationId xmlns:a16="http://schemas.microsoft.com/office/drawing/2014/main" id="{CA2E1D03-FD7B-4538-A409-B839E7C646BB}"/>
              </a:ext>
            </a:extLst>
          </p:cNvPr>
          <p:cNvSpPr txBox="1">
            <a:spLocks noChangeArrowheads="1"/>
          </p:cNvSpPr>
          <p:nvPr/>
        </p:nvSpPr>
        <p:spPr bwMode="auto">
          <a:xfrm>
            <a:off x="1103896" y="-139362"/>
            <a:ext cx="9838632" cy="5027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pPr>
            <a:r>
              <a:rPr lang="en-US" altLang="en-US" sz="2667" b="1" dirty="0" err="1">
                <a:solidFill>
                  <a:schemeClr val="accent6">
                    <a:lumMod val="50000"/>
                  </a:schemeClr>
                </a:solidFill>
                <a:latin typeface="Times New Roman" panose="02020603050405020304" pitchFamily="18" charset="0"/>
                <a:cs typeface="Times New Roman" panose="02020603050405020304" pitchFamily="18" charset="0"/>
              </a:rPr>
              <a:t>Hơn</a:t>
            </a:r>
            <a:r>
              <a:rPr lang="en-US" altLang="en-US" sz="2667" b="1" dirty="0">
                <a:solidFill>
                  <a:schemeClr val="accent6">
                    <a:lumMod val="50000"/>
                  </a:schemeClr>
                </a:solidFill>
                <a:latin typeface="Times New Roman" panose="02020603050405020304" pitchFamily="18" charset="0"/>
                <a:cs typeface="Times New Roman" panose="02020603050405020304" pitchFamily="18" charset="0"/>
              </a:rPr>
              <a:t> </a:t>
            </a:r>
            <a:r>
              <a:rPr lang="en-US" altLang="en-US" sz="2667" b="1" dirty="0" err="1">
                <a:solidFill>
                  <a:schemeClr val="accent6">
                    <a:lumMod val="50000"/>
                  </a:schemeClr>
                </a:solidFill>
                <a:latin typeface="Times New Roman" panose="02020603050405020304" pitchFamily="18" charset="0"/>
                <a:cs typeface="Times New Roman" panose="02020603050405020304" pitchFamily="18" charset="0"/>
              </a:rPr>
              <a:t>một</a:t>
            </a:r>
            <a:r>
              <a:rPr lang="en-US" altLang="en-US" sz="2667" b="1" dirty="0">
                <a:solidFill>
                  <a:schemeClr val="accent6">
                    <a:lumMod val="50000"/>
                  </a:schemeClr>
                </a:solidFill>
                <a:latin typeface="Times New Roman" panose="02020603050405020304" pitchFamily="18" charset="0"/>
                <a:cs typeface="Times New Roman" panose="02020603050405020304" pitchFamily="18" charset="0"/>
              </a:rPr>
              <a:t> </a:t>
            </a:r>
            <a:r>
              <a:rPr lang="en-US" altLang="en-US" sz="2667" b="1" dirty="0" err="1">
                <a:solidFill>
                  <a:schemeClr val="accent6">
                    <a:lumMod val="50000"/>
                  </a:schemeClr>
                </a:solidFill>
                <a:latin typeface="Times New Roman" panose="02020603050405020304" pitchFamily="18" charset="0"/>
                <a:cs typeface="Times New Roman" panose="02020603050405020304" pitchFamily="18" charset="0"/>
              </a:rPr>
              <a:t>nghìn</a:t>
            </a:r>
            <a:r>
              <a:rPr lang="en-US" altLang="en-US" sz="2667" b="1" dirty="0">
                <a:solidFill>
                  <a:schemeClr val="accent6">
                    <a:lumMod val="50000"/>
                  </a:schemeClr>
                </a:solidFill>
                <a:latin typeface="Times New Roman" panose="02020603050405020304" pitchFamily="18" charset="0"/>
                <a:cs typeface="Times New Roman" panose="02020603050405020304" pitchFamily="18" charset="0"/>
              </a:rPr>
              <a:t> </a:t>
            </a:r>
            <a:r>
              <a:rPr lang="en-US" altLang="en-US" sz="2667" b="1" dirty="0" err="1">
                <a:solidFill>
                  <a:schemeClr val="accent6">
                    <a:lumMod val="50000"/>
                  </a:schemeClr>
                </a:solidFill>
                <a:latin typeface="Times New Roman" panose="02020603050405020304" pitchFamily="18" charset="0"/>
                <a:cs typeface="Times New Roman" panose="02020603050405020304" pitchFamily="18" charset="0"/>
              </a:rPr>
              <a:t>ngày</a:t>
            </a:r>
            <a:r>
              <a:rPr lang="en-US" altLang="en-US" sz="2667" b="1" dirty="0">
                <a:solidFill>
                  <a:schemeClr val="accent6">
                    <a:lumMod val="50000"/>
                  </a:schemeClr>
                </a:solidFill>
                <a:latin typeface="Times New Roman" panose="02020603050405020304" pitchFamily="18" charset="0"/>
                <a:cs typeface="Times New Roman" panose="02020603050405020304" pitchFamily="18" charset="0"/>
              </a:rPr>
              <a:t> </a:t>
            </a:r>
            <a:r>
              <a:rPr lang="en-US" altLang="en-US" sz="2667" b="1" dirty="0" err="1">
                <a:solidFill>
                  <a:schemeClr val="accent6">
                    <a:lumMod val="50000"/>
                  </a:schemeClr>
                </a:solidFill>
                <a:latin typeface="Times New Roman" panose="02020603050405020304" pitchFamily="18" charset="0"/>
                <a:cs typeface="Times New Roman" panose="02020603050405020304" pitchFamily="18" charset="0"/>
              </a:rPr>
              <a:t>vòng</a:t>
            </a:r>
            <a:r>
              <a:rPr lang="en-US" altLang="en-US" sz="2667" b="1" dirty="0">
                <a:solidFill>
                  <a:schemeClr val="accent6">
                    <a:lumMod val="50000"/>
                  </a:schemeClr>
                </a:solidFill>
                <a:latin typeface="Times New Roman" panose="02020603050405020304" pitchFamily="18" charset="0"/>
                <a:cs typeface="Times New Roman" panose="02020603050405020304" pitchFamily="18" charset="0"/>
              </a:rPr>
              <a:t> </a:t>
            </a:r>
            <a:r>
              <a:rPr lang="en-US" altLang="en-US" sz="2667" b="1" dirty="0" err="1">
                <a:solidFill>
                  <a:schemeClr val="accent6">
                    <a:lumMod val="50000"/>
                  </a:schemeClr>
                </a:solidFill>
                <a:latin typeface="Times New Roman" panose="02020603050405020304" pitchFamily="18" charset="0"/>
                <a:cs typeface="Times New Roman" panose="02020603050405020304" pitchFamily="18" charset="0"/>
              </a:rPr>
              <a:t>quanh</a:t>
            </a:r>
            <a:r>
              <a:rPr lang="en-US" altLang="en-US" sz="2667" b="1" dirty="0">
                <a:solidFill>
                  <a:schemeClr val="accent6">
                    <a:lumMod val="50000"/>
                  </a:schemeClr>
                </a:solidFill>
                <a:latin typeface="Times New Roman" panose="02020603050405020304" pitchFamily="18" charset="0"/>
                <a:cs typeface="Times New Roman" panose="02020603050405020304" pitchFamily="18" charset="0"/>
              </a:rPr>
              <a:t> </a:t>
            </a:r>
            <a:r>
              <a:rPr lang="en-US" altLang="en-US" sz="2667" b="1" dirty="0" err="1">
                <a:solidFill>
                  <a:schemeClr val="accent6">
                    <a:lumMod val="50000"/>
                  </a:schemeClr>
                </a:solidFill>
                <a:latin typeface="Times New Roman" panose="02020603050405020304" pitchFamily="18" charset="0"/>
                <a:cs typeface="Times New Roman" panose="02020603050405020304" pitchFamily="18" charset="0"/>
              </a:rPr>
              <a:t>Trái</a:t>
            </a:r>
            <a:r>
              <a:rPr lang="en-US" altLang="en-US" sz="2667" b="1" dirty="0">
                <a:solidFill>
                  <a:schemeClr val="accent6">
                    <a:lumMod val="50000"/>
                  </a:schemeClr>
                </a:solidFill>
                <a:latin typeface="Times New Roman" panose="02020603050405020304" pitchFamily="18" charset="0"/>
                <a:cs typeface="Times New Roman" panose="02020603050405020304" pitchFamily="18" charset="0"/>
              </a:rPr>
              <a:t> </a:t>
            </a:r>
            <a:r>
              <a:rPr lang="en-US" altLang="en-US" sz="2667" b="1" dirty="0" err="1">
                <a:solidFill>
                  <a:schemeClr val="accent6">
                    <a:lumMod val="50000"/>
                  </a:schemeClr>
                </a:solidFill>
                <a:latin typeface="Times New Roman" panose="02020603050405020304" pitchFamily="18" charset="0"/>
                <a:cs typeface="Times New Roman" panose="02020603050405020304" pitchFamily="18" charset="0"/>
              </a:rPr>
              <a:t>Đất</a:t>
            </a:r>
            <a:r>
              <a:rPr lang="en-US" altLang="en-US" sz="2667" b="1" dirty="0">
                <a:solidFill>
                  <a:schemeClr val="accent6">
                    <a:lumMod val="50000"/>
                  </a:schemeClr>
                </a:solidFill>
                <a:latin typeface="Times New Roman" panose="02020603050405020304" pitchFamily="18" charset="0"/>
                <a:cs typeface="Times New Roman" panose="02020603050405020304" pitchFamily="18" charset="0"/>
              </a:rPr>
              <a:t>.</a:t>
            </a:r>
          </a:p>
        </p:txBody>
      </p:sp>
      <p:sp>
        <p:nvSpPr>
          <p:cNvPr id="6" name="Rectangle 1">
            <a:extLst>
              <a:ext uri="{FF2B5EF4-FFF2-40B4-BE49-F238E27FC236}">
                <a16:creationId xmlns:a16="http://schemas.microsoft.com/office/drawing/2014/main" id="{1E29DB9D-4F06-4687-8002-F004AF2CB5C8}"/>
              </a:ext>
            </a:extLst>
          </p:cNvPr>
          <p:cNvSpPr>
            <a:spLocks noChangeArrowheads="1"/>
          </p:cNvSpPr>
          <p:nvPr/>
        </p:nvSpPr>
        <p:spPr bwMode="auto">
          <a:xfrm>
            <a:off x="-72788" y="230346"/>
            <a:ext cx="12337576" cy="74378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just"/>
            <a:r>
              <a:rPr lang="vi-VN" altLang="en-US" sz="2400" dirty="0">
                <a:solidFill>
                  <a:srgbClr val="000000"/>
                </a:solidFill>
                <a:latin typeface="OpenSans"/>
              </a:rPr>
              <a:t>  </a:t>
            </a:r>
            <a:r>
              <a:rPr lang="en-US" altLang="en-US" sz="2400" dirty="0">
                <a:solidFill>
                  <a:srgbClr val="000000"/>
                </a:solidFill>
                <a:latin typeface="OpenSans"/>
              </a:rPr>
              <a:t>1.</a:t>
            </a:r>
            <a:r>
              <a:rPr lang="vi-VN" altLang="en-US" sz="2400" dirty="0">
                <a:solidFill>
                  <a:srgbClr val="0000CC"/>
                </a:solidFill>
                <a:latin typeface="Times New Roman" pitchFamily="18" charset="0"/>
                <a:cs typeface="Times New Roman" pitchFamily="18" charset="0"/>
              </a:rPr>
              <a:t> </a:t>
            </a:r>
            <a:r>
              <a:rPr lang="vi-VN" altLang="en-US" sz="2400" dirty="0">
                <a:solidFill>
                  <a:schemeClr val="accent1">
                    <a:lumMod val="10000"/>
                  </a:schemeClr>
                </a:solidFill>
                <a:latin typeface="Times New Roman" pitchFamily="18" charset="0"/>
                <a:cs typeface="Times New Roman" pitchFamily="18" charset="0"/>
              </a:rPr>
              <a:t>Ngày 20 tháng 9 năm 1519, từ cảng Xê-vi-la lớn giong buồm ra khơi. Đó là hạm đội do Ma-gien-lăng chỉ huy, với nhiệm vụ khám phá con đường trên biển dẫn đến những vùng đất mới.</a:t>
            </a:r>
          </a:p>
          <a:p>
            <a:pPr algn="just"/>
            <a:r>
              <a:rPr lang="vi-VN" altLang="en-US" sz="2400" dirty="0">
                <a:solidFill>
                  <a:schemeClr val="accent1">
                    <a:lumMod val="50000"/>
                  </a:schemeClr>
                </a:solidFill>
                <a:latin typeface="Times New Roman" pitchFamily="18" charset="0"/>
                <a:cs typeface="Times New Roman" pitchFamily="18" charset="0"/>
              </a:rPr>
              <a:t>  </a:t>
            </a:r>
            <a:r>
              <a:rPr lang="en-US" altLang="en-US" sz="2400" dirty="0">
                <a:solidFill>
                  <a:schemeClr val="accent1">
                    <a:lumMod val="50000"/>
                  </a:schemeClr>
                </a:solidFill>
                <a:latin typeface="Times New Roman" pitchFamily="18" charset="0"/>
                <a:cs typeface="Times New Roman" pitchFamily="18" charset="0"/>
              </a:rPr>
              <a:t>2.</a:t>
            </a:r>
            <a:r>
              <a:rPr lang="vi-VN" altLang="en-US" sz="2400" dirty="0">
                <a:solidFill>
                  <a:schemeClr val="accent1">
                    <a:lumMod val="50000"/>
                  </a:schemeClr>
                </a:solidFill>
                <a:latin typeface="Times New Roman" pitchFamily="18" charset="0"/>
                <a:cs typeface="Times New Roman" pitchFamily="18" charset="0"/>
              </a:rPr>
              <a:t> Vượt Đại Tây Dương, Ma-gien-lăng cho đoàn thuyền đi dọc theo bờ biển Nam Mĩ. Tới gần mỏm cực nam thì phát hiện một eo biển dẫn tới một đại dương mênh mông. Thấy sóng yên biển lặng, Ma-gien-lăng đặt tên cho đại dương mới tìm được là Thái Bình Dương.</a:t>
            </a:r>
          </a:p>
          <a:p>
            <a:pPr algn="just"/>
            <a:r>
              <a:rPr lang="vi-VN" altLang="en-US" sz="2400" dirty="0">
                <a:solidFill>
                  <a:srgbClr val="FF0000"/>
                </a:solidFill>
                <a:latin typeface="Times New Roman" pitchFamily="18" charset="0"/>
                <a:cs typeface="Times New Roman" pitchFamily="18" charset="0"/>
              </a:rPr>
              <a:t>   </a:t>
            </a:r>
            <a:r>
              <a:rPr lang="en-US" altLang="en-US" sz="2400" dirty="0">
                <a:solidFill>
                  <a:srgbClr val="FF0000"/>
                </a:solidFill>
                <a:latin typeface="Times New Roman" pitchFamily="18" charset="0"/>
                <a:cs typeface="Times New Roman" pitchFamily="18" charset="0"/>
              </a:rPr>
              <a:t>3.</a:t>
            </a:r>
            <a:r>
              <a:rPr lang="vi-VN" altLang="en-US" sz="2400" dirty="0">
                <a:solidFill>
                  <a:srgbClr val="FF0000"/>
                </a:solidFill>
                <a:latin typeface="Times New Roman" pitchFamily="18" charset="0"/>
                <a:cs typeface="Times New Roman" pitchFamily="18" charset="0"/>
              </a:rPr>
              <a:t>Thái Bình Dương bát ngát, đi mãi chẳng thấy bờ. Thức ăn cạn, nước ngọt hết sạch. Thủy thủ phải uống nước tiểu, ninh nhừ giày và thắt lưng da để ăn. Mỗi ngày có vài ba người chết phải ném xác xuống biển. May sao, gặp một hòn đảo nhỏ, được tiếp tế thức ăn và nước ngọt. Đoàn thám hiểm ổn định được tinh thần.</a:t>
            </a:r>
          </a:p>
          <a:p>
            <a:pPr algn="just"/>
            <a:r>
              <a:rPr lang="vi-VN" altLang="en-US" sz="2400" dirty="0">
                <a:solidFill>
                  <a:srgbClr val="00B050"/>
                </a:solidFill>
                <a:latin typeface="Times New Roman" pitchFamily="18" charset="0"/>
                <a:cs typeface="Times New Roman" pitchFamily="18" charset="0"/>
              </a:rPr>
              <a:t>  </a:t>
            </a:r>
            <a:r>
              <a:rPr lang="en-US" altLang="en-US" sz="2400" dirty="0">
                <a:solidFill>
                  <a:srgbClr val="00B050"/>
                </a:solidFill>
                <a:latin typeface="Times New Roman" pitchFamily="18" charset="0"/>
                <a:cs typeface="Times New Roman" pitchFamily="18" charset="0"/>
              </a:rPr>
              <a:t>4.</a:t>
            </a:r>
            <a:r>
              <a:rPr lang="vi-VN" altLang="en-US" sz="2400" dirty="0">
                <a:solidFill>
                  <a:srgbClr val="00B050"/>
                </a:solidFill>
                <a:latin typeface="Times New Roman" pitchFamily="18" charset="0"/>
                <a:cs typeface="Times New Roman" pitchFamily="18" charset="0"/>
              </a:rPr>
              <a:t> Đoạn đường từ đó có nhiều đảo hơn. Không phải lo thiếu thức ăn, nước uống nhưng lại nảy sinh những khó khăn mới. Trong một trận giao tranh với dân đảo Ma-tan, Ma-gien-lăng đã bỏ mình, không kịp nhìn thấy kết quả công việc mình làm.</a:t>
            </a:r>
          </a:p>
          <a:p>
            <a:pPr algn="just"/>
            <a:r>
              <a:rPr lang="vi-VN" altLang="en-US" sz="2400" dirty="0">
                <a:solidFill>
                  <a:srgbClr val="FF0066"/>
                </a:solidFill>
                <a:latin typeface="Times New Roman" pitchFamily="18" charset="0"/>
                <a:cs typeface="Times New Roman" pitchFamily="18" charset="0"/>
              </a:rPr>
              <a:t>   </a:t>
            </a:r>
            <a:r>
              <a:rPr lang="en-US" altLang="en-US" sz="2400" dirty="0">
                <a:solidFill>
                  <a:srgbClr val="FF0066"/>
                </a:solidFill>
                <a:latin typeface="Times New Roman" pitchFamily="18" charset="0"/>
                <a:cs typeface="Times New Roman" pitchFamily="18" charset="0"/>
              </a:rPr>
              <a:t>5.</a:t>
            </a:r>
            <a:r>
              <a:rPr lang="vi-VN" altLang="en-US" sz="2400" dirty="0">
                <a:solidFill>
                  <a:srgbClr val="FF0066"/>
                </a:solidFill>
                <a:latin typeface="Times New Roman" pitchFamily="18" charset="0"/>
                <a:cs typeface="Times New Roman" pitchFamily="18" charset="0"/>
              </a:rPr>
              <a:t>Những thủy thủ còn lại tiếp tục vượt Ấn Độ Dương tìm đường trở về châu Âu. Ngày 8 tháng 9 năm 1522, đoàn thám hiểm chỉ còn một chiếc thuyền với mười tám thủy thủ trở về Tây Ban Nha.</a:t>
            </a:r>
          </a:p>
          <a:p>
            <a:pPr algn="just"/>
            <a:r>
              <a:rPr lang="vi-VN" altLang="en-US" sz="2400" dirty="0">
                <a:solidFill>
                  <a:srgbClr val="7030A0"/>
                </a:solidFill>
                <a:latin typeface="Times New Roman" pitchFamily="18" charset="0"/>
                <a:cs typeface="Times New Roman" pitchFamily="18" charset="0"/>
              </a:rPr>
              <a:t>   </a:t>
            </a:r>
            <a:r>
              <a:rPr lang="en-US" altLang="en-US" sz="2400" dirty="0">
                <a:solidFill>
                  <a:srgbClr val="7030A0"/>
                </a:solidFill>
                <a:latin typeface="Times New Roman" pitchFamily="18" charset="0"/>
                <a:cs typeface="Times New Roman" pitchFamily="18" charset="0"/>
              </a:rPr>
              <a:t>6. </a:t>
            </a:r>
            <a:r>
              <a:rPr lang="vi-VN" altLang="en-US" sz="2400" dirty="0">
                <a:solidFill>
                  <a:srgbClr val="7030A0"/>
                </a:solidFill>
                <a:latin typeface="Times New Roman" pitchFamily="18" charset="0"/>
                <a:cs typeface="Times New Roman" pitchFamily="18" charset="0"/>
              </a:rPr>
              <a:t>Chuyến đi đầu tiên vòng quanh thế giới của Ma-gien-lăng kéo dài 1083 ngày, mất bốn chiếc thuyền lớn với gần hai trăm người bỏ mạng dọc đường. Nhưng đoàn thám hiểm đã hoàn thành xứ mạng, khẳng định trái đất hình cầu, phát hiện Thái Bình Dương và nhiều vùng đất mới.</a:t>
            </a:r>
          </a:p>
          <a:p>
            <a:pPr algn="r"/>
            <a:r>
              <a:rPr lang="vi-VN" altLang="en-US" sz="2133" i="1" dirty="0">
                <a:solidFill>
                  <a:srgbClr val="000000"/>
                </a:solidFill>
                <a:latin typeface="Times New Roman"/>
              </a:rPr>
              <a:t>Theo </a:t>
            </a:r>
            <a:r>
              <a:rPr lang="vi-VN" altLang="en-US" sz="2133" b="1" dirty="0">
                <a:solidFill>
                  <a:srgbClr val="000000"/>
                </a:solidFill>
                <a:latin typeface="Times New Roman"/>
              </a:rPr>
              <a:t>TRẦN DIỆU TẤN</a:t>
            </a:r>
            <a:r>
              <a:rPr lang="vi-VN" altLang="en-US" sz="2133" dirty="0">
                <a:solidFill>
                  <a:srgbClr val="000000"/>
                </a:solidFill>
                <a:latin typeface="Times New Roman"/>
              </a:rPr>
              <a:t> và </a:t>
            </a:r>
            <a:r>
              <a:rPr lang="vi-VN" altLang="en-US" sz="2133" b="1" dirty="0">
                <a:solidFill>
                  <a:srgbClr val="000000"/>
                </a:solidFill>
                <a:latin typeface="Times New Roman"/>
              </a:rPr>
              <a:t>ĐỖ THÁI</a:t>
            </a:r>
            <a:endParaRPr lang="vi-VN" altLang="en-US" sz="2133" dirty="0">
              <a:solidFill>
                <a:srgbClr val="000000"/>
              </a:solidFill>
              <a:latin typeface="Times New Roman"/>
            </a:endParaRPr>
          </a:p>
          <a:p>
            <a:br>
              <a:rPr lang="vi-VN" altLang="en-US" sz="2400" dirty="0">
                <a:solidFill>
                  <a:srgbClr val="000000"/>
                </a:solidFill>
                <a:latin typeface="OpenSans"/>
              </a:rPr>
            </a:br>
            <a:endParaRPr lang="en-US" altLang="en-US" sz="2400" dirty="0">
              <a:solidFill>
                <a:srgbClr val="000000"/>
              </a:solidFill>
            </a:endParaRPr>
          </a:p>
        </p:txBody>
      </p:sp>
    </p:spTree>
    <p:extLst>
      <p:ext uri="{BB962C8B-B14F-4D97-AF65-F5344CB8AC3E}">
        <p14:creationId xmlns:p14="http://schemas.microsoft.com/office/powerpoint/2010/main" val="393263387"/>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7" presetClass="entr" presetSubtype="0" fill="hold" grpId="0" nodeType="clickEffect">
                                  <p:stCondLst>
                                    <p:cond delay="0"/>
                                  </p:stCondLst>
                                  <p:iterate type="lt">
                                    <p:tmPct val="50000"/>
                                  </p:iterate>
                                  <p:childTnLst>
                                    <p:set>
                                      <p:cBhvr>
                                        <p:cTn id="6" dur="1" fill="hold">
                                          <p:stCondLst>
                                            <p:cond delay="0"/>
                                          </p:stCondLst>
                                        </p:cTn>
                                        <p:tgtEl>
                                          <p:spTgt spid="5"/>
                                        </p:tgtEl>
                                        <p:attrNameLst>
                                          <p:attrName>style.visibility</p:attrName>
                                        </p:attrNameLst>
                                      </p:cBhvr>
                                      <p:to>
                                        <p:strVal val="visible"/>
                                      </p:to>
                                    </p:set>
                                    <p:anim calcmode="discrete" valueType="clr">
                                      <p:cBhvr override="childStyle">
                                        <p:cTn id="7" dur="80"/>
                                        <p:tgtEl>
                                          <p:spTgt spid="5"/>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5"/>
                                        </p:tgtEl>
                                        <p:attrNameLst>
                                          <p:attrName>fillcolor</p:attrName>
                                        </p:attrNameLst>
                                      </p:cBhvr>
                                      <p:tavLst>
                                        <p:tav tm="0">
                                          <p:val>
                                            <p:clrVal>
                                              <a:schemeClr val="accent2"/>
                                            </p:clrVal>
                                          </p:val>
                                        </p:tav>
                                        <p:tav tm="50000">
                                          <p:val>
                                            <p:clrVal>
                                              <a:schemeClr val="hlink"/>
                                            </p:clrVal>
                                          </p:val>
                                        </p:tav>
                                      </p:tavLst>
                                    </p:anim>
                                    <p:set>
                                      <p:cBhvr>
                                        <p:cTn id="9" dur="80"/>
                                        <p:tgtEl>
                                          <p:spTgt spid="5"/>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1000" r="-11000"/>
          </a:stretch>
        </a:blipFill>
        <a:effectLst/>
      </p:bgPr>
    </p:bg>
    <p:spTree>
      <p:nvGrpSpPr>
        <p:cNvPr id="1" name=""/>
        <p:cNvGrpSpPr/>
        <p:nvPr/>
      </p:nvGrpSpPr>
      <p:grpSpPr>
        <a:xfrm>
          <a:off x="0" y="0"/>
          <a:ext cx="0" cy="0"/>
          <a:chOff x="0" y="0"/>
          <a:chExt cx="0" cy="0"/>
        </a:xfrm>
      </p:grpSpPr>
      <p:sp>
        <p:nvSpPr>
          <p:cNvPr id="2" name="TextBox 1"/>
          <p:cNvSpPr txBox="1"/>
          <p:nvPr/>
        </p:nvSpPr>
        <p:spPr>
          <a:xfrm>
            <a:off x="5375920" y="1412776"/>
            <a:ext cx="7200800" cy="4708981"/>
          </a:xfrm>
          <a:prstGeom prst="rect">
            <a:avLst/>
          </a:prstGeom>
          <a:noFill/>
        </p:spPr>
        <p:txBody>
          <a:bodyPr wrap="square" rtlCol="0">
            <a:spAutoFit/>
          </a:bodyPr>
          <a:lstStyle/>
          <a:p>
            <a:r>
              <a:rPr lang="en-US" sz="6000" b="1">
                <a:solidFill>
                  <a:srgbClr val="FF0000"/>
                </a:solidFill>
              </a:rPr>
              <a:t>Giải nghĩa từ:</a:t>
            </a:r>
            <a:endParaRPr lang="en-US" sz="6000" b="1" dirty="0">
              <a:solidFill>
                <a:srgbClr val="FF0000"/>
              </a:solidFill>
            </a:endParaRPr>
          </a:p>
          <a:p>
            <a:r>
              <a:rPr lang="en-US" sz="4800" dirty="0">
                <a:hlinkClick r:id="rId3" action="ppaction://hlinksldjump"/>
              </a:rPr>
              <a:t>Ma-tan</a:t>
            </a:r>
            <a:endParaRPr lang="en-US" sz="4800" dirty="0"/>
          </a:p>
          <a:p>
            <a:r>
              <a:rPr lang="en-US" sz="4800" dirty="0" err="1"/>
              <a:t>sứ</a:t>
            </a:r>
            <a:r>
              <a:rPr lang="en-US" sz="4800" dirty="0"/>
              <a:t> </a:t>
            </a:r>
            <a:r>
              <a:rPr lang="en-US" sz="4800" dirty="0" err="1"/>
              <a:t>mạng</a:t>
            </a:r>
            <a:endParaRPr lang="en-US" sz="4800" dirty="0"/>
          </a:p>
          <a:p>
            <a:r>
              <a:rPr lang="en-US" sz="4800" dirty="0" err="1"/>
              <a:t>ninh</a:t>
            </a:r>
            <a:r>
              <a:rPr lang="en-US" sz="4800" dirty="0"/>
              <a:t> </a:t>
            </a:r>
            <a:r>
              <a:rPr lang="en-US" sz="4800" dirty="0" err="1"/>
              <a:t>nhừ</a:t>
            </a:r>
            <a:r>
              <a:rPr lang="en-US" sz="4800" dirty="0"/>
              <a:t> </a:t>
            </a:r>
            <a:r>
              <a:rPr lang="en-US" sz="4800" dirty="0" err="1"/>
              <a:t>giày</a:t>
            </a:r>
            <a:endParaRPr lang="en-US" sz="4800" dirty="0"/>
          </a:p>
          <a:p>
            <a:r>
              <a:rPr lang="en-US" sz="4800" dirty="0" err="1"/>
              <a:t>giao</a:t>
            </a:r>
            <a:r>
              <a:rPr lang="en-US" sz="4800" dirty="0"/>
              <a:t> </a:t>
            </a:r>
            <a:r>
              <a:rPr lang="en-US" sz="4800" dirty="0" err="1"/>
              <a:t>tranh</a:t>
            </a:r>
            <a:endParaRPr lang="en-US" sz="4800" b="1" dirty="0"/>
          </a:p>
          <a:p>
            <a:endParaRPr lang="en-US" sz="4800" b="1"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animEffect transition="in" filter="blinds(horizontal)">
                                      <p:cBhvr>
                                        <p:cTn id="7" dur="500"/>
                                        <p:tgtEl>
                                          <p:spTgt spid="2">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2">
                                            <p:txEl>
                                              <p:pRg st="2" end="2"/>
                                            </p:txEl>
                                          </p:spTgt>
                                        </p:tgtEl>
                                        <p:attrNameLst>
                                          <p:attrName>style.visibility</p:attrName>
                                        </p:attrNameLst>
                                      </p:cBhvr>
                                      <p:to>
                                        <p:strVal val="visible"/>
                                      </p:to>
                                    </p:set>
                                    <p:animEffect transition="in" filter="blinds(horizontal)">
                                      <p:cBhvr>
                                        <p:cTn id="12" dur="500"/>
                                        <p:tgtEl>
                                          <p:spTgt spid="2">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2">
                                            <p:txEl>
                                              <p:pRg st="3" end="3"/>
                                            </p:txEl>
                                          </p:spTgt>
                                        </p:tgtEl>
                                        <p:attrNameLst>
                                          <p:attrName>style.visibility</p:attrName>
                                        </p:attrNameLst>
                                      </p:cBhvr>
                                      <p:to>
                                        <p:strVal val="visible"/>
                                      </p:to>
                                    </p:set>
                                    <p:animEffect transition="in" filter="blinds(horizontal)">
                                      <p:cBhvr>
                                        <p:cTn id="17" dur="500"/>
                                        <p:tgtEl>
                                          <p:spTgt spid="2">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2">
                                            <p:txEl>
                                              <p:pRg st="4" end="4"/>
                                            </p:txEl>
                                          </p:spTgt>
                                        </p:tgtEl>
                                        <p:attrNameLst>
                                          <p:attrName>style.visibility</p:attrName>
                                        </p:attrNameLst>
                                      </p:cBhvr>
                                      <p:to>
                                        <p:strVal val="visible"/>
                                      </p:to>
                                    </p:set>
                                    <p:animEffect transition="in" filter="blinds(horizontal)">
                                      <p:cBhvr>
                                        <p:cTn id="22" dur="500"/>
                                        <p:tgtEl>
                                          <p:spTgt spid="2">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3931"/>
        <p:cNvGrpSpPr/>
        <p:nvPr/>
      </p:nvGrpSpPr>
      <p:grpSpPr>
        <a:xfrm>
          <a:off x="0" y="0"/>
          <a:ext cx="0" cy="0"/>
          <a:chOff x="0" y="0"/>
          <a:chExt cx="0" cy="0"/>
        </a:xfrm>
      </p:grpSpPr>
      <p:sp>
        <p:nvSpPr>
          <p:cNvPr id="3932" name="Google Shape;3932;p50"/>
          <p:cNvSpPr txBox="1">
            <a:spLocks noGrp="1"/>
          </p:cNvSpPr>
          <p:nvPr>
            <p:ph type="title"/>
          </p:nvPr>
        </p:nvSpPr>
        <p:spPr>
          <a:xfrm>
            <a:off x="950967" y="719333"/>
            <a:ext cx="4606800" cy="763600"/>
          </a:xfrm>
          <a:prstGeom prst="rect">
            <a:avLst/>
          </a:prstGeom>
        </p:spPr>
        <p:txBody>
          <a:bodyPr spcFirstLastPara="1" vert="horz" wrap="square" lIns="121900" tIns="121900" rIns="121900" bIns="121900" rtlCol="0" anchor="ctr" anchorCtr="0">
            <a:noAutofit/>
          </a:bodyPr>
          <a:lstStyle/>
          <a:p>
            <a:r>
              <a:rPr lang="en-US" sz="4800" b="1" dirty="0">
                <a:solidFill>
                  <a:schemeClr val="accent5">
                    <a:lumMod val="50000"/>
                  </a:schemeClr>
                </a:solidFill>
                <a:latin typeface="Times New Roman" panose="02020603050405020304" pitchFamily="18" charset="0"/>
                <a:cs typeface="Times New Roman" panose="02020603050405020304" pitchFamily="18" charset="0"/>
              </a:rPr>
              <a:t>N</a:t>
            </a:r>
            <a:r>
              <a:rPr lang="en" sz="4800" b="1" dirty="0">
                <a:solidFill>
                  <a:schemeClr val="accent5">
                    <a:lumMod val="50000"/>
                  </a:schemeClr>
                </a:solidFill>
                <a:latin typeface="Times New Roman" panose="02020603050405020304" pitchFamily="18" charset="0"/>
                <a:cs typeface="Times New Roman" panose="02020603050405020304" pitchFamily="18" charset="0"/>
              </a:rPr>
              <a:t>gắt câu</a:t>
            </a:r>
            <a:endParaRPr sz="4800" b="1" dirty="0">
              <a:solidFill>
                <a:schemeClr val="accent5">
                  <a:lumMod val="50000"/>
                </a:schemeClr>
              </a:solidFill>
              <a:latin typeface="Times New Roman" panose="02020603050405020304" pitchFamily="18" charset="0"/>
              <a:cs typeface="Times New Roman" panose="02020603050405020304" pitchFamily="18" charset="0"/>
            </a:endParaRPr>
          </a:p>
        </p:txBody>
      </p:sp>
      <p:sp>
        <p:nvSpPr>
          <p:cNvPr id="3933" name="Google Shape;3933;p50"/>
          <p:cNvSpPr txBox="1">
            <a:spLocks noGrp="1"/>
          </p:cNvSpPr>
          <p:nvPr>
            <p:ph type="body" idx="1"/>
          </p:nvPr>
        </p:nvSpPr>
        <p:spPr>
          <a:xfrm>
            <a:off x="0" y="2213471"/>
            <a:ext cx="8693451" cy="4239200"/>
          </a:xfrm>
          <a:prstGeom prst="rect">
            <a:avLst/>
          </a:prstGeom>
        </p:spPr>
        <p:txBody>
          <a:bodyPr spcFirstLastPara="1" vert="horz" wrap="square" lIns="121900" tIns="121900" rIns="121900" bIns="121900" rtlCol="0" anchor="t" anchorCtr="0">
            <a:noAutofit/>
          </a:bodyPr>
          <a:lstStyle/>
          <a:p>
            <a:pPr marL="0" indent="0">
              <a:buNone/>
            </a:pPr>
            <a:r>
              <a:rPr lang="en-US" altLang="en-US" sz="3733" b="1" dirty="0" err="1">
                <a:solidFill>
                  <a:srgbClr val="0000FF"/>
                </a:solidFill>
                <a:latin typeface="Times New Roman" panose="02020603050405020304" pitchFamily="18" charset="0"/>
                <a:cs typeface="Times New Roman" panose="02020603050405020304" pitchFamily="18" charset="0"/>
              </a:rPr>
              <a:t>Đó</a:t>
            </a:r>
            <a:r>
              <a:rPr lang="en-US" altLang="en-US" sz="3733" b="1" dirty="0">
                <a:solidFill>
                  <a:srgbClr val="0000FF"/>
                </a:solidFill>
                <a:latin typeface="Times New Roman" panose="02020603050405020304" pitchFamily="18" charset="0"/>
                <a:cs typeface="Times New Roman" panose="02020603050405020304" pitchFamily="18" charset="0"/>
              </a:rPr>
              <a:t> </a:t>
            </a:r>
            <a:r>
              <a:rPr lang="en-US" altLang="en-US" sz="3733" b="1" dirty="0" err="1">
                <a:solidFill>
                  <a:srgbClr val="0000FF"/>
                </a:solidFill>
                <a:latin typeface="Times New Roman" panose="02020603050405020304" pitchFamily="18" charset="0"/>
                <a:cs typeface="Times New Roman" panose="02020603050405020304" pitchFamily="18" charset="0"/>
              </a:rPr>
              <a:t>là</a:t>
            </a:r>
            <a:r>
              <a:rPr lang="en-US" altLang="en-US" sz="3733" b="1" dirty="0">
                <a:solidFill>
                  <a:srgbClr val="0000FF"/>
                </a:solidFill>
                <a:latin typeface="Times New Roman" panose="02020603050405020304" pitchFamily="18" charset="0"/>
                <a:cs typeface="Times New Roman" panose="02020603050405020304" pitchFamily="18" charset="0"/>
              </a:rPr>
              <a:t> </a:t>
            </a:r>
            <a:r>
              <a:rPr lang="en-US" altLang="en-US" sz="3733" b="1" dirty="0" err="1">
                <a:solidFill>
                  <a:srgbClr val="0000FF"/>
                </a:solidFill>
                <a:latin typeface="Times New Roman" panose="02020603050405020304" pitchFamily="18" charset="0"/>
                <a:cs typeface="Times New Roman" panose="02020603050405020304" pitchFamily="18" charset="0"/>
              </a:rPr>
              <a:t>hạm</a:t>
            </a:r>
            <a:r>
              <a:rPr lang="en-US" altLang="en-US" sz="3733" b="1" dirty="0">
                <a:solidFill>
                  <a:srgbClr val="0000FF"/>
                </a:solidFill>
                <a:latin typeface="Times New Roman" panose="02020603050405020304" pitchFamily="18" charset="0"/>
                <a:cs typeface="Times New Roman" panose="02020603050405020304" pitchFamily="18" charset="0"/>
              </a:rPr>
              <a:t> </a:t>
            </a:r>
            <a:r>
              <a:rPr lang="en-US" altLang="en-US" sz="3733" b="1" dirty="0" err="1">
                <a:solidFill>
                  <a:srgbClr val="0000FF"/>
                </a:solidFill>
                <a:latin typeface="Times New Roman" panose="02020603050405020304" pitchFamily="18" charset="0"/>
                <a:cs typeface="Times New Roman" panose="02020603050405020304" pitchFamily="18" charset="0"/>
              </a:rPr>
              <a:t>đội</a:t>
            </a:r>
            <a:r>
              <a:rPr lang="en-US" altLang="en-US" sz="3733" b="1" dirty="0">
                <a:solidFill>
                  <a:srgbClr val="0000FF"/>
                </a:solidFill>
                <a:latin typeface="Times New Roman" panose="02020603050405020304" pitchFamily="18" charset="0"/>
                <a:cs typeface="Times New Roman" panose="02020603050405020304" pitchFamily="18" charset="0"/>
              </a:rPr>
              <a:t> do Ma-</a:t>
            </a:r>
            <a:r>
              <a:rPr lang="en-US" altLang="en-US" sz="3733" b="1" dirty="0" err="1">
                <a:solidFill>
                  <a:srgbClr val="0000FF"/>
                </a:solidFill>
                <a:latin typeface="Times New Roman" panose="02020603050405020304" pitchFamily="18" charset="0"/>
                <a:cs typeface="Times New Roman" panose="02020603050405020304" pitchFamily="18" charset="0"/>
              </a:rPr>
              <a:t>gien</a:t>
            </a:r>
            <a:r>
              <a:rPr lang="en-US" altLang="en-US" sz="3733" b="1" dirty="0">
                <a:solidFill>
                  <a:srgbClr val="0000FF"/>
                </a:solidFill>
                <a:latin typeface="Times New Roman" panose="02020603050405020304" pitchFamily="18" charset="0"/>
                <a:cs typeface="Times New Roman" panose="02020603050405020304" pitchFamily="18" charset="0"/>
              </a:rPr>
              <a:t>-</a:t>
            </a:r>
            <a:r>
              <a:rPr lang="en-US" altLang="en-US" sz="3733" b="1" dirty="0" err="1">
                <a:solidFill>
                  <a:srgbClr val="0000FF"/>
                </a:solidFill>
                <a:latin typeface="Times New Roman" panose="02020603050405020304" pitchFamily="18" charset="0"/>
                <a:cs typeface="Times New Roman" panose="02020603050405020304" pitchFamily="18" charset="0"/>
              </a:rPr>
              <a:t>lăng</a:t>
            </a:r>
            <a:r>
              <a:rPr lang="en-US" altLang="en-US" sz="3733" b="1" dirty="0">
                <a:solidFill>
                  <a:srgbClr val="0000FF"/>
                </a:solidFill>
                <a:latin typeface="Times New Roman" panose="02020603050405020304" pitchFamily="18" charset="0"/>
                <a:cs typeface="Times New Roman" panose="02020603050405020304" pitchFamily="18" charset="0"/>
              </a:rPr>
              <a:t> </a:t>
            </a:r>
            <a:r>
              <a:rPr lang="en-US" altLang="en-US" sz="3733" b="1" dirty="0" err="1">
                <a:solidFill>
                  <a:srgbClr val="0000FF"/>
                </a:solidFill>
                <a:latin typeface="Times New Roman" panose="02020603050405020304" pitchFamily="18" charset="0"/>
                <a:cs typeface="Times New Roman" panose="02020603050405020304" pitchFamily="18" charset="0"/>
              </a:rPr>
              <a:t>chỉ</a:t>
            </a:r>
            <a:r>
              <a:rPr lang="en-US" altLang="en-US" sz="3733" b="1" dirty="0">
                <a:solidFill>
                  <a:srgbClr val="0000FF"/>
                </a:solidFill>
                <a:latin typeface="Times New Roman" panose="02020603050405020304" pitchFamily="18" charset="0"/>
                <a:cs typeface="Times New Roman" panose="02020603050405020304" pitchFamily="18" charset="0"/>
              </a:rPr>
              <a:t> </a:t>
            </a:r>
            <a:r>
              <a:rPr lang="en-US" altLang="en-US" sz="3733" b="1" dirty="0" err="1">
                <a:solidFill>
                  <a:srgbClr val="0000FF"/>
                </a:solidFill>
                <a:latin typeface="Times New Roman" panose="02020603050405020304" pitchFamily="18" charset="0"/>
                <a:cs typeface="Times New Roman" panose="02020603050405020304" pitchFamily="18" charset="0"/>
              </a:rPr>
              <a:t>huy</a:t>
            </a:r>
            <a:r>
              <a:rPr lang="en-US" altLang="en-US" sz="3733" b="1" dirty="0">
                <a:solidFill>
                  <a:srgbClr val="0000FF"/>
                </a:solidFill>
                <a:latin typeface="Times New Roman" panose="02020603050405020304" pitchFamily="18" charset="0"/>
                <a:cs typeface="Times New Roman" panose="02020603050405020304" pitchFamily="18" charset="0"/>
              </a:rPr>
              <a:t>,</a:t>
            </a:r>
          </a:p>
          <a:p>
            <a:pPr marL="0" indent="0">
              <a:buNone/>
            </a:pPr>
            <a:r>
              <a:rPr lang="en-US" altLang="en-US" sz="3733" b="1" dirty="0" err="1">
                <a:solidFill>
                  <a:srgbClr val="0000FF"/>
                </a:solidFill>
                <a:latin typeface="Times New Roman" panose="02020603050405020304" pitchFamily="18" charset="0"/>
                <a:cs typeface="Times New Roman" panose="02020603050405020304" pitchFamily="18" charset="0"/>
              </a:rPr>
              <a:t>với</a:t>
            </a:r>
            <a:r>
              <a:rPr lang="en-US" altLang="en-US" sz="3733" b="1" dirty="0">
                <a:solidFill>
                  <a:srgbClr val="0000FF"/>
                </a:solidFill>
                <a:latin typeface="Times New Roman" panose="02020603050405020304" pitchFamily="18" charset="0"/>
                <a:cs typeface="Times New Roman" panose="02020603050405020304" pitchFamily="18" charset="0"/>
              </a:rPr>
              <a:t> </a:t>
            </a:r>
            <a:r>
              <a:rPr lang="en-US" altLang="en-US" sz="3733" b="1" dirty="0" err="1">
                <a:solidFill>
                  <a:srgbClr val="0000FF"/>
                </a:solidFill>
                <a:latin typeface="Times New Roman" panose="02020603050405020304" pitchFamily="18" charset="0"/>
                <a:cs typeface="Times New Roman" panose="02020603050405020304" pitchFamily="18" charset="0"/>
              </a:rPr>
              <a:t>nhiệm</a:t>
            </a:r>
            <a:r>
              <a:rPr lang="en-US" altLang="en-US" sz="3733" b="1" dirty="0">
                <a:solidFill>
                  <a:srgbClr val="0000FF"/>
                </a:solidFill>
                <a:latin typeface="Times New Roman" panose="02020603050405020304" pitchFamily="18" charset="0"/>
                <a:cs typeface="Times New Roman" panose="02020603050405020304" pitchFamily="18" charset="0"/>
              </a:rPr>
              <a:t> </a:t>
            </a:r>
            <a:r>
              <a:rPr lang="en-US" altLang="en-US" sz="3733" b="1" dirty="0" err="1">
                <a:solidFill>
                  <a:srgbClr val="0000FF"/>
                </a:solidFill>
                <a:latin typeface="Times New Roman" panose="02020603050405020304" pitchFamily="18" charset="0"/>
                <a:cs typeface="Times New Roman" panose="02020603050405020304" pitchFamily="18" charset="0"/>
              </a:rPr>
              <a:t>vụ</a:t>
            </a:r>
            <a:r>
              <a:rPr lang="en-US" altLang="en-US" sz="3733" b="1" dirty="0">
                <a:solidFill>
                  <a:srgbClr val="0000FF"/>
                </a:solidFill>
                <a:latin typeface="Times New Roman" panose="02020603050405020304" pitchFamily="18" charset="0"/>
                <a:cs typeface="Times New Roman" panose="02020603050405020304" pitchFamily="18" charset="0"/>
              </a:rPr>
              <a:t> </a:t>
            </a:r>
            <a:r>
              <a:rPr lang="en-US" altLang="en-US" sz="3733" b="1" dirty="0" err="1">
                <a:solidFill>
                  <a:srgbClr val="0000FF"/>
                </a:solidFill>
                <a:latin typeface="Times New Roman" panose="02020603050405020304" pitchFamily="18" charset="0"/>
                <a:cs typeface="Times New Roman" panose="02020603050405020304" pitchFamily="18" charset="0"/>
              </a:rPr>
              <a:t>khám</a:t>
            </a:r>
            <a:r>
              <a:rPr lang="en-US" altLang="en-US" sz="3733" b="1" dirty="0">
                <a:solidFill>
                  <a:srgbClr val="0000FF"/>
                </a:solidFill>
                <a:latin typeface="Times New Roman" panose="02020603050405020304" pitchFamily="18" charset="0"/>
                <a:cs typeface="Times New Roman" panose="02020603050405020304" pitchFamily="18" charset="0"/>
              </a:rPr>
              <a:t> </a:t>
            </a:r>
            <a:r>
              <a:rPr lang="en-US" altLang="en-US" sz="3733" b="1" dirty="0" err="1">
                <a:solidFill>
                  <a:srgbClr val="0000FF"/>
                </a:solidFill>
                <a:latin typeface="Times New Roman" panose="02020603050405020304" pitchFamily="18" charset="0"/>
                <a:cs typeface="Times New Roman" panose="02020603050405020304" pitchFamily="18" charset="0"/>
              </a:rPr>
              <a:t>phá</a:t>
            </a:r>
            <a:r>
              <a:rPr lang="en-US" altLang="en-US" sz="3733" b="1" dirty="0">
                <a:solidFill>
                  <a:srgbClr val="0000FF"/>
                </a:solidFill>
                <a:latin typeface="Times New Roman" panose="02020603050405020304" pitchFamily="18" charset="0"/>
                <a:cs typeface="Times New Roman" panose="02020603050405020304" pitchFamily="18" charset="0"/>
              </a:rPr>
              <a:t> con </a:t>
            </a:r>
            <a:r>
              <a:rPr lang="en-US" altLang="en-US" sz="3733" b="1" dirty="0" err="1">
                <a:solidFill>
                  <a:srgbClr val="0000FF"/>
                </a:solidFill>
                <a:latin typeface="Times New Roman" panose="02020603050405020304" pitchFamily="18" charset="0"/>
                <a:cs typeface="Times New Roman" panose="02020603050405020304" pitchFamily="18" charset="0"/>
              </a:rPr>
              <a:t>đường</a:t>
            </a:r>
            <a:r>
              <a:rPr lang="en-US" altLang="en-US" sz="3733" b="1" dirty="0">
                <a:solidFill>
                  <a:srgbClr val="0000FF"/>
                </a:solidFill>
                <a:latin typeface="Times New Roman" panose="02020603050405020304" pitchFamily="18" charset="0"/>
                <a:cs typeface="Times New Roman" panose="02020603050405020304" pitchFamily="18" charset="0"/>
              </a:rPr>
              <a:t> </a:t>
            </a:r>
            <a:r>
              <a:rPr lang="en-US" altLang="en-US" sz="3733" b="1" dirty="0" err="1">
                <a:solidFill>
                  <a:srgbClr val="0000FF"/>
                </a:solidFill>
                <a:latin typeface="Times New Roman" panose="02020603050405020304" pitchFamily="18" charset="0"/>
                <a:cs typeface="Times New Roman" panose="02020603050405020304" pitchFamily="18" charset="0"/>
              </a:rPr>
              <a:t>trên</a:t>
            </a:r>
            <a:r>
              <a:rPr lang="en-US" altLang="en-US" sz="3733" b="1" dirty="0">
                <a:solidFill>
                  <a:srgbClr val="0000FF"/>
                </a:solidFill>
                <a:latin typeface="Times New Roman" panose="02020603050405020304" pitchFamily="18" charset="0"/>
                <a:cs typeface="Times New Roman" panose="02020603050405020304" pitchFamily="18" charset="0"/>
              </a:rPr>
              <a:t> </a:t>
            </a:r>
            <a:r>
              <a:rPr lang="en-US" altLang="en-US" sz="3733" b="1" dirty="0" err="1">
                <a:solidFill>
                  <a:srgbClr val="0000FF"/>
                </a:solidFill>
                <a:latin typeface="Times New Roman" panose="02020603050405020304" pitchFamily="18" charset="0"/>
                <a:cs typeface="Times New Roman" panose="02020603050405020304" pitchFamily="18" charset="0"/>
              </a:rPr>
              <a:t>biển</a:t>
            </a:r>
            <a:r>
              <a:rPr lang="en-US" altLang="en-US" sz="5333" b="1" dirty="0">
                <a:solidFill>
                  <a:srgbClr val="FF0000"/>
                </a:solidFill>
                <a:latin typeface="Times New Roman" panose="02020603050405020304" pitchFamily="18" charset="0"/>
                <a:cs typeface="Times New Roman" panose="02020603050405020304" pitchFamily="18" charset="0"/>
              </a:rPr>
              <a:t>/</a:t>
            </a:r>
            <a:r>
              <a:rPr lang="en-US" altLang="en-US" sz="3733" b="1" dirty="0">
                <a:solidFill>
                  <a:srgbClr val="0000FF"/>
                </a:solidFill>
                <a:latin typeface="Times New Roman" panose="02020603050405020304" pitchFamily="18" charset="0"/>
                <a:cs typeface="Times New Roman" panose="02020603050405020304" pitchFamily="18" charset="0"/>
              </a:rPr>
              <a:t> </a:t>
            </a:r>
            <a:r>
              <a:rPr lang="en-US" altLang="en-US" sz="3733" b="1" dirty="0" err="1">
                <a:solidFill>
                  <a:srgbClr val="0000FF"/>
                </a:solidFill>
                <a:latin typeface="Times New Roman" panose="02020603050405020304" pitchFamily="18" charset="0"/>
                <a:cs typeface="Times New Roman" panose="02020603050405020304" pitchFamily="18" charset="0"/>
              </a:rPr>
              <a:t>dẫn</a:t>
            </a:r>
            <a:r>
              <a:rPr lang="en-US" altLang="en-US" sz="3733" b="1" dirty="0">
                <a:solidFill>
                  <a:srgbClr val="0000FF"/>
                </a:solidFill>
                <a:latin typeface="Times New Roman" panose="02020603050405020304" pitchFamily="18" charset="0"/>
                <a:cs typeface="Times New Roman" panose="02020603050405020304" pitchFamily="18" charset="0"/>
              </a:rPr>
              <a:t> </a:t>
            </a:r>
            <a:r>
              <a:rPr lang="en-US" altLang="en-US" sz="3733" b="1" dirty="0" err="1">
                <a:solidFill>
                  <a:srgbClr val="0000FF"/>
                </a:solidFill>
                <a:latin typeface="Times New Roman" panose="02020603050405020304" pitchFamily="18" charset="0"/>
                <a:cs typeface="Times New Roman" panose="02020603050405020304" pitchFamily="18" charset="0"/>
              </a:rPr>
              <a:t>đến</a:t>
            </a:r>
            <a:r>
              <a:rPr lang="en-US" altLang="en-US" sz="3733" b="1" dirty="0">
                <a:solidFill>
                  <a:srgbClr val="0000FF"/>
                </a:solidFill>
                <a:latin typeface="Times New Roman" panose="02020603050405020304" pitchFamily="18" charset="0"/>
                <a:cs typeface="Times New Roman" panose="02020603050405020304" pitchFamily="18" charset="0"/>
              </a:rPr>
              <a:t> </a:t>
            </a:r>
            <a:r>
              <a:rPr lang="en-US" altLang="en-US" sz="3733" b="1" dirty="0" err="1">
                <a:solidFill>
                  <a:srgbClr val="0000FF"/>
                </a:solidFill>
                <a:latin typeface="Times New Roman" panose="02020603050405020304" pitchFamily="18" charset="0"/>
                <a:cs typeface="Times New Roman" panose="02020603050405020304" pitchFamily="18" charset="0"/>
              </a:rPr>
              <a:t>những</a:t>
            </a:r>
            <a:r>
              <a:rPr lang="en-US" altLang="en-US" sz="3733" b="1" dirty="0">
                <a:solidFill>
                  <a:srgbClr val="0000FF"/>
                </a:solidFill>
                <a:latin typeface="Times New Roman" panose="02020603050405020304" pitchFamily="18" charset="0"/>
                <a:cs typeface="Times New Roman" panose="02020603050405020304" pitchFamily="18" charset="0"/>
              </a:rPr>
              <a:t> </a:t>
            </a:r>
            <a:r>
              <a:rPr lang="en-US" altLang="en-US" sz="3733" b="1" dirty="0" err="1">
                <a:solidFill>
                  <a:srgbClr val="0000FF"/>
                </a:solidFill>
                <a:latin typeface="Times New Roman" panose="02020603050405020304" pitchFamily="18" charset="0"/>
                <a:cs typeface="Times New Roman" panose="02020603050405020304" pitchFamily="18" charset="0"/>
              </a:rPr>
              <a:t>vùng</a:t>
            </a:r>
            <a:r>
              <a:rPr lang="en-US" altLang="en-US" sz="3733" b="1" dirty="0">
                <a:solidFill>
                  <a:srgbClr val="0000FF"/>
                </a:solidFill>
                <a:latin typeface="Times New Roman" panose="02020603050405020304" pitchFamily="18" charset="0"/>
                <a:cs typeface="Times New Roman" panose="02020603050405020304" pitchFamily="18" charset="0"/>
              </a:rPr>
              <a:t> </a:t>
            </a:r>
            <a:r>
              <a:rPr lang="en-US" altLang="en-US" sz="3733" b="1" dirty="0" err="1">
                <a:solidFill>
                  <a:srgbClr val="0000FF"/>
                </a:solidFill>
                <a:latin typeface="Times New Roman" panose="02020603050405020304" pitchFamily="18" charset="0"/>
                <a:cs typeface="Times New Roman" panose="02020603050405020304" pitchFamily="18" charset="0"/>
              </a:rPr>
              <a:t>đất</a:t>
            </a:r>
            <a:r>
              <a:rPr lang="en-US" altLang="en-US" sz="3733" b="1" dirty="0">
                <a:solidFill>
                  <a:srgbClr val="0000FF"/>
                </a:solidFill>
                <a:latin typeface="Times New Roman" panose="02020603050405020304" pitchFamily="18" charset="0"/>
                <a:cs typeface="Times New Roman" panose="02020603050405020304" pitchFamily="18" charset="0"/>
              </a:rPr>
              <a:t> </a:t>
            </a:r>
            <a:r>
              <a:rPr lang="en-US" altLang="en-US" sz="3733" b="1" dirty="0" err="1">
                <a:solidFill>
                  <a:srgbClr val="0000FF"/>
                </a:solidFill>
                <a:latin typeface="Times New Roman" panose="02020603050405020304" pitchFamily="18" charset="0"/>
                <a:cs typeface="Times New Roman" panose="02020603050405020304" pitchFamily="18" charset="0"/>
              </a:rPr>
              <a:t>mới</a:t>
            </a:r>
            <a:r>
              <a:rPr lang="en-US" altLang="en-US" sz="3733" b="1" dirty="0">
                <a:solidFill>
                  <a:srgbClr val="0000FF"/>
                </a:solidFill>
                <a:latin typeface="Times New Roman" panose="02020603050405020304" pitchFamily="18" charset="0"/>
                <a:cs typeface="Times New Roman" panose="02020603050405020304" pitchFamily="18" charset="0"/>
              </a:rPr>
              <a:t>.</a:t>
            </a:r>
            <a:endParaRPr sz="3733" dirty="0"/>
          </a:p>
        </p:txBody>
      </p:sp>
    </p:spTree>
  </p:cSld>
  <p:clrMapOvr>
    <a:masterClrMapping/>
  </p:clrMapOvr>
  <p:transition spd="med">
    <p:pull/>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3761"/>
        <p:cNvGrpSpPr/>
        <p:nvPr/>
      </p:nvGrpSpPr>
      <p:grpSpPr>
        <a:xfrm>
          <a:off x="0" y="0"/>
          <a:ext cx="0" cy="0"/>
          <a:chOff x="0" y="0"/>
          <a:chExt cx="0" cy="0"/>
        </a:xfrm>
      </p:grpSpPr>
      <p:sp>
        <p:nvSpPr>
          <p:cNvPr id="5" name="Text Box 4">
            <a:extLst>
              <a:ext uri="{FF2B5EF4-FFF2-40B4-BE49-F238E27FC236}">
                <a16:creationId xmlns:a16="http://schemas.microsoft.com/office/drawing/2014/main" id="{CA2E1D03-FD7B-4538-A409-B839E7C646BB}"/>
              </a:ext>
            </a:extLst>
          </p:cNvPr>
          <p:cNvSpPr txBox="1">
            <a:spLocks noChangeArrowheads="1"/>
          </p:cNvSpPr>
          <p:nvPr/>
        </p:nvSpPr>
        <p:spPr bwMode="auto">
          <a:xfrm>
            <a:off x="1103896" y="-139362"/>
            <a:ext cx="9838632" cy="5027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pPr>
            <a:r>
              <a:rPr lang="en-US" altLang="en-US" sz="2667" b="1" dirty="0" err="1">
                <a:solidFill>
                  <a:schemeClr val="accent6">
                    <a:lumMod val="50000"/>
                  </a:schemeClr>
                </a:solidFill>
                <a:latin typeface="Times New Roman" panose="02020603050405020304" pitchFamily="18" charset="0"/>
                <a:cs typeface="Times New Roman" panose="02020603050405020304" pitchFamily="18" charset="0"/>
              </a:rPr>
              <a:t>Hơn</a:t>
            </a:r>
            <a:r>
              <a:rPr lang="en-US" altLang="en-US" sz="2667" b="1" dirty="0">
                <a:solidFill>
                  <a:schemeClr val="accent6">
                    <a:lumMod val="50000"/>
                  </a:schemeClr>
                </a:solidFill>
                <a:latin typeface="Times New Roman" panose="02020603050405020304" pitchFamily="18" charset="0"/>
                <a:cs typeface="Times New Roman" panose="02020603050405020304" pitchFamily="18" charset="0"/>
              </a:rPr>
              <a:t> </a:t>
            </a:r>
            <a:r>
              <a:rPr lang="en-US" altLang="en-US" sz="2667" b="1" dirty="0" err="1">
                <a:solidFill>
                  <a:schemeClr val="accent6">
                    <a:lumMod val="50000"/>
                  </a:schemeClr>
                </a:solidFill>
                <a:latin typeface="Times New Roman" panose="02020603050405020304" pitchFamily="18" charset="0"/>
                <a:cs typeface="Times New Roman" panose="02020603050405020304" pitchFamily="18" charset="0"/>
              </a:rPr>
              <a:t>một</a:t>
            </a:r>
            <a:r>
              <a:rPr lang="en-US" altLang="en-US" sz="2667" b="1" dirty="0">
                <a:solidFill>
                  <a:schemeClr val="accent6">
                    <a:lumMod val="50000"/>
                  </a:schemeClr>
                </a:solidFill>
                <a:latin typeface="Times New Roman" panose="02020603050405020304" pitchFamily="18" charset="0"/>
                <a:cs typeface="Times New Roman" panose="02020603050405020304" pitchFamily="18" charset="0"/>
              </a:rPr>
              <a:t> </a:t>
            </a:r>
            <a:r>
              <a:rPr lang="en-US" altLang="en-US" sz="2667" b="1" dirty="0" err="1">
                <a:solidFill>
                  <a:schemeClr val="accent6">
                    <a:lumMod val="50000"/>
                  </a:schemeClr>
                </a:solidFill>
                <a:latin typeface="Times New Roman" panose="02020603050405020304" pitchFamily="18" charset="0"/>
                <a:cs typeface="Times New Roman" panose="02020603050405020304" pitchFamily="18" charset="0"/>
              </a:rPr>
              <a:t>nghìn</a:t>
            </a:r>
            <a:r>
              <a:rPr lang="en-US" altLang="en-US" sz="2667" b="1" dirty="0">
                <a:solidFill>
                  <a:schemeClr val="accent6">
                    <a:lumMod val="50000"/>
                  </a:schemeClr>
                </a:solidFill>
                <a:latin typeface="Times New Roman" panose="02020603050405020304" pitchFamily="18" charset="0"/>
                <a:cs typeface="Times New Roman" panose="02020603050405020304" pitchFamily="18" charset="0"/>
              </a:rPr>
              <a:t> </a:t>
            </a:r>
            <a:r>
              <a:rPr lang="en-US" altLang="en-US" sz="2667" b="1" dirty="0" err="1">
                <a:solidFill>
                  <a:schemeClr val="accent6">
                    <a:lumMod val="50000"/>
                  </a:schemeClr>
                </a:solidFill>
                <a:latin typeface="Times New Roman" panose="02020603050405020304" pitchFamily="18" charset="0"/>
                <a:cs typeface="Times New Roman" panose="02020603050405020304" pitchFamily="18" charset="0"/>
              </a:rPr>
              <a:t>ngày</a:t>
            </a:r>
            <a:r>
              <a:rPr lang="en-US" altLang="en-US" sz="2667" b="1" dirty="0">
                <a:solidFill>
                  <a:schemeClr val="accent6">
                    <a:lumMod val="50000"/>
                  </a:schemeClr>
                </a:solidFill>
                <a:latin typeface="Times New Roman" panose="02020603050405020304" pitchFamily="18" charset="0"/>
                <a:cs typeface="Times New Roman" panose="02020603050405020304" pitchFamily="18" charset="0"/>
              </a:rPr>
              <a:t> </a:t>
            </a:r>
            <a:r>
              <a:rPr lang="en-US" altLang="en-US" sz="2667" b="1" dirty="0" err="1">
                <a:solidFill>
                  <a:schemeClr val="accent6">
                    <a:lumMod val="50000"/>
                  </a:schemeClr>
                </a:solidFill>
                <a:latin typeface="Times New Roman" panose="02020603050405020304" pitchFamily="18" charset="0"/>
                <a:cs typeface="Times New Roman" panose="02020603050405020304" pitchFamily="18" charset="0"/>
              </a:rPr>
              <a:t>vòng</a:t>
            </a:r>
            <a:r>
              <a:rPr lang="en-US" altLang="en-US" sz="2667" b="1" dirty="0">
                <a:solidFill>
                  <a:schemeClr val="accent6">
                    <a:lumMod val="50000"/>
                  </a:schemeClr>
                </a:solidFill>
                <a:latin typeface="Times New Roman" panose="02020603050405020304" pitchFamily="18" charset="0"/>
                <a:cs typeface="Times New Roman" panose="02020603050405020304" pitchFamily="18" charset="0"/>
              </a:rPr>
              <a:t> </a:t>
            </a:r>
            <a:r>
              <a:rPr lang="en-US" altLang="en-US" sz="2667" b="1" dirty="0" err="1">
                <a:solidFill>
                  <a:schemeClr val="accent6">
                    <a:lumMod val="50000"/>
                  </a:schemeClr>
                </a:solidFill>
                <a:latin typeface="Times New Roman" panose="02020603050405020304" pitchFamily="18" charset="0"/>
                <a:cs typeface="Times New Roman" panose="02020603050405020304" pitchFamily="18" charset="0"/>
              </a:rPr>
              <a:t>quanh</a:t>
            </a:r>
            <a:r>
              <a:rPr lang="en-US" altLang="en-US" sz="2667" b="1" dirty="0">
                <a:solidFill>
                  <a:schemeClr val="accent6">
                    <a:lumMod val="50000"/>
                  </a:schemeClr>
                </a:solidFill>
                <a:latin typeface="Times New Roman" panose="02020603050405020304" pitchFamily="18" charset="0"/>
                <a:cs typeface="Times New Roman" panose="02020603050405020304" pitchFamily="18" charset="0"/>
              </a:rPr>
              <a:t> </a:t>
            </a:r>
            <a:r>
              <a:rPr lang="en-US" altLang="en-US" sz="2667" b="1" dirty="0" err="1">
                <a:solidFill>
                  <a:schemeClr val="accent6">
                    <a:lumMod val="50000"/>
                  </a:schemeClr>
                </a:solidFill>
                <a:latin typeface="Times New Roman" panose="02020603050405020304" pitchFamily="18" charset="0"/>
                <a:cs typeface="Times New Roman" panose="02020603050405020304" pitchFamily="18" charset="0"/>
              </a:rPr>
              <a:t>Trái</a:t>
            </a:r>
            <a:r>
              <a:rPr lang="en-US" altLang="en-US" sz="2667" b="1" dirty="0">
                <a:solidFill>
                  <a:schemeClr val="accent6">
                    <a:lumMod val="50000"/>
                  </a:schemeClr>
                </a:solidFill>
                <a:latin typeface="Times New Roman" panose="02020603050405020304" pitchFamily="18" charset="0"/>
                <a:cs typeface="Times New Roman" panose="02020603050405020304" pitchFamily="18" charset="0"/>
              </a:rPr>
              <a:t> </a:t>
            </a:r>
            <a:r>
              <a:rPr lang="en-US" altLang="en-US" sz="2667" b="1" dirty="0" err="1">
                <a:solidFill>
                  <a:schemeClr val="accent6">
                    <a:lumMod val="50000"/>
                  </a:schemeClr>
                </a:solidFill>
                <a:latin typeface="Times New Roman" panose="02020603050405020304" pitchFamily="18" charset="0"/>
                <a:cs typeface="Times New Roman" panose="02020603050405020304" pitchFamily="18" charset="0"/>
              </a:rPr>
              <a:t>Đất</a:t>
            </a:r>
            <a:r>
              <a:rPr lang="en-US" altLang="en-US" sz="2667" b="1" dirty="0">
                <a:solidFill>
                  <a:schemeClr val="accent6">
                    <a:lumMod val="50000"/>
                  </a:schemeClr>
                </a:solidFill>
                <a:latin typeface="Times New Roman" panose="02020603050405020304" pitchFamily="18" charset="0"/>
                <a:cs typeface="Times New Roman" panose="02020603050405020304" pitchFamily="18" charset="0"/>
              </a:rPr>
              <a:t>.</a:t>
            </a:r>
          </a:p>
        </p:txBody>
      </p:sp>
      <p:sp>
        <p:nvSpPr>
          <p:cNvPr id="6" name="Rectangle 1">
            <a:extLst>
              <a:ext uri="{FF2B5EF4-FFF2-40B4-BE49-F238E27FC236}">
                <a16:creationId xmlns:a16="http://schemas.microsoft.com/office/drawing/2014/main" id="{1E29DB9D-4F06-4687-8002-F004AF2CB5C8}"/>
              </a:ext>
            </a:extLst>
          </p:cNvPr>
          <p:cNvSpPr>
            <a:spLocks noChangeArrowheads="1"/>
          </p:cNvSpPr>
          <p:nvPr/>
        </p:nvSpPr>
        <p:spPr bwMode="auto">
          <a:xfrm>
            <a:off x="-72788" y="230346"/>
            <a:ext cx="12337576" cy="74378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just"/>
            <a:r>
              <a:rPr lang="vi-VN" altLang="en-US" sz="2400" dirty="0">
                <a:solidFill>
                  <a:srgbClr val="000000"/>
                </a:solidFill>
                <a:latin typeface="OpenSans"/>
              </a:rPr>
              <a:t>  </a:t>
            </a:r>
            <a:r>
              <a:rPr lang="en-US" altLang="en-US" sz="2400" dirty="0">
                <a:solidFill>
                  <a:srgbClr val="000000"/>
                </a:solidFill>
                <a:latin typeface="OpenSans"/>
              </a:rPr>
              <a:t>1.</a:t>
            </a:r>
            <a:r>
              <a:rPr lang="vi-VN" altLang="en-US" sz="2400" dirty="0">
                <a:solidFill>
                  <a:srgbClr val="0000CC"/>
                </a:solidFill>
                <a:latin typeface="Times New Roman" pitchFamily="18" charset="0"/>
                <a:cs typeface="Times New Roman" pitchFamily="18" charset="0"/>
              </a:rPr>
              <a:t> </a:t>
            </a:r>
            <a:r>
              <a:rPr lang="vi-VN" altLang="en-US" sz="2400" dirty="0">
                <a:solidFill>
                  <a:schemeClr val="accent1">
                    <a:lumMod val="10000"/>
                  </a:schemeClr>
                </a:solidFill>
                <a:latin typeface="Times New Roman" pitchFamily="18" charset="0"/>
                <a:cs typeface="Times New Roman" pitchFamily="18" charset="0"/>
              </a:rPr>
              <a:t>Ngày 20 tháng 9 năm 1519, từ cảng Xê-vi-la lớn giong buồm ra khơi. Đó là hạm đội do Ma-gien-lăng chỉ huy, với nhiệm vụ khám phá con đường trên biển dẫn đến những vùng đất mới.</a:t>
            </a:r>
          </a:p>
          <a:p>
            <a:pPr algn="just"/>
            <a:r>
              <a:rPr lang="vi-VN" altLang="en-US" sz="2400" dirty="0">
                <a:solidFill>
                  <a:schemeClr val="accent1">
                    <a:lumMod val="50000"/>
                  </a:schemeClr>
                </a:solidFill>
                <a:latin typeface="Times New Roman" pitchFamily="18" charset="0"/>
                <a:cs typeface="Times New Roman" pitchFamily="18" charset="0"/>
              </a:rPr>
              <a:t>  </a:t>
            </a:r>
            <a:r>
              <a:rPr lang="en-US" altLang="en-US" sz="2400" dirty="0">
                <a:solidFill>
                  <a:schemeClr val="accent1">
                    <a:lumMod val="50000"/>
                  </a:schemeClr>
                </a:solidFill>
                <a:latin typeface="Times New Roman" pitchFamily="18" charset="0"/>
                <a:cs typeface="Times New Roman" pitchFamily="18" charset="0"/>
              </a:rPr>
              <a:t>2.</a:t>
            </a:r>
            <a:r>
              <a:rPr lang="vi-VN" altLang="en-US" sz="2400" dirty="0">
                <a:solidFill>
                  <a:schemeClr val="accent1">
                    <a:lumMod val="50000"/>
                  </a:schemeClr>
                </a:solidFill>
                <a:latin typeface="Times New Roman" pitchFamily="18" charset="0"/>
                <a:cs typeface="Times New Roman" pitchFamily="18" charset="0"/>
              </a:rPr>
              <a:t> Vượt Đại Tây Dương, Ma-gien-lăng cho đoàn thuyền đi dọc theo bờ biển Nam Mĩ. Tới gần mỏm cực nam thì phát hiện một eo biển dẫn tới một đại dương mênh mông. Thấy sóng yên biển lặng, Ma-gien-lăng đặt tên cho đại dương mới tìm được là Thái Bình Dương.</a:t>
            </a:r>
          </a:p>
          <a:p>
            <a:pPr algn="just"/>
            <a:r>
              <a:rPr lang="vi-VN" altLang="en-US" sz="2400" dirty="0">
                <a:solidFill>
                  <a:srgbClr val="FF0000"/>
                </a:solidFill>
                <a:latin typeface="Times New Roman" pitchFamily="18" charset="0"/>
                <a:cs typeface="Times New Roman" pitchFamily="18" charset="0"/>
              </a:rPr>
              <a:t>   </a:t>
            </a:r>
            <a:r>
              <a:rPr lang="en-US" altLang="en-US" sz="2400" dirty="0">
                <a:solidFill>
                  <a:srgbClr val="FF0000"/>
                </a:solidFill>
                <a:latin typeface="Times New Roman" pitchFamily="18" charset="0"/>
                <a:cs typeface="Times New Roman" pitchFamily="18" charset="0"/>
              </a:rPr>
              <a:t>3.</a:t>
            </a:r>
            <a:r>
              <a:rPr lang="vi-VN" altLang="en-US" sz="2400" dirty="0">
                <a:solidFill>
                  <a:srgbClr val="FF0000"/>
                </a:solidFill>
                <a:latin typeface="Times New Roman" pitchFamily="18" charset="0"/>
                <a:cs typeface="Times New Roman" pitchFamily="18" charset="0"/>
              </a:rPr>
              <a:t>Thái Bình Dương bát ngát, đi mãi chẳng thấy bờ. Thức ăn cạn, nước ngọt hết sạch. Thủy thủ phải uống nước tiểu, ninh nhừ giày và thắt lưng da để ăn. Mỗi ngày có vài ba người chết phải ném xác xuống biển. May sao, gặp một hòn đảo nhỏ, được tiếp tế thức ăn và nước ngọt. Đoàn thám hiểm ổn định được tinh thần.</a:t>
            </a:r>
          </a:p>
          <a:p>
            <a:pPr algn="just"/>
            <a:r>
              <a:rPr lang="vi-VN" altLang="en-US" sz="2400" dirty="0">
                <a:solidFill>
                  <a:srgbClr val="00B050"/>
                </a:solidFill>
                <a:latin typeface="Times New Roman" pitchFamily="18" charset="0"/>
                <a:cs typeface="Times New Roman" pitchFamily="18" charset="0"/>
              </a:rPr>
              <a:t>  </a:t>
            </a:r>
            <a:r>
              <a:rPr lang="en-US" altLang="en-US" sz="2400" dirty="0">
                <a:solidFill>
                  <a:srgbClr val="00B050"/>
                </a:solidFill>
                <a:latin typeface="Times New Roman" pitchFamily="18" charset="0"/>
                <a:cs typeface="Times New Roman" pitchFamily="18" charset="0"/>
              </a:rPr>
              <a:t>4.</a:t>
            </a:r>
            <a:r>
              <a:rPr lang="vi-VN" altLang="en-US" sz="2400" dirty="0">
                <a:solidFill>
                  <a:srgbClr val="00B050"/>
                </a:solidFill>
                <a:latin typeface="Times New Roman" pitchFamily="18" charset="0"/>
                <a:cs typeface="Times New Roman" pitchFamily="18" charset="0"/>
              </a:rPr>
              <a:t> Đoạn đường từ đó có nhiều đảo hơn. Không phải lo thiếu thức ăn, nước uống nhưng lại nảy sinh những khó khăn mới. Trong một trận giao tranh với dân đảo Ma-tan, Ma-gien-lăng đã bỏ mình, không kịp nhìn thấy kết quả công việc mình làm.</a:t>
            </a:r>
          </a:p>
          <a:p>
            <a:pPr algn="just"/>
            <a:r>
              <a:rPr lang="vi-VN" altLang="en-US" sz="2400" dirty="0">
                <a:solidFill>
                  <a:srgbClr val="FF0066"/>
                </a:solidFill>
                <a:latin typeface="Times New Roman" pitchFamily="18" charset="0"/>
                <a:cs typeface="Times New Roman" pitchFamily="18" charset="0"/>
              </a:rPr>
              <a:t>   </a:t>
            </a:r>
            <a:r>
              <a:rPr lang="en-US" altLang="en-US" sz="2400" dirty="0">
                <a:solidFill>
                  <a:srgbClr val="FF0066"/>
                </a:solidFill>
                <a:latin typeface="Times New Roman" pitchFamily="18" charset="0"/>
                <a:cs typeface="Times New Roman" pitchFamily="18" charset="0"/>
              </a:rPr>
              <a:t>5.</a:t>
            </a:r>
            <a:r>
              <a:rPr lang="vi-VN" altLang="en-US" sz="2400" dirty="0">
                <a:solidFill>
                  <a:srgbClr val="FF0066"/>
                </a:solidFill>
                <a:latin typeface="Times New Roman" pitchFamily="18" charset="0"/>
                <a:cs typeface="Times New Roman" pitchFamily="18" charset="0"/>
              </a:rPr>
              <a:t>Những thủy thủ còn lại tiếp tục vượt Ấn Độ Dương tìm đường trở về châu Âu. Ngày 8 tháng 9 năm 1522, đoàn thám hiểm chỉ còn một chiếc thuyền với mười tám thủy thủ trở về Tây Ban Nha.</a:t>
            </a:r>
          </a:p>
          <a:p>
            <a:pPr algn="just"/>
            <a:r>
              <a:rPr lang="vi-VN" altLang="en-US" sz="2400" dirty="0">
                <a:solidFill>
                  <a:srgbClr val="7030A0"/>
                </a:solidFill>
                <a:latin typeface="Times New Roman" pitchFamily="18" charset="0"/>
                <a:cs typeface="Times New Roman" pitchFamily="18" charset="0"/>
              </a:rPr>
              <a:t>   </a:t>
            </a:r>
            <a:r>
              <a:rPr lang="en-US" altLang="en-US" sz="2400" dirty="0">
                <a:solidFill>
                  <a:srgbClr val="7030A0"/>
                </a:solidFill>
                <a:latin typeface="Times New Roman" pitchFamily="18" charset="0"/>
                <a:cs typeface="Times New Roman" pitchFamily="18" charset="0"/>
              </a:rPr>
              <a:t>6. </a:t>
            </a:r>
            <a:r>
              <a:rPr lang="vi-VN" altLang="en-US" sz="2400" dirty="0">
                <a:solidFill>
                  <a:srgbClr val="7030A0"/>
                </a:solidFill>
                <a:latin typeface="Times New Roman" pitchFamily="18" charset="0"/>
                <a:cs typeface="Times New Roman" pitchFamily="18" charset="0"/>
              </a:rPr>
              <a:t>Chuyến đi đầu tiên vòng quanh thế giới của Ma-gien-lăng kéo dài 1083 ngày, mất bốn chiếc thuyền lớn với gần hai trăm người bỏ mạng dọc đường. Nhưng đoàn thám hiểm đã hoàn thành xứ mạng, khẳng định trái đất hình cầu, phát hiện Thái Bình Dương và nhiều vùng đất mới.</a:t>
            </a:r>
          </a:p>
          <a:p>
            <a:pPr algn="r"/>
            <a:r>
              <a:rPr lang="vi-VN" altLang="en-US" sz="2133" i="1" dirty="0">
                <a:solidFill>
                  <a:srgbClr val="000000"/>
                </a:solidFill>
                <a:latin typeface="Times New Roman"/>
              </a:rPr>
              <a:t>Theo </a:t>
            </a:r>
            <a:r>
              <a:rPr lang="vi-VN" altLang="en-US" sz="2133" b="1" dirty="0">
                <a:solidFill>
                  <a:srgbClr val="000000"/>
                </a:solidFill>
                <a:latin typeface="Times New Roman"/>
              </a:rPr>
              <a:t>TRẦN DIỆU TẤN</a:t>
            </a:r>
            <a:r>
              <a:rPr lang="vi-VN" altLang="en-US" sz="2133" dirty="0">
                <a:solidFill>
                  <a:srgbClr val="000000"/>
                </a:solidFill>
                <a:latin typeface="Times New Roman"/>
              </a:rPr>
              <a:t> và </a:t>
            </a:r>
            <a:r>
              <a:rPr lang="vi-VN" altLang="en-US" sz="2133" b="1" dirty="0">
                <a:solidFill>
                  <a:srgbClr val="000000"/>
                </a:solidFill>
                <a:latin typeface="Times New Roman"/>
              </a:rPr>
              <a:t>ĐỖ THÁI</a:t>
            </a:r>
            <a:endParaRPr lang="vi-VN" altLang="en-US" sz="2133" dirty="0">
              <a:solidFill>
                <a:srgbClr val="000000"/>
              </a:solidFill>
              <a:latin typeface="Times New Roman"/>
            </a:endParaRPr>
          </a:p>
          <a:p>
            <a:br>
              <a:rPr lang="vi-VN" altLang="en-US" sz="2400" dirty="0">
                <a:solidFill>
                  <a:srgbClr val="000000"/>
                </a:solidFill>
                <a:latin typeface="OpenSans"/>
              </a:rPr>
            </a:br>
            <a:endParaRPr lang="en-US" altLang="en-US" sz="2400" dirty="0">
              <a:solidFill>
                <a:srgbClr val="000000"/>
              </a:solidFill>
            </a:endParaRPr>
          </a:p>
        </p:txBody>
      </p:sp>
    </p:spTree>
    <p:extLst>
      <p:ext uri="{BB962C8B-B14F-4D97-AF65-F5344CB8AC3E}">
        <p14:creationId xmlns:p14="http://schemas.microsoft.com/office/powerpoint/2010/main" val="2998793008"/>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7" presetClass="entr" presetSubtype="0" fill="hold" grpId="0" nodeType="clickEffect">
                                  <p:stCondLst>
                                    <p:cond delay="0"/>
                                  </p:stCondLst>
                                  <p:iterate type="lt">
                                    <p:tmPct val="50000"/>
                                  </p:iterate>
                                  <p:childTnLst>
                                    <p:set>
                                      <p:cBhvr>
                                        <p:cTn id="6" dur="1" fill="hold">
                                          <p:stCondLst>
                                            <p:cond delay="0"/>
                                          </p:stCondLst>
                                        </p:cTn>
                                        <p:tgtEl>
                                          <p:spTgt spid="5"/>
                                        </p:tgtEl>
                                        <p:attrNameLst>
                                          <p:attrName>style.visibility</p:attrName>
                                        </p:attrNameLst>
                                      </p:cBhvr>
                                      <p:to>
                                        <p:strVal val="visible"/>
                                      </p:to>
                                    </p:set>
                                    <p:anim calcmode="discrete" valueType="clr">
                                      <p:cBhvr override="childStyle">
                                        <p:cTn id="7" dur="80"/>
                                        <p:tgtEl>
                                          <p:spTgt spid="5"/>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5"/>
                                        </p:tgtEl>
                                        <p:attrNameLst>
                                          <p:attrName>fillcolor</p:attrName>
                                        </p:attrNameLst>
                                      </p:cBhvr>
                                      <p:tavLst>
                                        <p:tav tm="0">
                                          <p:val>
                                            <p:clrVal>
                                              <a:schemeClr val="accent2"/>
                                            </p:clrVal>
                                          </p:val>
                                        </p:tav>
                                        <p:tav tm="50000">
                                          <p:val>
                                            <p:clrVal>
                                              <a:schemeClr val="hlink"/>
                                            </p:clrVal>
                                          </p:val>
                                        </p:tav>
                                      </p:tavLst>
                                    </p:anim>
                                    <p:set>
                                      <p:cBhvr>
                                        <p:cTn id="9" dur="80"/>
                                        <p:tgtEl>
                                          <p:spTgt spid="5"/>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3998"/>
        <p:cNvGrpSpPr/>
        <p:nvPr/>
      </p:nvGrpSpPr>
      <p:grpSpPr>
        <a:xfrm>
          <a:off x="0" y="0"/>
          <a:ext cx="0" cy="0"/>
          <a:chOff x="0" y="0"/>
          <a:chExt cx="0" cy="0"/>
        </a:xfrm>
      </p:grpSpPr>
      <p:sp>
        <p:nvSpPr>
          <p:cNvPr id="3999" name="Google Shape;3999;p54"/>
          <p:cNvSpPr txBox="1">
            <a:spLocks noGrp="1"/>
          </p:cNvSpPr>
          <p:nvPr>
            <p:ph type="title"/>
          </p:nvPr>
        </p:nvSpPr>
        <p:spPr>
          <a:xfrm>
            <a:off x="1850800" y="716200"/>
            <a:ext cx="8490400" cy="5425600"/>
          </a:xfrm>
          <a:prstGeom prst="rect">
            <a:avLst/>
          </a:prstGeom>
        </p:spPr>
        <p:txBody>
          <a:bodyPr spcFirstLastPara="1" vert="horz" wrap="square" lIns="121900" tIns="121900" rIns="121900" bIns="121900" rtlCol="0" anchor="ctr" anchorCtr="0">
            <a:noAutofit/>
          </a:bodyPr>
          <a:lstStyle/>
          <a:p>
            <a:r>
              <a:rPr lang="en" b="1" dirty="0">
                <a:solidFill>
                  <a:schemeClr val="dk2"/>
                </a:solidFill>
                <a:latin typeface="Times New Roman" panose="02020603050405020304" pitchFamily="18" charset="0"/>
                <a:cs typeface="Times New Roman" panose="02020603050405020304" pitchFamily="18" charset="0"/>
              </a:rPr>
              <a:t>Tìm hiểu bài</a:t>
            </a:r>
            <a:endParaRPr b="1" dirty="0">
              <a:latin typeface="Times New Roman" panose="02020603050405020304" pitchFamily="18" charset="0"/>
              <a:cs typeface="Times New Roman" panose="02020603050405020304" pitchFamily="18" charset="0"/>
            </a:endParaRPr>
          </a:p>
        </p:txBody>
      </p:sp>
    </p:spTree>
  </p:cSld>
  <p:clrMapOvr>
    <a:masterClrMapping/>
  </p:clrMapOvr>
  <p:transition spd="med">
    <p:pull/>
  </p:transition>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Freeform 1"/>
          <p:cNvSpPr/>
          <p:nvPr/>
        </p:nvSpPr>
        <p:spPr>
          <a:xfrm>
            <a:off x="3396221" y="914400"/>
            <a:ext cx="5546218" cy="4173794"/>
          </a:xfrm>
          <a:custGeom>
            <a:avLst/>
            <a:gdLst>
              <a:gd name="connsiteX0" fmla="*/ 104063 w 5546218"/>
              <a:gd name="connsiteY0" fmla="*/ 914400 h 4173794"/>
              <a:gd name="connsiteX1" fmla="*/ 133560 w 5546218"/>
              <a:gd name="connsiteY1" fmla="*/ 870155 h 4173794"/>
              <a:gd name="connsiteX2" fmla="*/ 104063 w 5546218"/>
              <a:gd name="connsiteY2" fmla="*/ 752168 h 4173794"/>
              <a:gd name="connsiteX3" fmla="*/ 118811 w 5546218"/>
              <a:gd name="connsiteY3" fmla="*/ 707923 h 4173794"/>
              <a:gd name="connsiteX4" fmla="*/ 45069 w 5546218"/>
              <a:gd name="connsiteY4" fmla="*/ 648929 h 4173794"/>
              <a:gd name="connsiteX5" fmla="*/ 104063 w 5546218"/>
              <a:gd name="connsiteY5" fmla="*/ 575187 h 4173794"/>
              <a:gd name="connsiteX6" fmla="*/ 59818 w 5546218"/>
              <a:gd name="connsiteY6" fmla="*/ 530942 h 4173794"/>
              <a:gd name="connsiteX7" fmla="*/ 15573 w 5546218"/>
              <a:gd name="connsiteY7" fmla="*/ 442452 h 4173794"/>
              <a:gd name="connsiteX8" fmla="*/ 824 w 5546218"/>
              <a:gd name="connsiteY8" fmla="*/ 398206 h 4173794"/>
              <a:gd name="connsiteX9" fmla="*/ 30321 w 5546218"/>
              <a:gd name="connsiteY9" fmla="*/ 265471 h 4173794"/>
              <a:gd name="connsiteX10" fmla="*/ 133560 w 5546218"/>
              <a:gd name="connsiteY10" fmla="*/ 250723 h 4173794"/>
              <a:gd name="connsiteX11" fmla="*/ 163056 w 5546218"/>
              <a:gd name="connsiteY11" fmla="*/ 147484 h 4173794"/>
              <a:gd name="connsiteX12" fmla="*/ 251547 w 5546218"/>
              <a:gd name="connsiteY12" fmla="*/ 132735 h 4173794"/>
              <a:gd name="connsiteX13" fmla="*/ 354785 w 5546218"/>
              <a:gd name="connsiteY13" fmla="*/ 117987 h 4173794"/>
              <a:gd name="connsiteX14" fmla="*/ 443276 w 5546218"/>
              <a:gd name="connsiteY14" fmla="*/ 58994 h 4173794"/>
              <a:gd name="connsiteX15" fmla="*/ 531766 w 5546218"/>
              <a:gd name="connsiteY15" fmla="*/ 0 h 4173794"/>
              <a:gd name="connsiteX16" fmla="*/ 679250 w 5546218"/>
              <a:gd name="connsiteY16" fmla="*/ 14748 h 4173794"/>
              <a:gd name="connsiteX17" fmla="*/ 767740 w 5546218"/>
              <a:gd name="connsiteY17" fmla="*/ 44245 h 4173794"/>
              <a:gd name="connsiteX18" fmla="*/ 1018463 w 5546218"/>
              <a:gd name="connsiteY18" fmla="*/ 88490 h 4173794"/>
              <a:gd name="connsiteX19" fmla="*/ 1062708 w 5546218"/>
              <a:gd name="connsiteY19" fmla="*/ 58994 h 4173794"/>
              <a:gd name="connsiteX20" fmla="*/ 1254437 w 5546218"/>
              <a:gd name="connsiteY20" fmla="*/ 103239 h 4173794"/>
              <a:gd name="connsiteX21" fmla="*/ 1623147 w 5546218"/>
              <a:gd name="connsiteY21" fmla="*/ 132735 h 4173794"/>
              <a:gd name="connsiteX22" fmla="*/ 1696889 w 5546218"/>
              <a:gd name="connsiteY22" fmla="*/ 147484 h 4173794"/>
              <a:gd name="connsiteX23" fmla="*/ 1814876 w 5546218"/>
              <a:gd name="connsiteY23" fmla="*/ 191729 h 4173794"/>
              <a:gd name="connsiteX24" fmla="*/ 2567044 w 5546218"/>
              <a:gd name="connsiteY24" fmla="*/ 206477 h 4173794"/>
              <a:gd name="connsiteX25" fmla="*/ 2670282 w 5546218"/>
              <a:gd name="connsiteY25" fmla="*/ 235974 h 4173794"/>
              <a:gd name="connsiteX26" fmla="*/ 2773521 w 5546218"/>
              <a:gd name="connsiteY26" fmla="*/ 221226 h 4173794"/>
              <a:gd name="connsiteX27" fmla="*/ 2803018 w 5546218"/>
              <a:gd name="connsiteY27" fmla="*/ 176981 h 4173794"/>
              <a:gd name="connsiteX28" fmla="*/ 2847263 w 5546218"/>
              <a:gd name="connsiteY28" fmla="*/ 162232 h 4173794"/>
              <a:gd name="connsiteX29" fmla="*/ 3024244 w 5546218"/>
              <a:gd name="connsiteY29" fmla="*/ 176981 h 4173794"/>
              <a:gd name="connsiteX30" fmla="*/ 3201224 w 5546218"/>
              <a:gd name="connsiteY30" fmla="*/ 221226 h 4173794"/>
              <a:gd name="connsiteX31" fmla="*/ 3451947 w 5546218"/>
              <a:gd name="connsiteY31" fmla="*/ 250723 h 4173794"/>
              <a:gd name="connsiteX32" fmla="*/ 3466695 w 5546218"/>
              <a:gd name="connsiteY32" fmla="*/ 353961 h 4173794"/>
              <a:gd name="connsiteX33" fmla="*/ 3510940 w 5546218"/>
              <a:gd name="connsiteY33" fmla="*/ 383458 h 4173794"/>
              <a:gd name="connsiteX34" fmla="*/ 3673173 w 5546218"/>
              <a:gd name="connsiteY34" fmla="*/ 398206 h 4173794"/>
              <a:gd name="connsiteX35" fmla="*/ 3791160 w 5546218"/>
              <a:gd name="connsiteY35" fmla="*/ 427703 h 4173794"/>
              <a:gd name="connsiteX36" fmla="*/ 3879650 w 5546218"/>
              <a:gd name="connsiteY36" fmla="*/ 486697 h 4173794"/>
              <a:gd name="connsiteX37" fmla="*/ 3923895 w 5546218"/>
              <a:gd name="connsiteY37" fmla="*/ 516194 h 4173794"/>
              <a:gd name="connsiteX38" fmla="*/ 4189366 w 5546218"/>
              <a:gd name="connsiteY38" fmla="*/ 560439 h 4173794"/>
              <a:gd name="connsiteX39" fmla="*/ 4248360 w 5546218"/>
              <a:gd name="connsiteY39" fmla="*/ 589935 h 4173794"/>
              <a:gd name="connsiteX40" fmla="*/ 4292605 w 5546218"/>
              <a:gd name="connsiteY40" fmla="*/ 619432 h 4173794"/>
              <a:gd name="connsiteX41" fmla="*/ 4366347 w 5546218"/>
              <a:gd name="connsiteY41" fmla="*/ 604684 h 4173794"/>
              <a:gd name="connsiteX42" fmla="*/ 4381095 w 5546218"/>
              <a:gd name="connsiteY42" fmla="*/ 560439 h 4173794"/>
              <a:gd name="connsiteX43" fmla="*/ 4425340 w 5546218"/>
              <a:gd name="connsiteY43" fmla="*/ 545690 h 4173794"/>
              <a:gd name="connsiteX44" fmla="*/ 4484334 w 5546218"/>
              <a:gd name="connsiteY44" fmla="*/ 516194 h 4173794"/>
              <a:gd name="connsiteX45" fmla="*/ 4631818 w 5546218"/>
              <a:gd name="connsiteY45" fmla="*/ 545690 h 4173794"/>
              <a:gd name="connsiteX46" fmla="*/ 4749805 w 5546218"/>
              <a:gd name="connsiteY46" fmla="*/ 575187 h 4173794"/>
              <a:gd name="connsiteX47" fmla="*/ 4808798 w 5546218"/>
              <a:gd name="connsiteY47" fmla="*/ 604684 h 4173794"/>
              <a:gd name="connsiteX48" fmla="*/ 4912037 w 5546218"/>
              <a:gd name="connsiteY48" fmla="*/ 619432 h 4173794"/>
              <a:gd name="connsiteX49" fmla="*/ 4926785 w 5546218"/>
              <a:gd name="connsiteY49" fmla="*/ 678426 h 4173794"/>
              <a:gd name="connsiteX50" fmla="*/ 4956282 w 5546218"/>
              <a:gd name="connsiteY50" fmla="*/ 722671 h 4173794"/>
              <a:gd name="connsiteX51" fmla="*/ 5148011 w 5546218"/>
              <a:gd name="connsiteY51" fmla="*/ 707923 h 4173794"/>
              <a:gd name="connsiteX52" fmla="*/ 5192256 w 5546218"/>
              <a:gd name="connsiteY52" fmla="*/ 693174 h 4173794"/>
              <a:gd name="connsiteX53" fmla="*/ 5265998 w 5546218"/>
              <a:gd name="connsiteY53" fmla="*/ 707923 h 4173794"/>
              <a:gd name="connsiteX54" fmla="*/ 5369237 w 5546218"/>
              <a:gd name="connsiteY54" fmla="*/ 693174 h 4173794"/>
              <a:gd name="connsiteX55" fmla="*/ 5413482 w 5546218"/>
              <a:gd name="connsiteY55" fmla="*/ 678426 h 4173794"/>
              <a:gd name="connsiteX56" fmla="*/ 5472476 w 5546218"/>
              <a:gd name="connsiteY56" fmla="*/ 693174 h 4173794"/>
              <a:gd name="connsiteX57" fmla="*/ 5546218 w 5546218"/>
              <a:gd name="connsiteY57" fmla="*/ 707923 h 4173794"/>
              <a:gd name="connsiteX58" fmla="*/ 5531469 w 5546218"/>
              <a:gd name="connsiteY58" fmla="*/ 811161 h 4173794"/>
              <a:gd name="connsiteX59" fmla="*/ 5501973 w 5546218"/>
              <a:gd name="connsiteY59" fmla="*/ 855406 h 4173794"/>
              <a:gd name="connsiteX60" fmla="*/ 5516721 w 5546218"/>
              <a:gd name="connsiteY60" fmla="*/ 943897 h 4173794"/>
              <a:gd name="connsiteX61" fmla="*/ 5472476 w 5546218"/>
              <a:gd name="connsiteY61" fmla="*/ 988142 h 4173794"/>
              <a:gd name="connsiteX62" fmla="*/ 5413482 w 5546218"/>
              <a:gd name="connsiteY62" fmla="*/ 1002890 h 4173794"/>
              <a:gd name="connsiteX63" fmla="*/ 5383985 w 5546218"/>
              <a:gd name="connsiteY63" fmla="*/ 1091381 h 4173794"/>
              <a:gd name="connsiteX64" fmla="*/ 5295495 w 5546218"/>
              <a:gd name="connsiteY64" fmla="*/ 1120877 h 4173794"/>
              <a:gd name="connsiteX65" fmla="*/ 5177508 w 5546218"/>
              <a:gd name="connsiteY65" fmla="*/ 1224116 h 4173794"/>
              <a:gd name="connsiteX66" fmla="*/ 5133263 w 5546218"/>
              <a:gd name="connsiteY66" fmla="*/ 1238865 h 4173794"/>
              <a:gd name="connsiteX67" fmla="*/ 5103766 w 5546218"/>
              <a:gd name="connsiteY67" fmla="*/ 1283110 h 4173794"/>
              <a:gd name="connsiteX68" fmla="*/ 4971031 w 5546218"/>
              <a:gd name="connsiteY68" fmla="*/ 1356852 h 4173794"/>
              <a:gd name="connsiteX69" fmla="*/ 4897289 w 5546218"/>
              <a:gd name="connsiteY69" fmla="*/ 1371600 h 4173794"/>
              <a:gd name="connsiteX70" fmla="*/ 4853044 w 5546218"/>
              <a:gd name="connsiteY70" fmla="*/ 1415845 h 4173794"/>
              <a:gd name="connsiteX71" fmla="*/ 4808798 w 5546218"/>
              <a:gd name="connsiteY71" fmla="*/ 1430594 h 4173794"/>
              <a:gd name="connsiteX72" fmla="*/ 4676063 w 5546218"/>
              <a:gd name="connsiteY72" fmla="*/ 1445342 h 4173794"/>
              <a:gd name="connsiteX73" fmla="*/ 4631818 w 5546218"/>
              <a:gd name="connsiteY73" fmla="*/ 1474839 h 4173794"/>
              <a:gd name="connsiteX74" fmla="*/ 4587573 w 5546218"/>
              <a:gd name="connsiteY74" fmla="*/ 1519084 h 4173794"/>
              <a:gd name="connsiteX75" fmla="*/ 4543327 w 5546218"/>
              <a:gd name="connsiteY75" fmla="*/ 1533832 h 4173794"/>
              <a:gd name="connsiteX76" fmla="*/ 4484334 w 5546218"/>
              <a:gd name="connsiteY76" fmla="*/ 1607574 h 4173794"/>
              <a:gd name="connsiteX77" fmla="*/ 4528579 w 5546218"/>
              <a:gd name="connsiteY77" fmla="*/ 1622323 h 4173794"/>
              <a:gd name="connsiteX78" fmla="*/ 4513831 w 5546218"/>
              <a:gd name="connsiteY78" fmla="*/ 1666568 h 4173794"/>
              <a:gd name="connsiteX79" fmla="*/ 4351598 w 5546218"/>
              <a:gd name="connsiteY79" fmla="*/ 1725561 h 4173794"/>
              <a:gd name="connsiteX80" fmla="*/ 4277856 w 5546218"/>
              <a:gd name="connsiteY80" fmla="*/ 1784555 h 4173794"/>
              <a:gd name="connsiteX81" fmla="*/ 4248360 w 5546218"/>
              <a:gd name="connsiteY81" fmla="*/ 1828800 h 4173794"/>
              <a:gd name="connsiteX82" fmla="*/ 4218863 w 5546218"/>
              <a:gd name="connsiteY82" fmla="*/ 1976284 h 4173794"/>
              <a:gd name="connsiteX83" fmla="*/ 4174618 w 5546218"/>
              <a:gd name="connsiteY83" fmla="*/ 2020529 h 4173794"/>
              <a:gd name="connsiteX84" fmla="*/ 4159869 w 5546218"/>
              <a:gd name="connsiteY84" fmla="*/ 2064774 h 4173794"/>
              <a:gd name="connsiteX85" fmla="*/ 4071379 w 5546218"/>
              <a:gd name="connsiteY85" fmla="*/ 2094271 h 4173794"/>
              <a:gd name="connsiteX86" fmla="*/ 4027134 w 5546218"/>
              <a:gd name="connsiteY86" fmla="*/ 2138516 h 4173794"/>
              <a:gd name="connsiteX87" fmla="*/ 4027134 w 5546218"/>
              <a:gd name="connsiteY87" fmla="*/ 2271252 h 4173794"/>
              <a:gd name="connsiteX88" fmla="*/ 4056631 w 5546218"/>
              <a:gd name="connsiteY88" fmla="*/ 2315497 h 4173794"/>
              <a:gd name="connsiteX89" fmla="*/ 4100876 w 5546218"/>
              <a:gd name="connsiteY89" fmla="*/ 2492477 h 4173794"/>
              <a:gd name="connsiteX90" fmla="*/ 4189366 w 5546218"/>
              <a:gd name="connsiteY90" fmla="*/ 2521974 h 4173794"/>
              <a:gd name="connsiteX91" fmla="*/ 4204114 w 5546218"/>
              <a:gd name="connsiteY91" fmla="*/ 2654710 h 4173794"/>
              <a:gd name="connsiteX92" fmla="*/ 4115624 w 5546218"/>
              <a:gd name="connsiteY92" fmla="*/ 2669458 h 4173794"/>
              <a:gd name="connsiteX93" fmla="*/ 4056631 w 5546218"/>
              <a:gd name="connsiteY93" fmla="*/ 2757948 h 4173794"/>
              <a:gd name="connsiteX94" fmla="*/ 3953392 w 5546218"/>
              <a:gd name="connsiteY94" fmla="*/ 2787445 h 4173794"/>
              <a:gd name="connsiteX95" fmla="*/ 3909147 w 5546218"/>
              <a:gd name="connsiteY95" fmla="*/ 2802194 h 4173794"/>
              <a:gd name="connsiteX96" fmla="*/ 3894398 w 5546218"/>
              <a:gd name="connsiteY96" fmla="*/ 2846439 h 4173794"/>
              <a:gd name="connsiteX97" fmla="*/ 3835405 w 5546218"/>
              <a:gd name="connsiteY97" fmla="*/ 2861187 h 4173794"/>
              <a:gd name="connsiteX98" fmla="*/ 3791160 w 5546218"/>
              <a:gd name="connsiteY98" fmla="*/ 2890684 h 4173794"/>
              <a:gd name="connsiteX99" fmla="*/ 3776411 w 5546218"/>
              <a:gd name="connsiteY99" fmla="*/ 3097161 h 4173794"/>
              <a:gd name="connsiteX100" fmla="*/ 3761663 w 5546218"/>
              <a:gd name="connsiteY100" fmla="*/ 3141406 h 4173794"/>
              <a:gd name="connsiteX101" fmla="*/ 3746914 w 5546218"/>
              <a:gd name="connsiteY101" fmla="*/ 3244645 h 4173794"/>
              <a:gd name="connsiteX102" fmla="*/ 3599431 w 5546218"/>
              <a:gd name="connsiteY102" fmla="*/ 3288890 h 4173794"/>
              <a:gd name="connsiteX103" fmla="*/ 3555185 w 5546218"/>
              <a:gd name="connsiteY103" fmla="*/ 3318387 h 4173794"/>
              <a:gd name="connsiteX104" fmla="*/ 3510940 w 5546218"/>
              <a:gd name="connsiteY104" fmla="*/ 3333135 h 4173794"/>
              <a:gd name="connsiteX105" fmla="*/ 3422450 w 5546218"/>
              <a:gd name="connsiteY105" fmla="*/ 3392129 h 4173794"/>
              <a:gd name="connsiteX106" fmla="*/ 3378205 w 5546218"/>
              <a:gd name="connsiteY106" fmla="*/ 3421626 h 4173794"/>
              <a:gd name="connsiteX107" fmla="*/ 3333960 w 5546218"/>
              <a:gd name="connsiteY107" fmla="*/ 3451123 h 4173794"/>
              <a:gd name="connsiteX108" fmla="*/ 3289714 w 5546218"/>
              <a:gd name="connsiteY108" fmla="*/ 3495368 h 4173794"/>
              <a:gd name="connsiteX109" fmla="*/ 3260218 w 5546218"/>
              <a:gd name="connsiteY109" fmla="*/ 3539613 h 4173794"/>
              <a:gd name="connsiteX110" fmla="*/ 3230721 w 5546218"/>
              <a:gd name="connsiteY110" fmla="*/ 3628103 h 4173794"/>
              <a:gd name="connsiteX111" fmla="*/ 3186476 w 5546218"/>
              <a:gd name="connsiteY111" fmla="*/ 3642852 h 4173794"/>
              <a:gd name="connsiteX112" fmla="*/ 3156979 w 5546218"/>
              <a:gd name="connsiteY112" fmla="*/ 3687097 h 4173794"/>
              <a:gd name="connsiteX113" fmla="*/ 3112734 w 5546218"/>
              <a:gd name="connsiteY113" fmla="*/ 3716594 h 4173794"/>
              <a:gd name="connsiteX114" fmla="*/ 2744024 w 5546218"/>
              <a:gd name="connsiteY114" fmla="*/ 3760839 h 4173794"/>
              <a:gd name="connsiteX115" fmla="*/ 2685031 w 5546218"/>
              <a:gd name="connsiteY115" fmla="*/ 3775587 h 4173794"/>
              <a:gd name="connsiteX116" fmla="*/ 2640785 w 5546218"/>
              <a:gd name="connsiteY116" fmla="*/ 3790335 h 4173794"/>
              <a:gd name="connsiteX117" fmla="*/ 2434308 w 5546218"/>
              <a:gd name="connsiteY117" fmla="*/ 3760839 h 4173794"/>
              <a:gd name="connsiteX118" fmla="*/ 2213082 w 5546218"/>
              <a:gd name="connsiteY118" fmla="*/ 3731342 h 4173794"/>
              <a:gd name="connsiteX119" fmla="*/ 2183585 w 5546218"/>
              <a:gd name="connsiteY119" fmla="*/ 3775587 h 4173794"/>
              <a:gd name="connsiteX120" fmla="*/ 2139340 w 5546218"/>
              <a:gd name="connsiteY120" fmla="*/ 3790335 h 4173794"/>
              <a:gd name="connsiteX121" fmla="*/ 2095095 w 5546218"/>
              <a:gd name="connsiteY121" fmla="*/ 3819832 h 4173794"/>
              <a:gd name="connsiteX122" fmla="*/ 2080347 w 5546218"/>
              <a:gd name="connsiteY122" fmla="*/ 3864077 h 4173794"/>
              <a:gd name="connsiteX123" fmla="*/ 2021353 w 5546218"/>
              <a:gd name="connsiteY123" fmla="*/ 3878826 h 4173794"/>
              <a:gd name="connsiteX124" fmla="*/ 1977108 w 5546218"/>
              <a:gd name="connsiteY124" fmla="*/ 3893574 h 4173794"/>
              <a:gd name="connsiteX125" fmla="*/ 1918114 w 5546218"/>
              <a:gd name="connsiteY125" fmla="*/ 3908323 h 4173794"/>
              <a:gd name="connsiteX126" fmla="*/ 1829624 w 5546218"/>
              <a:gd name="connsiteY126" fmla="*/ 3937819 h 4173794"/>
              <a:gd name="connsiteX127" fmla="*/ 1785379 w 5546218"/>
              <a:gd name="connsiteY127" fmla="*/ 3952568 h 4173794"/>
              <a:gd name="connsiteX128" fmla="*/ 1682140 w 5546218"/>
              <a:gd name="connsiteY128" fmla="*/ 3996813 h 4173794"/>
              <a:gd name="connsiteX129" fmla="*/ 1608398 w 5546218"/>
              <a:gd name="connsiteY129" fmla="*/ 4085303 h 4173794"/>
              <a:gd name="connsiteX130" fmla="*/ 1593650 w 5546218"/>
              <a:gd name="connsiteY130" fmla="*/ 4129548 h 4173794"/>
              <a:gd name="connsiteX131" fmla="*/ 1505160 w 5546218"/>
              <a:gd name="connsiteY131" fmla="*/ 4173794 h 4173794"/>
              <a:gd name="connsiteX132" fmla="*/ 1446166 w 5546218"/>
              <a:gd name="connsiteY132" fmla="*/ 4159045 h 4173794"/>
              <a:gd name="connsiteX133" fmla="*/ 1401921 w 5546218"/>
              <a:gd name="connsiteY133" fmla="*/ 4129548 h 4173794"/>
              <a:gd name="connsiteX134" fmla="*/ 1283934 w 5546218"/>
              <a:gd name="connsiteY134" fmla="*/ 3982065 h 4173794"/>
              <a:gd name="connsiteX135" fmla="*/ 1224940 w 5546218"/>
              <a:gd name="connsiteY135" fmla="*/ 3893574 h 4173794"/>
              <a:gd name="connsiteX136" fmla="*/ 1195444 w 5546218"/>
              <a:gd name="connsiteY136" fmla="*/ 3849329 h 4173794"/>
              <a:gd name="connsiteX137" fmla="*/ 1180695 w 5546218"/>
              <a:gd name="connsiteY137" fmla="*/ 3805084 h 4173794"/>
              <a:gd name="connsiteX138" fmla="*/ 1180695 w 5546218"/>
              <a:gd name="connsiteY138" fmla="*/ 3687097 h 4173794"/>
              <a:gd name="connsiteX139" fmla="*/ 1136450 w 5546218"/>
              <a:gd name="connsiteY139" fmla="*/ 3642852 h 4173794"/>
              <a:gd name="connsiteX140" fmla="*/ 1106953 w 5546218"/>
              <a:gd name="connsiteY140" fmla="*/ 3598606 h 4173794"/>
              <a:gd name="connsiteX141" fmla="*/ 1077456 w 5546218"/>
              <a:gd name="connsiteY141" fmla="*/ 3539613 h 4173794"/>
              <a:gd name="connsiteX142" fmla="*/ 944721 w 5546218"/>
              <a:gd name="connsiteY142" fmla="*/ 3480619 h 4173794"/>
              <a:gd name="connsiteX143" fmla="*/ 900476 w 5546218"/>
              <a:gd name="connsiteY143" fmla="*/ 3465871 h 4173794"/>
              <a:gd name="connsiteX144" fmla="*/ 752992 w 5546218"/>
              <a:gd name="connsiteY144" fmla="*/ 3436374 h 4173794"/>
              <a:gd name="connsiteX145" fmla="*/ 723495 w 5546218"/>
              <a:gd name="connsiteY145" fmla="*/ 3347884 h 4173794"/>
              <a:gd name="connsiteX146" fmla="*/ 708747 w 5546218"/>
              <a:gd name="connsiteY146" fmla="*/ 3303639 h 4173794"/>
              <a:gd name="connsiteX147" fmla="*/ 752992 w 5546218"/>
              <a:gd name="connsiteY147" fmla="*/ 3141406 h 4173794"/>
              <a:gd name="connsiteX148" fmla="*/ 767740 w 5546218"/>
              <a:gd name="connsiteY148" fmla="*/ 3082413 h 4173794"/>
              <a:gd name="connsiteX149" fmla="*/ 811985 w 5546218"/>
              <a:gd name="connsiteY149" fmla="*/ 3052916 h 4173794"/>
              <a:gd name="connsiteX150" fmla="*/ 885727 w 5546218"/>
              <a:gd name="connsiteY150" fmla="*/ 2964426 h 4173794"/>
              <a:gd name="connsiteX151" fmla="*/ 856231 w 5546218"/>
              <a:gd name="connsiteY151" fmla="*/ 2920181 h 4173794"/>
              <a:gd name="connsiteX152" fmla="*/ 841482 w 5546218"/>
              <a:gd name="connsiteY152" fmla="*/ 2861187 h 4173794"/>
              <a:gd name="connsiteX153" fmla="*/ 811985 w 5546218"/>
              <a:gd name="connsiteY153" fmla="*/ 2787445 h 4173794"/>
              <a:gd name="connsiteX154" fmla="*/ 856231 w 5546218"/>
              <a:gd name="connsiteY154" fmla="*/ 2684206 h 4173794"/>
              <a:gd name="connsiteX155" fmla="*/ 900476 w 5546218"/>
              <a:gd name="connsiteY155" fmla="*/ 2595716 h 4173794"/>
              <a:gd name="connsiteX156" fmla="*/ 900476 w 5546218"/>
              <a:gd name="connsiteY156" fmla="*/ 2448232 h 4173794"/>
              <a:gd name="connsiteX157" fmla="*/ 885727 w 5546218"/>
              <a:gd name="connsiteY157" fmla="*/ 2403987 h 4173794"/>
              <a:gd name="connsiteX158" fmla="*/ 826734 w 5546218"/>
              <a:gd name="connsiteY158" fmla="*/ 2359742 h 4173794"/>
              <a:gd name="connsiteX159" fmla="*/ 797237 w 5546218"/>
              <a:gd name="connsiteY159" fmla="*/ 2315497 h 4173794"/>
              <a:gd name="connsiteX160" fmla="*/ 797237 w 5546218"/>
              <a:gd name="connsiteY160" fmla="*/ 2212258 h 4173794"/>
              <a:gd name="connsiteX161" fmla="*/ 841482 w 5546218"/>
              <a:gd name="connsiteY161" fmla="*/ 2197510 h 4173794"/>
              <a:gd name="connsiteX162" fmla="*/ 929973 w 5546218"/>
              <a:gd name="connsiteY162" fmla="*/ 2138516 h 4173794"/>
              <a:gd name="connsiteX163" fmla="*/ 944721 w 5546218"/>
              <a:gd name="connsiteY163" fmla="*/ 2094271 h 4173794"/>
              <a:gd name="connsiteX164" fmla="*/ 974218 w 5546218"/>
              <a:gd name="connsiteY164" fmla="*/ 1976284 h 4173794"/>
              <a:gd name="connsiteX165" fmla="*/ 1003714 w 5546218"/>
              <a:gd name="connsiteY165" fmla="*/ 1932039 h 4173794"/>
              <a:gd name="connsiteX166" fmla="*/ 959469 w 5546218"/>
              <a:gd name="connsiteY166" fmla="*/ 1917290 h 4173794"/>
              <a:gd name="connsiteX167" fmla="*/ 988966 w 5546218"/>
              <a:gd name="connsiteY167" fmla="*/ 1828800 h 4173794"/>
              <a:gd name="connsiteX168" fmla="*/ 1018463 w 5546218"/>
              <a:gd name="connsiteY168" fmla="*/ 1769806 h 4173794"/>
              <a:gd name="connsiteX169" fmla="*/ 988966 w 5546218"/>
              <a:gd name="connsiteY169" fmla="*/ 1578077 h 4173794"/>
              <a:gd name="connsiteX170" fmla="*/ 959469 w 5546218"/>
              <a:gd name="connsiteY170" fmla="*/ 1533832 h 4173794"/>
              <a:gd name="connsiteX171" fmla="*/ 974218 w 5546218"/>
              <a:gd name="connsiteY171" fmla="*/ 1489587 h 4173794"/>
              <a:gd name="connsiteX172" fmla="*/ 1062708 w 5546218"/>
              <a:gd name="connsiteY172" fmla="*/ 1445342 h 4173794"/>
              <a:gd name="connsiteX173" fmla="*/ 1195444 w 5546218"/>
              <a:gd name="connsiteY173" fmla="*/ 1371600 h 4173794"/>
              <a:gd name="connsiteX174" fmla="*/ 1210192 w 5546218"/>
              <a:gd name="connsiteY174" fmla="*/ 1135626 h 4173794"/>
              <a:gd name="connsiteX175" fmla="*/ 1165947 w 5546218"/>
              <a:gd name="connsiteY175" fmla="*/ 1120877 h 4173794"/>
              <a:gd name="connsiteX176" fmla="*/ 1136450 w 5546218"/>
              <a:gd name="connsiteY176" fmla="*/ 1032387 h 4173794"/>
              <a:gd name="connsiteX177" fmla="*/ 1121702 w 5546218"/>
              <a:gd name="connsiteY177" fmla="*/ 988142 h 4173794"/>
              <a:gd name="connsiteX178" fmla="*/ 1092205 w 5546218"/>
              <a:gd name="connsiteY178" fmla="*/ 943897 h 4173794"/>
              <a:gd name="connsiteX179" fmla="*/ 974218 w 5546218"/>
              <a:gd name="connsiteY179" fmla="*/ 958645 h 4173794"/>
              <a:gd name="connsiteX180" fmla="*/ 929973 w 5546218"/>
              <a:gd name="connsiteY180" fmla="*/ 988142 h 4173794"/>
              <a:gd name="connsiteX181" fmla="*/ 885727 w 5546218"/>
              <a:gd name="connsiteY181" fmla="*/ 1002890 h 4173794"/>
              <a:gd name="connsiteX182" fmla="*/ 841482 w 5546218"/>
              <a:gd name="connsiteY182" fmla="*/ 1032387 h 4173794"/>
              <a:gd name="connsiteX183" fmla="*/ 738244 w 5546218"/>
              <a:gd name="connsiteY183" fmla="*/ 973394 h 4173794"/>
              <a:gd name="connsiteX184" fmla="*/ 693998 w 5546218"/>
              <a:gd name="connsiteY184" fmla="*/ 943897 h 4173794"/>
              <a:gd name="connsiteX185" fmla="*/ 517018 w 5546218"/>
              <a:gd name="connsiteY185" fmla="*/ 958645 h 4173794"/>
              <a:gd name="connsiteX186" fmla="*/ 472773 w 5546218"/>
              <a:gd name="connsiteY186" fmla="*/ 943897 h 4173794"/>
              <a:gd name="connsiteX187" fmla="*/ 502269 w 5546218"/>
              <a:gd name="connsiteY187" fmla="*/ 884903 h 4173794"/>
              <a:gd name="connsiteX188" fmla="*/ 487521 w 5546218"/>
              <a:gd name="connsiteY188" fmla="*/ 840658 h 4173794"/>
              <a:gd name="connsiteX189" fmla="*/ 325289 w 5546218"/>
              <a:gd name="connsiteY189" fmla="*/ 840658 h 4173794"/>
              <a:gd name="connsiteX190" fmla="*/ 281044 w 5546218"/>
              <a:gd name="connsiteY190" fmla="*/ 884903 h 4173794"/>
              <a:gd name="connsiteX191" fmla="*/ 222050 w 5546218"/>
              <a:gd name="connsiteY191" fmla="*/ 899652 h 4173794"/>
              <a:gd name="connsiteX192" fmla="*/ 104063 w 5546218"/>
              <a:gd name="connsiteY192" fmla="*/ 914400 h 41737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Lst>
            <a:rect l="l" t="t" r="r" b="b"/>
            <a:pathLst>
              <a:path w="5546218" h="4173794">
                <a:moveTo>
                  <a:pt x="104063" y="914400"/>
                </a:moveTo>
                <a:cubicBezTo>
                  <a:pt x="89315" y="909484"/>
                  <a:pt x="133560" y="887880"/>
                  <a:pt x="133560" y="870155"/>
                </a:cubicBezTo>
                <a:cubicBezTo>
                  <a:pt x="133560" y="829616"/>
                  <a:pt x="104063" y="752168"/>
                  <a:pt x="104063" y="752168"/>
                </a:cubicBezTo>
                <a:cubicBezTo>
                  <a:pt x="108979" y="737420"/>
                  <a:pt x="121367" y="723258"/>
                  <a:pt x="118811" y="707923"/>
                </a:cubicBezTo>
                <a:cubicBezTo>
                  <a:pt x="110962" y="660832"/>
                  <a:pt x="79581" y="660433"/>
                  <a:pt x="45069" y="648929"/>
                </a:cubicBezTo>
                <a:cubicBezTo>
                  <a:pt x="64274" y="636125"/>
                  <a:pt x="117015" y="614043"/>
                  <a:pt x="104063" y="575187"/>
                </a:cubicBezTo>
                <a:cubicBezTo>
                  <a:pt x="97467" y="555400"/>
                  <a:pt x="74566" y="545690"/>
                  <a:pt x="59818" y="530942"/>
                </a:cubicBezTo>
                <a:cubicBezTo>
                  <a:pt x="22745" y="419727"/>
                  <a:pt x="72755" y="556816"/>
                  <a:pt x="15573" y="442452"/>
                </a:cubicBezTo>
                <a:cubicBezTo>
                  <a:pt x="8620" y="428547"/>
                  <a:pt x="5740" y="412955"/>
                  <a:pt x="824" y="398206"/>
                </a:cubicBezTo>
                <a:cubicBezTo>
                  <a:pt x="10656" y="353961"/>
                  <a:pt x="0" y="299160"/>
                  <a:pt x="30321" y="265471"/>
                </a:cubicBezTo>
                <a:cubicBezTo>
                  <a:pt x="53576" y="239632"/>
                  <a:pt x="107578" y="273818"/>
                  <a:pt x="133560" y="250723"/>
                </a:cubicBezTo>
                <a:cubicBezTo>
                  <a:pt x="160310" y="226945"/>
                  <a:pt x="137749" y="172791"/>
                  <a:pt x="163056" y="147484"/>
                </a:cubicBezTo>
                <a:cubicBezTo>
                  <a:pt x="184201" y="126339"/>
                  <a:pt x="221991" y="137282"/>
                  <a:pt x="251547" y="132735"/>
                </a:cubicBezTo>
                <a:cubicBezTo>
                  <a:pt x="285905" y="127449"/>
                  <a:pt x="320372" y="122903"/>
                  <a:pt x="354785" y="117987"/>
                </a:cubicBezTo>
                <a:cubicBezTo>
                  <a:pt x="412183" y="31891"/>
                  <a:pt x="348037" y="106613"/>
                  <a:pt x="443276" y="58994"/>
                </a:cubicBezTo>
                <a:cubicBezTo>
                  <a:pt x="474984" y="43140"/>
                  <a:pt x="531766" y="0"/>
                  <a:pt x="531766" y="0"/>
                </a:cubicBezTo>
                <a:cubicBezTo>
                  <a:pt x="580927" y="4916"/>
                  <a:pt x="630690" y="5643"/>
                  <a:pt x="679250" y="14748"/>
                </a:cubicBezTo>
                <a:cubicBezTo>
                  <a:pt x="709810" y="20478"/>
                  <a:pt x="767740" y="44245"/>
                  <a:pt x="767740" y="44245"/>
                </a:cubicBezTo>
                <a:cubicBezTo>
                  <a:pt x="901412" y="133359"/>
                  <a:pt x="820926" y="106449"/>
                  <a:pt x="1018463" y="88490"/>
                </a:cubicBezTo>
                <a:cubicBezTo>
                  <a:pt x="1033211" y="78658"/>
                  <a:pt x="1045071" y="60758"/>
                  <a:pt x="1062708" y="58994"/>
                </a:cubicBezTo>
                <a:cubicBezTo>
                  <a:pt x="1207053" y="44560"/>
                  <a:pt x="1123733" y="92783"/>
                  <a:pt x="1254437" y="103239"/>
                </a:cubicBezTo>
                <a:lnTo>
                  <a:pt x="1623147" y="132735"/>
                </a:lnTo>
                <a:cubicBezTo>
                  <a:pt x="1647728" y="137651"/>
                  <a:pt x="1673108" y="139557"/>
                  <a:pt x="1696889" y="147484"/>
                </a:cubicBezTo>
                <a:cubicBezTo>
                  <a:pt x="1754624" y="166729"/>
                  <a:pt x="1752428" y="189458"/>
                  <a:pt x="1814876" y="191729"/>
                </a:cubicBezTo>
                <a:cubicBezTo>
                  <a:pt x="2065481" y="200842"/>
                  <a:pt x="2316321" y="201561"/>
                  <a:pt x="2567044" y="206477"/>
                </a:cubicBezTo>
                <a:cubicBezTo>
                  <a:pt x="2587911" y="213433"/>
                  <a:pt x="2651760" y="235974"/>
                  <a:pt x="2670282" y="235974"/>
                </a:cubicBezTo>
                <a:cubicBezTo>
                  <a:pt x="2705044" y="235974"/>
                  <a:pt x="2739108" y="226142"/>
                  <a:pt x="2773521" y="221226"/>
                </a:cubicBezTo>
                <a:cubicBezTo>
                  <a:pt x="2783353" y="206478"/>
                  <a:pt x="2789177" y="188054"/>
                  <a:pt x="2803018" y="176981"/>
                </a:cubicBezTo>
                <a:cubicBezTo>
                  <a:pt x="2815157" y="167269"/>
                  <a:pt x="2831717" y="162232"/>
                  <a:pt x="2847263" y="162232"/>
                </a:cubicBezTo>
                <a:cubicBezTo>
                  <a:pt x="2906461" y="162232"/>
                  <a:pt x="2965250" y="172065"/>
                  <a:pt x="3024244" y="176981"/>
                </a:cubicBezTo>
                <a:cubicBezTo>
                  <a:pt x="3117196" y="223456"/>
                  <a:pt x="3064112" y="205095"/>
                  <a:pt x="3201224" y="221226"/>
                </a:cubicBezTo>
                <a:cubicBezTo>
                  <a:pt x="3526355" y="259477"/>
                  <a:pt x="3153564" y="213424"/>
                  <a:pt x="3451947" y="250723"/>
                </a:cubicBezTo>
                <a:cubicBezTo>
                  <a:pt x="3456863" y="285136"/>
                  <a:pt x="3452577" y="322195"/>
                  <a:pt x="3466695" y="353961"/>
                </a:cubicBezTo>
                <a:cubicBezTo>
                  <a:pt x="3473894" y="370159"/>
                  <a:pt x="3493608" y="379744"/>
                  <a:pt x="3510940" y="383458"/>
                </a:cubicBezTo>
                <a:cubicBezTo>
                  <a:pt x="3564035" y="394835"/>
                  <a:pt x="3619095" y="393290"/>
                  <a:pt x="3673173" y="398206"/>
                </a:cubicBezTo>
                <a:cubicBezTo>
                  <a:pt x="3712502" y="408038"/>
                  <a:pt x="3762494" y="399037"/>
                  <a:pt x="3791160" y="427703"/>
                </a:cubicBezTo>
                <a:cubicBezTo>
                  <a:pt x="3875034" y="511577"/>
                  <a:pt x="3794274" y="444008"/>
                  <a:pt x="3879650" y="486697"/>
                </a:cubicBezTo>
                <a:cubicBezTo>
                  <a:pt x="3895504" y="494624"/>
                  <a:pt x="3907697" y="508995"/>
                  <a:pt x="3923895" y="516194"/>
                </a:cubicBezTo>
                <a:cubicBezTo>
                  <a:pt x="4024035" y="560700"/>
                  <a:pt x="4066147" y="550170"/>
                  <a:pt x="4189366" y="560439"/>
                </a:cubicBezTo>
                <a:cubicBezTo>
                  <a:pt x="4209031" y="570271"/>
                  <a:pt x="4229271" y="579027"/>
                  <a:pt x="4248360" y="589935"/>
                </a:cubicBezTo>
                <a:cubicBezTo>
                  <a:pt x="4263750" y="598729"/>
                  <a:pt x="4275017" y="617233"/>
                  <a:pt x="4292605" y="619432"/>
                </a:cubicBezTo>
                <a:cubicBezTo>
                  <a:pt x="4317479" y="622541"/>
                  <a:pt x="4341766" y="609600"/>
                  <a:pt x="4366347" y="604684"/>
                </a:cubicBezTo>
                <a:cubicBezTo>
                  <a:pt x="4371263" y="589936"/>
                  <a:pt x="4370102" y="571432"/>
                  <a:pt x="4381095" y="560439"/>
                </a:cubicBezTo>
                <a:cubicBezTo>
                  <a:pt x="4392088" y="549446"/>
                  <a:pt x="4411051" y="551814"/>
                  <a:pt x="4425340" y="545690"/>
                </a:cubicBezTo>
                <a:cubicBezTo>
                  <a:pt x="4445548" y="537029"/>
                  <a:pt x="4464669" y="526026"/>
                  <a:pt x="4484334" y="516194"/>
                </a:cubicBezTo>
                <a:cubicBezTo>
                  <a:pt x="4683535" y="544650"/>
                  <a:pt x="4518562" y="514802"/>
                  <a:pt x="4631818" y="545690"/>
                </a:cubicBezTo>
                <a:cubicBezTo>
                  <a:pt x="4670929" y="556357"/>
                  <a:pt x="4749805" y="575187"/>
                  <a:pt x="4749805" y="575187"/>
                </a:cubicBezTo>
                <a:cubicBezTo>
                  <a:pt x="4769469" y="585019"/>
                  <a:pt x="4787587" y="598899"/>
                  <a:pt x="4808798" y="604684"/>
                </a:cubicBezTo>
                <a:cubicBezTo>
                  <a:pt x="4842335" y="613831"/>
                  <a:pt x="4882559" y="601008"/>
                  <a:pt x="4912037" y="619432"/>
                </a:cubicBezTo>
                <a:cubicBezTo>
                  <a:pt x="4929226" y="630175"/>
                  <a:pt x="4918800" y="659795"/>
                  <a:pt x="4926785" y="678426"/>
                </a:cubicBezTo>
                <a:cubicBezTo>
                  <a:pt x="4933767" y="694718"/>
                  <a:pt x="4946450" y="707923"/>
                  <a:pt x="4956282" y="722671"/>
                </a:cubicBezTo>
                <a:cubicBezTo>
                  <a:pt x="5020192" y="717755"/>
                  <a:pt x="5084408" y="715874"/>
                  <a:pt x="5148011" y="707923"/>
                </a:cubicBezTo>
                <a:cubicBezTo>
                  <a:pt x="5163437" y="705995"/>
                  <a:pt x="5176710" y="693174"/>
                  <a:pt x="5192256" y="693174"/>
                </a:cubicBezTo>
                <a:cubicBezTo>
                  <a:pt x="5217323" y="693174"/>
                  <a:pt x="5241417" y="703007"/>
                  <a:pt x="5265998" y="707923"/>
                </a:cubicBezTo>
                <a:cubicBezTo>
                  <a:pt x="5300411" y="703007"/>
                  <a:pt x="5335150" y="699992"/>
                  <a:pt x="5369237" y="693174"/>
                </a:cubicBezTo>
                <a:cubicBezTo>
                  <a:pt x="5384481" y="690125"/>
                  <a:pt x="5397936" y="678426"/>
                  <a:pt x="5413482" y="678426"/>
                </a:cubicBezTo>
                <a:cubicBezTo>
                  <a:pt x="5433752" y="678426"/>
                  <a:pt x="5452689" y="688777"/>
                  <a:pt x="5472476" y="693174"/>
                </a:cubicBezTo>
                <a:cubicBezTo>
                  <a:pt x="5496947" y="698612"/>
                  <a:pt x="5521637" y="703007"/>
                  <a:pt x="5546218" y="707923"/>
                </a:cubicBezTo>
                <a:cubicBezTo>
                  <a:pt x="5541302" y="742336"/>
                  <a:pt x="5541458" y="777865"/>
                  <a:pt x="5531469" y="811161"/>
                </a:cubicBezTo>
                <a:cubicBezTo>
                  <a:pt x="5526376" y="828139"/>
                  <a:pt x="5503930" y="837789"/>
                  <a:pt x="5501973" y="855406"/>
                </a:cubicBezTo>
                <a:cubicBezTo>
                  <a:pt x="5498671" y="885127"/>
                  <a:pt x="5511805" y="914400"/>
                  <a:pt x="5516721" y="943897"/>
                </a:cubicBezTo>
                <a:cubicBezTo>
                  <a:pt x="5501973" y="958645"/>
                  <a:pt x="5490585" y="977794"/>
                  <a:pt x="5472476" y="988142"/>
                </a:cubicBezTo>
                <a:cubicBezTo>
                  <a:pt x="5454877" y="998199"/>
                  <a:pt x="5426673" y="987500"/>
                  <a:pt x="5413482" y="1002890"/>
                </a:cubicBezTo>
                <a:cubicBezTo>
                  <a:pt x="5393247" y="1026497"/>
                  <a:pt x="5413482" y="1081549"/>
                  <a:pt x="5383985" y="1091381"/>
                </a:cubicBezTo>
                <a:lnTo>
                  <a:pt x="5295495" y="1120877"/>
                </a:lnTo>
                <a:cubicBezTo>
                  <a:pt x="5220453" y="1233441"/>
                  <a:pt x="5273642" y="1196649"/>
                  <a:pt x="5177508" y="1224116"/>
                </a:cubicBezTo>
                <a:cubicBezTo>
                  <a:pt x="5162560" y="1228387"/>
                  <a:pt x="5148011" y="1233949"/>
                  <a:pt x="5133263" y="1238865"/>
                </a:cubicBezTo>
                <a:cubicBezTo>
                  <a:pt x="5123431" y="1253613"/>
                  <a:pt x="5117106" y="1271438"/>
                  <a:pt x="5103766" y="1283110"/>
                </a:cubicBezTo>
                <a:cubicBezTo>
                  <a:pt x="5059831" y="1321553"/>
                  <a:pt x="5023696" y="1343686"/>
                  <a:pt x="4971031" y="1356852"/>
                </a:cubicBezTo>
                <a:cubicBezTo>
                  <a:pt x="4946712" y="1362932"/>
                  <a:pt x="4921870" y="1366684"/>
                  <a:pt x="4897289" y="1371600"/>
                </a:cubicBezTo>
                <a:cubicBezTo>
                  <a:pt x="4882541" y="1386348"/>
                  <a:pt x="4870398" y="1404275"/>
                  <a:pt x="4853044" y="1415845"/>
                </a:cubicBezTo>
                <a:cubicBezTo>
                  <a:pt x="4840109" y="1424469"/>
                  <a:pt x="4824133" y="1428038"/>
                  <a:pt x="4808798" y="1430594"/>
                </a:cubicBezTo>
                <a:cubicBezTo>
                  <a:pt x="4764886" y="1437913"/>
                  <a:pt x="4720308" y="1440426"/>
                  <a:pt x="4676063" y="1445342"/>
                </a:cubicBezTo>
                <a:cubicBezTo>
                  <a:pt x="4661315" y="1455174"/>
                  <a:pt x="4645435" y="1463491"/>
                  <a:pt x="4631818" y="1474839"/>
                </a:cubicBezTo>
                <a:cubicBezTo>
                  <a:pt x="4615795" y="1488192"/>
                  <a:pt x="4604927" y="1507515"/>
                  <a:pt x="4587573" y="1519084"/>
                </a:cubicBezTo>
                <a:cubicBezTo>
                  <a:pt x="4574638" y="1527707"/>
                  <a:pt x="4558076" y="1528916"/>
                  <a:pt x="4543327" y="1533832"/>
                </a:cubicBezTo>
                <a:cubicBezTo>
                  <a:pt x="4529659" y="1542944"/>
                  <a:pt x="4466525" y="1571955"/>
                  <a:pt x="4484334" y="1607574"/>
                </a:cubicBezTo>
                <a:cubicBezTo>
                  <a:pt x="4491286" y="1621479"/>
                  <a:pt x="4513831" y="1617407"/>
                  <a:pt x="4528579" y="1622323"/>
                </a:cubicBezTo>
                <a:cubicBezTo>
                  <a:pt x="4523663" y="1637071"/>
                  <a:pt x="4520783" y="1652663"/>
                  <a:pt x="4513831" y="1666568"/>
                </a:cubicBezTo>
                <a:cubicBezTo>
                  <a:pt x="4473985" y="1746260"/>
                  <a:pt x="4465923" y="1712859"/>
                  <a:pt x="4351598" y="1725561"/>
                </a:cubicBezTo>
                <a:cubicBezTo>
                  <a:pt x="4267068" y="1852359"/>
                  <a:pt x="4379623" y="1703141"/>
                  <a:pt x="4277856" y="1784555"/>
                </a:cubicBezTo>
                <a:cubicBezTo>
                  <a:pt x="4264015" y="1795628"/>
                  <a:pt x="4258192" y="1814052"/>
                  <a:pt x="4248360" y="1828800"/>
                </a:cubicBezTo>
                <a:cubicBezTo>
                  <a:pt x="4247112" y="1837539"/>
                  <a:pt x="4237583" y="1948204"/>
                  <a:pt x="4218863" y="1976284"/>
                </a:cubicBezTo>
                <a:cubicBezTo>
                  <a:pt x="4207294" y="1993638"/>
                  <a:pt x="4189366" y="2005781"/>
                  <a:pt x="4174618" y="2020529"/>
                </a:cubicBezTo>
                <a:cubicBezTo>
                  <a:pt x="4169702" y="2035277"/>
                  <a:pt x="4172519" y="2055738"/>
                  <a:pt x="4159869" y="2064774"/>
                </a:cubicBezTo>
                <a:cubicBezTo>
                  <a:pt x="4134568" y="2082846"/>
                  <a:pt x="4071379" y="2094271"/>
                  <a:pt x="4071379" y="2094271"/>
                </a:cubicBezTo>
                <a:cubicBezTo>
                  <a:pt x="4056631" y="2109019"/>
                  <a:pt x="4035605" y="2119456"/>
                  <a:pt x="4027134" y="2138516"/>
                </a:cubicBezTo>
                <a:cubicBezTo>
                  <a:pt x="4005516" y="2187157"/>
                  <a:pt x="4005171" y="2227327"/>
                  <a:pt x="4027134" y="2271252"/>
                </a:cubicBezTo>
                <a:cubicBezTo>
                  <a:pt x="4035061" y="2287106"/>
                  <a:pt x="4046799" y="2300749"/>
                  <a:pt x="4056631" y="2315497"/>
                </a:cubicBezTo>
                <a:cubicBezTo>
                  <a:pt x="4059118" y="2337877"/>
                  <a:pt x="4052347" y="2462146"/>
                  <a:pt x="4100876" y="2492477"/>
                </a:cubicBezTo>
                <a:cubicBezTo>
                  <a:pt x="4127242" y="2508956"/>
                  <a:pt x="4189366" y="2521974"/>
                  <a:pt x="4189366" y="2521974"/>
                </a:cubicBezTo>
                <a:cubicBezTo>
                  <a:pt x="4190349" y="2524924"/>
                  <a:pt x="4245410" y="2631112"/>
                  <a:pt x="4204114" y="2654710"/>
                </a:cubicBezTo>
                <a:cubicBezTo>
                  <a:pt x="4178150" y="2669546"/>
                  <a:pt x="4145121" y="2664542"/>
                  <a:pt x="4115624" y="2669458"/>
                </a:cubicBezTo>
                <a:cubicBezTo>
                  <a:pt x="4095960" y="2698955"/>
                  <a:pt x="4090262" y="2746737"/>
                  <a:pt x="4056631" y="2757948"/>
                </a:cubicBezTo>
                <a:cubicBezTo>
                  <a:pt x="3950537" y="2793313"/>
                  <a:pt x="4083033" y="2750404"/>
                  <a:pt x="3953392" y="2787445"/>
                </a:cubicBezTo>
                <a:cubicBezTo>
                  <a:pt x="3938444" y="2791716"/>
                  <a:pt x="3923895" y="2797278"/>
                  <a:pt x="3909147" y="2802194"/>
                </a:cubicBezTo>
                <a:cubicBezTo>
                  <a:pt x="3904231" y="2816942"/>
                  <a:pt x="3906538" y="2836727"/>
                  <a:pt x="3894398" y="2846439"/>
                </a:cubicBezTo>
                <a:cubicBezTo>
                  <a:pt x="3878570" y="2859101"/>
                  <a:pt x="3854036" y="2853202"/>
                  <a:pt x="3835405" y="2861187"/>
                </a:cubicBezTo>
                <a:cubicBezTo>
                  <a:pt x="3819113" y="2868169"/>
                  <a:pt x="3805908" y="2880852"/>
                  <a:pt x="3791160" y="2890684"/>
                </a:cubicBezTo>
                <a:cubicBezTo>
                  <a:pt x="3786244" y="2959510"/>
                  <a:pt x="3784473" y="3028633"/>
                  <a:pt x="3776411" y="3097161"/>
                </a:cubicBezTo>
                <a:cubicBezTo>
                  <a:pt x="3774595" y="3112601"/>
                  <a:pt x="3764712" y="3126162"/>
                  <a:pt x="3761663" y="3141406"/>
                </a:cubicBezTo>
                <a:cubicBezTo>
                  <a:pt x="3754845" y="3175493"/>
                  <a:pt x="3763796" y="3214257"/>
                  <a:pt x="3746914" y="3244645"/>
                </a:cubicBezTo>
                <a:cubicBezTo>
                  <a:pt x="3729416" y="3276142"/>
                  <a:pt x="3616789" y="3285997"/>
                  <a:pt x="3599431" y="3288890"/>
                </a:cubicBezTo>
                <a:cubicBezTo>
                  <a:pt x="3584682" y="3298722"/>
                  <a:pt x="3571039" y="3310460"/>
                  <a:pt x="3555185" y="3318387"/>
                </a:cubicBezTo>
                <a:cubicBezTo>
                  <a:pt x="3541280" y="3325339"/>
                  <a:pt x="3524530" y="3325585"/>
                  <a:pt x="3510940" y="3333135"/>
                </a:cubicBezTo>
                <a:cubicBezTo>
                  <a:pt x="3479951" y="3350351"/>
                  <a:pt x="3451947" y="3372464"/>
                  <a:pt x="3422450" y="3392129"/>
                </a:cubicBezTo>
                <a:lnTo>
                  <a:pt x="3378205" y="3421626"/>
                </a:lnTo>
                <a:cubicBezTo>
                  <a:pt x="3363457" y="3431458"/>
                  <a:pt x="3346494" y="3438589"/>
                  <a:pt x="3333960" y="3451123"/>
                </a:cubicBezTo>
                <a:cubicBezTo>
                  <a:pt x="3319211" y="3465871"/>
                  <a:pt x="3303067" y="3479345"/>
                  <a:pt x="3289714" y="3495368"/>
                </a:cubicBezTo>
                <a:cubicBezTo>
                  <a:pt x="3278367" y="3508985"/>
                  <a:pt x="3267417" y="3523416"/>
                  <a:pt x="3260218" y="3539613"/>
                </a:cubicBezTo>
                <a:cubicBezTo>
                  <a:pt x="3247590" y="3568025"/>
                  <a:pt x="3260218" y="3618270"/>
                  <a:pt x="3230721" y="3628103"/>
                </a:cubicBezTo>
                <a:lnTo>
                  <a:pt x="3186476" y="3642852"/>
                </a:lnTo>
                <a:cubicBezTo>
                  <a:pt x="3176644" y="3657600"/>
                  <a:pt x="3169513" y="3674563"/>
                  <a:pt x="3156979" y="3687097"/>
                </a:cubicBezTo>
                <a:cubicBezTo>
                  <a:pt x="3144445" y="3699631"/>
                  <a:pt x="3128932" y="3709395"/>
                  <a:pt x="3112734" y="3716594"/>
                </a:cubicBezTo>
                <a:cubicBezTo>
                  <a:pt x="2985769" y="3773023"/>
                  <a:pt x="2904091" y="3752414"/>
                  <a:pt x="2744024" y="3760839"/>
                </a:cubicBezTo>
                <a:cubicBezTo>
                  <a:pt x="2724360" y="3765755"/>
                  <a:pt x="2704521" y="3770019"/>
                  <a:pt x="2685031" y="3775587"/>
                </a:cubicBezTo>
                <a:cubicBezTo>
                  <a:pt x="2670083" y="3779858"/>
                  <a:pt x="2656305" y="3791248"/>
                  <a:pt x="2640785" y="3790335"/>
                </a:cubicBezTo>
                <a:cubicBezTo>
                  <a:pt x="2571381" y="3786253"/>
                  <a:pt x="2503134" y="3770671"/>
                  <a:pt x="2434308" y="3760839"/>
                </a:cubicBezTo>
                <a:cubicBezTo>
                  <a:pt x="2349197" y="3697006"/>
                  <a:pt x="2361525" y="3685668"/>
                  <a:pt x="2213082" y="3731342"/>
                </a:cubicBezTo>
                <a:cubicBezTo>
                  <a:pt x="2196140" y="3736555"/>
                  <a:pt x="2197426" y="3764514"/>
                  <a:pt x="2183585" y="3775587"/>
                </a:cubicBezTo>
                <a:cubicBezTo>
                  <a:pt x="2171446" y="3785298"/>
                  <a:pt x="2154088" y="3785419"/>
                  <a:pt x="2139340" y="3790335"/>
                </a:cubicBezTo>
                <a:cubicBezTo>
                  <a:pt x="2124592" y="3800167"/>
                  <a:pt x="2106168" y="3805991"/>
                  <a:pt x="2095095" y="3819832"/>
                </a:cubicBezTo>
                <a:cubicBezTo>
                  <a:pt x="2085384" y="3831971"/>
                  <a:pt x="2092486" y="3854365"/>
                  <a:pt x="2080347" y="3864077"/>
                </a:cubicBezTo>
                <a:cubicBezTo>
                  <a:pt x="2064519" y="3876740"/>
                  <a:pt x="2040843" y="3873257"/>
                  <a:pt x="2021353" y="3878826"/>
                </a:cubicBezTo>
                <a:cubicBezTo>
                  <a:pt x="2006405" y="3883097"/>
                  <a:pt x="1992056" y="3889303"/>
                  <a:pt x="1977108" y="3893574"/>
                </a:cubicBezTo>
                <a:cubicBezTo>
                  <a:pt x="1957618" y="3899143"/>
                  <a:pt x="1937529" y="3902499"/>
                  <a:pt x="1918114" y="3908323"/>
                </a:cubicBezTo>
                <a:cubicBezTo>
                  <a:pt x="1888333" y="3917257"/>
                  <a:pt x="1859121" y="3927987"/>
                  <a:pt x="1829624" y="3937819"/>
                </a:cubicBezTo>
                <a:cubicBezTo>
                  <a:pt x="1814876" y="3942735"/>
                  <a:pt x="1798314" y="3943944"/>
                  <a:pt x="1785379" y="3952568"/>
                </a:cubicBezTo>
                <a:cubicBezTo>
                  <a:pt x="1724269" y="3993309"/>
                  <a:pt x="1758330" y="3977766"/>
                  <a:pt x="1682140" y="3996813"/>
                </a:cubicBezTo>
                <a:cubicBezTo>
                  <a:pt x="1649524" y="4029429"/>
                  <a:pt x="1628931" y="4044238"/>
                  <a:pt x="1608398" y="4085303"/>
                </a:cubicBezTo>
                <a:cubicBezTo>
                  <a:pt x="1601446" y="4099208"/>
                  <a:pt x="1603361" y="4117409"/>
                  <a:pt x="1593650" y="4129548"/>
                </a:cubicBezTo>
                <a:cubicBezTo>
                  <a:pt x="1572858" y="4155539"/>
                  <a:pt x="1534306" y="4164078"/>
                  <a:pt x="1505160" y="4173794"/>
                </a:cubicBezTo>
                <a:cubicBezTo>
                  <a:pt x="1485495" y="4168878"/>
                  <a:pt x="1464797" y="4167030"/>
                  <a:pt x="1446166" y="4159045"/>
                </a:cubicBezTo>
                <a:cubicBezTo>
                  <a:pt x="1429874" y="4152063"/>
                  <a:pt x="1415379" y="4141083"/>
                  <a:pt x="1401921" y="4129548"/>
                </a:cubicBezTo>
                <a:cubicBezTo>
                  <a:pt x="1336538" y="4073506"/>
                  <a:pt x="1334543" y="4057978"/>
                  <a:pt x="1283934" y="3982065"/>
                </a:cubicBezTo>
                <a:lnTo>
                  <a:pt x="1224940" y="3893574"/>
                </a:lnTo>
                <a:cubicBezTo>
                  <a:pt x="1215108" y="3878826"/>
                  <a:pt x="1201049" y="3866144"/>
                  <a:pt x="1195444" y="3849329"/>
                </a:cubicBezTo>
                <a:lnTo>
                  <a:pt x="1180695" y="3805084"/>
                </a:lnTo>
                <a:cubicBezTo>
                  <a:pt x="1196749" y="3756925"/>
                  <a:pt x="1209171" y="3744049"/>
                  <a:pt x="1180695" y="3687097"/>
                </a:cubicBezTo>
                <a:cubicBezTo>
                  <a:pt x="1171367" y="3668442"/>
                  <a:pt x="1149802" y="3658875"/>
                  <a:pt x="1136450" y="3642852"/>
                </a:cubicBezTo>
                <a:cubicBezTo>
                  <a:pt x="1125102" y="3629235"/>
                  <a:pt x="1115747" y="3613996"/>
                  <a:pt x="1106953" y="3598606"/>
                </a:cubicBezTo>
                <a:cubicBezTo>
                  <a:pt x="1096045" y="3579517"/>
                  <a:pt x="1091531" y="3556503"/>
                  <a:pt x="1077456" y="3539613"/>
                </a:cubicBezTo>
                <a:cubicBezTo>
                  <a:pt x="1050488" y="3507252"/>
                  <a:pt x="974342" y="3490493"/>
                  <a:pt x="944721" y="3480619"/>
                </a:cubicBezTo>
                <a:cubicBezTo>
                  <a:pt x="929973" y="3475703"/>
                  <a:pt x="915720" y="3468920"/>
                  <a:pt x="900476" y="3465871"/>
                </a:cubicBezTo>
                <a:lnTo>
                  <a:pt x="752992" y="3436374"/>
                </a:lnTo>
                <a:lnTo>
                  <a:pt x="723495" y="3347884"/>
                </a:lnTo>
                <a:lnTo>
                  <a:pt x="708747" y="3303639"/>
                </a:lnTo>
                <a:cubicBezTo>
                  <a:pt x="742622" y="3032634"/>
                  <a:pt x="693939" y="3279197"/>
                  <a:pt x="752992" y="3141406"/>
                </a:cubicBezTo>
                <a:cubicBezTo>
                  <a:pt x="760977" y="3122775"/>
                  <a:pt x="756497" y="3099278"/>
                  <a:pt x="767740" y="3082413"/>
                </a:cubicBezTo>
                <a:cubicBezTo>
                  <a:pt x="777572" y="3067665"/>
                  <a:pt x="798368" y="3064263"/>
                  <a:pt x="811985" y="3052916"/>
                </a:cubicBezTo>
                <a:cubicBezTo>
                  <a:pt x="854572" y="3017427"/>
                  <a:pt x="856723" y="3007933"/>
                  <a:pt x="885727" y="2964426"/>
                </a:cubicBezTo>
                <a:cubicBezTo>
                  <a:pt x="875895" y="2949678"/>
                  <a:pt x="863213" y="2936473"/>
                  <a:pt x="856231" y="2920181"/>
                </a:cubicBezTo>
                <a:cubicBezTo>
                  <a:pt x="848246" y="2901550"/>
                  <a:pt x="847892" y="2880417"/>
                  <a:pt x="841482" y="2861187"/>
                </a:cubicBezTo>
                <a:cubicBezTo>
                  <a:pt x="833110" y="2836071"/>
                  <a:pt x="821817" y="2812026"/>
                  <a:pt x="811985" y="2787445"/>
                </a:cubicBezTo>
                <a:cubicBezTo>
                  <a:pt x="842682" y="2664665"/>
                  <a:pt x="805304" y="2786061"/>
                  <a:pt x="856231" y="2684206"/>
                </a:cubicBezTo>
                <a:cubicBezTo>
                  <a:pt x="917289" y="2562089"/>
                  <a:pt x="815945" y="2722512"/>
                  <a:pt x="900476" y="2595716"/>
                </a:cubicBezTo>
                <a:cubicBezTo>
                  <a:pt x="924322" y="2524177"/>
                  <a:pt x="921660" y="2554149"/>
                  <a:pt x="900476" y="2448232"/>
                </a:cubicBezTo>
                <a:cubicBezTo>
                  <a:pt x="897427" y="2432988"/>
                  <a:pt x="895679" y="2415930"/>
                  <a:pt x="885727" y="2403987"/>
                </a:cubicBezTo>
                <a:cubicBezTo>
                  <a:pt x="869991" y="2385104"/>
                  <a:pt x="844115" y="2377123"/>
                  <a:pt x="826734" y="2359742"/>
                </a:cubicBezTo>
                <a:cubicBezTo>
                  <a:pt x="814200" y="2347208"/>
                  <a:pt x="807069" y="2330245"/>
                  <a:pt x="797237" y="2315497"/>
                </a:cubicBezTo>
                <a:cubicBezTo>
                  <a:pt x="785270" y="2279594"/>
                  <a:pt x="766736" y="2250385"/>
                  <a:pt x="797237" y="2212258"/>
                </a:cubicBezTo>
                <a:cubicBezTo>
                  <a:pt x="806948" y="2200119"/>
                  <a:pt x="826734" y="2202426"/>
                  <a:pt x="841482" y="2197510"/>
                </a:cubicBezTo>
                <a:cubicBezTo>
                  <a:pt x="870979" y="2177845"/>
                  <a:pt x="918763" y="2172148"/>
                  <a:pt x="929973" y="2138516"/>
                </a:cubicBezTo>
                <a:cubicBezTo>
                  <a:pt x="934889" y="2123768"/>
                  <a:pt x="940951" y="2109353"/>
                  <a:pt x="944721" y="2094271"/>
                </a:cubicBezTo>
                <a:cubicBezTo>
                  <a:pt x="953137" y="2060605"/>
                  <a:pt x="957359" y="2010001"/>
                  <a:pt x="974218" y="1976284"/>
                </a:cubicBezTo>
                <a:cubicBezTo>
                  <a:pt x="982145" y="1960430"/>
                  <a:pt x="993882" y="1946787"/>
                  <a:pt x="1003714" y="1932039"/>
                </a:cubicBezTo>
                <a:cubicBezTo>
                  <a:pt x="988966" y="1927123"/>
                  <a:pt x="970462" y="1928283"/>
                  <a:pt x="959469" y="1917290"/>
                </a:cubicBezTo>
                <a:cubicBezTo>
                  <a:pt x="913477" y="1871297"/>
                  <a:pt x="966798" y="1859836"/>
                  <a:pt x="988966" y="1828800"/>
                </a:cubicBezTo>
                <a:cubicBezTo>
                  <a:pt x="1001745" y="1810909"/>
                  <a:pt x="1008631" y="1789471"/>
                  <a:pt x="1018463" y="1769806"/>
                </a:cubicBezTo>
                <a:cubicBezTo>
                  <a:pt x="1008631" y="1705896"/>
                  <a:pt x="1004649" y="1640808"/>
                  <a:pt x="988966" y="1578077"/>
                </a:cubicBezTo>
                <a:cubicBezTo>
                  <a:pt x="984667" y="1560881"/>
                  <a:pt x="962383" y="1551316"/>
                  <a:pt x="959469" y="1533832"/>
                </a:cubicBezTo>
                <a:cubicBezTo>
                  <a:pt x="956913" y="1518497"/>
                  <a:pt x="964506" y="1501726"/>
                  <a:pt x="974218" y="1489587"/>
                </a:cubicBezTo>
                <a:cubicBezTo>
                  <a:pt x="995012" y="1463595"/>
                  <a:pt x="1033560" y="1455058"/>
                  <a:pt x="1062708" y="1445342"/>
                </a:cubicBezTo>
                <a:cubicBezTo>
                  <a:pt x="1164133" y="1377724"/>
                  <a:pt x="1117566" y="1397558"/>
                  <a:pt x="1195444" y="1371600"/>
                </a:cubicBezTo>
                <a:cubicBezTo>
                  <a:pt x="1252032" y="1286716"/>
                  <a:pt x="1256904" y="1299120"/>
                  <a:pt x="1210192" y="1135626"/>
                </a:cubicBezTo>
                <a:cubicBezTo>
                  <a:pt x="1205921" y="1120678"/>
                  <a:pt x="1180695" y="1125793"/>
                  <a:pt x="1165947" y="1120877"/>
                </a:cubicBezTo>
                <a:lnTo>
                  <a:pt x="1136450" y="1032387"/>
                </a:lnTo>
                <a:cubicBezTo>
                  <a:pt x="1131534" y="1017639"/>
                  <a:pt x="1130325" y="1001077"/>
                  <a:pt x="1121702" y="988142"/>
                </a:cubicBezTo>
                <a:lnTo>
                  <a:pt x="1092205" y="943897"/>
                </a:lnTo>
                <a:cubicBezTo>
                  <a:pt x="1052876" y="948813"/>
                  <a:pt x="1012456" y="948216"/>
                  <a:pt x="974218" y="958645"/>
                </a:cubicBezTo>
                <a:cubicBezTo>
                  <a:pt x="957117" y="963309"/>
                  <a:pt x="945827" y="980215"/>
                  <a:pt x="929973" y="988142"/>
                </a:cubicBezTo>
                <a:cubicBezTo>
                  <a:pt x="916068" y="995094"/>
                  <a:pt x="900476" y="997974"/>
                  <a:pt x="885727" y="1002890"/>
                </a:cubicBezTo>
                <a:cubicBezTo>
                  <a:pt x="870979" y="1012722"/>
                  <a:pt x="859070" y="1030188"/>
                  <a:pt x="841482" y="1032387"/>
                </a:cubicBezTo>
                <a:cubicBezTo>
                  <a:pt x="749402" y="1043897"/>
                  <a:pt x="782321" y="1017471"/>
                  <a:pt x="738244" y="973394"/>
                </a:cubicBezTo>
                <a:cubicBezTo>
                  <a:pt x="725710" y="960860"/>
                  <a:pt x="708747" y="953729"/>
                  <a:pt x="693998" y="943897"/>
                </a:cubicBezTo>
                <a:cubicBezTo>
                  <a:pt x="635005" y="948813"/>
                  <a:pt x="576216" y="958645"/>
                  <a:pt x="517018" y="958645"/>
                </a:cubicBezTo>
                <a:cubicBezTo>
                  <a:pt x="501472" y="958645"/>
                  <a:pt x="475822" y="959141"/>
                  <a:pt x="472773" y="943897"/>
                </a:cubicBezTo>
                <a:cubicBezTo>
                  <a:pt x="468461" y="922338"/>
                  <a:pt x="492437" y="904568"/>
                  <a:pt x="502269" y="884903"/>
                </a:cubicBezTo>
                <a:cubicBezTo>
                  <a:pt x="497353" y="870155"/>
                  <a:pt x="498514" y="851651"/>
                  <a:pt x="487521" y="840658"/>
                </a:cubicBezTo>
                <a:cubicBezTo>
                  <a:pt x="454177" y="807314"/>
                  <a:pt x="335045" y="839439"/>
                  <a:pt x="325289" y="840658"/>
                </a:cubicBezTo>
                <a:cubicBezTo>
                  <a:pt x="310541" y="855406"/>
                  <a:pt x="299153" y="874555"/>
                  <a:pt x="281044" y="884903"/>
                </a:cubicBezTo>
                <a:cubicBezTo>
                  <a:pt x="263445" y="894960"/>
                  <a:pt x="241465" y="893828"/>
                  <a:pt x="222050" y="899652"/>
                </a:cubicBezTo>
                <a:cubicBezTo>
                  <a:pt x="113366" y="932257"/>
                  <a:pt x="118811" y="919316"/>
                  <a:pt x="104063" y="914400"/>
                </a:cubicBezTo>
                <a:close/>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n w="76200">
                <a:solidFill>
                  <a:schemeClr val="tx1"/>
                </a:solidFill>
              </a:ln>
            </a:endParaRPr>
          </a:p>
        </p:txBody>
      </p:sp>
      <p:sp>
        <p:nvSpPr>
          <p:cNvPr id="3" name="TextBox 2"/>
          <p:cNvSpPr txBox="1"/>
          <p:nvPr/>
        </p:nvSpPr>
        <p:spPr>
          <a:xfrm>
            <a:off x="5024430" y="2357430"/>
            <a:ext cx="2928958" cy="523220"/>
          </a:xfrm>
          <a:prstGeom prst="rect">
            <a:avLst/>
          </a:prstGeom>
          <a:noFill/>
        </p:spPr>
        <p:txBody>
          <a:bodyPr wrap="square" rtlCol="0">
            <a:spAutoFit/>
          </a:bodyPr>
          <a:lstStyle/>
          <a:p>
            <a:r>
              <a:rPr lang="en-US" sz="2800" b="1" dirty="0" err="1">
                <a:effectLst>
                  <a:outerShdw blurRad="38100" dist="38100" dir="2700000" algn="tl">
                    <a:srgbClr val="000000">
                      <a:alpha val="43137"/>
                    </a:srgbClr>
                  </a:outerShdw>
                </a:effectLst>
                <a:latin typeface="Arial" pitchFamily="34" charset="0"/>
                <a:cs typeface="Arial" pitchFamily="34" charset="0"/>
              </a:rPr>
              <a:t>Tây</a:t>
            </a:r>
            <a:r>
              <a:rPr lang="en-US" sz="2800" b="1" dirty="0">
                <a:effectLst>
                  <a:outerShdw blurRad="38100" dist="38100" dir="2700000" algn="tl">
                    <a:srgbClr val="000000">
                      <a:alpha val="43137"/>
                    </a:srgbClr>
                  </a:outerShdw>
                </a:effectLst>
                <a:latin typeface="Arial" pitchFamily="34" charset="0"/>
                <a:cs typeface="Arial" pitchFamily="34" charset="0"/>
              </a:rPr>
              <a:t> Ban </a:t>
            </a:r>
            <a:r>
              <a:rPr lang="en-US" sz="2800" b="1" dirty="0" err="1">
                <a:effectLst>
                  <a:outerShdw blurRad="38100" dist="38100" dir="2700000" algn="tl">
                    <a:srgbClr val="000000">
                      <a:alpha val="43137"/>
                    </a:srgbClr>
                  </a:outerShdw>
                </a:effectLst>
                <a:latin typeface="Arial" pitchFamily="34" charset="0"/>
                <a:cs typeface="Arial" pitchFamily="34" charset="0"/>
              </a:rPr>
              <a:t>Nha</a:t>
            </a:r>
            <a:endParaRPr lang="en-US" sz="2800" b="1" dirty="0">
              <a:effectLst>
                <a:outerShdw blurRad="38100" dist="38100" dir="2700000" algn="tl">
                  <a:srgbClr val="000000">
                    <a:alpha val="43137"/>
                  </a:srgbClr>
                </a:outerShdw>
              </a:effectLst>
              <a:latin typeface="Arial" pitchFamily="34" charset="0"/>
              <a:cs typeface="Arial" pitchFamily="34" charset="0"/>
            </a:endParaRPr>
          </a:p>
        </p:txBody>
      </p:sp>
      <p:sp>
        <p:nvSpPr>
          <p:cNvPr id="4" name="Oval 3"/>
          <p:cNvSpPr/>
          <p:nvPr/>
        </p:nvSpPr>
        <p:spPr>
          <a:xfrm>
            <a:off x="4223792" y="4005064"/>
            <a:ext cx="514886" cy="498895"/>
          </a:xfrm>
          <a:prstGeom prst="ellipse">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4738678" y="3717033"/>
            <a:ext cx="2437442" cy="769441"/>
          </a:xfrm>
          <a:prstGeom prst="rect">
            <a:avLst/>
          </a:prstGeom>
          <a:noFill/>
        </p:spPr>
        <p:txBody>
          <a:bodyPr wrap="square" rtlCol="0">
            <a:spAutoFit/>
          </a:bodyPr>
          <a:lstStyle/>
          <a:p>
            <a:r>
              <a:rPr lang="en-US" sz="4400" b="1" dirty="0" err="1">
                <a:solidFill>
                  <a:srgbClr val="C00000"/>
                </a:solidFill>
                <a:latin typeface="Arial" pitchFamily="34" charset="0"/>
                <a:cs typeface="Arial" pitchFamily="34" charset="0"/>
              </a:rPr>
              <a:t>Xê</a:t>
            </a:r>
            <a:r>
              <a:rPr lang="en-US" sz="4400" b="1" dirty="0">
                <a:solidFill>
                  <a:srgbClr val="C00000"/>
                </a:solidFill>
                <a:latin typeface="Arial" pitchFamily="34" charset="0"/>
                <a:cs typeface="Arial" pitchFamily="34" charset="0"/>
              </a:rPr>
              <a:t>-vi-la</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9" presetClass="emph" presetSubtype="0" fill="hold" grpId="2" nodeType="clickEffect">
                                  <p:stCondLst>
                                    <p:cond delay="0"/>
                                  </p:stCondLst>
                                  <p:childTnLst>
                                    <p:animClr clrSpc="rgb" dir="cw">
                                      <p:cBhvr override="childStyle">
                                        <p:cTn id="6" dur="500" fill="hold"/>
                                        <p:tgtEl>
                                          <p:spTgt spid="2"/>
                                        </p:tgtEl>
                                        <p:attrNameLst>
                                          <p:attrName>style.color</p:attrName>
                                        </p:attrNameLst>
                                      </p:cBhvr>
                                      <p:to>
                                        <a:srgbClr val="F5FA14"/>
                                      </p:to>
                                    </p:animClr>
                                    <p:animClr clrSpc="rgb" dir="cw">
                                      <p:cBhvr>
                                        <p:cTn id="7" dur="500" fill="hold"/>
                                        <p:tgtEl>
                                          <p:spTgt spid="2"/>
                                        </p:tgtEl>
                                        <p:attrNameLst>
                                          <p:attrName>fillcolor</p:attrName>
                                        </p:attrNameLst>
                                      </p:cBhvr>
                                      <p:to>
                                        <a:srgbClr val="F5FA14"/>
                                      </p:to>
                                    </p:animClr>
                                    <p:set>
                                      <p:cBhvr>
                                        <p:cTn id="8" dur="500" fill="hold"/>
                                        <p:tgtEl>
                                          <p:spTgt spid="2"/>
                                        </p:tgtEl>
                                        <p:attrNameLst>
                                          <p:attrName>fill.type</p:attrName>
                                        </p:attrNameLst>
                                      </p:cBhvr>
                                      <p:to>
                                        <p:strVal val="solid"/>
                                      </p:to>
                                    </p:set>
                                    <p:set>
                                      <p:cBhvr>
                                        <p:cTn id="9" dur="500" fill="hold"/>
                                        <p:tgtEl>
                                          <p:spTgt spid="2"/>
                                        </p:tgtEl>
                                        <p:attrNameLst>
                                          <p:attrName>fill.on</p:attrName>
                                        </p:attrNameLst>
                                      </p:cBhvr>
                                      <p:to>
                                        <p:strVal val="true"/>
                                      </p:to>
                                    </p:set>
                                  </p:childTnLst>
                                </p:cTn>
                              </p:par>
                            </p:childTnLst>
                          </p:cTn>
                        </p:par>
                        <p:par>
                          <p:cTn id="10" fill="hold">
                            <p:stCondLst>
                              <p:cond delay="500"/>
                            </p:stCondLst>
                            <p:childTnLst>
                              <p:par>
                                <p:cTn id="11" presetID="10" presetClass="entr" presetSubtype="0" fill="hold" grpId="3" nodeType="after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fade">
                                      <p:cBhvr>
                                        <p:cTn id="13" dur="2000"/>
                                        <p:tgtEl>
                                          <p:spTgt spid="3"/>
                                        </p:tgtEl>
                                      </p:cBhvr>
                                    </p:animEffect>
                                  </p:childTnLst>
                                </p:cTn>
                              </p:par>
                              <p:par>
                                <p:cTn id="14" presetID="6" presetClass="emph" presetSubtype="0" fill="hold" grpId="1" nodeType="withEffect">
                                  <p:stCondLst>
                                    <p:cond delay="0"/>
                                  </p:stCondLst>
                                  <p:childTnLst>
                                    <p:animScale>
                                      <p:cBhvr>
                                        <p:cTn id="15" dur="1000" fill="hold"/>
                                        <p:tgtEl>
                                          <p:spTgt spid="3"/>
                                        </p:tgtEl>
                                      </p:cBhvr>
                                      <p:by x="150000" y="150000"/>
                                    </p:animScale>
                                  </p:childTnLst>
                                </p:cTn>
                              </p:par>
                            </p:childTnLst>
                          </p:cTn>
                        </p:par>
                        <p:par>
                          <p:cTn id="16" fill="hold">
                            <p:stCondLst>
                              <p:cond delay="2500"/>
                            </p:stCondLst>
                            <p:childTnLst>
                              <p:par>
                                <p:cTn id="17" presetID="10" presetClass="entr" presetSubtype="0" fill="hold" grpId="0" nodeType="after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fade">
                                      <p:cBhvr>
                                        <p:cTn id="19" dur="2000"/>
                                        <p:tgtEl>
                                          <p:spTgt spid="5"/>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fade">
                                      <p:cBhvr>
                                        <p:cTn id="22"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2" animBg="1"/>
      <p:bldP spid="3" grpId="1"/>
      <p:bldP spid="3" grpId="3"/>
      <p:bldP spid="4" grpId="0" animBg="1"/>
      <p:bldP spid="5"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extBox 2"/>
          <p:cNvSpPr txBox="1"/>
          <p:nvPr/>
        </p:nvSpPr>
        <p:spPr>
          <a:xfrm>
            <a:off x="2309786" y="4830252"/>
            <a:ext cx="7786742" cy="830997"/>
          </a:xfrm>
          <a:prstGeom prst="rect">
            <a:avLst/>
          </a:prstGeom>
          <a:ln/>
          <a:effectLst>
            <a:outerShdw blurRad="40000" dist="20000" dir="5400000" rotWithShape="0">
              <a:srgbClr val="000000">
                <a:alpha val="38000"/>
              </a:srgbClr>
            </a:outerShdw>
            <a:softEdge rad="127000"/>
          </a:effectLst>
        </p:spPr>
        <p:style>
          <a:lnRef idx="1">
            <a:schemeClr val="accent5"/>
          </a:lnRef>
          <a:fillRef idx="2">
            <a:schemeClr val="accent5"/>
          </a:fillRef>
          <a:effectRef idx="1">
            <a:schemeClr val="accent5"/>
          </a:effectRef>
          <a:fontRef idx="minor">
            <a:schemeClr val="dk1"/>
          </a:fontRef>
        </p:style>
        <p:txBody>
          <a:bodyPr wrap="square" rtlCol="0">
            <a:spAutoFit/>
          </a:bodyPr>
          <a:lstStyle/>
          <a:p>
            <a:r>
              <a:rPr lang="en-US" sz="4800" b="1" dirty="0" err="1">
                <a:latin typeface="Arial" pitchFamily="34" charset="0"/>
                <a:cs typeface="Arial" pitchFamily="34" charset="0"/>
              </a:rPr>
              <a:t>Chỉ</a:t>
            </a:r>
            <a:r>
              <a:rPr lang="en-US" sz="4800" b="1" dirty="0">
                <a:latin typeface="Arial" pitchFamily="34" charset="0"/>
                <a:cs typeface="Arial" pitchFamily="34" charset="0"/>
              </a:rPr>
              <a:t> </a:t>
            </a:r>
            <a:r>
              <a:rPr lang="en-US" sz="4800" b="1" dirty="0" err="1">
                <a:latin typeface="Arial" pitchFamily="34" charset="0"/>
                <a:cs typeface="Arial" pitchFamily="34" charset="0"/>
              </a:rPr>
              <a:t>huy</a:t>
            </a:r>
            <a:r>
              <a:rPr lang="en-US" sz="4800" b="1" dirty="0">
                <a:latin typeface="Arial" pitchFamily="34" charset="0"/>
                <a:cs typeface="Arial" pitchFamily="34" charset="0"/>
              </a:rPr>
              <a:t> 5 </a:t>
            </a:r>
            <a:r>
              <a:rPr lang="en-US" sz="4800" b="1" dirty="0" err="1">
                <a:latin typeface="Arial" pitchFamily="34" charset="0"/>
                <a:cs typeface="Arial" pitchFamily="34" charset="0"/>
              </a:rPr>
              <a:t>chiếc</a:t>
            </a:r>
            <a:r>
              <a:rPr lang="en-US" sz="4800" b="1" dirty="0">
                <a:latin typeface="Arial" pitchFamily="34" charset="0"/>
                <a:cs typeface="Arial" pitchFamily="34" charset="0"/>
              </a:rPr>
              <a:t> </a:t>
            </a:r>
            <a:r>
              <a:rPr lang="en-US" sz="4800" b="1" dirty="0" err="1">
                <a:latin typeface="Arial" pitchFamily="34" charset="0"/>
                <a:cs typeface="Arial" pitchFamily="34" charset="0"/>
              </a:rPr>
              <a:t>thuyền</a:t>
            </a:r>
            <a:endParaRPr lang="en-US" sz="4800" b="1" dirty="0">
              <a:latin typeface="Arial" pitchFamily="34" charset="0"/>
              <a:cs typeface="Arial" pitchFamily="34" charset="0"/>
            </a:endParaRPr>
          </a:p>
        </p:txBody>
      </p:sp>
      <p:sp>
        <p:nvSpPr>
          <p:cNvPr id="5" name="TextBox 4"/>
          <p:cNvSpPr txBox="1"/>
          <p:nvPr/>
        </p:nvSpPr>
        <p:spPr>
          <a:xfrm>
            <a:off x="1524000" y="406406"/>
            <a:ext cx="5940152" cy="646331"/>
          </a:xfrm>
          <a:prstGeom prst="rect">
            <a:avLst/>
          </a:prstGeom>
          <a:solidFill>
            <a:schemeClr val="tx1"/>
          </a:solidFill>
          <a:effectLst>
            <a:outerShdw blurRad="40000" dist="20000" dir="5400000" rotWithShape="0">
              <a:srgbClr val="000000">
                <a:alpha val="38000"/>
              </a:srgbClr>
            </a:outerShdw>
            <a:softEdge rad="127000"/>
          </a:effectLst>
        </p:spPr>
        <p:style>
          <a:lnRef idx="1">
            <a:schemeClr val="accent5"/>
          </a:lnRef>
          <a:fillRef idx="2">
            <a:schemeClr val="accent5"/>
          </a:fillRef>
          <a:effectRef idx="1">
            <a:schemeClr val="accent5"/>
          </a:effectRef>
          <a:fontRef idx="minor">
            <a:schemeClr val="dk1"/>
          </a:fontRef>
        </p:style>
        <p:txBody>
          <a:bodyPr wrap="square" rtlCol="0">
            <a:spAutoFit/>
          </a:bodyPr>
          <a:lstStyle/>
          <a:p>
            <a:r>
              <a:rPr lang="en-US" sz="3600" b="1" dirty="0" err="1">
                <a:solidFill>
                  <a:srgbClr val="FF0000"/>
                </a:solidFill>
                <a:latin typeface="Arial" pitchFamily="34" charset="0"/>
                <a:cs typeface="Arial" pitchFamily="34" charset="0"/>
              </a:rPr>
              <a:t>Ngày</a:t>
            </a:r>
            <a:r>
              <a:rPr lang="en-US" sz="3600" b="1" dirty="0">
                <a:solidFill>
                  <a:srgbClr val="FF0000"/>
                </a:solidFill>
                <a:latin typeface="Arial" pitchFamily="34" charset="0"/>
                <a:cs typeface="Arial" pitchFamily="34" charset="0"/>
              </a:rPr>
              <a:t> 20 </a:t>
            </a:r>
            <a:r>
              <a:rPr lang="en-US" sz="3600" b="1" dirty="0" err="1">
                <a:solidFill>
                  <a:srgbClr val="FF0000"/>
                </a:solidFill>
                <a:latin typeface="Arial" pitchFamily="34" charset="0"/>
                <a:cs typeface="Arial" pitchFamily="34" charset="0"/>
              </a:rPr>
              <a:t>tháng</a:t>
            </a:r>
            <a:r>
              <a:rPr lang="en-US" sz="3600" b="1" dirty="0">
                <a:solidFill>
                  <a:srgbClr val="FF0000"/>
                </a:solidFill>
                <a:latin typeface="Arial" pitchFamily="34" charset="0"/>
                <a:cs typeface="Arial" pitchFamily="34" charset="0"/>
              </a:rPr>
              <a:t> 9 </a:t>
            </a:r>
            <a:r>
              <a:rPr lang="en-US" sz="3600" b="1" dirty="0" err="1">
                <a:solidFill>
                  <a:srgbClr val="FF0000"/>
                </a:solidFill>
                <a:latin typeface="Arial" pitchFamily="34" charset="0"/>
                <a:cs typeface="Arial" pitchFamily="34" charset="0"/>
              </a:rPr>
              <a:t>năm</a:t>
            </a:r>
            <a:r>
              <a:rPr lang="en-US" sz="3600" b="1" dirty="0">
                <a:solidFill>
                  <a:srgbClr val="FF0000"/>
                </a:solidFill>
                <a:latin typeface="Arial" pitchFamily="34" charset="0"/>
                <a:cs typeface="Arial" pitchFamily="34" charset="0"/>
              </a:rPr>
              <a:t> 1519</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0-#ppt_h/2"/>
                                          </p:val>
                                        </p:tav>
                                        <p:tav tm="100000">
                                          <p:val>
                                            <p:strVal val="#ppt_y"/>
                                          </p:val>
                                        </p:tav>
                                      </p:tavLst>
                                    </p:anim>
                                  </p:childTnLst>
                                </p:cTn>
                              </p:par>
                            </p:childTnLst>
                          </p:cTn>
                        </p:par>
                        <p:par>
                          <p:cTn id="9" fill="hold">
                            <p:stCondLst>
                              <p:cond delay="500"/>
                            </p:stCondLst>
                            <p:childTnLst>
                              <p:par>
                                <p:cTn id="10" presetID="10" presetClass="entr" presetSubtype="0" fill="hold" grpId="0" nodeType="after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5"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8354" name="AutoShape 2">
            <a:hlinkClick r:id="" action="ppaction://hlinkshowjump?jump=firstslide" highlightClick="1"/>
          </p:cNvPr>
          <p:cNvSpPr>
            <a:spLocks noChangeArrowheads="1"/>
          </p:cNvSpPr>
          <p:nvPr/>
        </p:nvSpPr>
        <p:spPr bwMode="auto">
          <a:xfrm>
            <a:off x="9525000" y="6324600"/>
            <a:ext cx="152400" cy="304800"/>
          </a:xfrm>
          <a:prstGeom prst="actionButtonHome">
            <a:avLst/>
          </a:prstGeom>
          <a:solidFill>
            <a:schemeClr val="accent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a:solidFill>
                <a:srgbClr val="000000"/>
              </a:solidFill>
            </a:endParaRPr>
          </a:p>
        </p:txBody>
      </p:sp>
      <p:pic>
        <p:nvPicPr>
          <p:cNvPr id="22835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1344" y="570131"/>
            <a:ext cx="11809312" cy="60592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28356" name="Rectangle 4"/>
          <p:cNvSpPr>
            <a:spLocks noChangeArrowheads="1"/>
          </p:cNvSpPr>
          <p:nvPr/>
        </p:nvSpPr>
        <p:spPr bwMode="auto">
          <a:xfrm>
            <a:off x="191344" y="-76200"/>
            <a:ext cx="11809312"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fontAlgn="base">
              <a:spcBef>
                <a:spcPct val="0"/>
              </a:spcBef>
              <a:spcAft>
                <a:spcPct val="0"/>
              </a:spcAft>
            </a:pPr>
            <a:r>
              <a:rPr lang="en-US" sz="3600" b="1" dirty="0">
                <a:solidFill>
                  <a:srgbClr val="000000"/>
                </a:solidFill>
                <a:latin typeface="Times New Roman" pitchFamily="18" charset="0"/>
              </a:rPr>
              <a:t> Ma-</a:t>
            </a:r>
            <a:r>
              <a:rPr lang="en-US" sz="3600" b="1" dirty="0" err="1">
                <a:solidFill>
                  <a:srgbClr val="000000"/>
                </a:solidFill>
                <a:latin typeface="Times New Roman" pitchFamily="18" charset="0"/>
              </a:rPr>
              <a:t>gien</a:t>
            </a:r>
            <a:r>
              <a:rPr lang="en-US" sz="3600" b="1" dirty="0">
                <a:solidFill>
                  <a:srgbClr val="000000"/>
                </a:solidFill>
                <a:latin typeface="Times New Roman" pitchFamily="18" charset="0"/>
              </a:rPr>
              <a:t>-</a:t>
            </a:r>
            <a:r>
              <a:rPr lang="en-US" sz="3600" b="1" dirty="0" err="1">
                <a:solidFill>
                  <a:srgbClr val="000000"/>
                </a:solidFill>
                <a:latin typeface="Times New Roman" pitchFamily="18" charset="0"/>
              </a:rPr>
              <a:t>lăng</a:t>
            </a:r>
            <a:r>
              <a:rPr lang="en-US" sz="3600" b="1" dirty="0">
                <a:solidFill>
                  <a:srgbClr val="000000"/>
                </a:solidFill>
                <a:latin typeface="Times New Roman" pitchFamily="18" charset="0"/>
              </a:rPr>
              <a:t> </a:t>
            </a:r>
            <a:r>
              <a:rPr lang="en-US" sz="3600" b="1" dirty="0" err="1">
                <a:solidFill>
                  <a:srgbClr val="000000"/>
                </a:solidFill>
                <a:latin typeface="Times New Roman" pitchFamily="18" charset="0"/>
              </a:rPr>
              <a:t>thực</a:t>
            </a:r>
            <a:r>
              <a:rPr lang="en-US" sz="3600" b="1" dirty="0">
                <a:solidFill>
                  <a:srgbClr val="000000"/>
                </a:solidFill>
                <a:latin typeface="Times New Roman" pitchFamily="18" charset="0"/>
              </a:rPr>
              <a:t> </a:t>
            </a:r>
            <a:r>
              <a:rPr lang="en-US" sz="3600" b="1" dirty="0" err="1">
                <a:solidFill>
                  <a:srgbClr val="000000"/>
                </a:solidFill>
                <a:latin typeface="Times New Roman" pitchFamily="18" charset="0"/>
              </a:rPr>
              <a:t>hiện</a:t>
            </a:r>
            <a:r>
              <a:rPr lang="en-US" sz="3600" b="1" dirty="0">
                <a:solidFill>
                  <a:srgbClr val="000000"/>
                </a:solidFill>
                <a:latin typeface="Times New Roman" pitchFamily="18" charset="0"/>
              </a:rPr>
              <a:t> </a:t>
            </a:r>
            <a:r>
              <a:rPr lang="en-US" sz="3600" b="1" dirty="0" err="1">
                <a:solidFill>
                  <a:srgbClr val="000000"/>
                </a:solidFill>
                <a:latin typeface="Times New Roman" pitchFamily="18" charset="0"/>
              </a:rPr>
              <a:t>cuộc</a:t>
            </a:r>
            <a:r>
              <a:rPr lang="en-US" sz="3600" b="1" dirty="0">
                <a:solidFill>
                  <a:srgbClr val="000000"/>
                </a:solidFill>
                <a:latin typeface="Times New Roman" pitchFamily="18" charset="0"/>
              </a:rPr>
              <a:t> </a:t>
            </a:r>
            <a:r>
              <a:rPr lang="en-US" sz="3600" b="1" dirty="0" err="1">
                <a:solidFill>
                  <a:srgbClr val="000000"/>
                </a:solidFill>
                <a:latin typeface="Times New Roman" pitchFamily="18" charset="0"/>
              </a:rPr>
              <a:t>thám</a:t>
            </a:r>
            <a:r>
              <a:rPr lang="en-US" sz="3600" b="1" dirty="0">
                <a:solidFill>
                  <a:srgbClr val="000000"/>
                </a:solidFill>
                <a:latin typeface="Times New Roman" pitchFamily="18" charset="0"/>
              </a:rPr>
              <a:t> </a:t>
            </a:r>
            <a:r>
              <a:rPr lang="en-US" sz="3600" b="1" dirty="0" err="1">
                <a:solidFill>
                  <a:srgbClr val="000000"/>
                </a:solidFill>
                <a:latin typeface="Times New Roman" pitchFamily="18" charset="0"/>
              </a:rPr>
              <a:t>hiểm</a:t>
            </a:r>
            <a:r>
              <a:rPr lang="en-US" sz="3600" b="1" dirty="0">
                <a:solidFill>
                  <a:srgbClr val="000000"/>
                </a:solidFill>
                <a:latin typeface="Times New Roman" pitchFamily="18" charset="0"/>
              </a:rPr>
              <a:t> </a:t>
            </a:r>
            <a:r>
              <a:rPr lang="en-US" sz="3600" b="1" dirty="0" err="1">
                <a:solidFill>
                  <a:srgbClr val="000000"/>
                </a:solidFill>
                <a:latin typeface="Times New Roman" pitchFamily="18" charset="0"/>
              </a:rPr>
              <a:t>với</a:t>
            </a:r>
            <a:r>
              <a:rPr lang="en-US" sz="3600" b="1" dirty="0">
                <a:solidFill>
                  <a:srgbClr val="000000"/>
                </a:solidFill>
                <a:latin typeface="Times New Roman" pitchFamily="18" charset="0"/>
              </a:rPr>
              <a:t> </a:t>
            </a:r>
            <a:r>
              <a:rPr lang="en-US" sz="3600" b="1" dirty="0" err="1">
                <a:solidFill>
                  <a:srgbClr val="000000"/>
                </a:solidFill>
                <a:latin typeface="Times New Roman" pitchFamily="18" charset="0"/>
              </a:rPr>
              <a:t>mục</a:t>
            </a:r>
            <a:r>
              <a:rPr lang="en-US" sz="3600" b="1" dirty="0">
                <a:solidFill>
                  <a:srgbClr val="000000"/>
                </a:solidFill>
                <a:latin typeface="Times New Roman" pitchFamily="18" charset="0"/>
              </a:rPr>
              <a:t> </a:t>
            </a:r>
            <a:r>
              <a:rPr lang="en-US" sz="3600" b="1" dirty="0" err="1">
                <a:solidFill>
                  <a:srgbClr val="000000"/>
                </a:solidFill>
                <a:latin typeface="Times New Roman" pitchFamily="18" charset="0"/>
              </a:rPr>
              <a:t>đích</a:t>
            </a:r>
            <a:r>
              <a:rPr lang="en-US" sz="3600" b="1" dirty="0">
                <a:solidFill>
                  <a:srgbClr val="000000"/>
                </a:solidFill>
                <a:latin typeface="Times New Roman" pitchFamily="18" charset="0"/>
              </a:rPr>
              <a:t> </a:t>
            </a:r>
            <a:r>
              <a:rPr lang="en-US" sz="3600" b="1" dirty="0" err="1">
                <a:solidFill>
                  <a:srgbClr val="000000"/>
                </a:solidFill>
                <a:latin typeface="Times New Roman" pitchFamily="18" charset="0"/>
              </a:rPr>
              <a:t>gì</a:t>
            </a:r>
            <a:r>
              <a:rPr lang="en-US" sz="3600" b="1" dirty="0">
                <a:solidFill>
                  <a:srgbClr val="000000"/>
                </a:solidFill>
                <a:latin typeface="Times New Roman" pitchFamily="18" charset="0"/>
              </a:rPr>
              <a:t>?</a:t>
            </a:r>
          </a:p>
        </p:txBody>
      </p:sp>
    </p:spTree>
    <p:extLst>
      <p:ext uri="{BB962C8B-B14F-4D97-AF65-F5344CB8AC3E}">
        <p14:creationId xmlns:p14="http://schemas.microsoft.com/office/powerpoint/2010/main" val="1264777655"/>
      </p:ext>
    </p:extLst>
  </p:cSld>
  <p:clrMapOvr>
    <a:masterClrMapping/>
  </p:clrMapOvr>
  <p:transition>
    <p:randomBar dir="vert"/>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228356"/>
                                        </p:tgtEl>
                                        <p:attrNameLst>
                                          <p:attrName>style.visibility</p:attrName>
                                        </p:attrNameLst>
                                      </p:cBhvr>
                                      <p:to>
                                        <p:strVal val="visible"/>
                                      </p:to>
                                    </p:set>
                                    <p:animEffect transition="in" filter="box(in)">
                                      <p:cBhvr>
                                        <p:cTn id="7" dur="500"/>
                                        <p:tgtEl>
                                          <p:spTgt spid="228356"/>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228355"/>
                                        </p:tgtEl>
                                        <p:attrNameLst>
                                          <p:attrName>style.visibility</p:attrName>
                                        </p:attrNameLst>
                                      </p:cBhvr>
                                      <p:to>
                                        <p:strVal val="visible"/>
                                      </p:to>
                                    </p:set>
                                    <p:animEffect transition="in" filter="circle(in)">
                                      <p:cBhvr>
                                        <p:cTn id="12" dur="2000"/>
                                        <p:tgtEl>
                                          <p:spTgt spid="2283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8356"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0402" name="Picture 2" descr="3 002_0"/>
          <p:cNvPicPr>
            <a:picLocks noChangeAspect="1" noChangeArrowheads="1"/>
          </p:cNvPicPr>
          <p:nvPr/>
        </p:nvPicPr>
        <p:blipFill>
          <a:blip r:embed="rId3">
            <a:lum contrast="18000"/>
            <a:extLst>
              <a:ext uri="{28A0092B-C50C-407E-A947-70E740481C1C}">
                <a14:useLocalDpi xmlns:a14="http://schemas.microsoft.com/office/drawing/2010/main" val="0"/>
              </a:ext>
            </a:extLst>
          </a:blip>
          <a:srcRect l="2499" t="5235" r="1666" b="6679"/>
          <a:stretch>
            <a:fillRect/>
          </a:stretch>
        </p:blipFill>
        <p:spPr bwMode="auto">
          <a:xfrm>
            <a:off x="191344" y="1124744"/>
            <a:ext cx="11809312" cy="55808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30403" name="Rectangle 3"/>
          <p:cNvSpPr>
            <a:spLocks noGrp="1" noChangeArrowheads="1"/>
          </p:cNvSpPr>
          <p:nvPr>
            <p:ph type="title"/>
          </p:nvPr>
        </p:nvSpPr>
        <p:spPr>
          <a:xfrm>
            <a:off x="-96688" y="0"/>
            <a:ext cx="12360696" cy="1052736"/>
          </a:xfrm>
        </p:spPr>
        <p:txBody>
          <a:bodyPr/>
          <a:lstStyle/>
          <a:p>
            <a:r>
              <a:rPr lang="en-US" sz="3600" b="1" dirty="0" err="1">
                <a:latin typeface="Times New Roman" pitchFamily="18" charset="0"/>
              </a:rPr>
              <a:t>Cuộc</a:t>
            </a:r>
            <a:r>
              <a:rPr lang="en-US" sz="3600" b="1" dirty="0">
                <a:latin typeface="Times New Roman" pitchFamily="18" charset="0"/>
              </a:rPr>
              <a:t> </a:t>
            </a:r>
            <a:r>
              <a:rPr lang="en-US" sz="3600" b="1" dirty="0" err="1">
                <a:latin typeface="Times New Roman" pitchFamily="18" charset="0"/>
              </a:rPr>
              <a:t>thám</a:t>
            </a:r>
            <a:r>
              <a:rPr lang="en-US" sz="3600" b="1" dirty="0">
                <a:latin typeface="Times New Roman" pitchFamily="18" charset="0"/>
              </a:rPr>
              <a:t> </a:t>
            </a:r>
            <a:r>
              <a:rPr lang="en-US" sz="3600" b="1" dirty="0" err="1">
                <a:latin typeface="Times New Roman" pitchFamily="18" charset="0"/>
              </a:rPr>
              <a:t>hiểm</a:t>
            </a:r>
            <a:r>
              <a:rPr lang="en-US" sz="3600" b="1" dirty="0">
                <a:latin typeface="Times New Roman" pitchFamily="18" charset="0"/>
              </a:rPr>
              <a:t> do Ma – </a:t>
            </a:r>
            <a:r>
              <a:rPr lang="en-US" sz="3600" b="1" dirty="0" err="1">
                <a:latin typeface="Times New Roman" pitchFamily="18" charset="0"/>
              </a:rPr>
              <a:t>gien</a:t>
            </a:r>
            <a:r>
              <a:rPr lang="en-US" sz="3600" b="1" dirty="0">
                <a:latin typeface="Times New Roman" pitchFamily="18" charset="0"/>
              </a:rPr>
              <a:t> – </a:t>
            </a:r>
            <a:r>
              <a:rPr lang="en-US" sz="3600" b="1" dirty="0" err="1">
                <a:latin typeface="Times New Roman" pitchFamily="18" charset="0"/>
              </a:rPr>
              <a:t>lăng</a:t>
            </a:r>
            <a:r>
              <a:rPr lang="en-US" sz="3600" b="1" dirty="0">
                <a:latin typeface="Times New Roman" pitchFamily="18" charset="0"/>
              </a:rPr>
              <a:t> </a:t>
            </a:r>
            <a:r>
              <a:rPr lang="en-US" sz="3600" b="1" dirty="0" err="1">
                <a:latin typeface="Times New Roman" pitchFamily="18" charset="0"/>
              </a:rPr>
              <a:t>chỉ</a:t>
            </a:r>
            <a:r>
              <a:rPr lang="en-US" sz="3600" b="1" dirty="0">
                <a:latin typeface="Times New Roman" pitchFamily="18" charset="0"/>
              </a:rPr>
              <a:t> </a:t>
            </a:r>
            <a:r>
              <a:rPr lang="en-US" sz="3600" b="1" dirty="0" err="1">
                <a:latin typeface="Times New Roman" pitchFamily="18" charset="0"/>
              </a:rPr>
              <a:t>huy</a:t>
            </a:r>
            <a:r>
              <a:rPr lang="en-US" sz="3600" b="1" dirty="0">
                <a:latin typeface="Times New Roman" pitchFamily="18" charset="0"/>
              </a:rPr>
              <a:t>, </a:t>
            </a:r>
            <a:r>
              <a:rPr lang="en-US" sz="3600" b="1" dirty="0" err="1">
                <a:latin typeface="Times New Roman" pitchFamily="18" charset="0"/>
              </a:rPr>
              <a:t>với</a:t>
            </a:r>
            <a:r>
              <a:rPr lang="en-US" sz="3600" b="1" dirty="0">
                <a:latin typeface="Times New Roman" pitchFamily="18" charset="0"/>
              </a:rPr>
              <a:t> </a:t>
            </a:r>
            <a:r>
              <a:rPr lang="en-US" sz="3600" b="1" dirty="0" err="1">
                <a:latin typeface="Times New Roman" pitchFamily="18" charset="0"/>
              </a:rPr>
              <a:t>nhiệm</a:t>
            </a:r>
            <a:r>
              <a:rPr lang="en-US" sz="3600" b="1" dirty="0">
                <a:latin typeface="Times New Roman" pitchFamily="18" charset="0"/>
              </a:rPr>
              <a:t> </a:t>
            </a:r>
            <a:r>
              <a:rPr lang="en-US" sz="3600" b="1" dirty="0" err="1">
                <a:latin typeface="Times New Roman" pitchFamily="18" charset="0"/>
              </a:rPr>
              <a:t>vụ</a:t>
            </a:r>
            <a:r>
              <a:rPr lang="en-US" sz="3600" b="1" dirty="0">
                <a:latin typeface="Times New Roman" pitchFamily="18" charset="0"/>
              </a:rPr>
              <a:t> </a:t>
            </a:r>
            <a:r>
              <a:rPr lang="en-US" sz="3600" b="1" dirty="0" err="1">
                <a:latin typeface="Times New Roman" pitchFamily="18" charset="0"/>
              </a:rPr>
              <a:t>khám</a:t>
            </a:r>
            <a:r>
              <a:rPr lang="en-US" sz="3600" b="1" dirty="0">
                <a:latin typeface="Times New Roman" pitchFamily="18" charset="0"/>
              </a:rPr>
              <a:t> </a:t>
            </a:r>
            <a:r>
              <a:rPr lang="en-US" sz="3600" b="1" dirty="0" err="1">
                <a:latin typeface="Times New Roman" pitchFamily="18" charset="0"/>
              </a:rPr>
              <a:t>phá</a:t>
            </a:r>
            <a:r>
              <a:rPr lang="en-US" sz="3600" b="1" dirty="0">
                <a:latin typeface="Times New Roman" pitchFamily="18" charset="0"/>
              </a:rPr>
              <a:t> con </a:t>
            </a:r>
            <a:r>
              <a:rPr lang="en-US" sz="3600" b="1" dirty="0" err="1">
                <a:latin typeface="Times New Roman" pitchFamily="18" charset="0"/>
              </a:rPr>
              <a:t>đường</a:t>
            </a:r>
            <a:r>
              <a:rPr lang="en-US" sz="3600" b="1" dirty="0">
                <a:latin typeface="Times New Roman" pitchFamily="18" charset="0"/>
              </a:rPr>
              <a:t> </a:t>
            </a:r>
            <a:r>
              <a:rPr lang="en-US" sz="3600" b="1" dirty="0" err="1">
                <a:latin typeface="Times New Roman" pitchFamily="18" charset="0"/>
              </a:rPr>
              <a:t>trên</a:t>
            </a:r>
            <a:r>
              <a:rPr lang="en-US" sz="3600" b="1" dirty="0">
                <a:latin typeface="Times New Roman" pitchFamily="18" charset="0"/>
              </a:rPr>
              <a:t> </a:t>
            </a:r>
            <a:r>
              <a:rPr lang="en-US" sz="3600" b="1" dirty="0" err="1">
                <a:latin typeface="Times New Roman" pitchFamily="18" charset="0"/>
              </a:rPr>
              <a:t>biển</a:t>
            </a:r>
            <a:r>
              <a:rPr lang="en-US" sz="3600" b="1" dirty="0">
                <a:latin typeface="Times New Roman" pitchFamily="18" charset="0"/>
              </a:rPr>
              <a:t> </a:t>
            </a:r>
            <a:r>
              <a:rPr lang="en-US" sz="3600" b="1" dirty="0" err="1">
                <a:latin typeface="Times New Roman" pitchFamily="18" charset="0"/>
              </a:rPr>
              <a:t>dẫn</a:t>
            </a:r>
            <a:r>
              <a:rPr lang="en-US" sz="3600" b="1" dirty="0">
                <a:latin typeface="Times New Roman" pitchFamily="18" charset="0"/>
              </a:rPr>
              <a:t> </a:t>
            </a:r>
            <a:r>
              <a:rPr lang="en-US" sz="3600" b="1" dirty="0" err="1">
                <a:latin typeface="Times New Roman" pitchFamily="18" charset="0"/>
              </a:rPr>
              <a:t>đến</a:t>
            </a:r>
            <a:r>
              <a:rPr lang="en-US" sz="3600" b="1" dirty="0">
                <a:latin typeface="Times New Roman" pitchFamily="18" charset="0"/>
              </a:rPr>
              <a:t> </a:t>
            </a:r>
            <a:r>
              <a:rPr lang="en-US" sz="3600" b="1" dirty="0" err="1">
                <a:latin typeface="Times New Roman" pitchFamily="18" charset="0"/>
              </a:rPr>
              <a:t>những</a:t>
            </a:r>
            <a:r>
              <a:rPr lang="en-US" sz="3600" b="1" dirty="0">
                <a:latin typeface="Times New Roman" pitchFamily="18" charset="0"/>
              </a:rPr>
              <a:t> </a:t>
            </a:r>
            <a:r>
              <a:rPr lang="en-US" sz="3600" b="1" dirty="0" err="1">
                <a:latin typeface="Times New Roman" pitchFamily="18" charset="0"/>
              </a:rPr>
              <a:t>vùng</a:t>
            </a:r>
            <a:r>
              <a:rPr lang="en-US" sz="3600" b="1" dirty="0">
                <a:latin typeface="Times New Roman" pitchFamily="18" charset="0"/>
              </a:rPr>
              <a:t> </a:t>
            </a:r>
            <a:r>
              <a:rPr lang="en-US" sz="3600" b="1" dirty="0" err="1">
                <a:latin typeface="Times New Roman" pitchFamily="18" charset="0"/>
              </a:rPr>
              <a:t>đất</a:t>
            </a:r>
            <a:r>
              <a:rPr lang="en-US" sz="3600" b="1" dirty="0">
                <a:latin typeface="Times New Roman" pitchFamily="18" charset="0"/>
              </a:rPr>
              <a:t> </a:t>
            </a:r>
            <a:r>
              <a:rPr lang="en-US" sz="3600" b="1" dirty="0" err="1">
                <a:latin typeface="Times New Roman" pitchFamily="18" charset="0"/>
              </a:rPr>
              <a:t>mới</a:t>
            </a:r>
            <a:r>
              <a:rPr lang="en-US" sz="3600" b="1" dirty="0">
                <a:latin typeface="Times New Roman" pitchFamily="18" charset="0"/>
              </a:rPr>
              <a:t>.</a:t>
            </a:r>
          </a:p>
        </p:txBody>
      </p:sp>
    </p:spTree>
    <p:extLst>
      <p:ext uri="{BB962C8B-B14F-4D97-AF65-F5344CB8AC3E}">
        <p14:creationId xmlns:p14="http://schemas.microsoft.com/office/powerpoint/2010/main" val="3601377184"/>
      </p:ext>
    </p:extLst>
  </p:cSld>
  <p:clrMapOvr>
    <a:masterClrMapping/>
  </p:clrMapOvr>
  <p:transition>
    <p:randomBar dir="vert"/>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a:extLst>
              <a:ext uri="{FF2B5EF4-FFF2-40B4-BE49-F238E27FC236}">
                <a16:creationId xmlns:a16="http://schemas.microsoft.com/office/drawing/2014/main" id="{397779BC-85D7-46C4-B97A-A803FF151B0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73"/>
            <a:ext cx="12237019" cy="6950773"/>
          </a:xfrm>
          <a:prstGeom prst="rect">
            <a:avLst/>
          </a:prstGeom>
        </p:spPr>
      </p:pic>
      <p:pic>
        <p:nvPicPr>
          <p:cNvPr id="6" name="图片 5">
            <a:extLst>
              <a:ext uri="{FF2B5EF4-FFF2-40B4-BE49-F238E27FC236}">
                <a16:creationId xmlns:a16="http://schemas.microsoft.com/office/drawing/2014/main" id="{A59A50DE-241A-4700-95BD-F6A95504D10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555767" y="3555688"/>
            <a:ext cx="2535770" cy="2535770"/>
          </a:xfrm>
          <a:prstGeom prst="rect">
            <a:avLst/>
          </a:prstGeom>
        </p:spPr>
      </p:pic>
      <p:pic>
        <p:nvPicPr>
          <p:cNvPr id="7" name="图片 6">
            <a:extLst>
              <a:ext uri="{FF2B5EF4-FFF2-40B4-BE49-F238E27FC236}">
                <a16:creationId xmlns:a16="http://schemas.microsoft.com/office/drawing/2014/main" id="{2149DFEF-8182-48EF-B3E9-E567E3929D0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10800000">
            <a:off x="9467015" y="4378960"/>
            <a:ext cx="2479040" cy="2479040"/>
          </a:xfrm>
          <a:prstGeom prst="rect">
            <a:avLst/>
          </a:prstGeom>
        </p:spPr>
      </p:pic>
      <p:sp>
        <p:nvSpPr>
          <p:cNvPr id="12" name="Synergistically utilize technically sound portals with frictionless chains. Dramatically customize…">
            <a:extLst>
              <a:ext uri="{FF2B5EF4-FFF2-40B4-BE49-F238E27FC236}">
                <a16:creationId xmlns:a16="http://schemas.microsoft.com/office/drawing/2014/main" id="{1BBBCD51-53C0-4033-AC96-B034BA69DB77}"/>
              </a:ext>
            </a:extLst>
          </p:cNvPr>
          <p:cNvSpPr txBox="1"/>
          <p:nvPr/>
        </p:nvSpPr>
        <p:spPr>
          <a:xfrm>
            <a:off x="1559496" y="113587"/>
            <a:ext cx="5243515" cy="1107996"/>
          </a:xfrm>
          <a:prstGeom prst="rect">
            <a:avLst/>
          </a:prstGeom>
          <a:ln w="12700">
            <a:miter lim="400000"/>
          </a:ln>
          <a:extLst>
            <a:ext uri="{C572A759-6A51-4108-AA02-DFA0A04FC94B}">
              <ma14:wrappingTextBoxFlag xmlns="" xmlns:ma14="http://schemas.microsoft.com/office/mac/drawingml/2011/main" val="1"/>
            </a:ext>
          </a:extLst>
        </p:spPr>
        <p:txBody>
          <a:bodyPr wrap="square" lIns="0" tIns="0" rIns="0" bIns="0">
            <a:spAutoFit/>
          </a:bodyPr>
          <a:lstStyle/>
          <a:p>
            <a:pPr algn="ctr" defTabSz="412750" hangingPunct="0">
              <a:defRPr sz="2000" b="0">
                <a:solidFill>
                  <a:srgbClr val="1C1F25"/>
                </a:solidFill>
                <a:latin typeface="Roboto Bold"/>
                <a:ea typeface="Roboto Bold"/>
                <a:cs typeface="Roboto Bold"/>
                <a:sym typeface="Roboto Bold"/>
              </a:defRPr>
            </a:pPr>
            <a:r>
              <a:rPr lang="en-US" sz="7200" kern="0" dirty="0">
                <a:solidFill>
                  <a:srgbClr val="1C1F25"/>
                </a:solidFill>
                <a:latin typeface="UTM Erie Black" panose="02040603050506020204" pitchFamily="18" charset="0"/>
                <a:ea typeface="仓耳玄三M W05" panose="02020400000000000000" pitchFamily="18" charset="-122"/>
                <a:cs typeface="Roboto Bold"/>
                <a:sym typeface="Roboto Light"/>
              </a:rPr>
              <a:t>KHỞI ĐỘNG</a:t>
            </a:r>
            <a:endParaRPr sz="7200" kern="0" dirty="0">
              <a:solidFill>
                <a:srgbClr val="1C1F25"/>
              </a:solidFill>
              <a:latin typeface="UTM Erie Black" panose="02040603050506020204" pitchFamily="18" charset="0"/>
              <a:ea typeface="仓耳玄三M W05" panose="02020400000000000000" pitchFamily="18" charset="-122"/>
              <a:cs typeface="Roboto Bold"/>
              <a:sym typeface="Roboto Light"/>
            </a:endParaRPr>
          </a:p>
        </p:txBody>
      </p:sp>
      <p:pic>
        <p:nvPicPr>
          <p:cNvPr id="9" name="Picture 3" descr="00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472347">
            <a:off x="-87490" y="837019"/>
            <a:ext cx="3632813" cy="2316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Box 3">
            <a:extLst>
              <a:ext uri="{FF2B5EF4-FFF2-40B4-BE49-F238E27FC236}">
                <a16:creationId xmlns:a16="http://schemas.microsoft.com/office/drawing/2014/main" id="{10BEE055-48E9-3475-5BA0-51905EA8A62E}"/>
              </a:ext>
            </a:extLst>
          </p:cNvPr>
          <p:cNvSpPr txBox="1"/>
          <p:nvPr/>
        </p:nvSpPr>
        <p:spPr>
          <a:xfrm>
            <a:off x="3751001" y="1643065"/>
            <a:ext cx="8175720" cy="1200329"/>
          </a:xfrm>
          <a:prstGeom prst="rect">
            <a:avLst/>
          </a:prstGeom>
          <a:noFill/>
        </p:spPr>
        <p:txBody>
          <a:bodyPr wrap="square" rtlCol="0">
            <a:spAutoFit/>
          </a:bodyPr>
          <a:lstStyle/>
          <a:p>
            <a:r>
              <a:rPr lang="en-US" sz="3600" b="1">
                <a:latin typeface="Times New Roman" panose="02020603050405020304" pitchFamily="18" charset="0"/>
                <a:cs typeface="Times New Roman" panose="02020603050405020304" pitchFamily="18" charset="0"/>
              </a:rPr>
              <a:t>Đọc thuộc lòng bài thơ “ Trăng ơi….từ đâu đến?”</a:t>
            </a:r>
          </a:p>
        </p:txBody>
      </p:sp>
      <p:sp>
        <p:nvSpPr>
          <p:cNvPr id="8" name="TextBox 7">
            <a:extLst>
              <a:ext uri="{FF2B5EF4-FFF2-40B4-BE49-F238E27FC236}">
                <a16:creationId xmlns:a16="http://schemas.microsoft.com/office/drawing/2014/main" id="{94A0627A-E535-2B67-4AA4-DA839E346B1B}"/>
              </a:ext>
            </a:extLst>
          </p:cNvPr>
          <p:cNvSpPr txBox="1"/>
          <p:nvPr/>
        </p:nvSpPr>
        <p:spPr>
          <a:xfrm>
            <a:off x="1128724" y="4391646"/>
            <a:ext cx="8175720" cy="646331"/>
          </a:xfrm>
          <a:prstGeom prst="rect">
            <a:avLst/>
          </a:prstGeom>
          <a:noFill/>
        </p:spPr>
        <p:txBody>
          <a:bodyPr wrap="square" rtlCol="0">
            <a:spAutoFit/>
          </a:bodyPr>
          <a:lstStyle/>
          <a:p>
            <a:r>
              <a:rPr lang="en-US" sz="3600" b="1">
                <a:latin typeface="Times New Roman" panose="02020603050405020304" pitchFamily="18" charset="0"/>
                <a:cs typeface="Times New Roman" panose="02020603050405020304" pitchFamily="18" charset="0"/>
              </a:rPr>
              <a:t>Nêu nội dung của bài.</a:t>
            </a:r>
          </a:p>
        </p:txBody>
      </p:sp>
      <p:sp>
        <p:nvSpPr>
          <p:cNvPr id="11" name="TextBox 10">
            <a:extLst>
              <a:ext uri="{FF2B5EF4-FFF2-40B4-BE49-F238E27FC236}">
                <a16:creationId xmlns:a16="http://schemas.microsoft.com/office/drawing/2014/main" id="{B89D38A9-98CC-1226-290E-BB4FF239050A}"/>
              </a:ext>
            </a:extLst>
          </p:cNvPr>
          <p:cNvSpPr txBox="1"/>
          <p:nvPr/>
        </p:nvSpPr>
        <p:spPr>
          <a:xfrm>
            <a:off x="2008140" y="3424018"/>
            <a:ext cx="8175720" cy="646331"/>
          </a:xfrm>
          <a:prstGeom prst="rect">
            <a:avLst/>
          </a:prstGeom>
          <a:noFill/>
        </p:spPr>
        <p:txBody>
          <a:bodyPr wrap="square" rtlCol="0">
            <a:spAutoFit/>
          </a:bodyPr>
          <a:lstStyle/>
          <a:p>
            <a:r>
              <a:rPr lang="en-US" sz="3600" b="1">
                <a:latin typeface="Times New Roman" panose="02020603050405020304" pitchFamily="18" charset="0"/>
                <a:cs typeface="Times New Roman" panose="02020603050405020304" pitchFamily="18" charset="0"/>
              </a:rPr>
              <a:t>Nêu giọng đọc của bài.</a:t>
            </a:r>
          </a:p>
        </p:txBody>
      </p:sp>
    </p:spTree>
    <p:extLst>
      <p:ext uri="{BB962C8B-B14F-4D97-AF65-F5344CB8AC3E}">
        <p14:creationId xmlns:p14="http://schemas.microsoft.com/office/powerpoint/2010/main" val="356284173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1"/>
                                        </p:tgtEl>
                                        <p:attrNameLst>
                                          <p:attrName>style.visibility</p:attrName>
                                        </p:attrNameLst>
                                      </p:cBhvr>
                                      <p:to>
                                        <p:strVal val="visible"/>
                                      </p:to>
                                    </p:set>
                                    <p:anim calcmode="lin" valueType="num">
                                      <p:cBhvr additive="base">
                                        <p:cTn id="13" dur="500" fill="hold"/>
                                        <p:tgtEl>
                                          <p:spTgt spid="11"/>
                                        </p:tgtEl>
                                        <p:attrNameLst>
                                          <p:attrName>ppt_x</p:attrName>
                                        </p:attrNameLst>
                                      </p:cBhvr>
                                      <p:tavLst>
                                        <p:tav tm="0">
                                          <p:val>
                                            <p:strVal val="#ppt_x"/>
                                          </p:val>
                                        </p:tav>
                                        <p:tav tm="100000">
                                          <p:val>
                                            <p:strVal val="#ppt_x"/>
                                          </p:val>
                                        </p:tav>
                                      </p:tavLst>
                                    </p:anim>
                                    <p:anim calcmode="lin" valueType="num">
                                      <p:cBhvr additive="base">
                                        <p:cTn id="14"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fade">
                                      <p:cBhvr>
                                        <p:cTn id="19" dur="1000"/>
                                        <p:tgtEl>
                                          <p:spTgt spid="8"/>
                                        </p:tgtEl>
                                      </p:cBhvr>
                                    </p:animEffect>
                                    <p:anim calcmode="lin" valueType="num">
                                      <p:cBhvr>
                                        <p:cTn id="20" dur="1000" fill="hold"/>
                                        <p:tgtEl>
                                          <p:spTgt spid="8"/>
                                        </p:tgtEl>
                                        <p:attrNameLst>
                                          <p:attrName>ppt_x</p:attrName>
                                        </p:attrNameLst>
                                      </p:cBhvr>
                                      <p:tavLst>
                                        <p:tav tm="0">
                                          <p:val>
                                            <p:strVal val="#ppt_x"/>
                                          </p:val>
                                        </p:tav>
                                        <p:tav tm="100000">
                                          <p:val>
                                            <p:strVal val="#ppt_x"/>
                                          </p:val>
                                        </p:tav>
                                      </p:tavLst>
                                    </p:anim>
                                    <p:anim calcmode="lin" valueType="num">
                                      <p:cBhvr>
                                        <p:cTn id="21"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8" grpId="0"/>
      <p:bldP spid="11"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7874272" y="834256"/>
            <a:ext cx="1885888" cy="523220"/>
          </a:xfrm>
          <a:prstGeom prst="rect">
            <a:avLst/>
          </a:prstGeom>
          <a:noFill/>
        </p:spPr>
        <p:txBody>
          <a:bodyPr wrap="square" rtlCol="0">
            <a:spAutoFit/>
          </a:bodyPr>
          <a:lstStyle/>
          <a:p>
            <a:r>
              <a:rPr lang="en-US" sz="2800" b="1" dirty="0">
                <a:solidFill>
                  <a:srgbClr val="FFFF00"/>
                </a:solidFill>
                <a:latin typeface="Arial" pitchFamily="34" charset="0"/>
                <a:cs typeface="Arial" pitchFamily="34" charset="0"/>
              </a:rPr>
              <a:t>CHÂU ÂU</a:t>
            </a:r>
          </a:p>
        </p:txBody>
      </p:sp>
      <p:sp>
        <p:nvSpPr>
          <p:cNvPr id="4" name="TextBox 3"/>
          <p:cNvSpPr txBox="1"/>
          <p:nvPr/>
        </p:nvSpPr>
        <p:spPr>
          <a:xfrm>
            <a:off x="1524000" y="596769"/>
            <a:ext cx="2664296" cy="584775"/>
          </a:xfrm>
          <a:prstGeom prst="rect">
            <a:avLst/>
          </a:prstGeom>
          <a:noFill/>
        </p:spPr>
        <p:txBody>
          <a:bodyPr wrap="square" rtlCol="0">
            <a:spAutoFit/>
          </a:bodyPr>
          <a:lstStyle/>
          <a:p>
            <a:r>
              <a:rPr lang="en-US" sz="3200" b="1" dirty="0" err="1">
                <a:latin typeface="Arial" pitchFamily="34" charset="0"/>
                <a:cs typeface="Arial" pitchFamily="34" charset="0"/>
              </a:rPr>
              <a:t>Bắc</a:t>
            </a:r>
            <a:r>
              <a:rPr lang="en-US" sz="3200" b="1" dirty="0">
                <a:latin typeface="Arial" pitchFamily="34" charset="0"/>
                <a:cs typeface="Arial" pitchFamily="34" charset="0"/>
              </a:rPr>
              <a:t> </a:t>
            </a:r>
            <a:r>
              <a:rPr lang="en-US" sz="3200" b="1" dirty="0" err="1">
                <a:latin typeface="Arial" pitchFamily="34" charset="0"/>
                <a:cs typeface="Arial" pitchFamily="34" charset="0"/>
              </a:rPr>
              <a:t>Mĩ</a:t>
            </a:r>
            <a:endParaRPr lang="en-US" sz="3200" b="1" dirty="0">
              <a:latin typeface="Arial" pitchFamily="34" charset="0"/>
              <a:cs typeface="Arial" pitchFamily="34" charset="0"/>
            </a:endParaRPr>
          </a:p>
        </p:txBody>
      </p:sp>
      <p:sp>
        <p:nvSpPr>
          <p:cNvPr id="5" name="TextBox 4"/>
          <p:cNvSpPr txBox="1"/>
          <p:nvPr/>
        </p:nvSpPr>
        <p:spPr>
          <a:xfrm>
            <a:off x="2524100" y="4000504"/>
            <a:ext cx="1357322" cy="1077218"/>
          </a:xfrm>
          <a:prstGeom prst="rect">
            <a:avLst/>
          </a:prstGeom>
          <a:noFill/>
        </p:spPr>
        <p:txBody>
          <a:bodyPr wrap="square" rtlCol="0">
            <a:spAutoFit/>
          </a:bodyPr>
          <a:lstStyle/>
          <a:p>
            <a:r>
              <a:rPr lang="en-US" sz="3200" b="1" dirty="0">
                <a:latin typeface="Arial" pitchFamily="34" charset="0"/>
                <a:cs typeface="Arial" pitchFamily="34" charset="0"/>
              </a:rPr>
              <a:t>Nam </a:t>
            </a:r>
            <a:r>
              <a:rPr lang="en-US" sz="3200" b="1" dirty="0" err="1">
                <a:latin typeface="Arial" pitchFamily="34" charset="0"/>
                <a:cs typeface="Arial" pitchFamily="34" charset="0"/>
              </a:rPr>
              <a:t>Mĩ</a:t>
            </a:r>
            <a:endParaRPr lang="en-US" sz="3200" b="1" dirty="0">
              <a:latin typeface="Arial" pitchFamily="34" charset="0"/>
              <a:cs typeface="Arial" pitchFamily="34" charset="0"/>
            </a:endParaRPr>
          </a:p>
        </p:txBody>
      </p:sp>
      <p:sp>
        <p:nvSpPr>
          <p:cNvPr id="6" name="TextBox 5"/>
          <p:cNvSpPr txBox="1"/>
          <p:nvPr/>
        </p:nvSpPr>
        <p:spPr>
          <a:xfrm>
            <a:off x="3595670" y="1643051"/>
            <a:ext cx="1928826" cy="1323439"/>
          </a:xfrm>
          <a:prstGeom prst="rect">
            <a:avLst/>
          </a:prstGeom>
          <a:noFill/>
        </p:spPr>
        <p:txBody>
          <a:bodyPr wrap="square" rtlCol="0">
            <a:spAutoFit/>
          </a:bodyPr>
          <a:lstStyle/>
          <a:p>
            <a:r>
              <a:rPr lang="en-US" sz="40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ĐẠI TÂY DƯƠNG</a:t>
            </a:r>
          </a:p>
        </p:txBody>
      </p:sp>
      <p:sp>
        <p:nvSpPr>
          <p:cNvPr id="7" name="Oval 6"/>
          <p:cNvSpPr/>
          <p:nvPr/>
        </p:nvSpPr>
        <p:spPr>
          <a:xfrm>
            <a:off x="6667504" y="1643050"/>
            <a:ext cx="71438" cy="142876"/>
          </a:xfrm>
          <a:prstGeom prst="ellipse">
            <a:avLst/>
          </a:prstGeom>
          <a:solidFill>
            <a:srgbClr val="C00000"/>
          </a:solidFill>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a:p>
        </p:txBody>
      </p:sp>
      <p:sp>
        <p:nvSpPr>
          <p:cNvPr id="13" name="Freeform 12"/>
          <p:cNvSpPr/>
          <p:nvPr/>
        </p:nvSpPr>
        <p:spPr>
          <a:xfrm>
            <a:off x="2881291" y="1714489"/>
            <a:ext cx="3834581" cy="4942697"/>
          </a:xfrm>
          <a:custGeom>
            <a:avLst/>
            <a:gdLst>
              <a:gd name="connsiteX0" fmla="*/ 3834581 w 3834581"/>
              <a:gd name="connsiteY0" fmla="*/ 0 h 4942697"/>
              <a:gd name="connsiteX1" fmla="*/ 3731342 w 3834581"/>
              <a:gd name="connsiteY1" fmla="*/ 44245 h 4942697"/>
              <a:gd name="connsiteX2" fmla="*/ 3701845 w 3834581"/>
              <a:gd name="connsiteY2" fmla="*/ 88491 h 4942697"/>
              <a:gd name="connsiteX3" fmla="*/ 3598606 w 3834581"/>
              <a:gd name="connsiteY3" fmla="*/ 132736 h 4942697"/>
              <a:gd name="connsiteX4" fmla="*/ 3539613 w 3834581"/>
              <a:gd name="connsiteY4" fmla="*/ 221226 h 4942697"/>
              <a:gd name="connsiteX5" fmla="*/ 3510116 w 3834581"/>
              <a:gd name="connsiteY5" fmla="*/ 265471 h 4942697"/>
              <a:gd name="connsiteX6" fmla="*/ 3421626 w 3834581"/>
              <a:gd name="connsiteY6" fmla="*/ 353962 h 4942697"/>
              <a:gd name="connsiteX7" fmla="*/ 3377381 w 3834581"/>
              <a:gd name="connsiteY7" fmla="*/ 398207 h 4942697"/>
              <a:gd name="connsiteX8" fmla="*/ 3333135 w 3834581"/>
              <a:gd name="connsiteY8" fmla="*/ 427704 h 4942697"/>
              <a:gd name="connsiteX9" fmla="*/ 3244645 w 3834581"/>
              <a:gd name="connsiteY9" fmla="*/ 457200 h 4942697"/>
              <a:gd name="connsiteX10" fmla="*/ 3200400 w 3834581"/>
              <a:gd name="connsiteY10" fmla="*/ 486697 h 4942697"/>
              <a:gd name="connsiteX11" fmla="*/ 3141406 w 3834581"/>
              <a:gd name="connsiteY11" fmla="*/ 575187 h 4942697"/>
              <a:gd name="connsiteX12" fmla="*/ 3052916 w 3834581"/>
              <a:gd name="connsiteY12" fmla="*/ 619433 h 4942697"/>
              <a:gd name="connsiteX13" fmla="*/ 3008671 w 3834581"/>
              <a:gd name="connsiteY13" fmla="*/ 707923 h 4942697"/>
              <a:gd name="connsiteX14" fmla="*/ 2993923 w 3834581"/>
              <a:gd name="connsiteY14" fmla="*/ 825910 h 4942697"/>
              <a:gd name="connsiteX15" fmla="*/ 2949677 w 3834581"/>
              <a:gd name="connsiteY15" fmla="*/ 855407 h 4942697"/>
              <a:gd name="connsiteX16" fmla="*/ 2920181 w 3834581"/>
              <a:gd name="connsiteY16" fmla="*/ 899652 h 4942697"/>
              <a:gd name="connsiteX17" fmla="*/ 2949677 w 3834581"/>
              <a:gd name="connsiteY17" fmla="*/ 1135626 h 4942697"/>
              <a:gd name="connsiteX18" fmla="*/ 2964426 w 3834581"/>
              <a:gd name="connsiteY18" fmla="*/ 1401097 h 4942697"/>
              <a:gd name="connsiteX19" fmla="*/ 2993923 w 3834581"/>
              <a:gd name="connsiteY19" fmla="*/ 1445342 h 4942697"/>
              <a:gd name="connsiteX20" fmla="*/ 2964426 w 3834581"/>
              <a:gd name="connsiteY20" fmla="*/ 1607574 h 4942697"/>
              <a:gd name="connsiteX21" fmla="*/ 2920181 w 3834581"/>
              <a:gd name="connsiteY21" fmla="*/ 1696065 h 4942697"/>
              <a:gd name="connsiteX22" fmla="*/ 2875935 w 3834581"/>
              <a:gd name="connsiteY22" fmla="*/ 1740310 h 4942697"/>
              <a:gd name="connsiteX23" fmla="*/ 2831690 w 3834581"/>
              <a:gd name="connsiteY23" fmla="*/ 1755058 h 4942697"/>
              <a:gd name="connsiteX24" fmla="*/ 2802194 w 3834581"/>
              <a:gd name="connsiteY24" fmla="*/ 1799304 h 4942697"/>
              <a:gd name="connsiteX25" fmla="*/ 2713703 w 3834581"/>
              <a:gd name="connsiteY25" fmla="*/ 1828800 h 4942697"/>
              <a:gd name="connsiteX26" fmla="*/ 2595716 w 3834581"/>
              <a:gd name="connsiteY26" fmla="*/ 1932039 h 4942697"/>
              <a:gd name="connsiteX27" fmla="*/ 2551471 w 3834581"/>
              <a:gd name="connsiteY27" fmla="*/ 1976284 h 4942697"/>
              <a:gd name="connsiteX28" fmla="*/ 2492477 w 3834581"/>
              <a:gd name="connsiteY28" fmla="*/ 2064774 h 4942697"/>
              <a:gd name="connsiteX29" fmla="*/ 2433484 w 3834581"/>
              <a:gd name="connsiteY29" fmla="*/ 2094271 h 4942697"/>
              <a:gd name="connsiteX30" fmla="*/ 2344994 w 3834581"/>
              <a:gd name="connsiteY30" fmla="*/ 2123768 h 4942697"/>
              <a:gd name="connsiteX31" fmla="*/ 2300748 w 3834581"/>
              <a:gd name="connsiteY31" fmla="*/ 2138516 h 4942697"/>
              <a:gd name="connsiteX32" fmla="*/ 2256503 w 3834581"/>
              <a:gd name="connsiteY32" fmla="*/ 2153265 h 4942697"/>
              <a:gd name="connsiteX33" fmla="*/ 2197510 w 3834581"/>
              <a:gd name="connsiteY33" fmla="*/ 2168013 h 4942697"/>
              <a:gd name="connsiteX34" fmla="*/ 2109019 w 3834581"/>
              <a:gd name="connsiteY34" fmla="*/ 2227007 h 4942697"/>
              <a:gd name="connsiteX35" fmla="*/ 2005781 w 3834581"/>
              <a:gd name="connsiteY35" fmla="*/ 2256504 h 4942697"/>
              <a:gd name="connsiteX36" fmla="*/ 1902542 w 3834581"/>
              <a:gd name="connsiteY36" fmla="*/ 2286000 h 4942697"/>
              <a:gd name="connsiteX37" fmla="*/ 1887794 w 3834581"/>
              <a:gd name="connsiteY37" fmla="*/ 2418736 h 4942697"/>
              <a:gd name="connsiteX38" fmla="*/ 1843548 w 3834581"/>
              <a:gd name="connsiteY38" fmla="*/ 2566220 h 4942697"/>
              <a:gd name="connsiteX39" fmla="*/ 1814052 w 3834581"/>
              <a:gd name="connsiteY39" fmla="*/ 2610465 h 4942697"/>
              <a:gd name="connsiteX40" fmla="*/ 1799303 w 3834581"/>
              <a:gd name="connsiteY40" fmla="*/ 2654710 h 4942697"/>
              <a:gd name="connsiteX41" fmla="*/ 1740310 w 3834581"/>
              <a:gd name="connsiteY41" fmla="*/ 2669458 h 4942697"/>
              <a:gd name="connsiteX42" fmla="*/ 1681316 w 3834581"/>
              <a:gd name="connsiteY42" fmla="*/ 2802194 h 4942697"/>
              <a:gd name="connsiteX43" fmla="*/ 1666568 w 3834581"/>
              <a:gd name="connsiteY43" fmla="*/ 2875936 h 4942697"/>
              <a:gd name="connsiteX44" fmla="*/ 1637071 w 3834581"/>
              <a:gd name="connsiteY44" fmla="*/ 2964426 h 4942697"/>
              <a:gd name="connsiteX45" fmla="*/ 1622323 w 3834581"/>
              <a:gd name="connsiteY45" fmla="*/ 3008671 h 4942697"/>
              <a:gd name="connsiteX46" fmla="*/ 1592826 w 3834581"/>
              <a:gd name="connsiteY46" fmla="*/ 3141407 h 4942697"/>
              <a:gd name="connsiteX47" fmla="*/ 1548581 w 3834581"/>
              <a:gd name="connsiteY47" fmla="*/ 3170904 h 4942697"/>
              <a:gd name="connsiteX48" fmla="*/ 1533832 w 3834581"/>
              <a:gd name="connsiteY48" fmla="*/ 3215149 h 4942697"/>
              <a:gd name="connsiteX49" fmla="*/ 1519084 w 3834581"/>
              <a:gd name="connsiteY49" fmla="*/ 3274142 h 4942697"/>
              <a:gd name="connsiteX50" fmla="*/ 1474839 w 3834581"/>
              <a:gd name="connsiteY50" fmla="*/ 3288891 h 4942697"/>
              <a:gd name="connsiteX51" fmla="*/ 1415845 w 3834581"/>
              <a:gd name="connsiteY51" fmla="*/ 3303639 h 4942697"/>
              <a:gd name="connsiteX52" fmla="*/ 1371600 w 3834581"/>
              <a:gd name="connsiteY52" fmla="*/ 3318387 h 4942697"/>
              <a:gd name="connsiteX53" fmla="*/ 1268361 w 3834581"/>
              <a:gd name="connsiteY53" fmla="*/ 3347884 h 4942697"/>
              <a:gd name="connsiteX54" fmla="*/ 1238865 w 3834581"/>
              <a:gd name="connsiteY54" fmla="*/ 3392129 h 4942697"/>
              <a:gd name="connsiteX55" fmla="*/ 1150374 w 3834581"/>
              <a:gd name="connsiteY55" fmla="*/ 3421626 h 4942697"/>
              <a:gd name="connsiteX56" fmla="*/ 1106129 w 3834581"/>
              <a:gd name="connsiteY56" fmla="*/ 3510116 h 4942697"/>
              <a:gd name="connsiteX57" fmla="*/ 1120877 w 3834581"/>
              <a:gd name="connsiteY57" fmla="*/ 3569110 h 4942697"/>
              <a:gd name="connsiteX58" fmla="*/ 1106129 w 3834581"/>
              <a:gd name="connsiteY58" fmla="*/ 3613355 h 4942697"/>
              <a:gd name="connsiteX59" fmla="*/ 958645 w 3834581"/>
              <a:gd name="connsiteY59" fmla="*/ 3790336 h 4942697"/>
              <a:gd name="connsiteX60" fmla="*/ 914400 w 3834581"/>
              <a:gd name="connsiteY60" fmla="*/ 3805084 h 4942697"/>
              <a:gd name="connsiteX61" fmla="*/ 870155 w 3834581"/>
              <a:gd name="connsiteY61" fmla="*/ 3849329 h 4942697"/>
              <a:gd name="connsiteX62" fmla="*/ 796413 w 3834581"/>
              <a:gd name="connsiteY62" fmla="*/ 3937820 h 4942697"/>
              <a:gd name="connsiteX63" fmla="*/ 722671 w 3834581"/>
              <a:gd name="connsiteY63" fmla="*/ 4055807 h 4942697"/>
              <a:gd name="connsiteX64" fmla="*/ 663677 w 3834581"/>
              <a:gd name="connsiteY64" fmla="*/ 4144297 h 4942697"/>
              <a:gd name="connsiteX65" fmla="*/ 486697 w 3834581"/>
              <a:gd name="connsiteY65" fmla="*/ 4203291 h 4942697"/>
              <a:gd name="connsiteX66" fmla="*/ 471948 w 3834581"/>
              <a:gd name="connsiteY66" fmla="*/ 4247536 h 4942697"/>
              <a:gd name="connsiteX67" fmla="*/ 442452 w 3834581"/>
              <a:gd name="connsiteY67" fmla="*/ 4291781 h 4942697"/>
              <a:gd name="connsiteX68" fmla="*/ 427703 w 3834581"/>
              <a:gd name="connsiteY68" fmla="*/ 4365523 h 4942697"/>
              <a:gd name="connsiteX69" fmla="*/ 442452 w 3834581"/>
              <a:gd name="connsiteY69" fmla="*/ 4468762 h 4942697"/>
              <a:gd name="connsiteX70" fmla="*/ 486697 w 3834581"/>
              <a:gd name="connsiteY70" fmla="*/ 4527755 h 4942697"/>
              <a:gd name="connsiteX71" fmla="*/ 442452 w 3834581"/>
              <a:gd name="connsiteY71" fmla="*/ 4734233 h 4942697"/>
              <a:gd name="connsiteX72" fmla="*/ 383458 w 3834581"/>
              <a:gd name="connsiteY72" fmla="*/ 4881716 h 4942697"/>
              <a:gd name="connsiteX73" fmla="*/ 339213 w 3834581"/>
              <a:gd name="connsiteY73" fmla="*/ 4911213 h 4942697"/>
              <a:gd name="connsiteX74" fmla="*/ 250723 w 3834581"/>
              <a:gd name="connsiteY74" fmla="*/ 4940710 h 4942697"/>
              <a:gd name="connsiteX75" fmla="*/ 44245 w 3834581"/>
              <a:gd name="connsiteY75" fmla="*/ 4925962 h 4942697"/>
              <a:gd name="connsiteX76" fmla="*/ 14748 w 3834581"/>
              <a:gd name="connsiteY76" fmla="*/ 4881716 h 4942697"/>
              <a:gd name="connsiteX77" fmla="*/ 0 w 3834581"/>
              <a:gd name="connsiteY77" fmla="*/ 4881716 h 49426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Lst>
            <a:rect l="l" t="t" r="r" b="b"/>
            <a:pathLst>
              <a:path w="3834581" h="4942697">
                <a:moveTo>
                  <a:pt x="3834581" y="0"/>
                </a:moveTo>
                <a:cubicBezTo>
                  <a:pt x="3803845" y="10245"/>
                  <a:pt x="3755639" y="23997"/>
                  <a:pt x="3731342" y="44245"/>
                </a:cubicBezTo>
                <a:cubicBezTo>
                  <a:pt x="3717725" y="55593"/>
                  <a:pt x="3714379" y="75957"/>
                  <a:pt x="3701845" y="88491"/>
                </a:cubicBezTo>
                <a:cubicBezTo>
                  <a:pt x="3667896" y="122440"/>
                  <a:pt x="3643735" y="121453"/>
                  <a:pt x="3598606" y="132736"/>
                </a:cubicBezTo>
                <a:lnTo>
                  <a:pt x="3539613" y="221226"/>
                </a:lnTo>
                <a:cubicBezTo>
                  <a:pt x="3529781" y="235974"/>
                  <a:pt x="3522650" y="252937"/>
                  <a:pt x="3510116" y="265471"/>
                </a:cubicBezTo>
                <a:lnTo>
                  <a:pt x="3421626" y="353962"/>
                </a:lnTo>
                <a:cubicBezTo>
                  <a:pt x="3406878" y="368710"/>
                  <a:pt x="3394735" y="386638"/>
                  <a:pt x="3377381" y="398207"/>
                </a:cubicBezTo>
                <a:cubicBezTo>
                  <a:pt x="3362632" y="408039"/>
                  <a:pt x="3349333" y="420505"/>
                  <a:pt x="3333135" y="427704"/>
                </a:cubicBezTo>
                <a:cubicBezTo>
                  <a:pt x="3304723" y="440332"/>
                  <a:pt x="3244645" y="457200"/>
                  <a:pt x="3244645" y="457200"/>
                </a:cubicBezTo>
                <a:cubicBezTo>
                  <a:pt x="3229897" y="467032"/>
                  <a:pt x="3212072" y="473357"/>
                  <a:pt x="3200400" y="486697"/>
                </a:cubicBezTo>
                <a:cubicBezTo>
                  <a:pt x="3177055" y="513376"/>
                  <a:pt x="3170903" y="555522"/>
                  <a:pt x="3141406" y="575187"/>
                </a:cubicBezTo>
                <a:cubicBezTo>
                  <a:pt x="3084226" y="613308"/>
                  <a:pt x="3113977" y="599079"/>
                  <a:pt x="3052916" y="619433"/>
                </a:cubicBezTo>
                <a:cubicBezTo>
                  <a:pt x="3029299" y="654858"/>
                  <a:pt x="3016304" y="665943"/>
                  <a:pt x="3008671" y="707923"/>
                </a:cubicBezTo>
                <a:cubicBezTo>
                  <a:pt x="3001581" y="746919"/>
                  <a:pt x="3008643" y="789110"/>
                  <a:pt x="2993923" y="825910"/>
                </a:cubicBezTo>
                <a:cubicBezTo>
                  <a:pt x="2987340" y="842368"/>
                  <a:pt x="2964426" y="845575"/>
                  <a:pt x="2949677" y="855407"/>
                </a:cubicBezTo>
                <a:cubicBezTo>
                  <a:pt x="2939845" y="870155"/>
                  <a:pt x="2921540" y="881979"/>
                  <a:pt x="2920181" y="899652"/>
                </a:cubicBezTo>
                <a:cubicBezTo>
                  <a:pt x="2916450" y="948160"/>
                  <a:pt x="2939792" y="1076317"/>
                  <a:pt x="2949677" y="1135626"/>
                </a:cubicBezTo>
                <a:cubicBezTo>
                  <a:pt x="2925835" y="1254839"/>
                  <a:pt x="2921865" y="1230855"/>
                  <a:pt x="2964426" y="1401097"/>
                </a:cubicBezTo>
                <a:cubicBezTo>
                  <a:pt x="2968725" y="1418293"/>
                  <a:pt x="2984091" y="1430594"/>
                  <a:pt x="2993923" y="1445342"/>
                </a:cubicBezTo>
                <a:cubicBezTo>
                  <a:pt x="2960099" y="1546811"/>
                  <a:pt x="2997779" y="1424132"/>
                  <a:pt x="2964426" y="1607574"/>
                </a:cubicBezTo>
                <a:cubicBezTo>
                  <a:pt x="2958239" y="1641604"/>
                  <a:pt x="2942148" y="1669705"/>
                  <a:pt x="2920181" y="1696065"/>
                </a:cubicBezTo>
                <a:cubicBezTo>
                  <a:pt x="2906828" y="1712088"/>
                  <a:pt x="2893290" y="1728740"/>
                  <a:pt x="2875935" y="1740310"/>
                </a:cubicBezTo>
                <a:cubicBezTo>
                  <a:pt x="2863000" y="1748933"/>
                  <a:pt x="2846438" y="1750142"/>
                  <a:pt x="2831690" y="1755058"/>
                </a:cubicBezTo>
                <a:cubicBezTo>
                  <a:pt x="2821858" y="1769807"/>
                  <a:pt x="2817225" y="1789910"/>
                  <a:pt x="2802194" y="1799304"/>
                </a:cubicBezTo>
                <a:cubicBezTo>
                  <a:pt x="2775828" y="1815783"/>
                  <a:pt x="2713703" y="1828800"/>
                  <a:pt x="2713703" y="1828800"/>
                </a:cubicBezTo>
                <a:cubicBezTo>
                  <a:pt x="2555159" y="1934497"/>
                  <a:pt x="2672531" y="1839862"/>
                  <a:pt x="2595716" y="1932039"/>
                </a:cubicBezTo>
                <a:cubicBezTo>
                  <a:pt x="2582363" y="1948062"/>
                  <a:pt x="2564276" y="1959820"/>
                  <a:pt x="2551471" y="1976284"/>
                </a:cubicBezTo>
                <a:cubicBezTo>
                  <a:pt x="2529706" y="2004267"/>
                  <a:pt x="2524185" y="2048920"/>
                  <a:pt x="2492477" y="2064774"/>
                </a:cubicBezTo>
                <a:cubicBezTo>
                  <a:pt x="2472813" y="2074606"/>
                  <a:pt x="2453897" y="2086106"/>
                  <a:pt x="2433484" y="2094271"/>
                </a:cubicBezTo>
                <a:cubicBezTo>
                  <a:pt x="2404616" y="2105819"/>
                  <a:pt x="2374491" y="2113936"/>
                  <a:pt x="2344994" y="2123768"/>
                </a:cubicBezTo>
                <a:lnTo>
                  <a:pt x="2300748" y="2138516"/>
                </a:lnTo>
                <a:cubicBezTo>
                  <a:pt x="2286000" y="2143432"/>
                  <a:pt x="2271585" y="2149495"/>
                  <a:pt x="2256503" y="2153265"/>
                </a:cubicBezTo>
                <a:lnTo>
                  <a:pt x="2197510" y="2168013"/>
                </a:lnTo>
                <a:cubicBezTo>
                  <a:pt x="2168013" y="2187678"/>
                  <a:pt x="2143412" y="2218409"/>
                  <a:pt x="2109019" y="2227007"/>
                </a:cubicBezTo>
                <a:cubicBezTo>
                  <a:pt x="1924584" y="2273115"/>
                  <a:pt x="2153899" y="2214184"/>
                  <a:pt x="2005781" y="2256504"/>
                </a:cubicBezTo>
                <a:cubicBezTo>
                  <a:pt x="1876122" y="2293550"/>
                  <a:pt x="2008646" y="2250633"/>
                  <a:pt x="1902542" y="2286000"/>
                </a:cubicBezTo>
                <a:cubicBezTo>
                  <a:pt x="1845987" y="2370831"/>
                  <a:pt x="1887794" y="2286266"/>
                  <a:pt x="1887794" y="2418736"/>
                </a:cubicBezTo>
                <a:cubicBezTo>
                  <a:pt x="1887794" y="2439345"/>
                  <a:pt x="1845262" y="2563648"/>
                  <a:pt x="1843548" y="2566220"/>
                </a:cubicBezTo>
                <a:cubicBezTo>
                  <a:pt x="1833716" y="2580968"/>
                  <a:pt x="1821979" y="2594611"/>
                  <a:pt x="1814052" y="2610465"/>
                </a:cubicBezTo>
                <a:cubicBezTo>
                  <a:pt x="1807100" y="2624370"/>
                  <a:pt x="1811443" y="2644998"/>
                  <a:pt x="1799303" y="2654710"/>
                </a:cubicBezTo>
                <a:cubicBezTo>
                  <a:pt x="1783475" y="2667372"/>
                  <a:pt x="1759974" y="2664542"/>
                  <a:pt x="1740310" y="2669458"/>
                </a:cubicBezTo>
                <a:cubicBezTo>
                  <a:pt x="1705208" y="2774765"/>
                  <a:pt x="1728060" y="2732079"/>
                  <a:pt x="1681316" y="2802194"/>
                </a:cubicBezTo>
                <a:cubicBezTo>
                  <a:pt x="1676400" y="2826775"/>
                  <a:pt x="1673164" y="2851752"/>
                  <a:pt x="1666568" y="2875936"/>
                </a:cubicBezTo>
                <a:cubicBezTo>
                  <a:pt x="1658387" y="2905933"/>
                  <a:pt x="1646903" y="2934929"/>
                  <a:pt x="1637071" y="2964426"/>
                </a:cubicBezTo>
                <a:cubicBezTo>
                  <a:pt x="1632155" y="2979174"/>
                  <a:pt x="1624879" y="2993336"/>
                  <a:pt x="1622323" y="3008671"/>
                </a:cubicBezTo>
                <a:cubicBezTo>
                  <a:pt x="1622173" y="3009573"/>
                  <a:pt x="1608112" y="3122299"/>
                  <a:pt x="1592826" y="3141407"/>
                </a:cubicBezTo>
                <a:cubicBezTo>
                  <a:pt x="1581753" y="3155248"/>
                  <a:pt x="1563329" y="3161072"/>
                  <a:pt x="1548581" y="3170904"/>
                </a:cubicBezTo>
                <a:cubicBezTo>
                  <a:pt x="1543665" y="3185652"/>
                  <a:pt x="1538103" y="3200201"/>
                  <a:pt x="1533832" y="3215149"/>
                </a:cubicBezTo>
                <a:cubicBezTo>
                  <a:pt x="1528263" y="3234639"/>
                  <a:pt x="1531746" y="3258314"/>
                  <a:pt x="1519084" y="3274142"/>
                </a:cubicBezTo>
                <a:cubicBezTo>
                  <a:pt x="1509372" y="3286282"/>
                  <a:pt x="1489787" y="3284620"/>
                  <a:pt x="1474839" y="3288891"/>
                </a:cubicBezTo>
                <a:cubicBezTo>
                  <a:pt x="1455349" y="3294460"/>
                  <a:pt x="1435335" y="3298071"/>
                  <a:pt x="1415845" y="3303639"/>
                </a:cubicBezTo>
                <a:cubicBezTo>
                  <a:pt x="1400897" y="3307910"/>
                  <a:pt x="1386548" y="3314116"/>
                  <a:pt x="1371600" y="3318387"/>
                </a:cubicBezTo>
                <a:cubicBezTo>
                  <a:pt x="1241968" y="3355425"/>
                  <a:pt x="1374445" y="3312524"/>
                  <a:pt x="1268361" y="3347884"/>
                </a:cubicBezTo>
                <a:cubicBezTo>
                  <a:pt x="1258529" y="3362632"/>
                  <a:pt x="1253896" y="3382735"/>
                  <a:pt x="1238865" y="3392129"/>
                </a:cubicBezTo>
                <a:cubicBezTo>
                  <a:pt x="1212499" y="3408608"/>
                  <a:pt x="1150374" y="3421626"/>
                  <a:pt x="1150374" y="3421626"/>
                </a:cubicBezTo>
                <a:cubicBezTo>
                  <a:pt x="1135460" y="3443997"/>
                  <a:pt x="1106129" y="3479585"/>
                  <a:pt x="1106129" y="3510116"/>
                </a:cubicBezTo>
                <a:cubicBezTo>
                  <a:pt x="1106129" y="3530386"/>
                  <a:pt x="1115961" y="3549445"/>
                  <a:pt x="1120877" y="3569110"/>
                </a:cubicBezTo>
                <a:cubicBezTo>
                  <a:pt x="1115961" y="3583858"/>
                  <a:pt x="1113679" y="3599765"/>
                  <a:pt x="1106129" y="3613355"/>
                </a:cubicBezTo>
                <a:cubicBezTo>
                  <a:pt x="1084663" y="3651993"/>
                  <a:pt x="1000815" y="3776280"/>
                  <a:pt x="958645" y="3790336"/>
                </a:cubicBezTo>
                <a:lnTo>
                  <a:pt x="914400" y="3805084"/>
                </a:lnTo>
                <a:cubicBezTo>
                  <a:pt x="899652" y="3819832"/>
                  <a:pt x="883508" y="3833306"/>
                  <a:pt x="870155" y="3849329"/>
                </a:cubicBezTo>
                <a:cubicBezTo>
                  <a:pt x="767482" y="3972536"/>
                  <a:pt x="925684" y="3808546"/>
                  <a:pt x="796413" y="3937820"/>
                </a:cubicBezTo>
                <a:cubicBezTo>
                  <a:pt x="761311" y="4043126"/>
                  <a:pt x="792786" y="4009063"/>
                  <a:pt x="722671" y="4055807"/>
                </a:cubicBezTo>
                <a:lnTo>
                  <a:pt x="663677" y="4144297"/>
                </a:lnTo>
                <a:cubicBezTo>
                  <a:pt x="606774" y="4229651"/>
                  <a:pt x="651822" y="4186778"/>
                  <a:pt x="486697" y="4203291"/>
                </a:cubicBezTo>
                <a:cubicBezTo>
                  <a:pt x="481781" y="4218039"/>
                  <a:pt x="478900" y="4233631"/>
                  <a:pt x="471948" y="4247536"/>
                </a:cubicBezTo>
                <a:cubicBezTo>
                  <a:pt x="464021" y="4263390"/>
                  <a:pt x="448676" y="4275184"/>
                  <a:pt x="442452" y="4291781"/>
                </a:cubicBezTo>
                <a:cubicBezTo>
                  <a:pt x="433650" y="4315252"/>
                  <a:pt x="432619" y="4340942"/>
                  <a:pt x="427703" y="4365523"/>
                </a:cubicBezTo>
                <a:cubicBezTo>
                  <a:pt x="432619" y="4399936"/>
                  <a:pt x="430572" y="4436093"/>
                  <a:pt x="442452" y="4468762"/>
                </a:cubicBezTo>
                <a:cubicBezTo>
                  <a:pt x="450852" y="4491863"/>
                  <a:pt x="483448" y="4503390"/>
                  <a:pt x="486697" y="4527755"/>
                </a:cubicBezTo>
                <a:cubicBezTo>
                  <a:pt x="503958" y="4657215"/>
                  <a:pt x="491094" y="4661266"/>
                  <a:pt x="442452" y="4734233"/>
                </a:cubicBezTo>
                <a:cubicBezTo>
                  <a:pt x="427854" y="4836417"/>
                  <a:pt x="450423" y="4825911"/>
                  <a:pt x="383458" y="4881716"/>
                </a:cubicBezTo>
                <a:cubicBezTo>
                  <a:pt x="369841" y="4893064"/>
                  <a:pt x="355411" y="4904014"/>
                  <a:pt x="339213" y="4911213"/>
                </a:cubicBezTo>
                <a:cubicBezTo>
                  <a:pt x="310801" y="4923841"/>
                  <a:pt x="250723" y="4940710"/>
                  <a:pt x="250723" y="4940710"/>
                </a:cubicBezTo>
                <a:cubicBezTo>
                  <a:pt x="181897" y="4935794"/>
                  <a:pt x="111186" y="4942697"/>
                  <a:pt x="44245" y="4925962"/>
                </a:cubicBezTo>
                <a:cubicBezTo>
                  <a:pt x="27049" y="4921663"/>
                  <a:pt x="27282" y="4894250"/>
                  <a:pt x="14748" y="4881716"/>
                </a:cubicBezTo>
                <a:cubicBezTo>
                  <a:pt x="11272" y="4878240"/>
                  <a:pt x="4916" y="4881716"/>
                  <a:pt x="0" y="4881716"/>
                </a:cubicBezTo>
              </a:path>
            </a:pathLst>
          </a:custGeom>
          <a:ln w="57150">
            <a:prstDash val="sysDash"/>
            <a:headEnd type="diamond" w="med" len="med"/>
            <a:tailEnd type="triangle" w="med" len="med"/>
          </a:ln>
        </p:spPr>
        <p:style>
          <a:lnRef idx="3">
            <a:schemeClr val="accent2"/>
          </a:lnRef>
          <a:fillRef idx="0">
            <a:schemeClr val="accent2"/>
          </a:fillRef>
          <a:effectRef idx="2">
            <a:schemeClr val="accent2"/>
          </a:effectRef>
          <a:fontRef idx="minor">
            <a:schemeClr val="tx1"/>
          </a:fontRef>
        </p:style>
        <p:txBody>
          <a:bodyPr rtlCol="0" anchor="ctr"/>
          <a:lstStyle/>
          <a:p>
            <a:pPr algn="ctr"/>
            <a:endParaRPr lang="en-US"/>
          </a:p>
        </p:txBody>
      </p:sp>
      <p:sp>
        <p:nvSpPr>
          <p:cNvPr id="14" name="Oval 13"/>
          <p:cNvSpPr/>
          <p:nvPr/>
        </p:nvSpPr>
        <p:spPr>
          <a:xfrm flipV="1">
            <a:off x="3238480" y="6375231"/>
            <a:ext cx="285752" cy="281954"/>
          </a:xfrm>
          <a:prstGeom prst="ellipse">
            <a:avLst/>
          </a:prstGeom>
          <a:solidFill>
            <a:srgbClr val="FFFF00"/>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15" name="TextBox 14"/>
          <p:cNvSpPr txBox="1"/>
          <p:nvPr/>
        </p:nvSpPr>
        <p:spPr>
          <a:xfrm>
            <a:off x="3524232" y="6021288"/>
            <a:ext cx="2500330" cy="707886"/>
          </a:xfrm>
          <a:prstGeom prst="rect">
            <a:avLst/>
          </a:prstGeom>
          <a:noFill/>
        </p:spPr>
        <p:txBody>
          <a:bodyPr wrap="square" rtlCol="0">
            <a:spAutoFit/>
          </a:bodyPr>
          <a:lstStyle/>
          <a:p>
            <a:r>
              <a:rPr lang="en-US" sz="4000" b="1" dirty="0" err="1">
                <a:solidFill>
                  <a:srgbClr val="FF0000"/>
                </a:solidFill>
              </a:rPr>
              <a:t>Eo</a:t>
            </a:r>
            <a:r>
              <a:rPr lang="en-US" sz="4000" b="1" dirty="0">
                <a:solidFill>
                  <a:srgbClr val="FF0000"/>
                </a:solidFill>
              </a:rPr>
              <a:t> </a:t>
            </a:r>
            <a:r>
              <a:rPr lang="en-US" sz="4000" b="1" dirty="0" err="1">
                <a:solidFill>
                  <a:srgbClr val="FF0000"/>
                </a:solidFill>
              </a:rPr>
              <a:t>biển</a:t>
            </a:r>
            <a:r>
              <a:rPr lang="en-US" sz="4000" b="1" dirty="0">
                <a:solidFill>
                  <a:srgbClr val="FF0000"/>
                </a:solidFill>
              </a:rPr>
              <a:t> </a:t>
            </a:r>
          </a:p>
        </p:txBody>
      </p:sp>
      <p:sp>
        <p:nvSpPr>
          <p:cNvPr id="16" name="Rectangle 15"/>
          <p:cNvSpPr/>
          <p:nvPr/>
        </p:nvSpPr>
        <p:spPr>
          <a:xfrm>
            <a:off x="1524000" y="4509121"/>
            <a:ext cx="1785918" cy="1384995"/>
          </a:xfrm>
          <a:prstGeom prst="rect">
            <a:avLst/>
          </a:prstGeom>
          <a:noFill/>
        </p:spPr>
        <p:txBody>
          <a:bodyPr wrap="square" lIns="91440" tIns="45720" rIns="91440" bIns="45720">
            <a:spAutoFit/>
          </a:bodyPr>
          <a:lstStyle/>
          <a:p>
            <a:r>
              <a:rPr lang="en-US" sz="2800"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Arial" pitchFamily="34" charset="0"/>
                <a:cs typeface="Arial" pitchFamily="34" charset="0"/>
              </a:rPr>
              <a:t>THÁI BÌNH DƯƠNG</a:t>
            </a:r>
          </a:p>
        </p:txBody>
      </p:sp>
      <p:pic>
        <p:nvPicPr>
          <p:cNvPr id="17" name="Picture 16" descr="cubic_fun_8835_976521_1_zoom.jpg"/>
          <p:cNvPicPr>
            <a:picLocks noChangeAspect="1"/>
          </p:cNvPicPr>
          <p:nvPr/>
        </p:nvPicPr>
        <p:blipFill>
          <a:blip r:embed="rId3" cstate="print"/>
          <a:stretch>
            <a:fillRect/>
          </a:stretch>
        </p:blipFill>
        <p:spPr>
          <a:xfrm>
            <a:off x="5663952" y="548680"/>
            <a:ext cx="1296144" cy="1241292"/>
          </a:xfrm>
          <a:prstGeom prst="rect">
            <a:avLst/>
          </a:prstGeom>
        </p:spPr>
      </p:pic>
      <p:sp>
        <p:nvSpPr>
          <p:cNvPr id="18" name="TextBox 17"/>
          <p:cNvSpPr txBox="1"/>
          <p:nvPr/>
        </p:nvSpPr>
        <p:spPr>
          <a:xfrm>
            <a:off x="6028627" y="5698122"/>
            <a:ext cx="6048672" cy="646331"/>
          </a:xfrm>
          <a:prstGeom prst="rect">
            <a:avLst/>
          </a:prstGeom>
          <a:solidFill>
            <a:srgbClr val="FFFF00"/>
          </a:solidFill>
          <a:ln>
            <a:noFill/>
          </a:ln>
        </p:spPr>
        <p:style>
          <a:lnRef idx="1">
            <a:schemeClr val="accent4"/>
          </a:lnRef>
          <a:fillRef idx="2">
            <a:schemeClr val="accent4"/>
          </a:fillRef>
          <a:effectRef idx="1">
            <a:schemeClr val="accent4"/>
          </a:effectRef>
          <a:fontRef idx="minor">
            <a:schemeClr val="dk1"/>
          </a:fontRef>
        </p:style>
        <p:txBody>
          <a:bodyPr wrap="square" rtlCol="0">
            <a:spAutoFit/>
          </a:bodyPr>
          <a:lstStyle/>
          <a:p>
            <a:r>
              <a:rPr lang="en-US" sz="3600" b="1" dirty="0" err="1">
                <a:solidFill>
                  <a:srgbClr val="FF0000"/>
                </a:solidFill>
                <a:latin typeface="Times New Roman" pitchFamily="18" charset="0"/>
                <a:cs typeface="Times New Roman" pitchFamily="18" charset="0"/>
              </a:rPr>
              <a:t>Hành</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trình</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của</a:t>
            </a:r>
            <a:r>
              <a:rPr lang="en-US" sz="3600" b="1" dirty="0">
                <a:solidFill>
                  <a:srgbClr val="FF0000"/>
                </a:solidFill>
                <a:latin typeface="Times New Roman" pitchFamily="18" charset="0"/>
                <a:cs typeface="Times New Roman" pitchFamily="18" charset="0"/>
              </a:rPr>
              <a:t> Ma-</a:t>
            </a:r>
            <a:r>
              <a:rPr lang="en-US" sz="3600" b="1" dirty="0" err="1">
                <a:solidFill>
                  <a:srgbClr val="FF0000"/>
                </a:solidFill>
                <a:latin typeface="Times New Roman" pitchFamily="18" charset="0"/>
                <a:cs typeface="Times New Roman" pitchFamily="18" charset="0"/>
              </a:rPr>
              <a:t>gien</a:t>
            </a:r>
            <a:r>
              <a:rPr lang="en-US" sz="3600" b="1" dirty="0">
                <a:solidFill>
                  <a:srgbClr val="FF0000"/>
                </a:solidFill>
                <a:latin typeface="Times New Roman" pitchFamily="18" charset="0"/>
                <a:cs typeface="Times New Roman" pitchFamily="18" charset="0"/>
              </a:rPr>
              <a:t>-</a:t>
            </a:r>
            <a:r>
              <a:rPr lang="en-US" sz="3600" b="1" dirty="0" err="1">
                <a:solidFill>
                  <a:srgbClr val="FF0000"/>
                </a:solidFill>
                <a:latin typeface="Times New Roman" pitchFamily="18" charset="0"/>
                <a:cs typeface="Times New Roman" pitchFamily="18" charset="0"/>
              </a:rPr>
              <a:t>lăng</a:t>
            </a:r>
            <a:endParaRPr lang="en-US" sz="3600" b="1" dirty="0">
              <a:solidFill>
                <a:srgbClr val="FF0000"/>
              </a:solidFill>
              <a:latin typeface="Times New Roman" pitchFamily="18" charset="0"/>
              <a:cs typeface="Times New Roman" pitchFamily="18" charset="0"/>
            </a:endParaRPr>
          </a:p>
        </p:txBody>
      </p:sp>
      <p:sp>
        <p:nvSpPr>
          <p:cNvPr id="19" name="TextBox 18"/>
          <p:cNvSpPr txBox="1"/>
          <p:nvPr/>
        </p:nvSpPr>
        <p:spPr>
          <a:xfrm>
            <a:off x="6810380" y="1643051"/>
            <a:ext cx="2814012" cy="769441"/>
          </a:xfrm>
          <a:prstGeom prst="rect">
            <a:avLst/>
          </a:prstGeom>
          <a:noFill/>
        </p:spPr>
        <p:txBody>
          <a:bodyPr wrap="square" rtlCol="0">
            <a:spAutoFit/>
          </a:bodyPr>
          <a:lstStyle/>
          <a:p>
            <a:r>
              <a:rPr lang="en-US" sz="4400" b="1" dirty="0">
                <a:solidFill>
                  <a:srgbClr val="FF0000"/>
                </a:solidFill>
                <a:latin typeface="Arial" pitchFamily="34" charset="0"/>
                <a:cs typeface="Arial" pitchFamily="34" charset="0"/>
              </a:rPr>
              <a:t>20/9/1519</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nodeType="clickEffect">
                                  <p:stCondLst>
                                    <p:cond delay="0"/>
                                  </p:stCondLst>
                                  <p:childTnLst>
                                    <p:set>
                                      <p:cBhvr>
                                        <p:cTn id="6" dur="1" fill="hold">
                                          <p:stCondLst>
                                            <p:cond delay="0"/>
                                          </p:stCondLst>
                                        </p:cTn>
                                        <p:tgtEl>
                                          <p:spTgt spid="19">
                                            <p:txEl>
                                              <p:pRg st="0" end="0"/>
                                            </p:txEl>
                                          </p:spTgt>
                                        </p:tgtEl>
                                        <p:attrNameLst>
                                          <p:attrName>style.visibility</p:attrName>
                                        </p:attrNameLst>
                                      </p:cBhvr>
                                      <p:to>
                                        <p:strVal val="visible"/>
                                      </p:to>
                                    </p:set>
                                    <p:animEffect transition="in" filter="slide(fromBottom)">
                                      <p:cBhvr>
                                        <p:cTn id="7" dur="500"/>
                                        <p:tgtEl>
                                          <p:spTgt spid="19">
                                            <p:txEl>
                                              <p:pRg st="0" end="0"/>
                                            </p:txEl>
                                          </p:spTgt>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wipe(right)">
                                      <p:cBhvr>
                                        <p:cTn id="11" dur="5000"/>
                                        <p:tgtEl>
                                          <p:spTgt spid="13"/>
                                        </p:tgtEl>
                                      </p:cBhvr>
                                    </p:animEffect>
                                  </p:childTnLst>
                                </p:cTn>
                              </p:par>
                              <p:par>
                                <p:cTn id="12" presetID="0" presetClass="path" presetSubtype="0" accel="50000" decel="50000" fill="hold" nodeType="withEffect">
                                  <p:stCondLst>
                                    <p:cond delay="0"/>
                                  </p:stCondLst>
                                  <p:childTnLst>
                                    <p:animMotion origin="layout" path="M -0.0276 0.03539 C -0.03437 0.03839 -0.0368 0.04279 -0.04236 0.04857 C -0.04548 0.05181 -0.04913 0.05435 -0.05243 0.05736 C -0.05399 0.05875 -0.05729 0.06152 -0.05729 0.06175 C -0.05972 0.07077 -0.06198 0.07308 -0.06753 0.07933 C -0.06927 0.08118 -0.07014 0.08442 -0.07239 0.08604 C -0.07847 0.09043 -0.08594 0.09066 -0.09219 0.09459 C -0.10521 0.10315 -0.08958 0.09552 -0.10243 0.1013 C -0.10677 0.11032 -0.10937 0.11888 -0.11406 0.12766 C -0.11649 0.14131 -0.11423 0.13391 -0.12205 0.14963 C -0.12326 0.15172 -0.12535 0.15634 -0.12535 0.15657 C -0.1276 0.18594 -0.12726 0.17184 -0.13212 0.19172 C -0.13333 0.20768 -0.13576 0.2204 -0.13871 0.23567 C -0.13767 0.24677 -0.13524 0.25764 -0.13524 0.26874 C -0.13524 0.27244 -0.13628 0.27614 -0.13698 0.27961 C -0.13802 0.284 -0.14045 0.29279 -0.14045 0.29302 C -0.13854 0.30343 -0.13889 0.3069 -0.14687 0.31036 C -0.14844 0.31175 -0.15017 0.3136 -0.15208 0.31476 C -0.15503 0.31684 -0.1618 0.31915 -0.1618 0.31938 C -0.16927 0.32563 -0.17014 0.33557 -0.17864 0.33904 C -0.19653 0.35477 -0.19948 0.35616 -0.22187 0.35893 C -0.22326 0.35962 -0.22535 0.35939 -0.22656 0.36101 C -0.22951 0.36471 -0.23333 0.37419 -0.23333 0.37443 C -0.23611 0.38483 -0.24427 0.38784 -0.24844 0.39848 C -0.24913 0.40056 -0.24913 0.40287 -0.24983 0.40495 C -0.25191 0.40958 -0.2566 0.41814 -0.2566 0.41837 C -0.26059 0.43409 -0.25781 0.42785 -0.26319 0.43826 C -0.26545 0.44751 -0.26927 0.45699 -0.27344 0.46462 C -0.27378 0.46693 -0.2743 0.46901 -0.27483 0.4711 C -0.27535 0.4741 -0.27569 0.47734 -0.27639 0.48012 C -0.2776 0.48451 -0.28003 0.49307 -0.28003 0.4933 C -0.2809 0.49977 -0.28003 0.50787 -0.28298 0.51296 C -0.28489 0.51596 -0.28802 0.51689 -0.28958 0.51966 C -0.29253 0.52359 -0.29253 0.53192 -0.29653 0.53284 C -0.30851 0.53608 -0.30208 0.53446 -0.31649 0.53724 C -0.32222 0.54233 -0.32691 0.54556 -0.33125 0.5525 C -0.33368 0.5569 -0.33785 0.56592 -0.33785 0.56615 C -0.34097 0.5784 -0.33871 0.58765 -0.34965 0.59205 C -0.35538 0.59991 -0.35521 0.60639 -0.36285 0.60986 C -0.36736 0.61841 -0.37135 0.62882 -0.37448 0.6383 C -0.37535 0.64154 -0.37656 0.64917 -0.37934 0.65148 C -0.38368 0.65518 -0.39253 0.65703 -0.39774 0.65819 C -0.3993 0.65958 -0.40069 0.66143 -0.4026 0.66258 C -0.40434 0.66351 -0.40625 0.66305 -0.40764 0.66467 C -0.41042 0.6686 -0.41423 0.67808 -0.41423 0.67831 C -0.41371 0.68456 -0.41493 0.69196 -0.4125 0.69797 C -0.41146 0.70051 -0.40781 0.69843 -0.4059 0.70028 C -0.40451 0.70167 -0.40469 0.70444 -0.40434 0.70676 C -0.40312 0.71693 -0.4033 0.7396 -0.40764 0.74862 C -0.40868 0.7507 -0.41111 0.75162 -0.4125 0.75301 C -0.41632 0.76827 -0.4125 0.76457 -0.42083 0.76851 C -0.42587 0.77475 -0.42691 0.78238 -0.43246 0.78816 C -0.43576 0.7914 -0.44253 0.79695 -0.44253 0.79718 C -0.46597 0.79533 -0.46667 0.80505 -0.47396 0.78816 C -0.47535 0.78539 -0.47517 0.78099 -0.47726 0.77937 C -0.48003 0.77706 -0.48385 0.77776 -0.48733 0.77729 C -0.49774 0.77614 -0.50816 0.77567 -0.51875 0.77475 C -0.52031 0.77336 -0.52361 0.77059 -0.52361 0.77082 " pathEditMode="relative" rAng="0" ptsTypes="fffffffffffffffffffffffffffffffffffffffffffffffffffffffffA">
                                      <p:cBhvr>
                                        <p:cTn id="13" dur="5000" fill="hold"/>
                                        <p:tgtEl>
                                          <p:spTgt spid="17"/>
                                        </p:tgtEl>
                                        <p:attrNameLst>
                                          <p:attrName>ppt_x</p:attrName>
                                          <p:attrName>ppt_y</p:attrName>
                                        </p:attrNameLst>
                                      </p:cBhvr>
                                      <p:rCtr x="-24792" y="38483"/>
                                    </p:animMotion>
                                  </p:childTnLst>
                                </p:cTn>
                              </p:par>
                            </p:childTnLst>
                          </p:cTn>
                        </p:par>
                        <p:par>
                          <p:cTn id="14" fill="hold">
                            <p:stCondLst>
                              <p:cond delay="5500"/>
                            </p:stCondLst>
                            <p:childTnLst>
                              <p:par>
                                <p:cTn id="15" presetID="10" presetClass="entr" presetSubtype="0" fill="hold" grpId="0" nodeType="after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fade">
                                      <p:cBhvr>
                                        <p:cTn id="17" dur="1000"/>
                                        <p:tgtEl>
                                          <p:spTgt spid="14"/>
                                        </p:tgtEl>
                                      </p:cBhvr>
                                    </p:animEffect>
                                  </p:childTnLst>
                                </p:cTn>
                              </p:par>
                            </p:childTnLst>
                          </p:cTn>
                        </p:par>
                        <p:par>
                          <p:cTn id="18" fill="hold">
                            <p:stCondLst>
                              <p:cond delay="6500"/>
                            </p:stCondLst>
                            <p:childTnLst>
                              <p:par>
                                <p:cTn id="19" presetID="10" presetClass="entr" presetSubtype="0" fill="hold" grpId="0" nodeType="after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10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4" grpId="0" animBg="1"/>
      <p:bldP spid="15"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1000" r="-1000"/>
          </a:stretch>
        </a:blipFill>
        <a:effectLst/>
      </p:bgPr>
    </p:bg>
    <p:spTree>
      <p:nvGrpSpPr>
        <p:cNvPr id="1" name=""/>
        <p:cNvGrpSpPr/>
        <p:nvPr/>
      </p:nvGrpSpPr>
      <p:grpSpPr>
        <a:xfrm>
          <a:off x="0" y="0"/>
          <a:ext cx="0" cy="0"/>
          <a:chOff x="0" y="0"/>
          <a:chExt cx="0" cy="0"/>
        </a:xfrm>
      </p:grpSpPr>
      <p:sp>
        <p:nvSpPr>
          <p:cNvPr id="2" name="Freeform 1"/>
          <p:cNvSpPr/>
          <p:nvPr/>
        </p:nvSpPr>
        <p:spPr>
          <a:xfrm>
            <a:off x="4326194" y="3061414"/>
            <a:ext cx="6327058" cy="3516739"/>
          </a:xfrm>
          <a:custGeom>
            <a:avLst/>
            <a:gdLst>
              <a:gd name="connsiteX0" fmla="*/ 6327058 w 6327058"/>
              <a:gd name="connsiteY0" fmla="*/ 964897 h 3516739"/>
              <a:gd name="connsiteX1" fmla="*/ 6297561 w 6327058"/>
              <a:gd name="connsiteY1" fmla="*/ 1082884 h 3516739"/>
              <a:gd name="connsiteX2" fmla="*/ 6282812 w 6327058"/>
              <a:gd name="connsiteY2" fmla="*/ 1186122 h 3516739"/>
              <a:gd name="connsiteX3" fmla="*/ 6194322 w 6327058"/>
              <a:gd name="connsiteY3" fmla="*/ 1245116 h 3516739"/>
              <a:gd name="connsiteX4" fmla="*/ 6164825 w 6327058"/>
              <a:gd name="connsiteY4" fmla="*/ 1333606 h 3516739"/>
              <a:gd name="connsiteX5" fmla="*/ 6150077 w 6327058"/>
              <a:gd name="connsiteY5" fmla="*/ 1407348 h 3516739"/>
              <a:gd name="connsiteX6" fmla="*/ 6105832 w 6327058"/>
              <a:gd name="connsiteY6" fmla="*/ 1422097 h 3516739"/>
              <a:gd name="connsiteX7" fmla="*/ 6061587 w 6327058"/>
              <a:gd name="connsiteY7" fmla="*/ 1451593 h 3516739"/>
              <a:gd name="connsiteX8" fmla="*/ 6076335 w 6327058"/>
              <a:gd name="connsiteY8" fmla="*/ 1525335 h 3516739"/>
              <a:gd name="connsiteX9" fmla="*/ 6105832 w 6327058"/>
              <a:gd name="connsiteY9" fmla="*/ 1569581 h 3516739"/>
              <a:gd name="connsiteX10" fmla="*/ 6135329 w 6327058"/>
              <a:gd name="connsiteY10" fmla="*/ 1628574 h 3516739"/>
              <a:gd name="connsiteX11" fmla="*/ 6105832 w 6327058"/>
              <a:gd name="connsiteY11" fmla="*/ 1672819 h 3516739"/>
              <a:gd name="connsiteX12" fmla="*/ 6002593 w 6327058"/>
              <a:gd name="connsiteY12" fmla="*/ 1731813 h 3516739"/>
              <a:gd name="connsiteX13" fmla="*/ 6017341 w 6327058"/>
              <a:gd name="connsiteY13" fmla="*/ 1820303 h 3516739"/>
              <a:gd name="connsiteX14" fmla="*/ 5943600 w 6327058"/>
              <a:gd name="connsiteY14" fmla="*/ 1908793 h 3516739"/>
              <a:gd name="connsiteX15" fmla="*/ 5899354 w 6327058"/>
              <a:gd name="connsiteY15" fmla="*/ 1923542 h 3516739"/>
              <a:gd name="connsiteX16" fmla="*/ 5825612 w 6327058"/>
              <a:gd name="connsiteY16" fmla="*/ 2012032 h 3516739"/>
              <a:gd name="connsiteX17" fmla="*/ 5722374 w 6327058"/>
              <a:gd name="connsiteY17" fmla="*/ 2130019 h 3516739"/>
              <a:gd name="connsiteX18" fmla="*/ 5692877 w 6327058"/>
              <a:gd name="connsiteY18" fmla="*/ 2218510 h 3516739"/>
              <a:gd name="connsiteX19" fmla="*/ 5678129 w 6327058"/>
              <a:gd name="connsiteY19" fmla="*/ 2321748 h 3516739"/>
              <a:gd name="connsiteX20" fmla="*/ 5633883 w 6327058"/>
              <a:gd name="connsiteY20" fmla="*/ 2365993 h 3516739"/>
              <a:gd name="connsiteX21" fmla="*/ 5604387 w 6327058"/>
              <a:gd name="connsiteY21" fmla="*/ 2410239 h 3516739"/>
              <a:gd name="connsiteX22" fmla="*/ 5589638 w 6327058"/>
              <a:gd name="connsiteY22" fmla="*/ 2454484 h 3516739"/>
              <a:gd name="connsiteX23" fmla="*/ 5515896 w 6327058"/>
              <a:gd name="connsiteY23" fmla="*/ 2542974 h 3516739"/>
              <a:gd name="connsiteX24" fmla="*/ 5471651 w 6327058"/>
              <a:gd name="connsiteY24" fmla="*/ 2557722 h 3516739"/>
              <a:gd name="connsiteX25" fmla="*/ 5427406 w 6327058"/>
              <a:gd name="connsiteY25" fmla="*/ 2587219 h 3516739"/>
              <a:gd name="connsiteX26" fmla="*/ 5397909 w 6327058"/>
              <a:gd name="connsiteY26" fmla="*/ 2631464 h 3516739"/>
              <a:gd name="connsiteX27" fmla="*/ 5324167 w 6327058"/>
              <a:gd name="connsiteY27" fmla="*/ 2764200 h 3516739"/>
              <a:gd name="connsiteX28" fmla="*/ 5235677 w 6327058"/>
              <a:gd name="connsiteY28" fmla="*/ 2837942 h 3516739"/>
              <a:gd name="connsiteX29" fmla="*/ 5250425 w 6327058"/>
              <a:gd name="connsiteY29" fmla="*/ 2896935 h 3516739"/>
              <a:gd name="connsiteX30" fmla="*/ 5294671 w 6327058"/>
              <a:gd name="connsiteY30" fmla="*/ 2941181 h 3516739"/>
              <a:gd name="connsiteX31" fmla="*/ 5279922 w 6327058"/>
              <a:gd name="connsiteY31" fmla="*/ 3073916 h 3516739"/>
              <a:gd name="connsiteX32" fmla="*/ 5294671 w 6327058"/>
              <a:gd name="connsiteY32" fmla="*/ 3162406 h 3516739"/>
              <a:gd name="connsiteX33" fmla="*/ 5309419 w 6327058"/>
              <a:gd name="connsiteY33" fmla="*/ 3206652 h 3516739"/>
              <a:gd name="connsiteX34" fmla="*/ 5324167 w 6327058"/>
              <a:gd name="connsiteY34" fmla="*/ 3324639 h 3516739"/>
              <a:gd name="connsiteX35" fmla="*/ 5309419 w 6327058"/>
              <a:gd name="connsiteY35" fmla="*/ 3442626 h 3516739"/>
              <a:gd name="connsiteX36" fmla="*/ 5176683 w 6327058"/>
              <a:gd name="connsiteY36" fmla="*/ 3457374 h 3516739"/>
              <a:gd name="connsiteX37" fmla="*/ 5088193 w 6327058"/>
              <a:gd name="connsiteY37" fmla="*/ 3472122 h 3516739"/>
              <a:gd name="connsiteX38" fmla="*/ 4911212 w 6327058"/>
              <a:gd name="connsiteY38" fmla="*/ 3472122 h 3516739"/>
              <a:gd name="connsiteX39" fmla="*/ 4896464 w 6327058"/>
              <a:gd name="connsiteY39" fmla="*/ 3383632 h 3516739"/>
              <a:gd name="connsiteX40" fmla="*/ 4807974 w 6327058"/>
              <a:gd name="connsiteY40" fmla="*/ 3250897 h 3516739"/>
              <a:gd name="connsiteX41" fmla="*/ 4719483 w 6327058"/>
              <a:gd name="connsiteY41" fmla="*/ 3103413 h 3516739"/>
              <a:gd name="connsiteX42" fmla="*/ 4675238 w 6327058"/>
              <a:gd name="connsiteY42" fmla="*/ 3044419 h 3516739"/>
              <a:gd name="connsiteX43" fmla="*/ 4630993 w 6327058"/>
              <a:gd name="connsiteY43" fmla="*/ 3014922 h 3516739"/>
              <a:gd name="connsiteX44" fmla="*/ 4601496 w 6327058"/>
              <a:gd name="connsiteY44" fmla="*/ 2911684 h 3516739"/>
              <a:gd name="connsiteX45" fmla="*/ 4513006 w 6327058"/>
              <a:gd name="connsiteY45" fmla="*/ 2852690 h 3516739"/>
              <a:gd name="connsiteX46" fmla="*/ 4454012 w 6327058"/>
              <a:gd name="connsiteY46" fmla="*/ 2808445 h 3516739"/>
              <a:gd name="connsiteX47" fmla="*/ 4409767 w 6327058"/>
              <a:gd name="connsiteY47" fmla="*/ 2778948 h 3516739"/>
              <a:gd name="connsiteX48" fmla="*/ 4321277 w 6327058"/>
              <a:gd name="connsiteY48" fmla="*/ 2690458 h 3516739"/>
              <a:gd name="connsiteX49" fmla="*/ 4277032 w 6327058"/>
              <a:gd name="connsiteY49" fmla="*/ 2646213 h 3516739"/>
              <a:gd name="connsiteX50" fmla="*/ 4218038 w 6327058"/>
              <a:gd name="connsiteY50" fmla="*/ 2631464 h 3516739"/>
              <a:gd name="connsiteX51" fmla="*/ 4129548 w 6327058"/>
              <a:gd name="connsiteY51" fmla="*/ 2601968 h 3516739"/>
              <a:gd name="connsiteX52" fmla="*/ 4055806 w 6327058"/>
              <a:gd name="connsiteY52" fmla="*/ 2528226 h 3516739"/>
              <a:gd name="connsiteX53" fmla="*/ 4041058 w 6327058"/>
              <a:gd name="connsiteY53" fmla="*/ 2424987 h 3516739"/>
              <a:gd name="connsiteX54" fmla="*/ 3923071 w 6327058"/>
              <a:gd name="connsiteY54" fmla="*/ 2174264 h 3516739"/>
              <a:gd name="connsiteX55" fmla="*/ 3893574 w 6327058"/>
              <a:gd name="connsiteY55" fmla="*/ 2130019 h 3516739"/>
              <a:gd name="connsiteX56" fmla="*/ 3805083 w 6327058"/>
              <a:gd name="connsiteY56" fmla="*/ 2041529 h 3516739"/>
              <a:gd name="connsiteX57" fmla="*/ 3731341 w 6327058"/>
              <a:gd name="connsiteY57" fmla="*/ 1953039 h 3516739"/>
              <a:gd name="connsiteX58" fmla="*/ 3672348 w 6327058"/>
              <a:gd name="connsiteY58" fmla="*/ 1938290 h 3516739"/>
              <a:gd name="connsiteX59" fmla="*/ 3613354 w 6327058"/>
              <a:gd name="connsiteY59" fmla="*/ 1805555 h 3516739"/>
              <a:gd name="connsiteX60" fmla="*/ 3598606 w 6327058"/>
              <a:gd name="connsiteY60" fmla="*/ 1761310 h 3516739"/>
              <a:gd name="connsiteX61" fmla="*/ 3569109 w 6327058"/>
              <a:gd name="connsiteY61" fmla="*/ 1717064 h 3516739"/>
              <a:gd name="connsiteX62" fmla="*/ 3524864 w 6327058"/>
              <a:gd name="connsiteY62" fmla="*/ 1628574 h 3516739"/>
              <a:gd name="connsiteX63" fmla="*/ 3465871 w 6327058"/>
              <a:gd name="connsiteY63" fmla="*/ 1584329 h 3516739"/>
              <a:gd name="connsiteX64" fmla="*/ 3377380 w 6327058"/>
              <a:gd name="connsiteY64" fmla="*/ 1495839 h 3516739"/>
              <a:gd name="connsiteX65" fmla="*/ 3333135 w 6327058"/>
              <a:gd name="connsiteY65" fmla="*/ 1451593 h 3516739"/>
              <a:gd name="connsiteX66" fmla="*/ 3303638 w 6327058"/>
              <a:gd name="connsiteY66" fmla="*/ 1392600 h 3516739"/>
              <a:gd name="connsiteX67" fmla="*/ 3259393 w 6327058"/>
              <a:gd name="connsiteY67" fmla="*/ 1363103 h 3516739"/>
              <a:gd name="connsiteX68" fmla="*/ 3215148 w 6327058"/>
              <a:gd name="connsiteY68" fmla="*/ 1318858 h 3516739"/>
              <a:gd name="connsiteX69" fmla="*/ 3141406 w 6327058"/>
              <a:gd name="connsiteY69" fmla="*/ 1186122 h 3516739"/>
              <a:gd name="connsiteX70" fmla="*/ 3097161 w 6327058"/>
              <a:gd name="connsiteY70" fmla="*/ 1171374 h 3516739"/>
              <a:gd name="connsiteX71" fmla="*/ 3067664 w 6327058"/>
              <a:gd name="connsiteY71" fmla="*/ 1127129 h 3516739"/>
              <a:gd name="connsiteX72" fmla="*/ 3023419 w 6327058"/>
              <a:gd name="connsiteY72" fmla="*/ 1112381 h 3516739"/>
              <a:gd name="connsiteX73" fmla="*/ 2979174 w 6327058"/>
              <a:gd name="connsiteY73" fmla="*/ 1082884 h 3516739"/>
              <a:gd name="connsiteX74" fmla="*/ 2934929 w 6327058"/>
              <a:gd name="connsiteY74" fmla="*/ 1038639 h 3516739"/>
              <a:gd name="connsiteX75" fmla="*/ 2890683 w 6327058"/>
              <a:gd name="connsiteY75" fmla="*/ 1023890 h 3516739"/>
              <a:gd name="connsiteX76" fmla="*/ 2816941 w 6327058"/>
              <a:gd name="connsiteY76" fmla="*/ 994393 h 3516739"/>
              <a:gd name="connsiteX77" fmla="*/ 2728451 w 6327058"/>
              <a:gd name="connsiteY77" fmla="*/ 920652 h 3516739"/>
              <a:gd name="connsiteX78" fmla="*/ 2684206 w 6327058"/>
              <a:gd name="connsiteY78" fmla="*/ 905903 h 3516739"/>
              <a:gd name="connsiteX79" fmla="*/ 2551471 w 6327058"/>
              <a:gd name="connsiteY79" fmla="*/ 832161 h 3516739"/>
              <a:gd name="connsiteX80" fmla="*/ 2521974 w 6327058"/>
              <a:gd name="connsiteY80" fmla="*/ 787916 h 3516739"/>
              <a:gd name="connsiteX81" fmla="*/ 2448232 w 6327058"/>
              <a:gd name="connsiteY81" fmla="*/ 699426 h 3516739"/>
              <a:gd name="connsiteX82" fmla="*/ 2433483 w 6327058"/>
              <a:gd name="connsiteY82" fmla="*/ 655181 h 3516739"/>
              <a:gd name="connsiteX83" fmla="*/ 2403987 w 6327058"/>
              <a:gd name="connsiteY83" fmla="*/ 610935 h 3516739"/>
              <a:gd name="connsiteX84" fmla="*/ 2389238 w 6327058"/>
              <a:gd name="connsiteY84" fmla="*/ 566690 h 3516739"/>
              <a:gd name="connsiteX85" fmla="*/ 2315496 w 6327058"/>
              <a:gd name="connsiteY85" fmla="*/ 478200 h 3516739"/>
              <a:gd name="connsiteX86" fmla="*/ 2241754 w 6327058"/>
              <a:gd name="connsiteY86" fmla="*/ 404458 h 3516739"/>
              <a:gd name="connsiteX87" fmla="*/ 2168012 w 6327058"/>
              <a:gd name="connsiteY87" fmla="*/ 315968 h 3516739"/>
              <a:gd name="connsiteX88" fmla="*/ 2094271 w 6327058"/>
              <a:gd name="connsiteY88" fmla="*/ 242226 h 3516739"/>
              <a:gd name="connsiteX89" fmla="*/ 2064774 w 6327058"/>
              <a:gd name="connsiteY89" fmla="*/ 197981 h 3516739"/>
              <a:gd name="connsiteX90" fmla="*/ 2020529 w 6327058"/>
              <a:gd name="connsiteY90" fmla="*/ 183232 h 3516739"/>
              <a:gd name="connsiteX91" fmla="*/ 1917290 w 6327058"/>
              <a:gd name="connsiteY91" fmla="*/ 79993 h 3516739"/>
              <a:gd name="connsiteX92" fmla="*/ 1858296 w 6327058"/>
              <a:gd name="connsiteY92" fmla="*/ 35748 h 3516739"/>
              <a:gd name="connsiteX93" fmla="*/ 1725561 w 6327058"/>
              <a:gd name="connsiteY93" fmla="*/ 6252 h 3516739"/>
              <a:gd name="connsiteX94" fmla="*/ 1120877 w 6327058"/>
              <a:gd name="connsiteY94" fmla="*/ 35748 h 3516739"/>
              <a:gd name="connsiteX95" fmla="*/ 1076632 w 6327058"/>
              <a:gd name="connsiteY95" fmla="*/ 50497 h 3516739"/>
              <a:gd name="connsiteX96" fmla="*/ 973393 w 6327058"/>
              <a:gd name="connsiteY96" fmla="*/ 79993 h 3516739"/>
              <a:gd name="connsiteX97" fmla="*/ 929148 w 6327058"/>
              <a:gd name="connsiteY97" fmla="*/ 109490 h 3516739"/>
              <a:gd name="connsiteX98" fmla="*/ 722671 w 6327058"/>
              <a:gd name="connsiteY98" fmla="*/ 168484 h 3516739"/>
              <a:gd name="connsiteX99" fmla="*/ 103238 w 6327058"/>
              <a:gd name="connsiteY99" fmla="*/ 212729 h 3516739"/>
              <a:gd name="connsiteX100" fmla="*/ 0 w 6327058"/>
              <a:gd name="connsiteY100" fmla="*/ 271722 h 3516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Lst>
            <a:rect l="l" t="t" r="r" b="b"/>
            <a:pathLst>
              <a:path w="6327058" h="3516739">
                <a:moveTo>
                  <a:pt x="6327058" y="964897"/>
                </a:moveTo>
                <a:cubicBezTo>
                  <a:pt x="6317226" y="1004226"/>
                  <a:pt x="6303294" y="1042752"/>
                  <a:pt x="6297561" y="1082884"/>
                </a:cubicBezTo>
                <a:cubicBezTo>
                  <a:pt x="6292645" y="1117297"/>
                  <a:pt x="6295722" y="1153846"/>
                  <a:pt x="6282812" y="1186122"/>
                </a:cubicBezTo>
                <a:cubicBezTo>
                  <a:pt x="6265815" y="1228614"/>
                  <a:pt x="6229852" y="1233273"/>
                  <a:pt x="6194322" y="1245116"/>
                </a:cubicBezTo>
                <a:cubicBezTo>
                  <a:pt x="6184490" y="1274613"/>
                  <a:pt x="6170923" y="1303118"/>
                  <a:pt x="6164825" y="1333606"/>
                </a:cubicBezTo>
                <a:cubicBezTo>
                  <a:pt x="6159909" y="1358187"/>
                  <a:pt x="6163982" y="1386491"/>
                  <a:pt x="6150077" y="1407348"/>
                </a:cubicBezTo>
                <a:cubicBezTo>
                  <a:pt x="6141454" y="1420283"/>
                  <a:pt x="6119737" y="1415145"/>
                  <a:pt x="6105832" y="1422097"/>
                </a:cubicBezTo>
                <a:cubicBezTo>
                  <a:pt x="6089978" y="1430024"/>
                  <a:pt x="6076335" y="1441761"/>
                  <a:pt x="6061587" y="1451593"/>
                </a:cubicBezTo>
                <a:cubicBezTo>
                  <a:pt x="6066503" y="1476174"/>
                  <a:pt x="6067533" y="1501864"/>
                  <a:pt x="6076335" y="1525335"/>
                </a:cubicBezTo>
                <a:cubicBezTo>
                  <a:pt x="6082559" y="1541932"/>
                  <a:pt x="6097038" y="1554191"/>
                  <a:pt x="6105832" y="1569581"/>
                </a:cubicBezTo>
                <a:cubicBezTo>
                  <a:pt x="6116740" y="1588670"/>
                  <a:pt x="6125497" y="1608910"/>
                  <a:pt x="6135329" y="1628574"/>
                </a:cubicBezTo>
                <a:cubicBezTo>
                  <a:pt x="6125497" y="1643322"/>
                  <a:pt x="6118366" y="1660285"/>
                  <a:pt x="6105832" y="1672819"/>
                </a:cubicBezTo>
                <a:cubicBezTo>
                  <a:pt x="6084985" y="1693666"/>
                  <a:pt x="6025729" y="1720245"/>
                  <a:pt x="6002593" y="1731813"/>
                </a:cubicBezTo>
                <a:cubicBezTo>
                  <a:pt x="6007509" y="1761310"/>
                  <a:pt x="6020316" y="1790548"/>
                  <a:pt x="6017341" y="1820303"/>
                </a:cubicBezTo>
                <a:cubicBezTo>
                  <a:pt x="6012793" y="1865786"/>
                  <a:pt x="5979634" y="1890776"/>
                  <a:pt x="5943600" y="1908793"/>
                </a:cubicBezTo>
                <a:cubicBezTo>
                  <a:pt x="5929695" y="1915746"/>
                  <a:pt x="5914103" y="1918626"/>
                  <a:pt x="5899354" y="1923542"/>
                </a:cubicBezTo>
                <a:cubicBezTo>
                  <a:pt x="5793961" y="2081635"/>
                  <a:pt x="5958087" y="1841708"/>
                  <a:pt x="5825612" y="2012032"/>
                </a:cubicBezTo>
                <a:cubicBezTo>
                  <a:pt x="5732960" y="2131155"/>
                  <a:pt x="5808029" y="2072915"/>
                  <a:pt x="5722374" y="2130019"/>
                </a:cubicBezTo>
                <a:cubicBezTo>
                  <a:pt x="5712542" y="2159516"/>
                  <a:pt x="5697274" y="2187730"/>
                  <a:pt x="5692877" y="2218510"/>
                </a:cubicBezTo>
                <a:cubicBezTo>
                  <a:pt x="5687961" y="2252923"/>
                  <a:pt x="5691039" y="2289472"/>
                  <a:pt x="5678129" y="2321748"/>
                </a:cubicBezTo>
                <a:cubicBezTo>
                  <a:pt x="5670383" y="2341114"/>
                  <a:pt x="5647236" y="2349970"/>
                  <a:pt x="5633883" y="2365993"/>
                </a:cubicBezTo>
                <a:cubicBezTo>
                  <a:pt x="5622535" y="2379610"/>
                  <a:pt x="5612314" y="2394385"/>
                  <a:pt x="5604387" y="2410239"/>
                </a:cubicBezTo>
                <a:cubicBezTo>
                  <a:pt x="5597435" y="2424144"/>
                  <a:pt x="5596591" y="2440579"/>
                  <a:pt x="5589638" y="2454484"/>
                </a:cubicBezTo>
                <a:cubicBezTo>
                  <a:pt x="5576035" y="2481690"/>
                  <a:pt x="5540359" y="2526666"/>
                  <a:pt x="5515896" y="2542974"/>
                </a:cubicBezTo>
                <a:cubicBezTo>
                  <a:pt x="5502961" y="2551597"/>
                  <a:pt x="5486399" y="2552806"/>
                  <a:pt x="5471651" y="2557722"/>
                </a:cubicBezTo>
                <a:cubicBezTo>
                  <a:pt x="5456903" y="2567554"/>
                  <a:pt x="5439940" y="2574685"/>
                  <a:pt x="5427406" y="2587219"/>
                </a:cubicBezTo>
                <a:cubicBezTo>
                  <a:pt x="5414872" y="2599753"/>
                  <a:pt x="5406840" y="2616153"/>
                  <a:pt x="5397909" y="2631464"/>
                </a:cubicBezTo>
                <a:cubicBezTo>
                  <a:pt x="5372406" y="2675184"/>
                  <a:pt x="5352243" y="2722086"/>
                  <a:pt x="5324167" y="2764200"/>
                </a:cubicBezTo>
                <a:cubicBezTo>
                  <a:pt x="5301456" y="2798267"/>
                  <a:pt x="5268324" y="2816177"/>
                  <a:pt x="5235677" y="2837942"/>
                </a:cubicBezTo>
                <a:cubicBezTo>
                  <a:pt x="5240593" y="2857606"/>
                  <a:pt x="5240368" y="2879336"/>
                  <a:pt x="5250425" y="2896935"/>
                </a:cubicBezTo>
                <a:cubicBezTo>
                  <a:pt x="5260773" y="2915045"/>
                  <a:pt x="5291242" y="2920607"/>
                  <a:pt x="5294671" y="2941181"/>
                </a:cubicBezTo>
                <a:cubicBezTo>
                  <a:pt x="5301990" y="2985093"/>
                  <a:pt x="5284838" y="3029671"/>
                  <a:pt x="5279922" y="3073916"/>
                </a:cubicBezTo>
                <a:cubicBezTo>
                  <a:pt x="5284838" y="3103413"/>
                  <a:pt x="5288184" y="3133215"/>
                  <a:pt x="5294671" y="3162406"/>
                </a:cubicBezTo>
                <a:cubicBezTo>
                  <a:pt x="5298043" y="3177582"/>
                  <a:pt x="5306638" y="3191356"/>
                  <a:pt x="5309419" y="3206652"/>
                </a:cubicBezTo>
                <a:cubicBezTo>
                  <a:pt x="5316509" y="3245648"/>
                  <a:pt x="5319251" y="3285310"/>
                  <a:pt x="5324167" y="3324639"/>
                </a:cubicBezTo>
                <a:cubicBezTo>
                  <a:pt x="5319251" y="3363968"/>
                  <a:pt x="5338880" y="3416112"/>
                  <a:pt x="5309419" y="3442626"/>
                </a:cubicBezTo>
                <a:cubicBezTo>
                  <a:pt x="5276329" y="3472407"/>
                  <a:pt x="5220810" y="3451491"/>
                  <a:pt x="5176683" y="3457374"/>
                </a:cubicBezTo>
                <a:cubicBezTo>
                  <a:pt x="5147042" y="3461326"/>
                  <a:pt x="5117690" y="3467206"/>
                  <a:pt x="5088193" y="3472122"/>
                </a:cubicBezTo>
                <a:cubicBezTo>
                  <a:pt x="5031206" y="3491119"/>
                  <a:pt x="4974950" y="3516739"/>
                  <a:pt x="4911212" y="3472122"/>
                </a:cubicBezTo>
                <a:cubicBezTo>
                  <a:pt x="4886714" y="3454973"/>
                  <a:pt x="4907965" y="3411235"/>
                  <a:pt x="4896464" y="3383632"/>
                </a:cubicBezTo>
                <a:cubicBezTo>
                  <a:pt x="4859589" y="3295130"/>
                  <a:pt x="4841161" y="3317270"/>
                  <a:pt x="4807974" y="3250897"/>
                </a:cubicBezTo>
                <a:cubicBezTo>
                  <a:pt x="4773659" y="3182266"/>
                  <a:pt x="4772878" y="3174607"/>
                  <a:pt x="4719483" y="3103413"/>
                </a:cubicBezTo>
                <a:cubicBezTo>
                  <a:pt x="4704735" y="3083748"/>
                  <a:pt x="4692619" y="3061800"/>
                  <a:pt x="4675238" y="3044419"/>
                </a:cubicBezTo>
                <a:cubicBezTo>
                  <a:pt x="4662704" y="3031885"/>
                  <a:pt x="4645741" y="3024754"/>
                  <a:pt x="4630993" y="3014922"/>
                </a:cubicBezTo>
                <a:cubicBezTo>
                  <a:pt x="4630865" y="3014409"/>
                  <a:pt x="4608550" y="2918738"/>
                  <a:pt x="4601496" y="2911684"/>
                </a:cubicBezTo>
                <a:cubicBezTo>
                  <a:pt x="4576429" y="2886617"/>
                  <a:pt x="4541367" y="2873960"/>
                  <a:pt x="4513006" y="2852690"/>
                </a:cubicBezTo>
                <a:cubicBezTo>
                  <a:pt x="4493341" y="2837942"/>
                  <a:pt x="4474014" y="2822732"/>
                  <a:pt x="4454012" y="2808445"/>
                </a:cubicBezTo>
                <a:cubicBezTo>
                  <a:pt x="4439588" y="2798142"/>
                  <a:pt x="4423015" y="2790724"/>
                  <a:pt x="4409767" y="2778948"/>
                </a:cubicBezTo>
                <a:cubicBezTo>
                  <a:pt x="4378589" y="2751234"/>
                  <a:pt x="4350774" y="2719955"/>
                  <a:pt x="4321277" y="2690458"/>
                </a:cubicBezTo>
                <a:cubicBezTo>
                  <a:pt x="4306529" y="2675710"/>
                  <a:pt x="4297267" y="2651272"/>
                  <a:pt x="4277032" y="2646213"/>
                </a:cubicBezTo>
                <a:cubicBezTo>
                  <a:pt x="4257367" y="2641297"/>
                  <a:pt x="4237453" y="2637288"/>
                  <a:pt x="4218038" y="2631464"/>
                </a:cubicBezTo>
                <a:cubicBezTo>
                  <a:pt x="4188257" y="2622530"/>
                  <a:pt x="4129548" y="2601968"/>
                  <a:pt x="4129548" y="2601968"/>
                </a:cubicBezTo>
                <a:cubicBezTo>
                  <a:pt x="4097594" y="2580665"/>
                  <a:pt x="4068096" y="2569193"/>
                  <a:pt x="4055806" y="2528226"/>
                </a:cubicBezTo>
                <a:cubicBezTo>
                  <a:pt x="4045817" y="2494930"/>
                  <a:pt x="4053264" y="2457536"/>
                  <a:pt x="4041058" y="2424987"/>
                </a:cubicBezTo>
                <a:cubicBezTo>
                  <a:pt x="4008626" y="2338502"/>
                  <a:pt x="3964378" y="2256878"/>
                  <a:pt x="3923071" y="2174264"/>
                </a:cubicBezTo>
                <a:cubicBezTo>
                  <a:pt x="3915144" y="2158410"/>
                  <a:pt x="3905350" y="2143267"/>
                  <a:pt x="3893574" y="2130019"/>
                </a:cubicBezTo>
                <a:cubicBezTo>
                  <a:pt x="3865860" y="2098841"/>
                  <a:pt x="3828222" y="2076238"/>
                  <a:pt x="3805083" y="2041529"/>
                </a:cubicBezTo>
                <a:cubicBezTo>
                  <a:pt x="3786286" y="2013333"/>
                  <a:pt x="3761917" y="1970511"/>
                  <a:pt x="3731341" y="1953039"/>
                </a:cubicBezTo>
                <a:cubicBezTo>
                  <a:pt x="3713742" y="1942982"/>
                  <a:pt x="3692012" y="1943206"/>
                  <a:pt x="3672348" y="1938290"/>
                </a:cubicBezTo>
                <a:cubicBezTo>
                  <a:pt x="3638831" y="1871257"/>
                  <a:pt x="3641600" y="1880878"/>
                  <a:pt x="3613354" y="1805555"/>
                </a:cubicBezTo>
                <a:cubicBezTo>
                  <a:pt x="3607895" y="1790999"/>
                  <a:pt x="3605558" y="1775215"/>
                  <a:pt x="3598606" y="1761310"/>
                </a:cubicBezTo>
                <a:cubicBezTo>
                  <a:pt x="3590679" y="1745456"/>
                  <a:pt x="3578941" y="1731813"/>
                  <a:pt x="3569109" y="1717064"/>
                </a:cubicBezTo>
                <a:cubicBezTo>
                  <a:pt x="3557114" y="1681077"/>
                  <a:pt x="3553455" y="1657165"/>
                  <a:pt x="3524864" y="1628574"/>
                </a:cubicBezTo>
                <a:cubicBezTo>
                  <a:pt x="3507483" y="1611193"/>
                  <a:pt x="3484142" y="1600772"/>
                  <a:pt x="3465871" y="1584329"/>
                </a:cubicBezTo>
                <a:cubicBezTo>
                  <a:pt x="3434865" y="1556423"/>
                  <a:pt x="3406877" y="1525336"/>
                  <a:pt x="3377380" y="1495839"/>
                </a:cubicBezTo>
                <a:cubicBezTo>
                  <a:pt x="3362631" y="1481090"/>
                  <a:pt x="3342463" y="1470248"/>
                  <a:pt x="3333135" y="1451593"/>
                </a:cubicBezTo>
                <a:cubicBezTo>
                  <a:pt x="3323303" y="1431929"/>
                  <a:pt x="3317713" y="1409490"/>
                  <a:pt x="3303638" y="1392600"/>
                </a:cubicBezTo>
                <a:cubicBezTo>
                  <a:pt x="3292290" y="1378983"/>
                  <a:pt x="3273010" y="1374451"/>
                  <a:pt x="3259393" y="1363103"/>
                </a:cubicBezTo>
                <a:cubicBezTo>
                  <a:pt x="3243370" y="1349750"/>
                  <a:pt x="3229896" y="1333606"/>
                  <a:pt x="3215148" y="1318858"/>
                </a:cubicBezTo>
                <a:cubicBezTo>
                  <a:pt x="3193160" y="1252896"/>
                  <a:pt x="3198174" y="1223968"/>
                  <a:pt x="3141406" y="1186122"/>
                </a:cubicBezTo>
                <a:cubicBezTo>
                  <a:pt x="3128471" y="1177499"/>
                  <a:pt x="3111909" y="1176290"/>
                  <a:pt x="3097161" y="1171374"/>
                </a:cubicBezTo>
                <a:cubicBezTo>
                  <a:pt x="3087329" y="1156626"/>
                  <a:pt x="3081505" y="1138202"/>
                  <a:pt x="3067664" y="1127129"/>
                </a:cubicBezTo>
                <a:cubicBezTo>
                  <a:pt x="3055525" y="1117418"/>
                  <a:pt x="3037324" y="1119333"/>
                  <a:pt x="3023419" y="1112381"/>
                </a:cubicBezTo>
                <a:cubicBezTo>
                  <a:pt x="3007565" y="1104454"/>
                  <a:pt x="2992791" y="1094232"/>
                  <a:pt x="2979174" y="1082884"/>
                </a:cubicBezTo>
                <a:cubicBezTo>
                  <a:pt x="2963151" y="1069531"/>
                  <a:pt x="2952283" y="1050209"/>
                  <a:pt x="2934929" y="1038639"/>
                </a:cubicBezTo>
                <a:cubicBezTo>
                  <a:pt x="2921994" y="1030015"/>
                  <a:pt x="2905240" y="1029349"/>
                  <a:pt x="2890683" y="1023890"/>
                </a:cubicBezTo>
                <a:cubicBezTo>
                  <a:pt x="2865894" y="1014594"/>
                  <a:pt x="2841522" y="1004225"/>
                  <a:pt x="2816941" y="994393"/>
                </a:cubicBezTo>
                <a:cubicBezTo>
                  <a:pt x="2784322" y="961774"/>
                  <a:pt x="2769519" y="941186"/>
                  <a:pt x="2728451" y="920652"/>
                </a:cubicBezTo>
                <a:cubicBezTo>
                  <a:pt x="2714546" y="913700"/>
                  <a:pt x="2697796" y="913453"/>
                  <a:pt x="2684206" y="905903"/>
                </a:cubicBezTo>
                <a:cubicBezTo>
                  <a:pt x="2532068" y="821382"/>
                  <a:pt x="2651586" y="865534"/>
                  <a:pt x="2551471" y="832161"/>
                </a:cubicBezTo>
                <a:cubicBezTo>
                  <a:pt x="2541639" y="817413"/>
                  <a:pt x="2533322" y="801533"/>
                  <a:pt x="2521974" y="787916"/>
                </a:cubicBezTo>
                <a:cubicBezTo>
                  <a:pt x="2481202" y="738990"/>
                  <a:pt x="2475696" y="754352"/>
                  <a:pt x="2448232" y="699426"/>
                </a:cubicBezTo>
                <a:cubicBezTo>
                  <a:pt x="2441279" y="685521"/>
                  <a:pt x="2440435" y="669086"/>
                  <a:pt x="2433483" y="655181"/>
                </a:cubicBezTo>
                <a:cubicBezTo>
                  <a:pt x="2425556" y="639327"/>
                  <a:pt x="2411914" y="626789"/>
                  <a:pt x="2403987" y="610935"/>
                </a:cubicBezTo>
                <a:cubicBezTo>
                  <a:pt x="2397035" y="597030"/>
                  <a:pt x="2396191" y="580595"/>
                  <a:pt x="2389238" y="566690"/>
                </a:cubicBezTo>
                <a:cubicBezTo>
                  <a:pt x="2361774" y="511763"/>
                  <a:pt x="2356269" y="527128"/>
                  <a:pt x="2315496" y="478200"/>
                </a:cubicBezTo>
                <a:cubicBezTo>
                  <a:pt x="2254045" y="404458"/>
                  <a:pt x="2322872" y="458536"/>
                  <a:pt x="2241754" y="404458"/>
                </a:cubicBezTo>
                <a:cubicBezTo>
                  <a:pt x="2168518" y="294601"/>
                  <a:pt x="2262647" y="429531"/>
                  <a:pt x="2168012" y="315968"/>
                </a:cubicBezTo>
                <a:cubicBezTo>
                  <a:pt x="2106559" y="242224"/>
                  <a:pt x="2175390" y="296304"/>
                  <a:pt x="2094271" y="242226"/>
                </a:cubicBezTo>
                <a:cubicBezTo>
                  <a:pt x="2084439" y="227478"/>
                  <a:pt x="2078615" y="209054"/>
                  <a:pt x="2064774" y="197981"/>
                </a:cubicBezTo>
                <a:cubicBezTo>
                  <a:pt x="2052635" y="188269"/>
                  <a:pt x="2031522" y="194225"/>
                  <a:pt x="2020529" y="183232"/>
                </a:cubicBezTo>
                <a:cubicBezTo>
                  <a:pt x="1902199" y="64902"/>
                  <a:pt x="2017405" y="113366"/>
                  <a:pt x="1917290" y="79993"/>
                </a:cubicBezTo>
                <a:cubicBezTo>
                  <a:pt x="1897625" y="65245"/>
                  <a:pt x="1880282" y="46741"/>
                  <a:pt x="1858296" y="35748"/>
                </a:cubicBezTo>
                <a:cubicBezTo>
                  <a:pt x="1844410" y="28805"/>
                  <a:pt x="1733319" y="7804"/>
                  <a:pt x="1725561" y="6252"/>
                </a:cubicBezTo>
                <a:cubicBezTo>
                  <a:pt x="1622506" y="9283"/>
                  <a:pt x="1299614" y="0"/>
                  <a:pt x="1120877" y="35748"/>
                </a:cubicBezTo>
                <a:cubicBezTo>
                  <a:pt x="1105633" y="38797"/>
                  <a:pt x="1091580" y="46226"/>
                  <a:pt x="1076632" y="50497"/>
                </a:cubicBezTo>
                <a:cubicBezTo>
                  <a:pt x="946973" y="87543"/>
                  <a:pt x="1079497" y="44626"/>
                  <a:pt x="973393" y="79993"/>
                </a:cubicBezTo>
                <a:cubicBezTo>
                  <a:pt x="958645" y="89825"/>
                  <a:pt x="945346" y="102291"/>
                  <a:pt x="929148" y="109490"/>
                </a:cubicBezTo>
                <a:cubicBezTo>
                  <a:pt x="843930" y="147365"/>
                  <a:pt x="816411" y="137237"/>
                  <a:pt x="722671" y="168484"/>
                </a:cubicBezTo>
                <a:cubicBezTo>
                  <a:pt x="466217" y="253969"/>
                  <a:pt x="665261" y="197118"/>
                  <a:pt x="103238" y="212729"/>
                </a:cubicBezTo>
                <a:cubicBezTo>
                  <a:pt x="4320" y="245702"/>
                  <a:pt x="28653" y="214416"/>
                  <a:pt x="0" y="271722"/>
                </a:cubicBezTo>
              </a:path>
            </a:pathLst>
          </a:custGeom>
          <a:ln w="57150">
            <a:prstDash val="sysDash"/>
            <a:headEnd type="none" w="med" len="med"/>
            <a:tailEnd type="triangle" w="med" len="med"/>
          </a:ln>
        </p:spPr>
        <p:style>
          <a:lnRef idx="3">
            <a:schemeClr val="accent2"/>
          </a:lnRef>
          <a:fillRef idx="0">
            <a:schemeClr val="accent2"/>
          </a:fillRef>
          <a:effectRef idx="2">
            <a:schemeClr val="accent2"/>
          </a:effectRef>
          <a:fontRef idx="minor">
            <a:schemeClr val="tx1"/>
          </a:fontRef>
        </p:style>
        <p:txBody>
          <a:bodyPr rtlCol="0" anchor="ctr"/>
          <a:lstStyle/>
          <a:p>
            <a:pPr algn="ctr"/>
            <a:endParaRPr lang="en-US" dirty="0">
              <a:latin typeface="Arial" pitchFamily="34" charset="0"/>
              <a:cs typeface="Arial" pitchFamily="34" charset="0"/>
            </a:endParaRPr>
          </a:p>
        </p:txBody>
      </p:sp>
      <p:sp>
        <p:nvSpPr>
          <p:cNvPr id="3" name="TextBox 2"/>
          <p:cNvSpPr txBox="1"/>
          <p:nvPr/>
        </p:nvSpPr>
        <p:spPr>
          <a:xfrm>
            <a:off x="7667636" y="1285861"/>
            <a:ext cx="1071570" cy="954107"/>
          </a:xfrm>
          <a:prstGeom prst="rect">
            <a:avLst/>
          </a:prstGeom>
          <a:noFill/>
        </p:spPr>
        <p:txBody>
          <a:bodyPr wrap="square" rtlCol="0">
            <a:spAutoFit/>
          </a:bodyPr>
          <a:lstStyle/>
          <a:p>
            <a:r>
              <a:rPr lang="en-US" sz="2800" b="1" dirty="0">
                <a:latin typeface="Arial" pitchFamily="34" charset="0"/>
                <a:cs typeface="Arial" pitchFamily="34" charset="0"/>
              </a:rPr>
              <a:t>BẮC MĨ</a:t>
            </a:r>
          </a:p>
        </p:txBody>
      </p:sp>
      <p:sp>
        <p:nvSpPr>
          <p:cNvPr id="4" name="TextBox 3"/>
          <p:cNvSpPr txBox="1"/>
          <p:nvPr/>
        </p:nvSpPr>
        <p:spPr>
          <a:xfrm>
            <a:off x="9024958" y="4214819"/>
            <a:ext cx="1285884" cy="954107"/>
          </a:xfrm>
          <a:prstGeom prst="rect">
            <a:avLst/>
          </a:prstGeom>
          <a:noFill/>
        </p:spPr>
        <p:txBody>
          <a:bodyPr wrap="square" rtlCol="0">
            <a:spAutoFit/>
          </a:bodyPr>
          <a:lstStyle/>
          <a:p>
            <a:r>
              <a:rPr lang="en-US" sz="2800" b="1" dirty="0">
                <a:latin typeface="Arial" pitchFamily="34" charset="0"/>
                <a:cs typeface="Arial" pitchFamily="34" charset="0"/>
              </a:rPr>
              <a:t>NAM MĨ</a:t>
            </a:r>
          </a:p>
        </p:txBody>
      </p:sp>
      <p:sp>
        <p:nvSpPr>
          <p:cNvPr id="5" name="Rectangle 4"/>
          <p:cNvSpPr/>
          <p:nvPr/>
        </p:nvSpPr>
        <p:spPr>
          <a:xfrm>
            <a:off x="9042207" y="1916833"/>
            <a:ext cx="1686680" cy="1384995"/>
          </a:xfrm>
          <a:prstGeom prst="rect">
            <a:avLst/>
          </a:prstGeom>
          <a:noFill/>
        </p:spPr>
        <p:txBody>
          <a:bodyPr wrap="none" lIns="91440" tIns="45720" rIns="91440" bIns="45720">
            <a:spAutoFit/>
          </a:bodyPr>
          <a:lstStyle/>
          <a:p>
            <a:pPr algn="ctr"/>
            <a:r>
              <a:rPr lang="en-US" sz="28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Arial" pitchFamily="34" charset="0"/>
                <a:cs typeface="Arial" pitchFamily="34" charset="0"/>
              </a:rPr>
              <a:t>ĐẠI </a:t>
            </a:r>
          </a:p>
          <a:p>
            <a:pPr algn="ctr"/>
            <a:r>
              <a:rPr lang="en-US" sz="28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Arial" pitchFamily="34" charset="0"/>
                <a:cs typeface="Arial" pitchFamily="34" charset="0"/>
              </a:rPr>
              <a:t>TÂY</a:t>
            </a:r>
          </a:p>
          <a:p>
            <a:pPr algn="ctr"/>
            <a:r>
              <a:rPr lang="en-US" sz="28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Arial" pitchFamily="34" charset="0"/>
                <a:cs typeface="Arial" pitchFamily="34" charset="0"/>
              </a:rPr>
              <a:t> DƯƠNG</a:t>
            </a:r>
          </a:p>
        </p:txBody>
      </p:sp>
      <p:sp>
        <p:nvSpPr>
          <p:cNvPr id="6" name="Rectangle 5"/>
          <p:cNvSpPr/>
          <p:nvPr/>
        </p:nvSpPr>
        <p:spPr>
          <a:xfrm>
            <a:off x="4952993" y="1357299"/>
            <a:ext cx="1957339" cy="1384995"/>
          </a:xfrm>
          <a:prstGeom prst="rect">
            <a:avLst/>
          </a:prstGeom>
          <a:noFill/>
        </p:spPr>
        <p:txBody>
          <a:bodyPr wrap="square" lIns="91440" tIns="45720" rIns="91440" bIns="45720">
            <a:spAutoFit/>
          </a:bodyPr>
          <a:lstStyle/>
          <a:p>
            <a:pPr algn="ctr"/>
            <a:r>
              <a:rPr lang="en-US" sz="28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Arial" pitchFamily="34" charset="0"/>
                <a:cs typeface="Arial" pitchFamily="34" charset="0"/>
              </a:rPr>
              <a:t>THÁI BÌNH DƯƠNG</a:t>
            </a:r>
          </a:p>
        </p:txBody>
      </p:sp>
      <p:sp>
        <p:nvSpPr>
          <p:cNvPr id="7" name="TextBox 6"/>
          <p:cNvSpPr txBox="1"/>
          <p:nvPr/>
        </p:nvSpPr>
        <p:spPr>
          <a:xfrm>
            <a:off x="1881157" y="1285861"/>
            <a:ext cx="2314531" cy="523220"/>
          </a:xfrm>
          <a:prstGeom prst="rect">
            <a:avLst/>
          </a:prstGeom>
          <a:noFill/>
        </p:spPr>
        <p:txBody>
          <a:bodyPr wrap="square" rtlCol="0">
            <a:spAutoFit/>
          </a:bodyPr>
          <a:lstStyle/>
          <a:p>
            <a:r>
              <a:rPr lang="en-US" sz="2800" b="1" dirty="0">
                <a:latin typeface="Arial" pitchFamily="34" charset="0"/>
                <a:cs typeface="Arial" pitchFamily="34" charset="0"/>
              </a:rPr>
              <a:t>CHÂU Á</a:t>
            </a:r>
          </a:p>
        </p:txBody>
      </p:sp>
      <p:sp>
        <p:nvSpPr>
          <p:cNvPr id="9" name="TextBox 8"/>
          <p:cNvSpPr txBox="1"/>
          <p:nvPr/>
        </p:nvSpPr>
        <p:spPr>
          <a:xfrm>
            <a:off x="4024298" y="2780928"/>
            <a:ext cx="1928826" cy="369332"/>
          </a:xfrm>
          <a:prstGeom prst="rect">
            <a:avLst/>
          </a:prstGeom>
          <a:noFill/>
        </p:spPr>
        <p:txBody>
          <a:bodyPr wrap="square" rtlCol="0">
            <a:spAutoFit/>
          </a:bodyPr>
          <a:lstStyle/>
          <a:p>
            <a:r>
              <a:rPr lang="en-US" b="1" dirty="0">
                <a:latin typeface="Arial" pitchFamily="34" charset="0"/>
                <a:cs typeface="Arial" pitchFamily="34" charset="0"/>
              </a:rPr>
              <a:t>PHI-LIP-PIN</a:t>
            </a:r>
          </a:p>
        </p:txBody>
      </p:sp>
      <p:sp>
        <p:nvSpPr>
          <p:cNvPr id="12" name="Rectangle 11"/>
          <p:cNvSpPr/>
          <p:nvPr/>
        </p:nvSpPr>
        <p:spPr>
          <a:xfrm>
            <a:off x="1415480" y="3857629"/>
            <a:ext cx="1766570" cy="954107"/>
          </a:xfrm>
          <a:prstGeom prst="rect">
            <a:avLst/>
          </a:prstGeom>
          <a:noFill/>
        </p:spPr>
        <p:txBody>
          <a:bodyPr wrap="square" lIns="91440" tIns="45720" rIns="91440" bIns="45720">
            <a:spAutoFit/>
          </a:bodyPr>
          <a:lstStyle/>
          <a:p>
            <a:pPr algn="ctr"/>
            <a:r>
              <a:rPr lang="en-US" sz="28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Arial" pitchFamily="34" charset="0"/>
                <a:cs typeface="Arial" pitchFamily="34" charset="0"/>
              </a:rPr>
              <a:t>ẤN ĐỘ </a:t>
            </a:r>
          </a:p>
          <a:p>
            <a:pPr algn="ctr"/>
            <a:r>
              <a:rPr lang="en-US" sz="28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Arial" pitchFamily="34" charset="0"/>
                <a:cs typeface="Arial" pitchFamily="34" charset="0"/>
              </a:rPr>
              <a:t>DƯƠNG</a:t>
            </a:r>
            <a:endParaRPr lang="en-US" sz="28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ndParaRPr>
          </a:p>
        </p:txBody>
      </p:sp>
      <p:sp>
        <p:nvSpPr>
          <p:cNvPr id="13" name="Oval 12"/>
          <p:cNvSpPr/>
          <p:nvPr/>
        </p:nvSpPr>
        <p:spPr>
          <a:xfrm>
            <a:off x="4024298" y="3175156"/>
            <a:ext cx="301896" cy="359968"/>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14" name="TextBox 13"/>
          <p:cNvSpPr txBox="1"/>
          <p:nvPr/>
        </p:nvSpPr>
        <p:spPr>
          <a:xfrm>
            <a:off x="3483946" y="3654189"/>
            <a:ext cx="2314531" cy="400110"/>
          </a:xfrm>
          <a:prstGeom prst="rect">
            <a:avLst/>
          </a:prstGeom>
          <a:noFill/>
        </p:spPr>
        <p:txBody>
          <a:bodyPr wrap="square" rtlCol="0">
            <a:spAutoFit/>
          </a:bodyPr>
          <a:lstStyle/>
          <a:p>
            <a:r>
              <a:rPr lang="en-US" sz="2000" b="1" dirty="0">
                <a:latin typeface="Arial" pitchFamily="34" charset="0"/>
                <a:cs typeface="Arial" pitchFamily="34" charset="0"/>
              </a:rPr>
              <a:t>ĐẢO MA-TAN</a:t>
            </a:r>
          </a:p>
        </p:txBody>
      </p:sp>
      <p:pic>
        <p:nvPicPr>
          <p:cNvPr id="15" name="Picture 14" descr="cubic_fun_8835_976521_1_zoom.jpg"/>
          <p:cNvPicPr>
            <a:picLocks noChangeAspect="1"/>
          </p:cNvPicPr>
          <p:nvPr/>
        </p:nvPicPr>
        <p:blipFill>
          <a:blip r:embed="rId4" cstate="print"/>
          <a:stretch>
            <a:fillRect/>
          </a:stretch>
        </p:blipFill>
        <p:spPr>
          <a:xfrm>
            <a:off x="10668000" y="3071811"/>
            <a:ext cx="854118" cy="1000107"/>
          </a:xfrm>
          <a:prstGeom prst="rect">
            <a:avLst/>
          </a:prstGeom>
        </p:spPr>
      </p:pic>
      <p:sp>
        <p:nvSpPr>
          <p:cNvPr id="16" name="TextBox 15"/>
          <p:cNvSpPr txBox="1"/>
          <p:nvPr/>
        </p:nvSpPr>
        <p:spPr>
          <a:xfrm>
            <a:off x="8976320" y="6495728"/>
            <a:ext cx="1643042" cy="461665"/>
          </a:xfrm>
          <a:prstGeom prst="rect">
            <a:avLst/>
          </a:prstGeom>
          <a:noFill/>
        </p:spPr>
        <p:txBody>
          <a:bodyPr wrap="square" rtlCol="0">
            <a:spAutoFit/>
          </a:bodyPr>
          <a:lstStyle/>
          <a:p>
            <a:r>
              <a:rPr lang="en-US" sz="2400" b="1" dirty="0" err="1">
                <a:latin typeface="Arial" pitchFamily="34" charset="0"/>
                <a:cs typeface="Arial" pitchFamily="34" charset="0"/>
              </a:rPr>
              <a:t>Eo</a:t>
            </a:r>
            <a:r>
              <a:rPr lang="en-US" sz="2400" b="1" dirty="0">
                <a:latin typeface="Arial" pitchFamily="34" charset="0"/>
                <a:cs typeface="Arial" pitchFamily="34" charset="0"/>
              </a:rPr>
              <a:t> </a:t>
            </a:r>
            <a:r>
              <a:rPr lang="en-US" sz="2400" b="1" dirty="0" err="1">
                <a:latin typeface="Arial" pitchFamily="34" charset="0"/>
                <a:cs typeface="Arial" pitchFamily="34" charset="0"/>
              </a:rPr>
              <a:t>biển</a:t>
            </a:r>
            <a:r>
              <a:rPr lang="en-US" sz="2400" b="1" dirty="0">
                <a:latin typeface="Arial" pitchFamily="34" charset="0"/>
                <a:cs typeface="Arial" pitchFamily="34" charset="0"/>
              </a:rPr>
              <a:t> </a:t>
            </a:r>
          </a:p>
        </p:txBody>
      </p:sp>
      <p:sp>
        <p:nvSpPr>
          <p:cNvPr id="17" name="Oval 16"/>
          <p:cNvSpPr/>
          <p:nvPr/>
        </p:nvSpPr>
        <p:spPr>
          <a:xfrm>
            <a:off x="9596462" y="6381329"/>
            <a:ext cx="250017" cy="230451"/>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ransition>
    <p:sndAc>
      <p:stSnd>
        <p:snd r:embed="rId2" name="chimes.wav"/>
      </p:stSnd>
    </p:sndAc>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right)">
                                      <p:cBhvr>
                                        <p:cTn id="7" dur="5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0" presetClass="path" presetSubtype="0" accel="50000" decel="50000" fill="hold" nodeType="clickEffect">
                                  <p:stCondLst>
                                    <p:cond delay="0"/>
                                  </p:stCondLst>
                                  <p:childTnLst>
                                    <p:animMotion origin="layout" path="M -0.01892 0.12003 C -0.02639 0.14871 -0.02986 0.17831 -0.03889 0.20606 C -0.04236 0.21693 -0.04357 0.22618 -0.05121 0.23266 C -0.05243 0.23959 -0.05208 0.24306 -0.05729 0.247 C -0.06007 0.24908 -0.06649 0.25116 -0.06649 0.25139 C -0.07969 0.26873 -0.07448 0.29834 -0.08507 0.31869 C -0.08785 0.32956 -0.09462 0.33349 -0.10035 0.34135 C -0.10208 0.34806 -0.10816 0.35985 -0.10816 0.36008 C -0.10868 0.36402 -0.10955 0.36795 -0.10972 0.37211 C -0.1125 0.43085 -0.10677 0.40449 -0.11423 0.43363 C -0.11528 0.43802 -0.11892 0.46092 -0.12048 0.4623 C -0.12986 0.47063 -0.13854 0.47572 -0.14965 0.47872 C -0.16857 0.47734 -0.17639 0.47572 -0.19271 0.47248 C -0.19982 0.46924 -0.20694 0.46786 -0.21423 0.46647 C -0.21823 0.46462 -0.22361 0.46624 -0.22656 0.4623 C -0.23958 0.44473 -0.24253 0.4149 -0.24809 0.39246 C -0.24878 0.38969 -0.25139 0.38876 -0.25278 0.38645 C -0.25868 0.3765 -0.26215 0.36564 -0.26805 0.35569 C -0.27187 0.33534 -0.27691 0.31499 -0.28663 0.29834 C -0.2908 0.27336 -0.2993 0.25301 -0.31146 0.23266 C -0.31371 0.22364 -0.32031 0.21809 -0.325 0.21022 C -0.32882 0.19473 -0.32326 0.21416 -0.33125 0.19797 C -0.33542 0.18964 -0.32917 0.19311 -0.33576 0.18548 C -0.34201 0.17808 -0.34844 0.17576 -0.35573 0.17114 C -0.35746 0.16998 -0.35868 0.16767 -0.36042 0.16721 C -0.36649 0.16559 -0.37274 0.16582 -0.37882 0.16513 C -0.37934 0.16305 -0.37969 0.16073 -0.38038 0.15888 C -0.38125 0.1568 -0.38281 0.15518 -0.38351 0.15287 C -0.3908 0.12674 -0.38055 0.14454 -0.39583 0.12419 C -0.39844 0.12072 -0.39878 0.11425 -0.40191 0.1117 C -0.41059 0.10453 -0.41979 0.10176 -0.42969 0.09945 C -0.43212 0.09043 -0.4375 0.08835 -0.44201 0.08118 C -0.44601 0.0747 -0.44739 0.0673 -0.45121 0.06059 C -0.45538 0.04417 -0.45972 0.04302 -0.47118 0.03793 C -0.47413 0.03192 -0.47656 0.02475 -0.48038 0.01966 C -0.48542 0.01295 -0.4901 0.00879 -0.49427 0.00116 C -0.4967 -0.00324 -0.49844 -0.01434 -0.50191 -0.01734 C -0.50364 -0.01896 -0.50607 -0.01919 -0.50816 -0.01942 C -0.52153 -0.02058 -0.53472 -0.02081 -0.54809 -0.02151 C -0.55729 -0.02289 -0.56528 -0.02521 -0.5743 -0.02752 C -0.59427 -0.02683 -0.61423 -0.02659 -0.6342 -0.02544 C -0.63732 -0.02521 -0.64114 -0.02613 -0.64357 -0.02336 C -0.64739 -0.01896 -0.64687 -0.01064 -0.64965 -0.00509 C -0.65156 0.00231 -0.65434 0.00601 -0.66042 0.0074 C -0.66441 0.00833 -0.67274 0.00925 -0.67274 0.00948 " pathEditMode="relative" rAng="0" ptsTypes="ffffffffffffffffffffffffffffffffffffffffffffA">
                                      <p:cBhvr>
                                        <p:cTn id="11" dur="5000" fill="hold"/>
                                        <p:tgtEl>
                                          <p:spTgt spid="15"/>
                                        </p:tgtEl>
                                        <p:attrNameLst>
                                          <p:attrName>ppt_x</p:attrName>
                                          <p:attrName>ppt_y</p:attrName>
                                        </p:attrNameLst>
                                      </p:cBhvr>
                                      <p:rCtr x="-32700" y="1050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0000" r="-20000"/>
          </a:stretch>
        </a:blipFill>
        <a:effectLst/>
      </p:bgPr>
    </p:bg>
    <p:spTree>
      <p:nvGrpSpPr>
        <p:cNvPr id="1" name=""/>
        <p:cNvGrpSpPr/>
        <p:nvPr/>
      </p:nvGrpSpPr>
      <p:grpSpPr>
        <a:xfrm>
          <a:off x="0" y="0"/>
          <a:ext cx="0" cy="0"/>
          <a:chOff x="0" y="0"/>
          <a:chExt cx="0" cy="0"/>
        </a:xfrm>
      </p:grpSpPr>
      <p:sp>
        <p:nvSpPr>
          <p:cNvPr id="49159" name="Text Box 7"/>
          <p:cNvSpPr txBox="1">
            <a:spLocks noChangeArrowheads="1"/>
          </p:cNvSpPr>
          <p:nvPr/>
        </p:nvSpPr>
        <p:spPr bwMode="auto">
          <a:xfrm>
            <a:off x="1199456" y="1386642"/>
            <a:ext cx="8568952" cy="1754326"/>
          </a:xfrm>
          <a:prstGeom prst="rect">
            <a:avLst/>
          </a:prstGeom>
          <a:solidFill>
            <a:srgbClr val="FFFF00"/>
          </a:solidFill>
          <a:ln>
            <a:noFill/>
          </a:ln>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fontAlgn="base" hangingPunct="1">
              <a:spcBef>
                <a:spcPct val="50000"/>
              </a:spcBef>
              <a:spcAft>
                <a:spcPct val="0"/>
              </a:spcAft>
            </a:pPr>
            <a:r>
              <a:rPr lang="en-US" sz="3600" b="1" dirty="0">
                <a:solidFill>
                  <a:srgbClr val="000000"/>
                </a:solidFill>
                <a:latin typeface="Times New Roman" pitchFamily="18" charset="0"/>
              </a:rPr>
              <a:t> </a:t>
            </a:r>
            <a:r>
              <a:rPr lang="en-US" sz="3600" b="1" dirty="0" err="1">
                <a:solidFill>
                  <a:srgbClr val="000000"/>
                </a:solidFill>
                <a:latin typeface="Times New Roman" pitchFamily="18" charset="0"/>
              </a:rPr>
              <a:t>Đoàn</a:t>
            </a:r>
            <a:r>
              <a:rPr lang="en-US" sz="3600" b="1" dirty="0">
                <a:solidFill>
                  <a:srgbClr val="000000"/>
                </a:solidFill>
                <a:latin typeface="Times New Roman" pitchFamily="18" charset="0"/>
              </a:rPr>
              <a:t> </a:t>
            </a:r>
            <a:r>
              <a:rPr lang="en-US" sz="3600" b="1" dirty="0" err="1">
                <a:solidFill>
                  <a:srgbClr val="000000"/>
                </a:solidFill>
                <a:latin typeface="Times New Roman" pitchFamily="18" charset="0"/>
              </a:rPr>
              <a:t>thám</a:t>
            </a:r>
            <a:r>
              <a:rPr lang="en-US" sz="3600" b="1" dirty="0">
                <a:solidFill>
                  <a:srgbClr val="000000"/>
                </a:solidFill>
                <a:latin typeface="Times New Roman" pitchFamily="18" charset="0"/>
              </a:rPr>
              <a:t> </a:t>
            </a:r>
            <a:r>
              <a:rPr lang="en-US" sz="3600" b="1" dirty="0" err="1">
                <a:solidFill>
                  <a:srgbClr val="000000"/>
                </a:solidFill>
                <a:latin typeface="Times New Roman" pitchFamily="18" charset="0"/>
              </a:rPr>
              <a:t>hiểm</a:t>
            </a:r>
            <a:r>
              <a:rPr lang="en-US" sz="3600" b="1" dirty="0">
                <a:solidFill>
                  <a:srgbClr val="000000"/>
                </a:solidFill>
                <a:latin typeface="Times New Roman" pitchFamily="18" charset="0"/>
              </a:rPr>
              <a:t> </a:t>
            </a:r>
            <a:r>
              <a:rPr lang="en-US" sz="3600" b="1" dirty="0" err="1">
                <a:solidFill>
                  <a:srgbClr val="000000"/>
                </a:solidFill>
                <a:latin typeface="Times New Roman" pitchFamily="18" charset="0"/>
              </a:rPr>
              <a:t>đã</a:t>
            </a:r>
            <a:r>
              <a:rPr lang="en-US" sz="3600" b="1" dirty="0">
                <a:solidFill>
                  <a:srgbClr val="000000"/>
                </a:solidFill>
                <a:latin typeface="Times New Roman" pitchFamily="18" charset="0"/>
              </a:rPr>
              <a:t> </a:t>
            </a:r>
            <a:r>
              <a:rPr lang="en-US" sz="3600" b="1" dirty="0" err="1">
                <a:solidFill>
                  <a:srgbClr val="000000"/>
                </a:solidFill>
                <a:latin typeface="Times New Roman" pitchFamily="18" charset="0"/>
              </a:rPr>
              <a:t>gặp</a:t>
            </a:r>
            <a:r>
              <a:rPr lang="en-US" sz="3600" b="1" dirty="0">
                <a:solidFill>
                  <a:srgbClr val="000000"/>
                </a:solidFill>
                <a:latin typeface="Times New Roman" pitchFamily="18" charset="0"/>
              </a:rPr>
              <a:t> </a:t>
            </a:r>
            <a:r>
              <a:rPr lang="en-US" sz="3600" b="1" dirty="0" err="1">
                <a:solidFill>
                  <a:srgbClr val="000000"/>
                </a:solidFill>
                <a:latin typeface="Times New Roman" pitchFamily="18" charset="0"/>
              </a:rPr>
              <a:t>những</a:t>
            </a:r>
            <a:r>
              <a:rPr lang="en-US" sz="3600" b="1" dirty="0">
                <a:solidFill>
                  <a:srgbClr val="000000"/>
                </a:solidFill>
                <a:latin typeface="Times New Roman" pitchFamily="18" charset="0"/>
              </a:rPr>
              <a:t> </a:t>
            </a:r>
            <a:r>
              <a:rPr lang="en-US" sz="3600" b="1" dirty="0" err="1">
                <a:solidFill>
                  <a:srgbClr val="000000"/>
                </a:solidFill>
                <a:latin typeface="Times New Roman" pitchFamily="18" charset="0"/>
              </a:rPr>
              <a:t>khó</a:t>
            </a:r>
            <a:r>
              <a:rPr lang="en-US" sz="3600" b="1" dirty="0">
                <a:solidFill>
                  <a:srgbClr val="000000"/>
                </a:solidFill>
                <a:latin typeface="Times New Roman" pitchFamily="18" charset="0"/>
              </a:rPr>
              <a:t> </a:t>
            </a:r>
            <a:r>
              <a:rPr lang="en-US" sz="3600" b="1" dirty="0" err="1">
                <a:solidFill>
                  <a:srgbClr val="000000"/>
                </a:solidFill>
                <a:latin typeface="Times New Roman" pitchFamily="18" charset="0"/>
              </a:rPr>
              <a:t>khăn</a:t>
            </a:r>
            <a:r>
              <a:rPr lang="en-US" sz="3600" b="1" dirty="0">
                <a:solidFill>
                  <a:srgbClr val="000000"/>
                </a:solidFill>
                <a:latin typeface="Times New Roman" pitchFamily="18" charset="0"/>
              </a:rPr>
              <a:t> </a:t>
            </a:r>
            <a:r>
              <a:rPr lang="en-US" sz="3600" b="1" dirty="0" err="1">
                <a:solidFill>
                  <a:srgbClr val="000000"/>
                </a:solidFill>
                <a:latin typeface="Times New Roman" pitchFamily="18" charset="0"/>
              </a:rPr>
              <a:t>gi</a:t>
            </a:r>
            <a:r>
              <a:rPr lang="en-US" sz="3600" b="1" dirty="0">
                <a:solidFill>
                  <a:srgbClr val="000000"/>
                </a:solidFill>
                <a:latin typeface="Times New Roman" pitchFamily="18" charset="0"/>
              </a:rPr>
              <a:t>̀ </a:t>
            </a:r>
            <a:r>
              <a:rPr lang="en-US" sz="3600" b="1" dirty="0" err="1">
                <a:solidFill>
                  <a:srgbClr val="000000"/>
                </a:solidFill>
                <a:latin typeface="Times New Roman" pitchFamily="18" charset="0"/>
              </a:rPr>
              <a:t>trên</a:t>
            </a:r>
            <a:r>
              <a:rPr lang="en-US" sz="3600" b="1" dirty="0">
                <a:solidFill>
                  <a:srgbClr val="000000"/>
                </a:solidFill>
                <a:latin typeface="Times New Roman" pitchFamily="18" charset="0"/>
              </a:rPr>
              <a:t> </a:t>
            </a:r>
            <a:r>
              <a:rPr lang="en-US" sz="3600" b="1" dirty="0" err="1">
                <a:solidFill>
                  <a:srgbClr val="000000"/>
                </a:solidFill>
                <a:latin typeface="Times New Roman" pitchFamily="18" charset="0"/>
              </a:rPr>
              <a:t>dọc</a:t>
            </a:r>
            <a:r>
              <a:rPr lang="en-US" sz="3600" b="1" dirty="0">
                <a:solidFill>
                  <a:srgbClr val="000000"/>
                </a:solidFill>
                <a:latin typeface="Times New Roman" pitchFamily="18" charset="0"/>
              </a:rPr>
              <a:t> </a:t>
            </a:r>
            <a:r>
              <a:rPr lang="en-US" sz="3600" b="1" dirty="0" err="1">
                <a:solidFill>
                  <a:srgbClr val="000000"/>
                </a:solidFill>
                <a:latin typeface="Times New Roman" pitchFamily="18" charset="0"/>
              </a:rPr>
              <a:t>đường</a:t>
            </a:r>
            <a:r>
              <a:rPr lang="en-US" sz="3600" b="1" dirty="0">
                <a:solidFill>
                  <a:srgbClr val="000000"/>
                </a:solidFill>
                <a:latin typeface="Times New Roman" pitchFamily="18" charset="0"/>
              </a:rPr>
              <a:t> </a:t>
            </a:r>
            <a:r>
              <a:rPr lang="en-US" sz="3600" b="1" dirty="0" err="1">
                <a:solidFill>
                  <a:srgbClr val="000000"/>
                </a:solidFill>
                <a:latin typeface="Times New Roman" pitchFamily="18" charset="0"/>
              </a:rPr>
              <a:t>va</a:t>
            </a:r>
            <a:r>
              <a:rPr lang="en-US" sz="3600" b="1" dirty="0">
                <a:solidFill>
                  <a:srgbClr val="000000"/>
                </a:solidFill>
                <a:latin typeface="Times New Roman" pitchFamily="18" charset="0"/>
              </a:rPr>
              <a:t>̀ </a:t>
            </a:r>
            <a:r>
              <a:rPr lang="en-US" sz="3600" b="1" dirty="0" err="1">
                <a:solidFill>
                  <a:srgbClr val="000000"/>
                </a:solidFill>
                <a:latin typeface="Times New Roman" pitchFamily="18" charset="0"/>
              </a:rPr>
              <a:t>kho</a:t>
            </a:r>
            <a:r>
              <a:rPr lang="en-US" sz="3600" b="1" dirty="0">
                <a:solidFill>
                  <a:srgbClr val="000000"/>
                </a:solidFill>
                <a:latin typeface="Times New Roman" pitchFamily="18" charset="0"/>
              </a:rPr>
              <a:t>́ </a:t>
            </a:r>
            <a:r>
              <a:rPr lang="en-US" sz="3600" b="1" dirty="0" err="1">
                <a:solidFill>
                  <a:srgbClr val="000000"/>
                </a:solidFill>
                <a:latin typeface="Times New Roman" pitchFamily="18" charset="0"/>
              </a:rPr>
              <a:t>khăn</a:t>
            </a:r>
            <a:r>
              <a:rPr lang="en-US" sz="3600" b="1" dirty="0">
                <a:solidFill>
                  <a:srgbClr val="000000"/>
                </a:solidFill>
                <a:latin typeface="Times New Roman" pitchFamily="18" charset="0"/>
              </a:rPr>
              <a:t> </a:t>
            </a:r>
            <a:r>
              <a:rPr lang="en-US" sz="3600" b="1" dirty="0" err="1">
                <a:solidFill>
                  <a:srgbClr val="000000"/>
                </a:solidFill>
                <a:latin typeface="Times New Roman" pitchFamily="18" charset="0"/>
              </a:rPr>
              <a:t>đo</a:t>
            </a:r>
            <a:r>
              <a:rPr lang="en-US" sz="3600" b="1" dirty="0">
                <a:solidFill>
                  <a:srgbClr val="000000"/>
                </a:solidFill>
                <a:latin typeface="Times New Roman" pitchFamily="18" charset="0"/>
              </a:rPr>
              <a:t>́ </a:t>
            </a:r>
            <a:r>
              <a:rPr lang="en-US" sz="3600" b="1" dirty="0" err="1">
                <a:solidFill>
                  <a:srgbClr val="000000"/>
                </a:solidFill>
                <a:latin typeface="Times New Roman" pitchFamily="18" charset="0"/>
              </a:rPr>
              <a:t>đa</a:t>
            </a:r>
            <a:r>
              <a:rPr lang="en-US" sz="3600" b="1" dirty="0">
                <a:solidFill>
                  <a:srgbClr val="000000"/>
                </a:solidFill>
                <a:latin typeface="Times New Roman" pitchFamily="18" charset="0"/>
              </a:rPr>
              <a:t>̃ </a:t>
            </a:r>
            <a:r>
              <a:rPr lang="en-US" sz="3600" b="1" dirty="0" err="1">
                <a:solidFill>
                  <a:srgbClr val="000000"/>
                </a:solidFill>
                <a:latin typeface="Times New Roman" pitchFamily="18" charset="0"/>
              </a:rPr>
              <a:t>gây</a:t>
            </a:r>
            <a:r>
              <a:rPr lang="en-US" sz="3600" b="1" dirty="0">
                <a:solidFill>
                  <a:srgbClr val="000000"/>
                </a:solidFill>
                <a:latin typeface="Times New Roman" pitchFamily="18" charset="0"/>
              </a:rPr>
              <a:t> </a:t>
            </a:r>
            <a:r>
              <a:rPr lang="en-US" sz="3600" b="1" dirty="0" err="1">
                <a:solidFill>
                  <a:srgbClr val="000000"/>
                </a:solidFill>
                <a:latin typeface="Times New Roman" pitchFamily="18" charset="0"/>
              </a:rPr>
              <a:t>nên</a:t>
            </a:r>
            <a:r>
              <a:rPr lang="en-US" sz="3600" b="1" dirty="0">
                <a:solidFill>
                  <a:srgbClr val="000000"/>
                </a:solidFill>
                <a:latin typeface="Times New Roman" pitchFamily="18" charset="0"/>
              </a:rPr>
              <a:t> </a:t>
            </a:r>
            <a:r>
              <a:rPr lang="en-US" sz="3600" b="1" dirty="0" err="1">
                <a:solidFill>
                  <a:srgbClr val="000000"/>
                </a:solidFill>
                <a:latin typeface="Times New Roman" pitchFamily="18" charset="0"/>
              </a:rPr>
              <a:t>những</a:t>
            </a:r>
            <a:r>
              <a:rPr lang="en-US" sz="3600" b="1" dirty="0">
                <a:solidFill>
                  <a:srgbClr val="000000"/>
                </a:solidFill>
                <a:latin typeface="Times New Roman" pitchFamily="18" charset="0"/>
              </a:rPr>
              <a:t>  </a:t>
            </a:r>
            <a:r>
              <a:rPr lang="en-US" sz="3600" b="1" dirty="0" err="1">
                <a:solidFill>
                  <a:srgbClr val="000000"/>
                </a:solidFill>
                <a:latin typeface="Times New Roman" pitchFamily="18" charset="0"/>
              </a:rPr>
              <a:t>thiệt</a:t>
            </a:r>
            <a:r>
              <a:rPr lang="en-US" sz="3600" b="1" dirty="0">
                <a:solidFill>
                  <a:srgbClr val="000000"/>
                </a:solidFill>
                <a:latin typeface="Times New Roman" pitchFamily="18" charset="0"/>
              </a:rPr>
              <a:t> </a:t>
            </a:r>
            <a:r>
              <a:rPr lang="en-US" sz="3600" b="1" dirty="0" err="1">
                <a:solidFill>
                  <a:srgbClr val="000000"/>
                </a:solidFill>
                <a:latin typeface="Times New Roman" pitchFamily="18" charset="0"/>
              </a:rPr>
              <a:t>hại</a:t>
            </a:r>
            <a:r>
              <a:rPr lang="en-US" sz="3600" b="1" dirty="0">
                <a:solidFill>
                  <a:srgbClr val="000000"/>
                </a:solidFill>
                <a:latin typeface="Times New Roman" pitchFamily="18" charset="0"/>
              </a:rPr>
              <a:t> </a:t>
            </a:r>
            <a:r>
              <a:rPr lang="en-US" sz="3600" b="1" dirty="0" err="1">
                <a:solidFill>
                  <a:srgbClr val="000000"/>
                </a:solidFill>
                <a:latin typeface="Times New Roman" pitchFamily="18" charset="0"/>
              </a:rPr>
              <a:t>như</a:t>
            </a:r>
            <a:r>
              <a:rPr lang="en-US" sz="3600" b="1" dirty="0">
                <a:solidFill>
                  <a:srgbClr val="000000"/>
                </a:solidFill>
                <a:latin typeface="Times New Roman" pitchFamily="18" charset="0"/>
              </a:rPr>
              <a:t> </a:t>
            </a:r>
            <a:r>
              <a:rPr lang="en-US" sz="3600" b="1" dirty="0" err="1">
                <a:solidFill>
                  <a:srgbClr val="000000"/>
                </a:solidFill>
                <a:latin typeface="Times New Roman" pitchFamily="18" charset="0"/>
              </a:rPr>
              <a:t>thê</a:t>
            </a:r>
            <a:r>
              <a:rPr lang="en-US" sz="3600" b="1" dirty="0">
                <a:solidFill>
                  <a:srgbClr val="000000"/>
                </a:solidFill>
                <a:latin typeface="Times New Roman" pitchFamily="18" charset="0"/>
              </a:rPr>
              <a:t>́ </a:t>
            </a:r>
            <a:r>
              <a:rPr lang="en-US" sz="3600" b="1" dirty="0" err="1">
                <a:solidFill>
                  <a:srgbClr val="000000"/>
                </a:solidFill>
                <a:latin typeface="Times New Roman" pitchFamily="18" charset="0"/>
              </a:rPr>
              <a:t>nào</a:t>
            </a:r>
            <a:r>
              <a:rPr lang="en-US" sz="3600" b="1" dirty="0">
                <a:solidFill>
                  <a:srgbClr val="000000"/>
                </a:solidFill>
                <a:latin typeface="Times New Roman" pitchFamily="18" charset="0"/>
              </a:rPr>
              <a:t>?</a:t>
            </a:r>
          </a:p>
        </p:txBody>
      </p:sp>
      <p:sp>
        <p:nvSpPr>
          <p:cNvPr id="8" name="Horizontal Scroll 7"/>
          <p:cNvSpPr/>
          <p:nvPr/>
        </p:nvSpPr>
        <p:spPr>
          <a:xfrm>
            <a:off x="7896200" y="4149080"/>
            <a:ext cx="3276600" cy="2133600"/>
          </a:xfrm>
          <a:prstGeom prst="horizontalScroll">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r>
              <a:rPr lang="en-US" sz="2800" b="1" dirty="0">
                <a:solidFill>
                  <a:srgbClr val="FFFF00"/>
                </a:solidFill>
              </a:rPr>
              <a:t>THẢO LUẬN NHÓM 4 (1PHÚT)</a:t>
            </a:r>
            <a:endParaRPr lang="vi-VN" sz="2800" b="1" dirty="0">
              <a:solidFill>
                <a:srgbClr val="FFFF00"/>
              </a:solidFill>
            </a:endParaRPr>
          </a:p>
        </p:txBody>
      </p:sp>
    </p:spTree>
    <p:extLst>
      <p:ext uri="{BB962C8B-B14F-4D97-AF65-F5344CB8AC3E}">
        <p14:creationId xmlns:p14="http://schemas.microsoft.com/office/powerpoint/2010/main" val="171359860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49159"/>
                                        </p:tgtEl>
                                        <p:attrNameLst>
                                          <p:attrName>style.visibility</p:attrName>
                                        </p:attrNameLst>
                                      </p:cBhvr>
                                      <p:to>
                                        <p:strVal val="visible"/>
                                      </p:to>
                                    </p:set>
                                    <p:animEffect transition="in" filter="diamond(in)">
                                      <p:cBhvr>
                                        <p:cTn id="7" dur="1000"/>
                                        <p:tgtEl>
                                          <p:spTgt spid="49159"/>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0" presetClass="path" presetSubtype="0" accel="50000" decel="50000" fill="hold" grpId="0" nodeType="clickEffect">
                                  <p:stCondLst>
                                    <p:cond delay="0"/>
                                  </p:stCondLst>
                                  <p:childTnLst>
                                    <p:animMotion origin="layout" path="M -0.37986 0.0636 C -0.54254 0.14848 -0.70521 0.23335 -0.7592 0.29603 C -0.8132 0.3587 -0.75851 0.39917 -0.70365 0.43987 " pathEditMode="relative" rAng="0" ptsTypes="aaA">
                                      <p:cBhvr>
                                        <p:cTn id="11" dur="2000" fill="hold"/>
                                        <p:tgtEl>
                                          <p:spTgt spid="8"/>
                                        </p:tgtEl>
                                        <p:attrNameLst>
                                          <p:attrName>ppt_x</p:attrName>
                                          <p:attrName>ppt_y</p:attrName>
                                        </p:attrNameLst>
                                      </p:cBhvr>
                                      <p:rCtr x="-21667" y="18802"/>
                                    </p:animMotion>
                                  </p:childTnLst>
                                </p:cTn>
                              </p:par>
                            </p:childTnLst>
                          </p:cTn>
                        </p:par>
                      </p:childTnLst>
                    </p:cTn>
                  </p:par>
                  <p:par>
                    <p:cTn id="12" fill="hold" nodeType="clickPar">
                      <p:stCondLst>
                        <p:cond delay="indefinite"/>
                      </p:stCondLst>
                      <p:childTnLst>
                        <p:par>
                          <p:cTn id="13" fill="hold" nodeType="withGroup">
                            <p:stCondLst>
                              <p:cond delay="0"/>
                            </p:stCondLst>
                            <p:childTnLst>
                              <p:par>
                                <p:cTn id="14" presetID="18" presetClass="exit" presetSubtype="12" fill="hold" grpId="1" nodeType="clickEffect">
                                  <p:stCondLst>
                                    <p:cond delay="0"/>
                                  </p:stCondLst>
                                  <p:childTnLst>
                                    <p:animEffect transition="out" filter="strips(downLeft)">
                                      <p:cBhvr>
                                        <p:cTn id="15" dur="500"/>
                                        <p:tgtEl>
                                          <p:spTgt spid="8"/>
                                        </p:tgtEl>
                                      </p:cBhvr>
                                    </p:animEffect>
                                    <p:set>
                                      <p:cBhvr>
                                        <p:cTn id="16" dur="1" fill="hold">
                                          <p:stCondLst>
                                            <p:cond delay="499"/>
                                          </p:stCondLst>
                                        </p:cTn>
                                        <p:tgtEl>
                                          <p:spTgt spid="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159" grpId="0" animBg="1"/>
      <p:bldP spid="8" grpId="0" animBg="1"/>
      <p:bldP spid="8" grpId="1"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2450" name="Picture 2" descr="3 004_0"/>
          <p:cNvPicPr>
            <a:picLocks noChangeAspect="1" noChangeArrowheads="1"/>
          </p:cNvPicPr>
          <p:nvPr/>
        </p:nvPicPr>
        <p:blipFill>
          <a:blip r:embed="rId3">
            <a:lum bright="6000" contrast="30000"/>
            <a:extLst>
              <a:ext uri="{28A0092B-C50C-407E-A947-70E740481C1C}">
                <a14:useLocalDpi xmlns:a14="http://schemas.microsoft.com/office/drawing/2010/main" val="0"/>
              </a:ext>
            </a:extLst>
          </a:blip>
          <a:srcRect l="2499" t="2586" r="3334" b="2609"/>
          <a:stretch>
            <a:fillRect/>
          </a:stretch>
        </p:blipFill>
        <p:spPr bwMode="auto">
          <a:xfrm>
            <a:off x="191344" y="692696"/>
            <a:ext cx="11809312" cy="60589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32451" name="Rectangle 3"/>
          <p:cNvSpPr>
            <a:spLocks noGrp="1" noChangeArrowheads="1"/>
          </p:cNvSpPr>
          <p:nvPr>
            <p:ph type="title"/>
          </p:nvPr>
        </p:nvSpPr>
        <p:spPr>
          <a:xfrm>
            <a:off x="191344" y="0"/>
            <a:ext cx="11665296" cy="620688"/>
          </a:xfrm>
        </p:spPr>
        <p:txBody>
          <a:bodyPr/>
          <a:lstStyle/>
          <a:p>
            <a:r>
              <a:rPr lang="en-US" sz="3600" b="1" dirty="0">
                <a:solidFill>
                  <a:schemeClr val="tx1"/>
                </a:solidFill>
                <a:latin typeface="Times New Roman" panose="02020603050405020304" pitchFamily="18" charset="0"/>
                <a:cs typeface="Times New Roman" panose="02020603050405020304" pitchFamily="18" charset="0"/>
              </a:rPr>
              <a:t>2/ </a:t>
            </a:r>
            <a:r>
              <a:rPr lang="en-US" sz="3600" b="1" dirty="0" err="1">
                <a:solidFill>
                  <a:schemeClr val="tx1"/>
                </a:solidFill>
                <a:latin typeface="Times New Roman" panose="02020603050405020304" pitchFamily="18" charset="0"/>
                <a:cs typeface="Times New Roman" panose="02020603050405020304" pitchFamily="18" charset="0"/>
              </a:rPr>
              <a:t>Đoàn</a:t>
            </a:r>
            <a:r>
              <a:rPr lang="en-US" sz="3600" b="1" dirty="0">
                <a:solidFill>
                  <a:schemeClr val="tx1"/>
                </a:solidFill>
                <a:latin typeface="Times New Roman" panose="02020603050405020304" pitchFamily="18" charset="0"/>
                <a:cs typeface="Times New Roman" panose="02020603050405020304" pitchFamily="18" charset="0"/>
              </a:rPr>
              <a:t> </a:t>
            </a:r>
            <a:r>
              <a:rPr lang="en-US" sz="3600" b="1" dirty="0" err="1">
                <a:solidFill>
                  <a:schemeClr val="tx1"/>
                </a:solidFill>
                <a:latin typeface="Times New Roman" panose="02020603050405020304" pitchFamily="18" charset="0"/>
                <a:cs typeface="Times New Roman" panose="02020603050405020304" pitchFamily="18" charset="0"/>
              </a:rPr>
              <a:t>thám</a:t>
            </a:r>
            <a:r>
              <a:rPr lang="en-US" sz="3600" b="1" dirty="0">
                <a:solidFill>
                  <a:schemeClr val="tx1"/>
                </a:solidFill>
                <a:latin typeface="Times New Roman" panose="02020603050405020304" pitchFamily="18" charset="0"/>
                <a:cs typeface="Times New Roman" panose="02020603050405020304" pitchFamily="18" charset="0"/>
              </a:rPr>
              <a:t> </a:t>
            </a:r>
            <a:r>
              <a:rPr lang="en-US" sz="3600" b="1" dirty="0" err="1">
                <a:solidFill>
                  <a:schemeClr val="tx1"/>
                </a:solidFill>
                <a:latin typeface="Times New Roman" panose="02020603050405020304" pitchFamily="18" charset="0"/>
                <a:cs typeface="Times New Roman" panose="02020603050405020304" pitchFamily="18" charset="0"/>
              </a:rPr>
              <a:t>hiểm</a:t>
            </a:r>
            <a:r>
              <a:rPr lang="en-US" sz="3600" b="1" dirty="0">
                <a:solidFill>
                  <a:schemeClr val="tx1"/>
                </a:solidFill>
                <a:latin typeface="Times New Roman" panose="02020603050405020304" pitchFamily="18" charset="0"/>
                <a:cs typeface="Times New Roman" panose="02020603050405020304" pitchFamily="18" charset="0"/>
              </a:rPr>
              <a:t> </a:t>
            </a:r>
            <a:r>
              <a:rPr lang="en-US" sz="3600" b="1" dirty="0" err="1">
                <a:solidFill>
                  <a:schemeClr val="tx1"/>
                </a:solidFill>
                <a:latin typeface="Times New Roman" panose="02020603050405020304" pitchFamily="18" charset="0"/>
                <a:cs typeface="Times New Roman" panose="02020603050405020304" pitchFamily="18" charset="0"/>
              </a:rPr>
              <a:t>đã</a:t>
            </a:r>
            <a:r>
              <a:rPr lang="en-US" sz="3600" b="1" dirty="0">
                <a:solidFill>
                  <a:schemeClr val="tx1"/>
                </a:solidFill>
                <a:latin typeface="Times New Roman" panose="02020603050405020304" pitchFamily="18" charset="0"/>
                <a:cs typeface="Times New Roman" panose="02020603050405020304" pitchFamily="18" charset="0"/>
              </a:rPr>
              <a:t> </a:t>
            </a:r>
            <a:r>
              <a:rPr lang="en-US" sz="3600" b="1" dirty="0" err="1">
                <a:solidFill>
                  <a:schemeClr val="tx1"/>
                </a:solidFill>
                <a:latin typeface="Times New Roman" panose="02020603050405020304" pitchFamily="18" charset="0"/>
                <a:cs typeface="Times New Roman" panose="02020603050405020304" pitchFamily="18" charset="0"/>
              </a:rPr>
              <a:t>gặp</a:t>
            </a:r>
            <a:r>
              <a:rPr lang="en-US" sz="3600" b="1" dirty="0">
                <a:solidFill>
                  <a:schemeClr val="tx1"/>
                </a:solidFill>
                <a:latin typeface="Times New Roman" panose="02020603050405020304" pitchFamily="18" charset="0"/>
                <a:cs typeface="Times New Roman" panose="02020603050405020304" pitchFamily="18" charset="0"/>
              </a:rPr>
              <a:t> </a:t>
            </a:r>
            <a:r>
              <a:rPr lang="en-US" sz="3600" b="1" dirty="0" err="1">
                <a:solidFill>
                  <a:schemeClr val="tx1"/>
                </a:solidFill>
                <a:latin typeface="Times New Roman" panose="02020603050405020304" pitchFamily="18" charset="0"/>
                <a:cs typeface="Times New Roman" panose="02020603050405020304" pitchFamily="18" charset="0"/>
              </a:rPr>
              <a:t>những</a:t>
            </a:r>
            <a:r>
              <a:rPr lang="en-US" sz="3600" b="1" dirty="0">
                <a:solidFill>
                  <a:schemeClr val="tx1"/>
                </a:solidFill>
                <a:latin typeface="Times New Roman" panose="02020603050405020304" pitchFamily="18" charset="0"/>
                <a:cs typeface="Times New Roman" panose="02020603050405020304" pitchFamily="18" charset="0"/>
              </a:rPr>
              <a:t> </a:t>
            </a:r>
            <a:r>
              <a:rPr lang="en-US" sz="3600" b="1" dirty="0" err="1">
                <a:solidFill>
                  <a:schemeClr val="tx1"/>
                </a:solidFill>
                <a:latin typeface="Times New Roman" panose="02020603050405020304" pitchFamily="18" charset="0"/>
                <a:cs typeface="Times New Roman" panose="02020603050405020304" pitchFamily="18" charset="0"/>
              </a:rPr>
              <a:t>khó</a:t>
            </a:r>
            <a:r>
              <a:rPr lang="en-US" sz="3600" b="1" dirty="0">
                <a:solidFill>
                  <a:schemeClr val="tx1"/>
                </a:solidFill>
                <a:latin typeface="Times New Roman" panose="02020603050405020304" pitchFamily="18" charset="0"/>
                <a:cs typeface="Times New Roman" panose="02020603050405020304" pitchFamily="18" charset="0"/>
              </a:rPr>
              <a:t> </a:t>
            </a:r>
            <a:r>
              <a:rPr lang="en-US" sz="3600" b="1" dirty="0" err="1">
                <a:solidFill>
                  <a:schemeClr val="tx1"/>
                </a:solidFill>
                <a:latin typeface="Times New Roman" panose="02020603050405020304" pitchFamily="18" charset="0"/>
                <a:cs typeface="Times New Roman" panose="02020603050405020304" pitchFamily="18" charset="0"/>
              </a:rPr>
              <a:t>khăn</a:t>
            </a:r>
            <a:r>
              <a:rPr lang="en-US" sz="3600" b="1" dirty="0">
                <a:solidFill>
                  <a:schemeClr val="tx1"/>
                </a:solidFill>
                <a:latin typeface="Times New Roman" panose="02020603050405020304" pitchFamily="18" charset="0"/>
                <a:cs typeface="Times New Roman" panose="02020603050405020304" pitchFamily="18" charset="0"/>
              </a:rPr>
              <a:t> </a:t>
            </a:r>
            <a:r>
              <a:rPr lang="en-US" sz="3600" b="1" dirty="0" err="1">
                <a:solidFill>
                  <a:schemeClr val="tx1"/>
                </a:solidFill>
                <a:latin typeface="Times New Roman" panose="02020603050405020304" pitchFamily="18" charset="0"/>
                <a:cs typeface="Times New Roman" panose="02020603050405020304" pitchFamily="18" charset="0"/>
              </a:rPr>
              <a:t>gì</a:t>
            </a:r>
            <a:r>
              <a:rPr lang="en-US" sz="3600" b="1" dirty="0">
                <a:solidFill>
                  <a:schemeClr val="tx1"/>
                </a:solidFill>
                <a:latin typeface="Times New Roman" panose="02020603050405020304" pitchFamily="18" charset="0"/>
                <a:cs typeface="Times New Roman" panose="02020603050405020304" pitchFamily="18" charset="0"/>
              </a:rPr>
              <a:t> </a:t>
            </a:r>
            <a:r>
              <a:rPr lang="en-US" sz="3600" b="1" dirty="0" err="1">
                <a:solidFill>
                  <a:schemeClr val="tx1"/>
                </a:solidFill>
                <a:latin typeface="Times New Roman" panose="02020603050405020304" pitchFamily="18" charset="0"/>
                <a:cs typeface="Times New Roman" panose="02020603050405020304" pitchFamily="18" charset="0"/>
              </a:rPr>
              <a:t>dọc</a:t>
            </a:r>
            <a:r>
              <a:rPr lang="en-US" sz="3600" b="1" dirty="0">
                <a:solidFill>
                  <a:schemeClr val="tx1"/>
                </a:solidFill>
                <a:latin typeface="Times New Roman" panose="02020603050405020304" pitchFamily="18" charset="0"/>
                <a:cs typeface="Times New Roman" panose="02020603050405020304" pitchFamily="18" charset="0"/>
              </a:rPr>
              <a:t> </a:t>
            </a:r>
            <a:r>
              <a:rPr lang="en-US" sz="3600" b="1" dirty="0" err="1">
                <a:solidFill>
                  <a:schemeClr val="tx1"/>
                </a:solidFill>
                <a:latin typeface="Times New Roman" panose="02020603050405020304" pitchFamily="18" charset="0"/>
                <a:cs typeface="Times New Roman" panose="02020603050405020304" pitchFamily="18" charset="0"/>
              </a:rPr>
              <a:t>đường</a:t>
            </a:r>
            <a:r>
              <a:rPr lang="en-US" sz="3600" b="1" dirty="0">
                <a:solidFill>
                  <a:schemeClr val="tx1"/>
                </a:solidFill>
                <a:latin typeface="Times New Roman" panose="02020603050405020304" pitchFamily="18" charset="0"/>
                <a:cs typeface="Times New Roman" panose="02020603050405020304" pitchFamily="18" charset="0"/>
              </a:rPr>
              <a:t>?</a:t>
            </a:r>
          </a:p>
        </p:txBody>
      </p:sp>
      <p:sp>
        <p:nvSpPr>
          <p:cNvPr id="232452" name="Rectangle 4"/>
          <p:cNvSpPr>
            <a:spLocks noChangeArrowheads="1"/>
          </p:cNvSpPr>
          <p:nvPr/>
        </p:nvSpPr>
        <p:spPr bwMode="auto">
          <a:xfrm>
            <a:off x="8458200" y="2286000"/>
            <a:ext cx="2057400" cy="472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lgn="just" fontAlgn="base">
              <a:lnSpc>
                <a:spcPct val="120000"/>
              </a:lnSpc>
              <a:spcBef>
                <a:spcPct val="0"/>
              </a:spcBef>
              <a:spcAft>
                <a:spcPct val="0"/>
              </a:spcAft>
            </a:pPr>
            <a:endParaRPr lang="en-US" sz="4400">
              <a:solidFill>
                <a:srgbClr val="000000"/>
              </a:solidFill>
              <a:latin typeface="VNI-Times" pitchFamily="2" charset="0"/>
            </a:endParaRPr>
          </a:p>
        </p:txBody>
      </p:sp>
    </p:spTree>
    <p:extLst>
      <p:ext uri="{BB962C8B-B14F-4D97-AF65-F5344CB8AC3E}">
        <p14:creationId xmlns:p14="http://schemas.microsoft.com/office/powerpoint/2010/main" val="3405891507"/>
      </p:ext>
    </p:extLst>
  </p:cSld>
  <p:clrMapOvr>
    <a:masterClrMapping/>
  </p:clrMapOvr>
  <p:transition>
    <p:randomBar dir="vert"/>
  </p:transition>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4000" r="-4000"/>
          </a:stretch>
        </a:blipFill>
        <a:effectLst/>
      </p:bgPr>
    </p:bg>
    <p:spTree>
      <p:nvGrpSpPr>
        <p:cNvPr id="1" name=""/>
        <p:cNvGrpSpPr/>
        <p:nvPr/>
      </p:nvGrpSpPr>
      <p:grpSpPr>
        <a:xfrm>
          <a:off x="0" y="0"/>
          <a:ext cx="0" cy="0"/>
          <a:chOff x="0" y="0"/>
          <a:chExt cx="0" cy="0"/>
        </a:xfrm>
      </p:grpSpPr>
      <p:sp>
        <p:nvSpPr>
          <p:cNvPr id="3" name="Text Box 8"/>
          <p:cNvSpPr txBox="1">
            <a:spLocks noChangeArrowheads="1"/>
          </p:cNvSpPr>
          <p:nvPr/>
        </p:nvSpPr>
        <p:spPr bwMode="auto">
          <a:xfrm>
            <a:off x="1055440" y="692697"/>
            <a:ext cx="10441160" cy="39703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fontAlgn="base" hangingPunct="1">
              <a:spcBef>
                <a:spcPct val="50000"/>
              </a:spcBef>
              <a:spcAft>
                <a:spcPct val="0"/>
              </a:spcAft>
            </a:pPr>
            <a:r>
              <a:rPr lang="en-US" sz="3600" dirty="0">
                <a:solidFill>
                  <a:srgbClr val="000000"/>
                </a:solidFill>
                <a:latin typeface="Times New Roman" pitchFamily="18" charset="0"/>
              </a:rPr>
              <a:t> </a:t>
            </a:r>
            <a:r>
              <a:rPr lang="en-US" sz="3600" dirty="0">
                <a:solidFill>
                  <a:srgbClr val="0000CC"/>
                </a:solidFill>
                <a:latin typeface="Times New Roman" pitchFamily="18" charset="0"/>
              </a:rPr>
              <a:t> </a:t>
            </a:r>
            <a:r>
              <a:rPr lang="en-US" sz="3600" b="1" dirty="0" err="1">
                <a:solidFill>
                  <a:srgbClr val="0000CC"/>
                </a:solidFill>
                <a:latin typeface="Times New Roman" pitchFamily="18" charset="0"/>
              </a:rPr>
              <a:t>Đoàn</a:t>
            </a:r>
            <a:r>
              <a:rPr lang="en-US" sz="3600" b="1" dirty="0">
                <a:solidFill>
                  <a:srgbClr val="0000CC"/>
                </a:solidFill>
                <a:latin typeface="Times New Roman" pitchFamily="18" charset="0"/>
              </a:rPr>
              <a:t> </a:t>
            </a:r>
            <a:r>
              <a:rPr lang="en-US" sz="3600" b="1" dirty="0" err="1">
                <a:solidFill>
                  <a:srgbClr val="0000CC"/>
                </a:solidFill>
                <a:latin typeface="Times New Roman" pitchFamily="18" charset="0"/>
              </a:rPr>
              <a:t>thám</a:t>
            </a:r>
            <a:r>
              <a:rPr lang="en-US" sz="3600" b="1" dirty="0">
                <a:solidFill>
                  <a:srgbClr val="0000CC"/>
                </a:solidFill>
                <a:latin typeface="Times New Roman" pitchFamily="18" charset="0"/>
              </a:rPr>
              <a:t> </a:t>
            </a:r>
            <a:r>
              <a:rPr lang="en-US" sz="3600" b="1" dirty="0" err="1">
                <a:solidFill>
                  <a:srgbClr val="0000CC"/>
                </a:solidFill>
                <a:latin typeface="Times New Roman" pitchFamily="18" charset="0"/>
              </a:rPr>
              <a:t>hiểm</a:t>
            </a:r>
            <a:r>
              <a:rPr lang="en-US" sz="3600" b="1" dirty="0">
                <a:solidFill>
                  <a:srgbClr val="0000CC"/>
                </a:solidFill>
                <a:latin typeface="Times New Roman" pitchFamily="18" charset="0"/>
              </a:rPr>
              <a:t> </a:t>
            </a:r>
            <a:r>
              <a:rPr lang="en-US" sz="3600" b="1" dirty="0" err="1">
                <a:solidFill>
                  <a:srgbClr val="0000CC"/>
                </a:solidFill>
                <a:latin typeface="Times New Roman" pitchFamily="18" charset="0"/>
              </a:rPr>
              <a:t>đã</a:t>
            </a:r>
            <a:r>
              <a:rPr lang="en-US" sz="3600" b="1" dirty="0">
                <a:solidFill>
                  <a:srgbClr val="0000CC"/>
                </a:solidFill>
                <a:latin typeface="Times New Roman" pitchFamily="18" charset="0"/>
              </a:rPr>
              <a:t> </a:t>
            </a:r>
            <a:r>
              <a:rPr lang="en-US" sz="3600" b="1" dirty="0" err="1">
                <a:solidFill>
                  <a:srgbClr val="0000CC"/>
                </a:solidFill>
                <a:latin typeface="Times New Roman" pitchFamily="18" charset="0"/>
              </a:rPr>
              <a:t>gặp</a:t>
            </a:r>
            <a:r>
              <a:rPr lang="en-US" sz="3600" b="1" dirty="0">
                <a:solidFill>
                  <a:srgbClr val="0000CC"/>
                </a:solidFill>
                <a:latin typeface="Times New Roman" pitchFamily="18" charset="0"/>
              </a:rPr>
              <a:t> </a:t>
            </a:r>
            <a:r>
              <a:rPr lang="en-US" sz="3600" b="1" dirty="0" err="1">
                <a:solidFill>
                  <a:srgbClr val="0000CC"/>
                </a:solidFill>
                <a:latin typeface="Times New Roman" pitchFamily="18" charset="0"/>
              </a:rPr>
              <a:t>những</a:t>
            </a:r>
            <a:r>
              <a:rPr lang="en-US" sz="3600" b="1" dirty="0">
                <a:solidFill>
                  <a:srgbClr val="0000CC"/>
                </a:solidFill>
                <a:latin typeface="Times New Roman" pitchFamily="18" charset="0"/>
              </a:rPr>
              <a:t> </a:t>
            </a:r>
            <a:r>
              <a:rPr lang="en-US" sz="3600" b="1" dirty="0" err="1">
                <a:solidFill>
                  <a:srgbClr val="0000CC"/>
                </a:solidFill>
                <a:latin typeface="Times New Roman" pitchFamily="18" charset="0"/>
              </a:rPr>
              <a:t>khó</a:t>
            </a:r>
            <a:r>
              <a:rPr lang="en-US" sz="3600" b="1" dirty="0">
                <a:solidFill>
                  <a:srgbClr val="0000CC"/>
                </a:solidFill>
                <a:latin typeface="Times New Roman" pitchFamily="18" charset="0"/>
              </a:rPr>
              <a:t> </a:t>
            </a:r>
            <a:r>
              <a:rPr lang="en-US" sz="3600" b="1" dirty="0" err="1">
                <a:solidFill>
                  <a:srgbClr val="0000CC"/>
                </a:solidFill>
                <a:latin typeface="Times New Roman" pitchFamily="18" charset="0"/>
              </a:rPr>
              <a:t>khăn</a:t>
            </a:r>
            <a:r>
              <a:rPr lang="en-US" sz="3600" b="1" dirty="0">
                <a:solidFill>
                  <a:srgbClr val="0000CC"/>
                </a:solidFill>
                <a:latin typeface="Times New Roman" pitchFamily="18" charset="0"/>
              </a:rPr>
              <a:t>: </a:t>
            </a:r>
          </a:p>
          <a:p>
            <a:pPr eaLnBrk="1" fontAlgn="base" hangingPunct="1">
              <a:spcBef>
                <a:spcPct val="50000"/>
              </a:spcBef>
              <a:spcAft>
                <a:spcPct val="0"/>
              </a:spcAft>
            </a:pPr>
            <a:r>
              <a:rPr lang="en-US" sz="3600" dirty="0">
                <a:solidFill>
                  <a:srgbClr val="0000CC"/>
                </a:solidFill>
                <a:latin typeface="Times New Roman" pitchFamily="18" charset="0"/>
              </a:rPr>
              <a:t>- </a:t>
            </a:r>
            <a:r>
              <a:rPr lang="en-US" sz="3600" dirty="0" err="1">
                <a:solidFill>
                  <a:srgbClr val="0000CC"/>
                </a:solidFill>
                <a:latin typeface="Times New Roman" pitchFamily="18" charset="0"/>
              </a:rPr>
              <a:t>Thức</a:t>
            </a:r>
            <a:r>
              <a:rPr lang="en-US" sz="3600" dirty="0">
                <a:solidFill>
                  <a:srgbClr val="0000CC"/>
                </a:solidFill>
                <a:latin typeface="Times New Roman" pitchFamily="18" charset="0"/>
              </a:rPr>
              <a:t> </a:t>
            </a:r>
            <a:r>
              <a:rPr lang="en-US" sz="3600" dirty="0" err="1">
                <a:solidFill>
                  <a:srgbClr val="0000CC"/>
                </a:solidFill>
                <a:latin typeface="Times New Roman" pitchFamily="18" charset="0"/>
              </a:rPr>
              <a:t>ăn</a:t>
            </a:r>
            <a:r>
              <a:rPr lang="en-US" sz="3600" dirty="0">
                <a:solidFill>
                  <a:srgbClr val="0000CC"/>
                </a:solidFill>
                <a:latin typeface="Times New Roman" pitchFamily="18" charset="0"/>
              </a:rPr>
              <a:t> </a:t>
            </a:r>
            <a:r>
              <a:rPr lang="en-US" sz="3600" dirty="0" err="1">
                <a:solidFill>
                  <a:srgbClr val="0000CC"/>
                </a:solidFill>
                <a:latin typeface="Times New Roman" pitchFamily="18" charset="0"/>
              </a:rPr>
              <a:t>cạn</a:t>
            </a:r>
            <a:r>
              <a:rPr lang="en-US" sz="3600" dirty="0">
                <a:solidFill>
                  <a:srgbClr val="0000CC"/>
                </a:solidFill>
                <a:latin typeface="Times New Roman" pitchFamily="18" charset="0"/>
              </a:rPr>
              <a:t>, </a:t>
            </a:r>
            <a:r>
              <a:rPr lang="en-US" sz="3600" dirty="0" err="1">
                <a:solidFill>
                  <a:srgbClr val="0000CC"/>
                </a:solidFill>
                <a:latin typeface="Times New Roman" pitchFamily="18" charset="0"/>
              </a:rPr>
              <a:t>nước</a:t>
            </a:r>
            <a:r>
              <a:rPr lang="en-US" sz="3600" dirty="0">
                <a:solidFill>
                  <a:srgbClr val="0000CC"/>
                </a:solidFill>
                <a:latin typeface="Times New Roman" pitchFamily="18" charset="0"/>
              </a:rPr>
              <a:t> </a:t>
            </a:r>
            <a:r>
              <a:rPr lang="en-US" sz="3600" dirty="0" err="1">
                <a:solidFill>
                  <a:srgbClr val="0000CC"/>
                </a:solidFill>
                <a:latin typeface="Times New Roman" pitchFamily="18" charset="0"/>
              </a:rPr>
              <a:t>ngọt</a:t>
            </a:r>
            <a:r>
              <a:rPr lang="en-US" sz="3600" dirty="0">
                <a:solidFill>
                  <a:srgbClr val="0000CC"/>
                </a:solidFill>
                <a:latin typeface="Times New Roman" pitchFamily="18" charset="0"/>
              </a:rPr>
              <a:t> </a:t>
            </a:r>
            <a:r>
              <a:rPr lang="en-US" sz="3600" dirty="0" err="1">
                <a:solidFill>
                  <a:srgbClr val="0000CC"/>
                </a:solidFill>
                <a:latin typeface="Times New Roman" pitchFamily="18" charset="0"/>
              </a:rPr>
              <a:t>hết</a:t>
            </a:r>
            <a:r>
              <a:rPr lang="en-US" sz="3600" dirty="0">
                <a:solidFill>
                  <a:srgbClr val="0000CC"/>
                </a:solidFill>
                <a:latin typeface="Times New Roman" pitchFamily="18" charset="0"/>
              </a:rPr>
              <a:t> </a:t>
            </a:r>
            <a:r>
              <a:rPr lang="en-US" sz="3600" dirty="0" err="1">
                <a:solidFill>
                  <a:srgbClr val="0000CC"/>
                </a:solidFill>
                <a:latin typeface="Times New Roman" pitchFamily="18" charset="0"/>
              </a:rPr>
              <a:t>sạch</a:t>
            </a:r>
            <a:r>
              <a:rPr lang="en-US" sz="3600" dirty="0">
                <a:solidFill>
                  <a:srgbClr val="0000CC"/>
                </a:solidFill>
                <a:latin typeface="Times New Roman" pitchFamily="18" charset="0"/>
              </a:rPr>
              <a:t>. </a:t>
            </a:r>
            <a:r>
              <a:rPr lang="en-US" sz="3600" dirty="0" err="1">
                <a:solidFill>
                  <a:srgbClr val="0000CC"/>
                </a:solidFill>
                <a:latin typeface="Times New Roman" pitchFamily="18" charset="0"/>
              </a:rPr>
              <a:t>Thuỷ</a:t>
            </a:r>
            <a:r>
              <a:rPr lang="en-US" sz="3600" dirty="0">
                <a:solidFill>
                  <a:srgbClr val="0000CC"/>
                </a:solidFill>
                <a:latin typeface="Times New Roman" pitchFamily="18" charset="0"/>
              </a:rPr>
              <a:t> </a:t>
            </a:r>
            <a:r>
              <a:rPr lang="en-US" sz="3600" dirty="0" err="1">
                <a:solidFill>
                  <a:srgbClr val="0000CC"/>
                </a:solidFill>
                <a:latin typeface="Times New Roman" pitchFamily="18" charset="0"/>
              </a:rPr>
              <a:t>thủ</a:t>
            </a:r>
            <a:r>
              <a:rPr lang="en-US" sz="3600" dirty="0">
                <a:solidFill>
                  <a:srgbClr val="0000CC"/>
                </a:solidFill>
                <a:latin typeface="Times New Roman" pitchFamily="18" charset="0"/>
              </a:rPr>
              <a:t> </a:t>
            </a:r>
            <a:r>
              <a:rPr lang="en-US" sz="3600" dirty="0" err="1">
                <a:solidFill>
                  <a:srgbClr val="0000CC"/>
                </a:solidFill>
                <a:latin typeface="Times New Roman" pitchFamily="18" charset="0"/>
              </a:rPr>
              <a:t>phải</a:t>
            </a:r>
            <a:r>
              <a:rPr lang="en-US" sz="3600" dirty="0">
                <a:solidFill>
                  <a:srgbClr val="0000CC"/>
                </a:solidFill>
                <a:latin typeface="Times New Roman" pitchFamily="18" charset="0"/>
              </a:rPr>
              <a:t> </a:t>
            </a:r>
            <a:r>
              <a:rPr lang="en-US" sz="3600" dirty="0" err="1">
                <a:solidFill>
                  <a:srgbClr val="0000CC"/>
                </a:solidFill>
                <a:latin typeface="Times New Roman" pitchFamily="18" charset="0"/>
              </a:rPr>
              <a:t>uống</a:t>
            </a:r>
            <a:r>
              <a:rPr lang="en-US" sz="3600" dirty="0">
                <a:solidFill>
                  <a:srgbClr val="0000CC"/>
                </a:solidFill>
                <a:latin typeface="Times New Roman" pitchFamily="18" charset="0"/>
              </a:rPr>
              <a:t> </a:t>
            </a:r>
            <a:r>
              <a:rPr lang="en-US" sz="3600" dirty="0" err="1">
                <a:solidFill>
                  <a:srgbClr val="0000CC"/>
                </a:solidFill>
                <a:latin typeface="Times New Roman" pitchFamily="18" charset="0"/>
              </a:rPr>
              <a:t>nước</a:t>
            </a:r>
            <a:r>
              <a:rPr lang="en-US" sz="3600" dirty="0">
                <a:solidFill>
                  <a:srgbClr val="0000CC"/>
                </a:solidFill>
                <a:latin typeface="Times New Roman" pitchFamily="18" charset="0"/>
              </a:rPr>
              <a:t> </a:t>
            </a:r>
            <a:r>
              <a:rPr lang="en-US" sz="3600" dirty="0" err="1">
                <a:solidFill>
                  <a:srgbClr val="0000CC"/>
                </a:solidFill>
                <a:latin typeface="Times New Roman" pitchFamily="18" charset="0"/>
              </a:rPr>
              <a:t>tiểu</a:t>
            </a:r>
            <a:r>
              <a:rPr lang="en-US" sz="3600" dirty="0">
                <a:solidFill>
                  <a:srgbClr val="0000CC"/>
                </a:solidFill>
                <a:latin typeface="Times New Roman" pitchFamily="18" charset="0"/>
              </a:rPr>
              <a:t>, </a:t>
            </a:r>
            <a:r>
              <a:rPr lang="en-US" sz="3600" dirty="0" err="1">
                <a:solidFill>
                  <a:srgbClr val="0000CC"/>
                </a:solidFill>
                <a:latin typeface="Times New Roman" pitchFamily="18" charset="0"/>
              </a:rPr>
              <a:t>ninh</a:t>
            </a:r>
            <a:r>
              <a:rPr lang="en-US" sz="3600" dirty="0">
                <a:solidFill>
                  <a:srgbClr val="0000CC"/>
                </a:solidFill>
                <a:latin typeface="Times New Roman" pitchFamily="18" charset="0"/>
              </a:rPr>
              <a:t> </a:t>
            </a:r>
            <a:r>
              <a:rPr lang="en-US" sz="3600" dirty="0" err="1">
                <a:solidFill>
                  <a:srgbClr val="0000CC"/>
                </a:solidFill>
                <a:latin typeface="Times New Roman" pitchFamily="18" charset="0"/>
              </a:rPr>
              <a:t>nhừ</a:t>
            </a:r>
            <a:r>
              <a:rPr lang="en-US" sz="3600" dirty="0">
                <a:solidFill>
                  <a:srgbClr val="0000CC"/>
                </a:solidFill>
                <a:latin typeface="Times New Roman" pitchFamily="18" charset="0"/>
              </a:rPr>
              <a:t> </a:t>
            </a:r>
            <a:r>
              <a:rPr lang="en-US" sz="3600" dirty="0" err="1">
                <a:solidFill>
                  <a:srgbClr val="0000CC"/>
                </a:solidFill>
                <a:latin typeface="Times New Roman" pitchFamily="18" charset="0"/>
              </a:rPr>
              <a:t>giày</a:t>
            </a:r>
            <a:r>
              <a:rPr lang="en-US" sz="3600" dirty="0">
                <a:solidFill>
                  <a:srgbClr val="0000CC"/>
                </a:solidFill>
                <a:latin typeface="Times New Roman" pitchFamily="18" charset="0"/>
              </a:rPr>
              <a:t> </a:t>
            </a:r>
            <a:r>
              <a:rPr lang="en-US" sz="3600" dirty="0" err="1">
                <a:solidFill>
                  <a:srgbClr val="0000CC"/>
                </a:solidFill>
                <a:latin typeface="Times New Roman" pitchFamily="18" charset="0"/>
              </a:rPr>
              <a:t>và</a:t>
            </a:r>
            <a:r>
              <a:rPr lang="en-US" sz="3600" dirty="0">
                <a:solidFill>
                  <a:srgbClr val="0000CC"/>
                </a:solidFill>
                <a:latin typeface="Times New Roman" pitchFamily="18" charset="0"/>
              </a:rPr>
              <a:t> </a:t>
            </a:r>
            <a:r>
              <a:rPr lang="en-US" sz="3600" dirty="0" err="1">
                <a:solidFill>
                  <a:srgbClr val="0000CC"/>
                </a:solidFill>
                <a:latin typeface="Times New Roman" pitchFamily="18" charset="0"/>
              </a:rPr>
              <a:t>thắt</a:t>
            </a:r>
            <a:r>
              <a:rPr lang="en-US" sz="3600" dirty="0">
                <a:solidFill>
                  <a:srgbClr val="0000CC"/>
                </a:solidFill>
                <a:latin typeface="Times New Roman" pitchFamily="18" charset="0"/>
              </a:rPr>
              <a:t> </a:t>
            </a:r>
            <a:r>
              <a:rPr lang="en-US" sz="3600" dirty="0" err="1">
                <a:solidFill>
                  <a:srgbClr val="0000CC"/>
                </a:solidFill>
                <a:latin typeface="Times New Roman" pitchFamily="18" charset="0"/>
              </a:rPr>
              <a:t>lưng</a:t>
            </a:r>
            <a:r>
              <a:rPr lang="en-US" sz="3600" dirty="0">
                <a:solidFill>
                  <a:srgbClr val="0000CC"/>
                </a:solidFill>
                <a:latin typeface="Times New Roman" pitchFamily="18" charset="0"/>
              </a:rPr>
              <a:t> da </a:t>
            </a:r>
            <a:r>
              <a:rPr lang="en-US" sz="3600" dirty="0" err="1">
                <a:solidFill>
                  <a:srgbClr val="0000CC"/>
                </a:solidFill>
                <a:latin typeface="Times New Roman" pitchFamily="18" charset="0"/>
              </a:rPr>
              <a:t>để</a:t>
            </a:r>
            <a:r>
              <a:rPr lang="en-US" sz="3600" dirty="0">
                <a:solidFill>
                  <a:srgbClr val="0000CC"/>
                </a:solidFill>
                <a:latin typeface="Times New Roman" pitchFamily="18" charset="0"/>
              </a:rPr>
              <a:t> </a:t>
            </a:r>
            <a:r>
              <a:rPr lang="en-US" sz="3600" dirty="0" err="1">
                <a:solidFill>
                  <a:srgbClr val="0000CC"/>
                </a:solidFill>
                <a:latin typeface="Times New Roman" pitchFamily="18" charset="0"/>
              </a:rPr>
              <a:t>ăn</a:t>
            </a:r>
            <a:r>
              <a:rPr lang="en-US" sz="3600" dirty="0">
                <a:solidFill>
                  <a:srgbClr val="0000CC"/>
                </a:solidFill>
                <a:latin typeface="Times New Roman" pitchFamily="18" charset="0"/>
              </a:rPr>
              <a:t>. </a:t>
            </a:r>
            <a:r>
              <a:rPr lang="en-US" sz="3600" dirty="0" err="1">
                <a:solidFill>
                  <a:srgbClr val="0000CC"/>
                </a:solidFill>
                <a:latin typeface="Times New Roman" pitchFamily="18" charset="0"/>
              </a:rPr>
              <a:t>Mỗi</a:t>
            </a:r>
            <a:r>
              <a:rPr lang="en-US" sz="3600" dirty="0">
                <a:solidFill>
                  <a:srgbClr val="0000CC"/>
                </a:solidFill>
                <a:latin typeface="Times New Roman" pitchFamily="18" charset="0"/>
              </a:rPr>
              <a:t> </a:t>
            </a:r>
            <a:r>
              <a:rPr lang="en-US" sz="3600" dirty="0" err="1">
                <a:solidFill>
                  <a:srgbClr val="0000CC"/>
                </a:solidFill>
                <a:latin typeface="Times New Roman" pitchFamily="18" charset="0"/>
              </a:rPr>
              <a:t>ngày</a:t>
            </a:r>
            <a:r>
              <a:rPr lang="en-US" sz="3600" dirty="0">
                <a:solidFill>
                  <a:srgbClr val="0000CC"/>
                </a:solidFill>
                <a:latin typeface="Times New Roman" pitchFamily="18" charset="0"/>
              </a:rPr>
              <a:t> </a:t>
            </a:r>
            <a:r>
              <a:rPr lang="en-US" sz="3600" dirty="0" err="1">
                <a:solidFill>
                  <a:srgbClr val="0000CC"/>
                </a:solidFill>
                <a:latin typeface="Times New Roman" pitchFamily="18" charset="0"/>
              </a:rPr>
              <a:t>có</a:t>
            </a:r>
            <a:r>
              <a:rPr lang="en-US" sz="3600" dirty="0">
                <a:solidFill>
                  <a:srgbClr val="0000CC"/>
                </a:solidFill>
                <a:latin typeface="Times New Roman" pitchFamily="18" charset="0"/>
              </a:rPr>
              <a:t> </a:t>
            </a:r>
            <a:r>
              <a:rPr lang="en-US" sz="3600" dirty="0" err="1">
                <a:solidFill>
                  <a:srgbClr val="0000CC"/>
                </a:solidFill>
                <a:latin typeface="Times New Roman" pitchFamily="18" charset="0"/>
              </a:rPr>
              <a:t>vài</a:t>
            </a:r>
            <a:r>
              <a:rPr lang="en-US" sz="3600" dirty="0">
                <a:solidFill>
                  <a:srgbClr val="0000CC"/>
                </a:solidFill>
                <a:latin typeface="Times New Roman" pitchFamily="18" charset="0"/>
              </a:rPr>
              <a:t> </a:t>
            </a:r>
            <a:r>
              <a:rPr lang="en-US" sz="3600" dirty="0" err="1">
                <a:solidFill>
                  <a:srgbClr val="0000CC"/>
                </a:solidFill>
                <a:latin typeface="Times New Roman" pitchFamily="18" charset="0"/>
              </a:rPr>
              <a:t>ba</a:t>
            </a:r>
            <a:r>
              <a:rPr lang="en-US" sz="3600" dirty="0">
                <a:solidFill>
                  <a:srgbClr val="0000CC"/>
                </a:solidFill>
                <a:latin typeface="Times New Roman" pitchFamily="18" charset="0"/>
              </a:rPr>
              <a:t> </a:t>
            </a:r>
            <a:r>
              <a:rPr lang="en-US" sz="3600" dirty="0" err="1">
                <a:solidFill>
                  <a:srgbClr val="0000CC"/>
                </a:solidFill>
                <a:latin typeface="Times New Roman" pitchFamily="18" charset="0"/>
              </a:rPr>
              <a:t>người</a:t>
            </a:r>
            <a:r>
              <a:rPr lang="en-US" sz="3600" dirty="0">
                <a:solidFill>
                  <a:srgbClr val="0000CC"/>
                </a:solidFill>
                <a:latin typeface="Times New Roman" pitchFamily="18" charset="0"/>
              </a:rPr>
              <a:t> </a:t>
            </a:r>
            <a:r>
              <a:rPr lang="en-US" sz="3600" dirty="0" err="1">
                <a:solidFill>
                  <a:srgbClr val="0000CC"/>
                </a:solidFill>
                <a:latin typeface="Times New Roman" pitchFamily="18" charset="0"/>
              </a:rPr>
              <a:t>chết</a:t>
            </a:r>
            <a:r>
              <a:rPr lang="en-US" sz="3600" dirty="0">
                <a:solidFill>
                  <a:srgbClr val="0000CC"/>
                </a:solidFill>
                <a:latin typeface="Times New Roman" pitchFamily="18" charset="0"/>
              </a:rPr>
              <a:t> </a:t>
            </a:r>
            <a:r>
              <a:rPr lang="en-US" sz="3600" dirty="0" err="1">
                <a:solidFill>
                  <a:srgbClr val="0000CC"/>
                </a:solidFill>
                <a:latin typeface="Times New Roman" pitchFamily="18" charset="0"/>
              </a:rPr>
              <a:t>phải</a:t>
            </a:r>
            <a:r>
              <a:rPr lang="en-US" sz="3600" dirty="0">
                <a:solidFill>
                  <a:srgbClr val="0000CC"/>
                </a:solidFill>
                <a:latin typeface="Times New Roman" pitchFamily="18" charset="0"/>
              </a:rPr>
              <a:t> </a:t>
            </a:r>
            <a:r>
              <a:rPr lang="en-US" sz="3600" dirty="0" err="1">
                <a:solidFill>
                  <a:srgbClr val="0000CC"/>
                </a:solidFill>
                <a:latin typeface="Times New Roman" pitchFamily="18" charset="0"/>
              </a:rPr>
              <a:t>ném</a:t>
            </a:r>
            <a:r>
              <a:rPr lang="en-US" sz="3600" dirty="0">
                <a:solidFill>
                  <a:srgbClr val="0000CC"/>
                </a:solidFill>
                <a:latin typeface="Times New Roman" pitchFamily="18" charset="0"/>
              </a:rPr>
              <a:t> </a:t>
            </a:r>
            <a:r>
              <a:rPr lang="en-US" sz="3600" dirty="0" err="1">
                <a:solidFill>
                  <a:srgbClr val="0000CC"/>
                </a:solidFill>
                <a:latin typeface="Times New Roman" pitchFamily="18" charset="0"/>
              </a:rPr>
              <a:t>xác</a:t>
            </a:r>
            <a:r>
              <a:rPr lang="en-US" sz="3600" dirty="0">
                <a:solidFill>
                  <a:srgbClr val="0000CC"/>
                </a:solidFill>
                <a:latin typeface="Times New Roman" pitchFamily="18" charset="0"/>
              </a:rPr>
              <a:t> </a:t>
            </a:r>
            <a:r>
              <a:rPr lang="en-US" sz="3600" dirty="0" err="1">
                <a:solidFill>
                  <a:srgbClr val="0000CC"/>
                </a:solidFill>
                <a:latin typeface="Times New Roman" pitchFamily="18" charset="0"/>
              </a:rPr>
              <a:t>xuống</a:t>
            </a:r>
            <a:r>
              <a:rPr lang="en-US" sz="3600" dirty="0">
                <a:solidFill>
                  <a:srgbClr val="0000CC"/>
                </a:solidFill>
                <a:latin typeface="Times New Roman" pitchFamily="18" charset="0"/>
              </a:rPr>
              <a:t> </a:t>
            </a:r>
            <a:r>
              <a:rPr lang="en-US" sz="3600" dirty="0" err="1">
                <a:solidFill>
                  <a:srgbClr val="0000CC"/>
                </a:solidFill>
                <a:latin typeface="Times New Roman" pitchFamily="18" charset="0"/>
              </a:rPr>
              <a:t>biển</a:t>
            </a:r>
            <a:r>
              <a:rPr lang="en-US" sz="3600" dirty="0">
                <a:solidFill>
                  <a:srgbClr val="0000CC"/>
                </a:solidFill>
                <a:latin typeface="Times New Roman" pitchFamily="18" charset="0"/>
              </a:rPr>
              <a:t>. </a:t>
            </a:r>
          </a:p>
          <a:p>
            <a:pPr eaLnBrk="1" fontAlgn="base" hangingPunct="1">
              <a:spcBef>
                <a:spcPct val="50000"/>
              </a:spcBef>
              <a:spcAft>
                <a:spcPct val="0"/>
              </a:spcAft>
            </a:pPr>
            <a:r>
              <a:rPr lang="en-US" sz="3600" dirty="0">
                <a:solidFill>
                  <a:srgbClr val="0000CC"/>
                </a:solidFill>
                <a:latin typeface="Times New Roman" pitchFamily="18" charset="0"/>
              </a:rPr>
              <a:t>- </a:t>
            </a:r>
            <a:r>
              <a:rPr lang="en-US" sz="3600" dirty="0" err="1">
                <a:solidFill>
                  <a:srgbClr val="0000CC"/>
                </a:solidFill>
                <a:latin typeface="Times New Roman" pitchFamily="18" charset="0"/>
              </a:rPr>
              <a:t>Trong</a:t>
            </a:r>
            <a:r>
              <a:rPr lang="en-US" sz="3600" dirty="0">
                <a:solidFill>
                  <a:srgbClr val="0000CC"/>
                </a:solidFill>
                <a:latin typeface="Times New Roman" pitchFamily="18" charset="0"/>
              </a:rPr>
              <a:t> </a:t>
            </a:r>
            <a:r>
              <a:rPr lang="en-US" sz="3600" dirty="0" err="1">
                <a:solidFill>
                  <a:srgbClr val="0000CC"/>
                </a:solidFill>
                <a:latin typeface="Times New Roman" pitchFamily="18" charset="0"/>
              </a:rPr>
              <a:t>một</a:t>
            </a:r>
            <a:r>
              <a:rPr lang="en-US" sz="3600" dirty="0">
                <a:solidFill>
                  <a:srgbClr val="0000CC"/>
                </a:solidFill>
                <a:latin typeface="Times New Roman" pitchFamily="18" charset="0"/>
              </a:rPr>
              <a:t> </a:t>
            </a:r>
            <a:r>
              <a:rPr lang="en-US" sz="3600" dirty="0" err="1">
                <a:solidFill>
                  <a:srgbClr val="0000CC"/>
                </a:solidFill>
                <a:latin typeface="Times New Roman" pitchFamily="18" charset="0"/>
              </a:rPr>
              <a:t>trận</a:t>
            </a:r>
            <a:r>
              <a:rPr lang="en-US" sz="3600" dirty="0">
                <a:solidFill>
                  <a:srgbClr val="0000CC"/>
                </a:solidFill>
                <a:latin typeface="Times New Roman" pitchFamily="18" charset="0"/>
              </a:rPr>
              <a:t> </a:t>
            </a:r>
            <a:r>
              <a:rPr lang="en-US" sz="3600" dirty="0" err="1">
                <a:solidFill>
                  <a:srgbClr val="0000CC"/>
                </a:solidFill>
                <a:latin typeface="Times New Roman" pitchFamily="18" charset="0"/>
              </a:rPr>
              <a:t>giao</a:t>
            </a:r>
            <a:r>
              <a:rPr lang="en-US" sz="3600" dirty="0">
                <a:solidFill>
                  <a:srgbClr val="0000CC"/>
                </a:solidFill>
                <a:latin typeface="Times New Roman" pitchFamily="18" charset="0"/>
              </a:rPr>
              <a:t> </a:t>
            </a:r>
            <a:r>
              <a:rPr lang="en-US" sz="3600" dirty="0" err="1">
                <a:solidFill>
                  <a:srgbClr val="0000CC"/>
                </a:solidFill>
                <a:latin typeface="Times New Roman" pitchFamily="18" charset="0"/>
              </a:rPr>
              <a:t>tranh</a:t>
            </a:r>
            <a:r>
              <a:rPr lang="en-US" sz="3600" dirty="0">
                <a:solidFill>
                  <a:srgbClr val="0000CC"/>
                </a:solidFill>
                <a:latin typeface="Times New Roman" pitchFamily="18" charset="0"/>
              </a:rPr>
              <a:t> </a:t>
            </a:r>
            <a:r>
              <a:rPr lang="en-US" sz="3600" dirty="0" err="1">
                <a:solidFill>
                  <a:srgbClr val="0000CC"/>
                </a:solidFill>
                <a:latin typeface="Times New Roman" pitchFamily="18" charset="0"/>
              </a:rPr>
              <a:t>với</a:t>
            </a:r>
            <a:r>
              <a:rPr lang="en-US" sz="3600" dirty="0">
                <a:solidFill>
                  <a:srgbClr val="0000CC"/>
                </a:solidFill>
                <a:latin typeface="Times New Roman" pitchFamily="18" charset="0"/>
              </a:rPr>
              <a:t> </a:t>
            </a:r>
            <a:r>
              <a:rPr lang="en-US" sz="3600" dirty="0" err="1">
                <a:solidFill>
                  <a:srgbClr val="0000CC"/>
                </a:solidFill>
                <a:latin typeface="Times New Roman" pitchFamily="18" charset="0"/>
              </a:rPr>
              <a:t>dân</a:t>
            </a:r>
            <a:r>
              <a:rPr lang="en-US" sz="3600" dirty="0">
                <a:solidFill>
                  <a:srgbClr val="0000CC"/>
                </a:solidFill>
                <a:latin typeface="Times New Roman" pitchFamily="18" charset="0"/>
              </a:rPr>
              <a:t> </a:t>
            </a:r>
            <a:r>
              <a:rPr lang="en-US" sz="3600" dirty="0" err="1">
                <a:solidFill>
                  <a:srgbClr val="0000CC"/>
                </a:solidFill>
                <a:latin typeface="Times New Roman" pitchFamily="18" charset="0"/>
              </a:rPr>
              <a:t>đảo</a:t>
            </a:r>
            <a:r>
              <a:rPr lang="en-US" sz="3600" dirty="0">
                <a:solidFill>
                  <a:srgbClr val="0000CC"/>
                </a:solidFill>
                <a:latin typeface="Times New Roman" pitchFamily="18" charset="0"/>
              </a:rPr>
              <a:t> Ma-tan, Ma-</a:t>
            </a:r>
            <a:r>
              <a:rPr lang="en-US" sz="3600" dirty="0" err="1">
                <a:solidFill>
                  <a:srgbClr val="0000CC"/>
                </a:solidFill>
                <a:latin typeface="Times New Roman" pitchFamily="18" charset="0"/>
              </a:rPr>
              <a:t>gien</a:t>
            </a:r>
            <a:r>
              <a:rPr lang="en-US" sz="3600" dirty="0">
                <a:solidFill>
                  <a:srgbClr val="0000CC"/>
                </a:solidFill>
                <a:latin typeface="Times New Roman" pitchFamily="18" charset="0"/>
              </a:rPr>
              <a:t>-</a:t>
            </a:r>
            <a:r>
              <a:rPr lang="en-US" sz="3600" dirty="0" err="1">
                <a:solidFill>
                  <a:srgbClr val="0000CC"/>
                </a:solidFill>
                <a:latin typeface="Times New Roman" pitchFamily="18" charset="0"/>
              </a:rPr>
              <a:t>lăng</a:t>
            </a:r>
            <a:r>
              <a:rPr lang="en-US" sz="3600" dirty="0">
                <a:solidFill>
                  <a:srgbClr val="0000CC"/>
                </a:solidFill>
                <a:latin typeface="Times New Roman" pitchFamily="18" charset="0"/>
              </a:rPr>
              <a:t> </a:t>
            </a:r>
            <a:r>
              <a:rPr lang="en-US" sz="3600" dirty="0" err="1">
                <a:solidFill>
                  <a:srgbClr val="0000CC"/>
                </a:solidFill>
                <a:latin typeface="Times New Roman" pitchFamily="18" charset="0"/>
              </a:rPr>
              <a:t>đã</a:t>
            </a:r>
            <a:r>
              <a:rPr lang="en-US" sz="3600" dirty="0">
                <a:solidFill>
                  <a:srgbClr val="0000CC"/>
                </a:solidFill>
                <a:latin typeface="Times New Roman" pitchFamily="18" charset="0"/>
              </a:rPr>
              <a:t> </a:t>
            </a:r>
            <a:r>
              <a:rPr lang="en-US" sz="3600" dirty="0" err="1">
                <a:solidFill>
                  <a:srgbClr val="0000CC"/>
                </a:solidFill>
                <a:latin typeface="Times New Roman" pitchFamily="18" charset="0"/>
              </a:rPr>
              <a:t>bỏ</a:t>
            </a:r>
            <a:r>
              <a:rPr lang="en-US" sz="3600" dirty="0">
                <a:solidFill>
                  <a:srgbClr val="0000CC"/>
                </a:solidFill>
                <a:latin typeface="Times New Roman" pitchFamily="18" charset="0"/>
              </a:rPr>
              <a:t> </a:t>
            </a:r>
            <a:r>
              <a:rPr lang="en-US" sz="3600" dirty="0" err="1">
                <a:solidFill>
                  <a:srgbClr val="0000CC"/>
                </a:solidFill>
                <a:latin typeface="Times New Roman" pitchFamily="18" charset="0"/>
              </a:rPr>
              <a:t>mình</a:t>
            </a:r>
            <a:r>
              <a:rPr lang="en-US" sz="3600" dirty="0">
                <a:solidFill>
                  <a:srgbClr val="0000CC"/>
                </a:solidFill>
                <a:latin typeface="Times New Roman" pitchFamily="18" charset="0"/>
              </a:rPr>
              <a:t>.</a:t>
            </a:r>
          </a:p>
        </p:txBody>
      </p:sp>
    </p:spTree>
    <p:extLst>
      <p:ext uri="{BB962C8B-B14F-4D97-AF65-F5344CB8AC3E}">
        <p14:creationId xmlns:p14="http://schemas.microsoft.com/office/powerpoint/2010/main" val="1110752426"/>
      </p:ext>
    </p:extLst>
  </p:cSld>
  <p:clrMapOvr>
    <a:masterClrMapping/>
  </p:clrMapOvr>
  <p:transition>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1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heckerboard(across)">
                                      <p:cBhvr>
                                        <p:cTn id="7"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6546" name="Picture 2" descr="3 005_0"/>
          <p:cNvPicPr>
            <a:picLocks noChangeAspect="1" noChangeArrowheads="1"/>
          </p:cNvPicPr>
          <p:nvPr/>
        </p:nvPicPr>
        <p:blipFill>
          <a:blip r:embed="rId3">
            <a:lum contrast="12000"/>
            <a:extLst>
              <a:ext uri="{28A0092B-C50C-407E-A947-70E740481C1C}">
                <a14:useLocalDpi xmlns:a14="http://schemas.microsoft.com/office/drawing/2010/main" val="0"/>
              </a:ext>
            </a:extLst>
          </a:blip>
          <a:srcRect l="1323" t="3334" r="3391"/>
          <a:stretch>
            <a:fillRect/>
          </a:stretch>
        </p:blipFill>
        <p:spPr bwMode="auto">
          <a:xfrm>
            <a:off x="119336" y="116632"/>
            <a:ext cx="11953328" cy="67413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36547" name="Oval 3"/>
          <p:cNvSpPr>
            <a:spLocks noChangeArrowheads="1"/>
          </p:cNvSpPr>
          <p:nvPr/>
        </p:nvSpPr>
        <p:spPr bwMode="auto">
          <a:xfrm>
            <a:off x="9829800" y="6477000"/>
            <a:ext cx="609600" cy="38100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r>
              <a:rPr lang="en-US" sz="3200">
                <a:solidFill>
                  <a:srgbClr val="000000"/>
                </a:solidFill>
              </a:rPr>
              <a:t>3</a:t>
            </a:r>
          </a:p>
        </p:txBody>
      </p:sp>
      <p:sp>
        <p:nvSpPr>
          <p:cNvPr id="2" name="TextBox 1"/>
          <p:cNvSpPr txBox="1"/>
          <p:nvPr/>
        </p:nvSpPr>
        <p:spPr>
          <a:xfrm>
            <a:off x="2855640" y="6237313"/>
            <a:ext cx="5472608" cy="584775"/>
          </a:xfrm>
          <a:prstGeom prst="rect">
            <a:avLst/>
          </a:prstGeom>
          <a:solidFill>
            <a:srgbClr val="00B0F0"/>
          </a:solidFill>
        </p:spPr>
        <p:txBody>
          <a:bodyPr wrap="square" rtlCol="0">
            <a:spAutoFit/>
          </a:bodyPr>
          <a:lstStyle/>
          <a:p>
            <a:r>
              <a:rPr lang="en-US" sz="3200" b="1" dirty="0" err="1">
                <a:latin typeface="Times New Roman" pitchFamily="18" charset="0"/>
                <a:cs typeface="Times New Roman" pitchFamily="18" charset="0"/>
              </a:rPr>
              <a:t>Ninh</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nhừ</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giày</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và</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thắt</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lưng</a:t>
            </a:r>
            <a:r>
              <a:rPr lang="en-US" sz="3200" b="1" dirty="0">
                <a:latin typeface="Times New Roman" pitchFamily="18" charset="0"/>
                <a:cs typeface="Times New Roman" pitchFamily="18" charset="0"/>
              </a:rPr>
              <a:t> da</a:t>
            </a:r>
          </a:p>
        </p:txBody>
      </p:sp>
    </p:spTree>
    <p:extLst>
      <p:ext uri="{BB962C8B-B14F-4D97-AF65-F5344CB8AC3E}">
        <p14:creationId xmlns:p14="http://schemas.microsoft.com/office/powerpoint/2010/main" val="570850026"/>
      </p:ext>
    </p:extLst>
  </p:cSld>
  <p:clrMapOvr>
    <a:masterClrMapping/>
  </p:clrMapOvr>
  <p:transition>
    <p:randomBar dir="vert"/>
  </p:transition>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50183" name="Text Box 7"/>
          <p:cNvSpPr txBox="1">
            <a:spLocks noChangeArrowheads="1"/>
          </p:cNvSpPr>
          <p:nvPr/>
        </p:nvSpPr>
        <p:spPr bwMode="auto">
          <a:xfrm>
            <a:off x="1784412" y="1268760"/>
            <a:ext cx="9424156"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fontAlgn="base" hangingPunct="1">
              <a:spcBef>
                <a:spcPct val="50000"/>
              </a:spcBef>
              <a:spcAft>
                <a:spcPct val="0"/>
              </a:spcAft>
            </a:pPr>
            <a:r>
              <a:rPr lang="en-US" sz="4000" b="1" dirty="0">
                <a:solidFill>
                  <a:srgbClr val="000066"/>
                </a:solidFill>
                <a:latin typeface="Times New Roman" pitchFamily="18" charset="0"/>
              </a:rPr>
              <a:t>+  </a:t>
            </a:r>
            <a:r>
              <a:rPr lang="en-US" sz="4000" b="1" dirty="0" err="1">
                <a:solidFill>
                  <a:srgbClr val="000066"/>
                </a:solidFill>
                <a:latin typeface="Times New Roman" pitchFamily="18" charset="0"/>
              </a:rPr>
              <a:t>Những</a:t>
            </a:r>
            <a:r>
              <a:rPr lang="en-US" sz="4000" b="1" dirty="0">
                <a:solidFill>
                  <a:srgbClr val="000066"/>
                </a:solidFill>
                <a:latin typeface="Times New Roman" pitchFamily="18" charset="0"/>
              </a:rPr>
              <a:t> </a:t>
            </a:r>
            <a:r>
              <a:rPr lang="en-US" sz="4000" b="1" dirty="0" err="1">
                <a:solidFill>
                  <a:srgbClr val="000066"/>
                </a:solidFill>
                <a:latin typeface="Times New Roman" pitchFamily="18" charset="0"/>
              </a:rPr>
              <a:t>thiệt</a:t>
            </a:r>
            <a:r>
              <a:rPr lang="en-US" sz="4000" b="1" dirty="0">
                <a:solidFill>
                  <a:srgbClr val="000066"/>
                </a:solidFill>
                <a:latin typeface="Times New Roman" pitchFamily="18" charset="0"/>
              </a:rPr>
              <a:t> </a:t>
            </a:r>
            <a:r>
              <a:rPr lang="en-US" sz="4000" b="1" dirty="0" err="1">
                <a:solidFill>
                  <a:srgbClr val="000066"/>
                </a:solidFill>
                <a:latin typeface="Times New Roman" pitchFamily="18" charset="0"/>
              </a:rPr>
              <a:t>hại</a:t>
            </a:r>
            <a:r>
              <a:rPr lang="en-US" sz="4000" b="1" dirty="0">
                <a:solidFill>
                  <a:srgbClr val="000066"/>
                </a:solidFill>
                <a:latin typeface="Times New Roman" pitchFamily="18" charset="0"/>
              </a:rPr>
              <a:t> </a:t>
            </a:r>
            <a:r>
              <a:rPr lang="en-US" sz="4000" b="1" dirty="0" err="1">
                <a:solidFill>
                  <a:srgbClr val="000066"/>
                </a:solidFill>
                <a:latin typeface="Times New Roman" pitchFamily="18" charset="0"/>
              </a:rPr>
              <a:t>của</a:t>
            </a:r>
            <a:r>
              <a:rPr lang="en-US" sz="4000" b="1" dirty="0">
                <a:solidFill>
                  <a:srgbClr val="000066"/>
                </a:solidFill>
                <a:latin typeface="Times New Roman" pitchFamily="18" charset="0"/>
              </a:rPr>
              <a:t> </a:t>
            </a:r>
            <a:r>
              <a:rPr lang="en-US" sz="4000" b="1" dirty="0" err="1">
                <a:solidFill>
                  <a:srgbClr val="000066"/>
                </a:solidFill>
                <a:latin typeface="Times New Roman" pitchFamily="18" charset="0"/>
              </a:rPr>
              <a:t>đoàn</a:t>
            </a:r>
            <a:r>
              <a:rPr lang="en-US" sz="4000" b="1" dirty="0">
                <a:solidFill>
                  <a:srgbClr val="000066"/>
                </a:solidFill>
                <a:latin typeface="Times New Roman" pitchFamily="18" charset="0"/>
              </a:rPr>
              <a:t> </a:t>
            </a:r>
            <a:r>
              <a:rPr lang="en-US" sz="4000" b="1" dirty="0" err="1">
                <a:solidFill>
                  <a:srgbClr val="000066"/>
                </a:solidFill>
                <a:latin typeface="Times New Roman" pitchFamily="18" charset="0"/>
              </a:rPr>
              <a:t>thám</a:t>
            </a:r>
            <a:r>
              <a:rPr lang="en-US" sz="4000" b="1" dirty="0">
                <a:solidFill>
                  <a:srgbClr val="000066"/>
                </a:solidFill>
                <a:latin typeface="Times New Roman" pitchFamily="18" charset="0"/>
              </a:rPr>
              <a:t> </a:t>
            </a:r>
            <a:r>
              <a:rPr lang="en-US" sz="4000" b="1" dirty="0" err="1">
                <a:solidFill>
                  <a:srgbClr val="000066"/>
                </a:solidFill>
                <a:latin typeface="Times New Roman" pitchFamily="18" charset="0"/>
              </a:rPr>
              <a:t>hiểm</a:t>
            </a:r>
            <a:r>
              <a:rPr lang="en-US" sz="4000" b="1" dirty="0">
                <a:solidFill>
                  <a:srgbClr val="000066"/>
                </a:solidFill>
                <a:latin typeface="Times New Roman" pitchFamily="18" charset="0"/>
              </a:rPr>
              <a:t>:</a:t>
            </a:r>
          </a:p>
        </p:txBody>
      </p:sp>
      <p:sp>
        <p:nvSpPr>
          <p:cNvPr id="50184" name="Text Box 8"/>
          <p:cNvSpPr txBox="1">
            <a:spLocks noChangeArrowheads="1"/>
          </p:cNvSpPr>
          <p:nvPr/>
        </p:nvSpPr>
        <p:spPr bwMode="auto">
          <a:xfrm>
            <a:off x="1784412" y="2060848"/>
            <a:ext cx="8839200" cy="3477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fontAlgn="base" hangingPunct="1">
              <a:spcBef>
                <a:spcPct val="50000"/>
              </a:spcBef>
              <a:spcAft>
                <a:spcPct val="0"/>
              </a:spcAft>
            </a:pPr>
            <a:r>
              <a:rPr lang="en-US" sz="4000" dirty="0" err="1">
                <a:solidFill>
                  <a:srgbClr val="0000CC"/>
                </a:solidFill>
                <a:latin typeface="Times New Roman" pitchFamily="18" charset="0"/>
              </a:rPr>
              <a:t>Đoàn</a:t>
            </a:r>
            <a:r>
              <a:rPr lang="en-US" sz="4000" dirty="0">
                <a:solidFill>
                  <a:srgbClr val="0000CC"/>
                </a:solidFill>
                <a:latin typeface="Times New Roman" pitchFamily="18" charset="0"/>
              </a:rPr>
              <a:t> </a:t>
            </a:r>
            <a:r>
              <a:rPr lang="en-US" sz="4000" dirty="0" err="1">
                <a:solidFill>
                  <a:srgbClr val="0000CC"/>
                </a:solidFill>
                <a:latin typeface="Times New Roman" pitchFamily="18" charset="0"/>
              </a:rPr>
              <a:t>thám</a:t>
            </a:r>
            <a:r>
              <a:rPr lang="en-US" sz="4000" dirty="0">
                <a:solidFill>
                  <a:srgbClr val="0000CC"/>
                </a:solidFill>
                <a:latin typeface="Times New Roman" pitchFamily="18" charset="0"/>
              </a:rPr>
              <a:t> </a:t>
            </a:r>
            <a:r>
              <a:rPr lang="en-US" sz="4000" dirty="0" err="1">
                <a:solidFill>
                  <a:srgbClr val="0000CC"/>
                </a:solidFill>
                <a:latin typeface="Times New Roman" pitchFamily="18" charset="0"/>
              </a:rPr>
              <a:t>hiểm</a:t>
            </a:r>
            <a:r>
              <a:rPr lang="en-US" sz="4000" dirty="0">
                <a:solidFill>
                  <a:srgbClr val="0000CC"/>
                </a:solidFill>
                <a:latin typeface="Times New Roman" pitchFamily="18" charset="0"/>
              </a:rPr>
              <a:t> </a:t>
            </a:r>
            <a:r>
              <a:rPr lang="en-US" sz="4000" dirty="0" err="1">
                <a:solidFill>
                  <a:srgbClr val="0000CC"/>
                </a:solidFill>
                <a:latin typeface="Times New Roman" pitchFamily="18" charset="0"/>
              </a:rPr>
              <a:t>có</a:t>
            </a:r>
            <a:r>
              <a:rPr lang="en-US" sz="4000" dirty="0">
                <a:solidFill>
                  <a:srgbClr val="0000CC"/>
                </a:solidFill>
                <a:latin typeface="Times New Roman" pitchFamily="18" charset="0"/>
              </a:rPr>
              <a:t> 5 </a:t>
            </a:r>
            <a:r>
              <a:rPr lang="en-US" sz="4000" dirty="0" err="1">
                <a:solidFill>
                  <a:srgbClr val="0000CC"/>
                </a:solidFill>
                <a:latin typeface="Times New Roman" pitchFamily="18" charset="0"/>
              </a:rPr>
              <a:t>chiếc</a:t>
            </a:r>
            <a:r>
              <a:rPr lang="en-US" sz="4000" dirty="0">
                <a:solidFill>
                  <a:srgbClr val="0000CC"/>
                </a:solidFill>
                <a:latin typeface="Times New Roman" pitchFamily="18" charset="0"/>
              </a:rPr>
              <a:t> </a:t>
            </a:r>
            <a:r>
              <a:rPr lang="en-US" sz="4000" dirty="0" err="1">
                <a:solidFill>
                  <a:srgbClr val="0000CC"/>
                </a:solidFill>
                <a:latin typeface="Times New Roman" pitchFamily="18" charset="0"/>
              </a:rPr>
              <a:t>thuyền</a:t>
            </a:r>
            <a:r>
              <a:rPr lang="en-US" sz="4000" dirty="0">
                <a:solidFill>
                  <a:srgbClr val="0000CC"/>
                </a:solidFill>
                <a:latin typeface="Times New Roman" pitchFamily="18" charset="0"/>
              </a:rPr>
              <a:t> </a:t>
            </a:r>
            <a:r>
              <a:rPr lang="en-US" sz="4000" dirty="0" err="1">
                <a:solidFill>
                  <a:srgbClr val="0000CC"/>
                </a:solidFill>
                <a:latin typeface="Times New Roman" pitchFamily="18" charset="0"/>
              </a:rPr>
              <a:t>thì</a:t>
            </a:r>
            <a:r>
              <a:rPr lang="en-US" sz="4000" dirty="0">
                <a:solidFill>
                  <a:srgbClr val="0000CC"/>
                </a:solidFill>
                <a:latin typeface="Times New Roman" pitchFamily="18" charset="0"/>
              </a:rPr>
              <a:t> </a:t>
            </a:r>
            <a:r>
              <a:rPr lang="en-US" sz="4000" dirty="0" err="1">
                <a:solidFill>
                  <a:srgbClr val="0000CC"/>
                </a:solidFill>
                <a:latin typeface="Times New Roman" pitchFamily="18" charset="0"/>
              </a:rPr>
              <a:t>bị</a:t>
            </a:r>
            <a:r>
              <a:rPr lang="en-US" sz="4000" dirty="0">
                <a:solidFill>
                  <a:srgbClr val="0000CC"/>
                </a:solidFill>
                <a:latin typeface="Times New Roman" pitchFamily="18" charset="0"/>
              </a:rPr>
              <a:t> </a:t>
            </a:r>
            <a:r>
              <a:rPr lang="en-US" sz="4000" dirty="0" err="1">
                <a:solidFill>
                  <a:srgbClr val="0000CC"/>
                </a:solidFill>
                <a:latin typeface="Times New Roman" pitchFamily="18" charset="0"/>
              </a:rPr>
              <a:t>mất</a:t>
            </a:r>
            <a:r>
              <a:rPr lang="en-US" sz="4000" dirty="0">
                <a:solidFill>
                  <a:srgbClr val="0000CC"/>
                </a:solidFill>
                <a:latin typeface="Times New Roman" pitchFamily="18" charset="0"/>
              </a:rPr>
              <a:t> 4 </a:t>
            </a:r>
            <a:r>
              <a:rPr lang="en-US" sz="4000" dirty="0" err="1">
                <a:solidFill>
                  <a:srgbClr val="0000CC"/>
                </a:solidFill>
                <a:latin typeface="Times New Roman" pitchFamily="18" charset="0"/>
              </a:rPr>
              <a:t>chiếc</a:t>
            </a:r>
            <a:r>
              <a:rPr lang="en-US" sz="4000" dirty="0">
                <a:solidFill>
                  <a:srgbClr val="0000CC"/>
                </a:solidFill>
                <a:latin typeface="Times New Roman" pitchFamily="18" charset="0"/>
              </a:rPr>
              <a:t> </a:t>
            </a:r>
            <a:r>
              <a:rPr lang="en-US" sz="4000" dirty="0" err="1">
                <a:solidFill>
                  <a:srgbClr val="0000CC"/>
                </a:solidFill>
                <a:latin typeface="Times New Roman" pitchFamily="18" charset="0"/>
              </a:rPr>
              <a:t>lớn</a:t>
            </a:r>
            <a:r>
              <a:rPr lang="en-US" sz="4000" dirty="0">
                <a:solidFill>
                  <a:srgbClr val="0000CC"/>
                </a:solidFill>
                <a:latin typeface="Times New Roman" pitchFamily="18" charset="0"/>
              </a:rPr>
              <a:t>, </a:t>
            </a:r>
            <a:r>
              <a:rPr lang="en-US" sz="4000" dirty="0" err="1">
                <a:solidFill>
                  <a:srgbClr val="0000CC"/>
                </a:solidFill>
                <a:latin typeface="Times New Roman" pitchFamily="18" charset="0"/>
              </a:rPr>
              <a:t>gần</a:t>
            </a:r>
            <a:r>
              <a:rPr lang="en-US" sz="4000" dirty="0">
                <a:solidFill>
                  <a:srgbClr val="0000CC"/>
                </a:solidFill>
                <a:latin typeface="Times New Roman" pitchFamily="18" charset="0"/>
              </a:rPr>
              <a:t> 200 </a:t>
            </a:r>
            <a:r>
              <a:rPr lang="en-US" sz="4000" dirty="0" err="1">
                <a:solidFill>
                  <a:srgbClr val="0000CC"/>
                </a:solidFill>
                <a:latin typeface="Times New Roman" pitchFamily="18" charset="0"/>
              </a:rPr>
              <a:t>người</a:t>
            </a:r>
            <a:r>
              <a:rPr lang="en-US" sz="4000" dirty="0">
                <a:solidFill>
                  <a:srgbClr val="0000CC"/>
                </a:solidFill>
                <a:latin typeface="Times New Roman" pitchFamily="18" charset="0"/>
              </a:rPr>
              <a:t> </a:t>
            </a:r>
            <a:r>
              <a:rPr lang="en-US" sz="4000" dirty="0" err="1">
                <a:solidFill>
                  <a:srgbClr val="0000CC"/>
                </a:solidFill>
                <a:latin typeface="Times New Roman" pitchFamily="18" charset="0"/>
              </a:rPr>
              <a:t>bỏ</a:t>
            </a:r>
            <a:r>
              <a:rPr lang="en-US" sz="4000" dirty="0">
                <a:solidFill>
                  <a:srgbClr val="0000CC"/>
                </a:solidFill>
                <a:latin typeface="Times New Roman" pitchFamily="18" charset="0"/>
              </a:rPr>
              <a:t> </a:t>
            </a:r>
            <a:r>
              <a:rPr lang="en-US" sz="4000" dirty="0" err="1">
                <a:solidFill>
                  <a:srgbClr val="0000CC"/>
                </a:solidFill>
                <a:latin typeface="Times New Roman" pitchFamily="18" charset="0"/>
              </a:rPr>
              <a:t>mạng</a:t>
            </a:r>
            <a:r>
              <a:rPr lang="en-US" sz="4000" dirty="0">
                <a:solidFill>
                  <a:srgbClr val="0000CC"/>
                </a:solidFill>
                <a:latin typeface="Times New Roman" pitchFamily="18" charset="0"/>
              </a:rPr>
              <a:t> </a:t>
            </a:r>
            <a:r>
              <a:rPr lang="en-US" sz="4000" dirty="0" err="1">
                <a:solidFill>
                  <a:srgbClr val="0000CC"/>
                </a:solidFill>
                <a:latin typeface="Times New Roman" pitchFamily="18" charset="0"/>
              </a:rPr>
              <a:t>dọc</a:t>
            </a:r>
            <a:r>
              <a:rPr lang="en-US" sz="4000" dirty="0">
                <a:solidFill>
                  <a:srgbClr val="0000CC"/>
                </a:solidFill>
                <a:latin typeface="Times New Roman" pitchFamily="18" charset="0"/>
              </a:rPr>
              <a:t> </a:t>
            </a:r>
            <a:r>
              <a:rPr lang="en-US" sz="4000" dirty="0" err="1">
                <a:solidFill>
                  <a:srgbClr val="0000CC"/>
                </a:solidFill>
                <a:latin typeface="Times New Roman" pitchFamily="18" charset="0"/>
              </a:rPr>
              <a:t>đường</a:t>
            </a:r>
            <a:r>
              <a:rPr lang="en-US" sz="4000" dirty="0">
                <a:solidFill>
                  <a:srgbClr val="0000CC"/>
                </a:solidFill>
                <a:latin typeface="Times New Roman" pitchFamily="18" charset="0"/>
              </a:rPr>
              <a:t>.</a:t>
            </a:r>
          </a:p>
          <a:p>
            <a:pPr eaLnBrk="1" fontAlgn="base" hangingPunct="1">
              <a:spcBef>
                <a:spcPct val="50000"/>
              </a:spcBef>
              <a:spcAft>
                <a:spcPct val="0"/>
              </a:spcAft>
            </a:pPr>
            <a:r>
              <a:rPr lang="en-US" sz="4000" dirty="0">
                <a:solidFill>
                  <a:srgbClr val="0000CC"/>
                </a:solidFill>
                <a:latin typeface="Times New Roman" pitchFamily="18" charset="0"/>
              </a:rPr>
              <a:t> </a:t>
            </a:r>
            <a:r>
              <a:rPr lang="en-US" sz="4000" dirty="0" err="1">
                <a:solidFill>
                  <a:srgbClr val="0000CC"/>
                </a:solidFill>
                <a:latin typeface="Times New Roman" pitchFamily="18" charset="0"/>
              </a:rPr>
              <a:t>Chỉ</a:t>
            </a:r>
            <a:r>
              <a:rPr lang="en-US" sz="4000" dirty="0">
                <a:solidFill>
                  <a:srgbClr val="0000CC"/>
                </a:solidFill>
                <a:latin typeface="Times New Roman" pitchFamily="18" charset="0"/>
              </a:rPr>
              <a:t> </a:t>
            </a:r>
            <a:r>
              <a:rPr lang="en-US" sz="4000" dirty="0" err="1">
                <a:solidFill>
                  <a:srgbClr val="0000CC"/>
                </a:solidFill>
                <a:latin typeface="Times New Roman" pitchFamily="18" charset="0"/>
              </a:rPr>
              <a:t>huy</a:t>
            </a:r>
            <a:r>
              <a:rPr lang="en-US" sz="4000" dirty="0">
                <a:solidFill>
                  <a:srgbClr val="0000CC"/>
                </a:solidFill>
                <a:latin typeface="Times New Roman" pitchFamily="18" charset="0"/>
              </a:rPr>
              <a:t> Ma-</a:t>
            </a:r>
            <a:r>
              <a:rPr lang="en-US" sz="4000" dirty="0" err="1">
                <a:solidFill>
                  <a:srgbClr val="0000CC"/>
                </a:solidFill>
                <a:latin typeface="Times New Roman" pitchFamily="18" charset="0"/>
              </a:rPr>
              <a:t>gien</a:t>
            </a:r>
            <a:r>
              <a:rPr lang="en-US" sz="4000" dirty="0">
                <a:solidFill>
                  <a:srgbClr val="0000CC"/>
                </a:solidFill>
                <a:latin typeface="Times New Roman" pitchFamily="18" charset="0"/>
              </a:rPr>
              <a:t>-</a:t>
            </a:r>
            <a:r>
              <a:rPr lang="en-US" sz="4000" dirty="0" err="1">
                <a:solidFill>
                  <a:srgbClr val="0000CC"/>
                </a:solidFill>
                <a:latin typeface="Times New Roman" pitchFamily="18" charset="0"/>
              </a:rPr>
              <a:t>lăng</a:t>
            </a:r>
            <a:r>
              <a:rPr lang="en-US" sz="4000" dirty="0">
                <a:solidFill>
                  <a:srgbClr val="0000CC"/>
                </a:solidFill>
                <a:latin typeface="Times New Roman" pitchFamily="18" charset="0"/>
              </a:rPr>
              <a:t> </a:t>
            </a:r>
            <a:r>
              <a:rPr lang="en-US" sz="4000" dirty="0" err="1">
                <a:solidFill>
                  <a:srgbClr val="0000CC"/>
                </a:solidFill>
                <a:latin typeface="Times New Roman" pitchFamily="18" charset="0"/>
              </a:rPr>
              <a:t>bỏ</a:t>
            </a:r>
            <a:r>
              <a:rPr lang="en-US" sz="4000" dirty="0">
                <a:solidFill>
                  <a:srgbClr val="0000CC"/>
                </a:solidFill>
                <a:latin typeface="Times New Roman" pitchFamily="18" charset="0"/>
              </a:rPr>
              <a:t> </a:t>
            </a:r>
            <a:r>
              <a:rPr lang="en-US" sz="4000" dirty="0" err="1">
                <a:solidFill>
                  <a:srgbClr val="0000CC"/>
                </a:solidFill>
                <a:latin typeface="Times New Roman" pitchFamily="18" charset="0"/>
              </a:rPr>
              <a:t>mình</a:t>
            </a:r>
            <a:r>
              <a:rPr lang="en-US" sz="4000" dirty="0">
                <a:solidFill>
                  <a:srgbClr val="0000CC"/>
                </a:solidFill>
                <a:latin typeface="Times New Roman" pitchFamily="18" charset="0"/>
              </a:rPr>
              <a:t> </a:t>
            </a:r>
            <a:r>
              <a:rPr lang="en-US" sz="4000" dirty="0" err="1">
                <a:solidFill>
                  <a:srgbClr val="0000CC"/>
                </a:solidFill>
                <a:latin typeface="Times New Roman" pitchFamily="18" charset="0"/>
              </a:rPr>
              <a:t>khi</a:t>
            </a:r>
            <a:r>
              <a:rPr lang="en-US" sz="4000" dirty="0">
                <a:solidFill>
                  <a:srgbClr val="0000CC"/>
                </a:solidFill>
                <a:latin typeface="Times New Roman" pitchFamily="18" charset="0"/>
              </a:rPr>
              <a:t> </a:t>
            </a:r>
            <a:r>
              <a:rPr lang="en-US" sz="4000" dirty="0" err="1">
                <a:solidFill>
                  <a:srgbClr val="0000CC"/>
                </a:solidFill>
                <a:latin typeface="Times New Roman" pitchFamily="18" charset="0"/>
              </a:rPr>
              <a:t>giao</a:t>
            </a:r>
            <a:r>
              <a:rPr lang="en-US" sz="4000" dirty="0">
                <a:solidFill>
                  <a:srgbClr val="0000CC"/>
                </a:solidFill>
                <a:latin typeface="Times New Roman" pitchFamily="18" charset="0"/>
              </a:rPr>
              <a:t> </a:t>
            </a:r>
            <a:r>
              <a:rPr lang="en-US" sz="4000" dirty="0" err="1">
                <a:solidFill>
                  <a:srgbClr val="0000CC"/>
                </a:solidFill>
                <a:latin typeface="Times New Roman" pitchFamily="18" charset="0"/>
              </a:rPr>
              <a:t>chiến</a:t>
            </a:r>
            <a:r>
              <a:rPr lang="en-US" sz="4000" dirty="0">
                <a:solidFill>
                  <a:srgbClr val="0000CC"/>
                </a:solidFill>
                <a:latin typeface="Times New Roman" pitchFamily="18" charset="0"/>
              </a:rPr>
              <a:t> </a:t>
            </a:r>
            <a:r>
              <a:rPr lang="en-US" sz="4000" dirty="0" err="1">
                <a:solidFill>
                  <a:srgbClr val="0000CC"/>
                </a:solidFill>
                <a:latin typeface="Times New Roman" pitchFamily="18" charset="0"/>
              </a:rPr>
              <a:t>với</a:t>
            </a:r>
            <a:r>
              <a:rPr lang="en-US" sz="4000" dirty="0">
                <a:solidFill>
                  <a:srgbClr val="0000CC"/>
                </a:solidFill>
                <a:latin typeface="Times New Roman" pitchFamily="18" charset="0"/>
              </a:rPr>
              <a:t> </a:t>
            </a:r>
            <a:r>
              <a:rPr lang="en-US" sz="4000" dirty="0" err="1">
                <a:solidFill>
                  <a:srgbClr val="0000CC"/>
                </a:solidFill>
                <a:latin typeface="Times New Roman" pitchFamily="18" charset="0"/>
              </a:rPr>
              <a:t>dân</a:t>
            </a:r>
            <a:r>
              <a:rPr lang="en-US" sz="4000" dirty="0">
                <a:solidFill>
                  <a:srgbClr val="0000CC"/>
                </a:solidFill>
                <a:latin typeface="Times New Roman" pitchFamily="18" charset="0"/>
              </a:rPr>
              <a:t> </a:t>
            </a:r>
            <a:r>
              <a:rPr lang="en-US" sz="4000" dirty="0" err="1">
                <a:solidFill>
                  <a:srgbClr val="0000CC"/>
                </a:solidFill>
                <a:latin typeface="Times New Roman" pitchFamily="18" charset="0"/>
              </a:rPr>
              <a:t>đảo</a:t>
            </a:r>
            <a:r>
              <a:rPr lang="en-US" sz="4000" dirty="0">
                <a:solidFill>
                  <a:srgbClr val="0000CC"/>
                </a:solidFill>
                <a:latin typeface="Times New Roman" pitchFamily="18" charset="0"/>
              </a:rPr>
              <a:t> Ma-tan. </a:t>
            </a:r>
          </a:p>
        </p:txBody>
      </p:sp>
    </p:spTree>
    <p:extLst>
      <p:ext uri="{BB962C8B-B14F-4D97-AF65-F5344CB8AC3E}">
        <p14:creationId xmlns:p14="http://schemas.microsoft.com/office/powerpoint/2010/main" val="111930205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50183"/>
                                        </p:tgtEl>
                                        <p:attrNameLst>
                                          <p:attrName>style.visibility</p:attrName>
                                        </p:attrNameLst>
                                      </p:cBhvr>
                                      <p:to>
                                        <p:strVal val="visible"/>
                                      </p:to>
                                    </p:set>
                                    <p:animEffect transition="in" filter="diamond(in)">
                                      <p:cBhvr>
                                        <p:cTn id="7" dur="1000"/>
                                        <p:tgtEl>
                                          <p:spTgt spid="50183"/>
                                        </p:tgtEl>
                                      </p:cBhvr>
                                    </p:animEffect>
                                  </p:childTnLst>
                                </p:cTn>
                              </p:par>
                              <p:par>
                                <p:cTn id="8" presetID="5" presetClass="entr" presetSubtype="10" fill="hold" grpId="0" nodeType="withEffect">
                                  <p:stCondLst>
                                    <p:cond delay="0"/>
                                  </p:stCondLst>
                                  <p:childTnLst>
                                    <p:set>
                                      <p:cBhvr>
                                        <p:cTn id="9" dur="1" fill="hold">
                                          <p:stCondLst>
                                            <p:cond delay="0"/>
                                          </p:stCondLst>
                                        </p:cTn>
                                        <p:tgtEl>
                                          <p:spTgt spid="50184"/>
                                        </p:tgtEl>
                                        <p:attrNameLst>
                                          <p:attrName>style.visibility</p:attrName>
                                        </p:attrNameLst>
                                      </p:cBhvr>
                                      <p:to>
                                        <p:strVal val="visible"/>
                                      </p:to>
                                    </p:set>
                                    <p:animEffect transition="in" filter="checkerboard(across)">
                                      <p:cBhvr>
                                        <p:cTn id="10" dur="1000"/>
                                        <p:tgtEl>
                                          <p:spTgt spid="5018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183" grpId="0"/>
      <p:bldP spid="50184"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descr="D:\Documents\Hong Diep document\Anh tu lieu\Magienlang\EXPL2A-00088~Death-of-Magellan-on-the-Island-of-Mactan-Philippines-Posters.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1344" y="188640"/>
            <a:ext cx="11881320" cy="6192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267" name="TextBox 4"/>
          <p:cNvSpPr txBox="1">
            <a:spLocks noChangeArrowheads="1"/>
          </p:cNvSpPr>
          <p:nvPr/>
        </p:nvSpPr>
        <p:spPr bwMode="auto">
          <a:xfrm>
            <a:off x="1055440" y="6228601"/>
            <a:ext cx="10153128"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fontAlgn="base" hangingPunct="1">
              <a:spcBef>
                <a:spcPct val="0"/>
              </a:spcBef>
              <a:spcAft>
                <a:spcPct val="0"/>
              </a:spcAft>
            </a:pPr>
            <a:r>
              <a:rPr lang="en-US" sz="3600" b="1" dirty="0" err="1">
                <a:solidFill>
                  <a:srgbClr val="7030A0"/>
                </a:solidFill>
                <a:latin typeface="Times New Roman" panose="02020603050405020304" pitchFamily="18" charset="0"/>
                <a:cs typeface="Times New Roman" panose="02020603050405020304" pitchFamily="18" charset="0"/>
              </a:rPr>
              <a:t>Tranh</a:t>
            </a:r>
            <a:r>
              <a:rPr lang="en-US" sz="3600" b="1" dirty="0">
                <a:solidFill>
                  <a:srgbClr val="7030A0"/>
                </a:solidFill>
                <a:latin typeface="Times New Roman" panose="02020603050405020304" pitchFamily="18" charset="0"/>
                <a:cs typeface="Times New Roman" panose="02020603050405020304" pitchFamily="18" charset="0"/>
              </a:rPr>
              <a:t> </a:t>
            </a:r>
            <a:r>
              <a:rPr lang="en-US" sz="3600" b="1" dirty="0" err="1">
                <a:solidFill>
                  <a:srgbClr val="7030A0"/>
                </a:solidFill>
                <a:latin typeface="Times New Roman" panose="02020603050405020304" pitchFamily="18" charset="0"/>
                <a:cs typeface="Times New Roman" panose="02020603050405020304" pitchFamily="18" charset="0"/>
              </a:rPr>
              <a:t>vẽ</a:t>
            </a:r>
            <a:r>
              <a:rPr lang="en-US" sz="3600" b="1" dirty="0">
                <a:solidFill>
                  <a:srgbClr val="7030A0"/>
                </a:solidFill>
                <a:latin typeface="Times New Roman" panose="02020603050405020304" pitchFamily="18" charset="0"/>
                <a:cs typeface="Times New Roman" panose="02020603050405020304" pitchFamily="18" charset="0"/>
              </a:rPr>
              <a:t> </a:t>
            </a:r>
            <a:r>
              <a:rPr lang="en-US" sz="3600" b="1" dirty="0" err="1">
                <a:solidFill>
                  <a:srgbClr val="7030A0"/>
                </a:solidFill>
                <a:latin typeface="Times New Roman" panose="02020603050405020304" pitchFamily="18" charset="0"/>
                <a:cs typeface="Times New Roman" panose="02020603050405020304" pitchFamily="18" charset="0"/>
              </a:rPr>
              <a:t>một</a:t>
            </a:r>
            <a:r>
              <a:rPr lang="en-US" sz="3600" b="1" dirty="0">
                <a:solidFill>
                  <a:srgbClr val="7030A0"/>
                </a:solidFill>
                <a:latin typeface="Times New Roman" panose="02020603050405020304" pitchFamily="18" charset="0"/>
                <a:cs typeface="Times New Roman" panose="02020603050405020304" pitchFamily="18" charset="0"/>
              </a:rPr>
              <a:t> </a:t>
            </a:r>
            <a:r>
              <a:rPr lang="en-US" sz="3600" b="1" dirty="0" err="1">
                <a:solidFill>
                  <a:srgbClr val="7030A0"/>
                </a:solidFill>
                <a:latin typeface="Times New Roman" panose="02020603050405020304" pitchFamily="18" charset="0"/>
                <a:cs typeface="Times New Roman" panose="02020603050405020304" pitchFamily="18" charset="0"/>
              </a:rPr>
              <a:t>cảnh</a:t>
            </a:r>
            <a:r>
              <a:rPr lang="en-US" sz="3600" b="1" dirty="0">
                <a:solidFill>
                  <a:srgbClr val="7030A0"/>
                </a:solidFill>
                <a:latin typeface="Times New Roman" panose="02020603050405020304" pitchFamily="18" charset="0"/>
                <a:cs typeface="Times New Roman" panose="02020603050405020304" pitchFamily="18" charset="0"/>
              </a:rPr>
              <a:t> </a:t>
            </a:r>
            <a:r>
              <a:rPr lang="en-US" sz="3600" b="1" dirty="0" err="1">
                <a:solidFill>
                  <a:srgbClr val="7030A0"/>
                </a:solidFill>
                <a:latin typeface="Times New Roman" panose="02020603050405020304" pitchFamily="18" charset="0"/>
                <a:cs typeface="Times New Roman" panose="02020603050405020304" pitchFamily="18" charset="0"/>
              </a:rPr>
              <a:t>giao</a:t>
            </a:r>
            <a:r>
              <a:rPr lang="en-US" sz="3600" b="1" dirty="0">
                <a:solidFill>
                  <a:srgbClr val="7030A0"/>
                </a:solidFill>
                <a:latin typeface="Times New Roman" panose="02020603050405020304" pitchFamily="18" charset="0"/>
                <a:cs typeface="Times New Roman" panose="02020603050405020304" pitchFamily="18" charset="0"/>
              </a:rPr>
              <a:t> </a:t>
            </a:r>
            <a:r>
              <a:rPr lang="en-US" sz="3600" b="1" dirty="0" err="1">
                <a:solidFill>
                  <a:srgbClr val="7030A0"/>
                </a:solidFill>
                <a:latin typeface="Times New Roman" panose="02020603050405020304" pitchFamily="18" charset="0"/>
                <a:cs typeface="Times New Roman" panose="02020603050405020304" pitchFamily="18" charset="0"/>
              </a:rPr>
              <a:t>tranh</a:t>
            </a:r>
            <a:r>
              <a:rPr lang="en-US" sz="3600" b="1" dirty="0">
                <a:solidFill>
                  <a:srgbClr val="7030A0"/>
                </a:solidFill>
                <a:latin typeface="Times New Roman" panose="02020603050405020304" pitchFamily="18" charset="0"/>
                <a:cs typeface="Times New Roman" panose="02020603050405020304" pitchFamily="18" charset="0"/>
              </a:rPr>
              <a:t> </a:t>
            </a:r>
            <a:r>
              <a:rPr lang="en-US" sz="3600" b="1" dirty="0" err="1">
                <a:solidFill>
                  <a:srgbClr val="7030A0"/>
                </a:solidFill>
                <a:latin typeface="Times New Roman" panose="02020603050405020304" pitchFamily="18" charset="0"/>
                <a:cs typeface="Times New Roman" panose="02020603050405020304" pitchFamily="18" charset="0"/>
              </a:rPr>
              <a:t>với</a:t>
            </a:r>
            <a:r>
              <a:rPr lang="en-US" sz="3600" b="1" dirty="0">
                <a:solidFill>
                  <a:srgbClr val="7030A0"/>
                </a:solidFill>
                <a:latin typeface="Times New Roman" panose="02020603050405020304" pitchFamily="18" charset="0"/>
                <a:cs typeface="Times New Roman" panose="02020603050405020304" pitchFamily="18" charset="0"/>
              </a:rPr>
              <a:t> </a:t>
            </a:r>
            <a:r>
              <a:rPr lang="en-US" sz="3600" b="1" dirty="0" err="1">
                <a:solidFill>
                  <a:srgbClr val="7030A0"/>
                </a:solidFill>
                <a:latin typeface="Times New Roman" panose="02020603050405020304" pitchFamily="18" charset="0"/>
                <a:cs typeface="Times New Roman" panose="02020603050405020304" pitchFamily="18" charset="0"/>
              </a:rPr>
              <a:t>dân</a:t>
            </a:r>
            <a:r>
              <a:rPr lang="en-US" sz="3600" b="1" dirty="0">
                <a:solidFill>
                  <a:srgbClr val="7030A0"/>
                </a:solidFill>
                <a:latin typeface="Times New Roman" panose="02020603050405020304" pitchFamily="18" charset="0"/>
                <a:cs typeface="Times New Roman" panose="02020603050405020304" pitchFamily="18" charset="0"/>
              </a:rPr>
              <a:t> </a:t>
            </a:r>
            <a:r>
              <a:rPr lang="en-US" sz="3600" b="1" dirty="0" err="1">
                <a:solidFill>
                  <a:srgbClr val="7030A0"/>
                </a:solidFill>
                <a:latin typeface="Times New Roman" panose="02020603050405020304" pitchFamily="18" charset="0"/>
                <a:cs typeface="Times New Roman" panose="02020603050405020304" pitchFamily="18" charset="0"/>
              </a:rPr>
              <a:t>đảo</a:t>
            </a:r>
            <a:r>
              <a:rPr lang="en-US" sz="3600" b="1" dirty="0">
                <a:solidFill>
                  <a:srgbClr val="7030A0"/>
                </a:solidFill>
                <a:latin typeface="Times New Roman" panose="02020603050405020304" pitchFamily="18" charset="0"/>
                <a:cs typeface="Times New Roman" panose="02020603050405020304" pitchFamily="18" charset="0"/>
              </a:rPr>
              <a:t> Ma-tan</a:t>
            </a:r>
          </a:p>
        </p:txBody>
      </p:sp>
    </p:spTree>
    <p:extLst>
      <p:ext uri="{BB962C8B-B14F-4D97-AF65-F5344CB8AC3E}">
        <p14:creationId xmlns:p14="http://schemas.microsoft.com/office/powerpoint/2010/main" val="1283160545"/>
      </p:ext>
    </p:extLst>
  </p:cSld>
  <p:clrMapOvr>
    <a:masterClrMapping/>
  </p:clrMapOvr>
  <p:transition spd="slow">
    <p:dissolve/>
    <p:sndAc>
      <p:stSnd>
        <p:snd r:embed="rId2" name="camera.wav"/>
      </p:stSnd>
    </p:sndAc>
  </p:transition>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Smiley Face 1">
            <a:hlinkClick r:id="rId4" action="ppaction://hlinksldjump"/>
          </p:cNvPr>
          <p:cNvSpPr/>
          <p:nvPr/>
        </p:nvSpPr>
        <p:spPr>
          <a:xfrm>
            <a:off x="10167966" y="6429396"/>
            <a:ext cx="500034" cy="285752"/>
          </a:xfrm>
          <a:prstGeom prst="smileyFace">
            <a:avLst/>
          </a:prstGeom>
          <a:solidFill>
            <a:schemeClr val="accent4">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ransition>
    <p:sndAc>
      <p:stSnd>
        <p:snd r:embed="rId2" name="hammer.wav"/>
      </p:stSnd>
    </p:sndAc>
  </p:transition>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Tree>
  </p:cSld>
  <p:clrMapOvr>
    <a:masterClrMapping/>
  </p:clrMapOvr>
  <p:transition>
    <p:sndAc>
      <p:stSnd>
        <p:snd r:embed="rId2" name="explode.wav"/>
      </p:stSnd>
    </p:sndAc>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图片 2">
            <a:extLst>
              <a:ext uri="{FF2B5EF4-FFF2-40B4-BE49-F238E27FC236}">
                <a16:creationId xmlns:a16="http://schemas.microsoft.com/office/drawing/2014/main" id="{397779BC-85D7-46C4-B97A-A803FF151B0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73"/>
            <a:ext cx="12237019" cy="6950773"/>
          </a:xfrm>
          <a:prstGeom prst="rect">
            <a:avLst/>
          </a:prstGeom>
        </p:spPr>
      </p:pic>
      <p:pic>
        <p:nvPicPr>
          <p:cNvPr id="6" name="图片 5">
            <a:extLst>
              <a:ext uri="{FF2B5EF4-FFF2-40B4-BE49-F238E27FC236}">
                <a16:creationId xmlns:a16="http://schemas.microsoft.com/office/drawing/2014/main" id="{A59A50DE-241A-4700-95BD-F6A95504D10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096000" y="-12245"/>
            <a:ext cx="2535770" cy="2535770"/>
          </a:xfrm>
          <a:prstGeom prst="rect">
            <a:avLst/>
          </a:prstGeom>
        </p:spPr>
      </p:pic>
      <p:pic>
        <p:nvPicPr>
          <p:cNvPr id="7" name="图片 6">
            <a:extLst>
              <a:ext uri="{FF2B5EF4-FFF2-40B4-BE49-F238E27FC236}">
                <a16:creationId xmlns:a16="http://schemas.microsoft.com/office/drawing/2014/main" id="{2149DFEF-8182-48EF-B3E9-E567E3929D0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10800000">
            <a:off x="9467015" y="4378960"/>
            <a:ext cx="2479040" cy="2479040"/>
          </a:xfrm>
          <a:prstGeom prst="rect">
            <a:avLst/>
          </a:prstGeom>
        </p:spPr>
      </p:pic>
      <p:grpSp>
        <p:nvGrpSpPr>
          <p:cNvPr id="2" name="Group 1">
            <a:extLst>
              <a:ext uri="{FF2B5EF4-FFF2-40B4-BE49-F238E27FC236}">
                <a16:creationId xmlns:a16="http://schemas.microsoft.com/office/drawing/2014/main" id="{7BF07FD8-A215-49A5-AEC4-3EB3159B41EA}"/>
              </a:ext>
            </a:extLst>
          </p:cNvPr>
          <p:cNvGrpSpPr/>
          <p:nvPr/>
        </p:nvGrpSpPr>
        <p:grpSpPr>
          <a:xfrm>
            <a:off x="4917440" y="1536311"/>
            <a:ext cx="7882055" cy="4098289"/>
            <a:chOff x="6320098" y="1799305"/>
            <a:chExt cx="5882062" cy="4098289"/>
          </a:xfrm>
        </p:grpSpPr>
        <p:grpSp>
          <p:nvGrpSpPr>
            <p:cNvPr id="5" name="Group 4">
              <a:extLst>
                <a:ext uri="{FF2B5EF4-FFF2-40B4-BE49-F238E27FC236}">
                  <a16:creationId xmlns:a16="http://schemas.microsoft.com/office/drawing/2014/main" id="{C0887002-51C5-4779-B06A-FF4A15906459}"/>
                </a:ext>
              </a:extLst>
            </p:cNvPr>
            <p:cNvGrpSpPr/>
            <p:nvPr/>
          </p:nvGrpSpPr>
          <p:grpSpPr>
            <a:xfrm>
              <a:off x="6320098" y="1799305"/>
              <a:ext cx="5756503" cy="4098289"/>
              <a:chOff x="6320098" y="1799305"/>
              <a:chExt cx="5756503" cy="4098289"/>
            </a:xfrm>
          </p:grpSpPr>
          <p:sp>
            <p:nvSpPr>
              <p:cNvPr id="12" name="Synergistically utilize technically sound portals with frictionless chains. Dramatically customize…">
                <a:extLst>
                  <a:ext uri="{FF2B5EF4-FFF2-40B4-BE49-F238E27FC236}">
                    <a16:creationId xmlns:a16="http://schemas.microsoft.com/office/drawing/2014/main" id="{1BBBCD51-53C0-4033-AC96-B034BA69DB77}"/>
                  </a:ext>
                </a:extLst>
              </p:cNvPr>
              <p:cNvSpPr txBox="1"/>
              <p:nvPr/>
            </p:nvSpPr>
            <p:spPr>
              <a:xfrm>
                <a:off x="6833086" y="2204275"/>
                <a:ext cx="5243515" cy="3693319"/>
              </a:xfrm>
              <a:prstGeom prst="rect">
                <a:avLst/>
              </a:prstGeom>
              <a:ln w="12700">
                <a:miter lim="400000"/>
              </a:ln>
              <a:extLst>
                <a:ext uri="{C572A759-6A51-4108-AA02-DFA0A04FC94B}">
                  <ma14:wrappingTextBoxFlag xmlns:ma14="http://schemas.microsoft.com/office/mac/drawingml/2011/main" xmlns="" val="1"/>
                </a:ext>
              </a:extLst>
            </p:spPr>
            <p:txBody>
              <a:bodyPr wrap="square" lIns="0" tIns="0" rIns="0" bIns="0">
                <a:spAutoFit/>
              </a:bodyPr>
              <a:lstStyle/>
              <a:p>
                <a:pPr algn="ctr" defTabSz="412750" hangingPunct="0">
                  <a:defRPr sz="2000" b="0">
                    <a:solidFill>
                      <a:srgbClr val="1C1F25"/>
                    </a:solidFill>
                    <a:latin typeface="Roboto Bold"/>
                    <a:ea typeface="Roboto Bold"/>
                    <a:cs typeface="Roboto Bold"/>
                    <a:sym typeface="Roboto Bold"/>
                  </a:defRPr>
                </a:pPr>
                <a:r>
                  <a:rPr lang="en-US" sz="12000" kern="0" dirty="0">
                    <a:solidFill>
                      <a:srgbClr val="1C1F25"/>
                    </a:solidFill>
                    <a:latin typeface="UTM Erie Black" panose="02040603050506020204" pitchFamily="18" charset="0"/>
                    <a:ea typeface="仓耳玄三M W05" panose="02020400000000000000" pitchFamily="18" charset="-122"/>
                    <a:cs typeface="Roboto Bold"/>
                    <a:sym typeface="Roboto Light"/>
                  </a:rPr>
                  <a:t>KHÁM</a:t>
                </a:r>
              </a:p>
              <a:p>
                <a:pPr algn="ctr" defTabSz="412750" hangingPunct="0">
                  <a:defRPr sz="2000" b="0">
                    <a:solidFill>
                      <a:srgbClr val="1C1F25"/>
                    </a:solidFill>
                    <a:latin typeface="Roboto Bold"/>
                    <a:ea typeface="Roboto Bold"/>
                    <a:cs typeface="Roboto Bold"/>
                    <a:sym typeface="Roboto Bold"/>
                  </a:defRPr>
                </a:pPr>
                <a:r>
                  <a:rPr lang="en-US" sz="12000" kern="0" dirty="0">
                    <a:solidFill>
                      <a:srgbClr val="1C1F25"/>
                    </a:solidFill>
                    <a:latin typeface="UTM Erie Black" panose="02040603050506020204" pitchFamily="18" charset="0"/>
                    <a:ea typeface="仓耳玄三M W05" panose="02020400000000000000" pitchFamily="18" charset="-122"/>
                    <a:cs typeface="Roboto Bold"/>
                    <a:sym typeface="Roboto Light"/>
                  </a:rPr>
                  <a:t>PHÁ</a:t>
                </a:r>
                <a:endParaRPr sz="12000" kern="0" dirty="0">
                  <a:solidFill>
                    <a:srgbClr val="1C1F25"/>
                  </a:solidFill>
                  <a:latin typeface="UTM Erie Black" panose="02040603050506020204" pitchFamily="18" charset="0"/>
                  <a:ea typeface="仓耳玄三M W05" panose="02020400000000000000" pitchFamily="18" charset="-122"/>
                  <a:cs typeface="Roboto Bold"/>
                  <a:sym typeface="Roboto Light"/>
                </a:endParaRPr>
              </a:p>
            </p:txBody>
          </p:sp>
          <p:sp>
            <p:nvSpPr>
              <p:cNvPr id="13" name="Synergistically utilize technically sound portals with frictionless chains. Dramatically customize…">
                <a:extLst>
                  <a:ext uri="{FF2B5EF4-FFF2-40B4-BE49-F238E27FC236}">
                    <a16:creationId xmlns:a16="http://schemas.microsoft.com/office/drawing/2014/main" id="{707E8511-91AB-4D35-BD78-F8FE7CCA0A86}"/>
                  </a:ext>
                </a:extLst>
              </p:cNvPr>
              <p:cNvSpPr txBox="1"/>
              <p:nvPr/>
            </p:nvSpPr>
            <p:spPr>
              <a:xfrm>
                <a:off x="6320098" y="1799305"/>
                <a:ext cx="5243515" cy="1846659"/>
              </a:xfrm>
              <a:prstGeom prst="rect">
                <a:avLst/>
              </a:prstGeom>
              <a:ln w="12700">
                <a:miter lim="400000"/>
              </a:ln>
              <a:extLst>
                <a:ext uri="{C572A759-6A51-4108-AA02-DFA0A04FC94B}">
                  <ma14:wrappingTextBoxFlag xmlns:ma14="http://schemas.microsoft.com/office/mac/drawingml/2011/main" xmlns="" val="1"/>
                </a:ext>
              </a:extLst>
            </p:spPr>
            <p:txBody>
              <a:bodyPr wrap="square" lIns="0" tIns="0" rIns="0" bIns="0">
                <a:spAutoFit/>
              </a:bodyPr>
              <a:lstStyle/>
              <a:p>
                <a:pPr algn="ctr" defTabSz="412750" hangingPunct="0">
                  <a:defRPr sz="2000" b="0">
                    <a:solidFill>
                      <a:srgbClr val="1C1F25"/>
                    </a:solidFill>
                    <a:latin typeface="Roboto Bold"/>
                    <a:ea typeface="Roboto Bold"/>
                    <a:cs typeface="Roboto Bold"/>
                    <a:sym typeface="Roboto Bold"/>
                  </a:defRPr>
                </a:pPr>
                <a:endParaRPr sz="12000" kern="0" dirty="0">
                  <a:solidFill>
                    <a:srgbClr val="4BACC6">
                      <a:lumMod val="60000"/>
                      <a:lumOff val="40000"/>
                    </a:srgbClr>
                  </a:solidFill>
                  <a:latin typeface="UTM Erie Black" panose="02040603050506020204" pitchFamily="18" charset="0"/>
                  <a:ea typeface="仓耳玄三M W05" panose="02020400000000000000" pitchFamily="18" charset="-122"/>
                  <a:cs typeface="Roboto Bold"/>
                  <a:sym typeface="Roboto Light"/>
                </a:endParaRPr>
              </a:p>
            </p:txBody>
          </p:sp>
        </p:grpSp>
        <p:grpSp>
          <p:nvGrpSpPr>
            <p:cNvPr id="9" name="Group 8">
              <a:extLst>
                <a:ext uri="{FF2B5EF4-FFF2-40B4-BE49-F238E27FC236}">
                  <a16:creationId xmlns:a16="http://schemas.microsoft.com/office/drawing/2014/main" id="{3B990B25-B3CA-49D5-AA22-5EA1376C33E6}"/>
                </a:ext>
              </a:extLst>
            </p:cNvPr>
            <p:cNvGrpSpPr/>
            <p:nvPr/>
          </p:nvGrpSpPr>
          <p:grpSpPr>
            <a:xfrm>
              <a:off x="6888284" y="2120730"/>
              <a:ext cx="5313876" cy="3693319"/>
              <a:chOff x="6249737" y="586570"/>
              <a:chExt cx="5313876" cy="3693319"/>
            </a:xfrm>
          </p:grpSpPr>
          <p:sp>
            <p:nvSpPr>
              <p:cNvPr id="10" name="Synergistically utilize technically sound portals with frictionless chains. Dramatically customize…">
                <a:extLst>
                  <a:ext uri="{FF2B5EF4-FFF2-40B4-BE49-F238E27FC236}">
                    <a16:creationId xmlns:a16="http://schemas.microsoft.com/office/drawing/2014/main" id="{6973DDD8-935E-4EC8-A48E-D9E5747FBD15}"/>
                  </a:ext>
                </a:extLst>
              </p:cNvPr>
              <p:cNvSpPr txBox="1"/>
              <p:nvPr/>
            </p:nvSpPr>
            <p:spPr>
              <a:xfrm>
                <a:off x="6249737" y="586570"/>
                <a:ext cx="5243515" cy="3693319"/>
              </a:xfrm>
              <a:prstGeom prst="rect">
                <a:avLst/>
              </a:prstGeom>
              <a:ln w="12700">
                <a:miter lim="400000"/>
              </a:ln>
              <a:extLst>
                <a:ext uri="{C572A759-6A51-4108-AA02-DFA0A04FC94B}">
                  <ma14:wrappingTextBoxFlag xmlns:ma14="http://schemas.microsoft.com/office/mac/drawingml/2011/main" xmlns="" val="1"/>
                </a:ext>
              </a:extLst>
            </p:spPr>
            <p:txBody>
              <a:bodyPr wrap="square" lIns="0" tIns="0" rIns="0" bIns="0">
                <a:spAutoFit/>
              </a:bodyPr>
              <a:lstStyle/>
              <a:p>
                <a:pPr algn="ctr" defTabSz="412750" hangingPunct="0">
                  <a:defRPr sz="2000" b="0">
                    <a:solidFill>
                      <a:srgbClr val="1C1F25"/>
                    </a:solidFill>
                    <a:latin typeface="Roboto Bold"/>
                    <a:ea typeface="Roboto Bold"/>
                    <a:cs typeface="Roboto Bold"/>
                    <a:sym typeface="Roboto Bold"/>
                  </a:defRPr>
                </a:pPr>
                <a:r>
                  <a:rPr lang="en-US" sz="12000" kern="0" dirty="0">
                    <a:solidFill>
                      <a:srgbClr val="CDBF97"/>
                    </a:solidFill>
                    <a:latin typeface="UTM Erie Black" panose="02040603050506020204" pitchFamily="18" charset="0"/>
                    <a:ea typeface="仓耳玄三M W05" panose="02020400000000000000" pitchFamily="18" charset="-122"/>
                    <a:cs typeface="Roboto Bold"/>
                    <a:sym typeface="Roboto Light"/>
                  </a:rPr>
                  <a:t>KHÁM</a:t>
                </a:r>
              </a:p>
              <a:p>
                <a:pPr algn="ctr" defTabSz="412750" hangingPunct="0">
                  <a:defRPr sz="2000" b="0">
                    <a:solidFill>
                      <a:srgbClr val="1C1F25"/>
                    </a:solidFill>
                    <a:latin typeface="Roboto Bold"/>
                    <a:ea typeface="Roboto Bold"/>
                    <a:cs typeface="Roboto Bold"/>
                    <a:sym typeface="Roboto Bold"/>
                  </a:defRPr>
                </a:pPr>
                <a:r>
                  <a:rPr lang="en-US" sz="12000" kern="0" dirty="0">
                    <a:solidFill>
                      <a:srgbClr val="CDBF97"/>
                    </a:solidFill>
                    <a:latin typeface="UTM Erie Black" panose="02040603050506020204" pitchFamily="18" charset="0"/>
                    <a:ea typeface="仓耳玄三M W05" panose="02020400000000000000" pitchFamily="18" charset="-122"/>
                    <a:cs typeface="Roboto Bold"/>
                    <a:sym typeface="Roboto Light"/>
                  </a:rPr>
                  <a:t>PHÁ</a:t>
                </a:r>
                <a:endParaRPr sz="12000" kern="0" dirty="0">
                  <a:solidFill>
                    <a:srgbClr val="CDBF97"/>
                  </a:solidFill>
                  <a:latin typeface="UTM Erie Black" panose="02040603050506020204" pitchFamily="18" charset="0"/>
                  <a:ea typeface="仓耳玄三M W05" panose="02020400000000000000" pitchFamily="18" charset="-122"/>
                  <a:cs typeface="Roboto Bold"/>
                  <a:sym typeface="Roboto Light"/>
                </a:endParaRPr>
              </a:p>
            </p:txBody>
          </p:sp>
          <p:sp>
            <p:nvSpPr>
              <p:cNvPr id="11" name="Synergistically utilize technically sound portals with frictionless chains. Dramatically customize…">
                <a:extLst>
                  <a:ext uri="{FF2B5EF4-FFF2-40B4-BE49-F238E27FC236}">
                    <a16:creationId xmlns:a16="http://schemas.microsoft.com/office/drawing/2014/main" id="{10CD03EB-2542-4A12-876D-17D4775D3A5E}"/>
                  </a:ext>
                </a:extLst>
              </p:cNvPr>
              <p:cNvSpPr txBox="1"/>
              <p:nvPr/>
            </p:nvSpPr>
            <p:spPr>
              <a:xfrm>
                <a:off x="6320098" y="1799305"/>
                <a:ext cx="5243515" cy="1846659"/>
              </a:xfrm>
              <a:prstGeom prst="rect">
                <a:avLst/>
              </a:prstGeom>
              <a:ln w="12700">
                <a:miter lim="400000"/>
              </a:ln>
              <a:extLst>
                <a:ext uri="{C572A759-6A51-4108-AA02-DFA0A04FC94B}">
                  <ma14:wrappingTextBoxFlag xmlns:ma14="http://schemas.microsoft.com/office/mac/drawingml/2011/main" xmlns="" val="1"/>
                </a:ext>
              </a:extLst>
            </p:spPr>
            <p:txBody>
              <a:bodyPr wrap="square" lIns="0" tIns="0" rIns="0" bIns="0">
                <a:spAutoFit/>
              </a:bodyPr>
              <a:lstStyle/>
              <a:p>
                <a:pPr algn="ctr" defTabSz="412750" hangingPunct="0">
                  <a:defRPr sz="2000" b="0">
                    <a:solidFill>
                      <a:srgbClr val="1C1F25"/>
                    </a:solidFill>
                    <a:latin typeface="Roboto Bold"/>
                    <a:ea typeface="Roboto Bold"/>
                    <a:cs typeface="Roboto Bold"/>
                    <a:sym typeface="Roboto Bold"/>
                  </a:defRPr>
                </a:pPr>
                <a:endParaRPr sz="12000" kern="0" dirty="0">
                  <a:solidFill>
                    <a:srgbClr val="4BACC6">
                      <a:lumMod val="60000"/>
                      <a:lumOff val="40000"/>
                    </a:srgbClr>
                  </a:solidFill>
                  <a:latin typeface="UTM Erie Black" panose="02040603050506020204" pitchFamily="18" charset="0"/>
                  <a:ea typeface="仓耳玄三M W05" panose="02020400000000000000" pitchFamily="18" charset="-122"/>
                  <a:cs typeface="Roboto Bold"/>
                  <a:sym typeface="Roboto Light"/>
                </a:endParaRPr>
              </a:p>
            </p:txBody>
          </p:sp>
        </p:grpSp>
      </p:grpSp>
      <p:pic>
        <p:nvPicPr>
          <p:cNvPr id="16" name="Picture 3" descr="00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21127653">
            <a:off x="604123" y="1256309"/>
            <a:ext cx="5023370" cy="35165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87467053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1000"/>
                                        <p:tgtEl>
                                          <p:spTgt spid="7"/>
                                        </p:tgtEl>
                                      </p:cBhvr>
                                    </p:animEffect>
                                    <p:anim calcmode="lin" valueType="num">
                                      <p:cBhvr>
                                        <p:cTn id="13" dur="1000" fill="hold"/>
                                        <p:tgtEl>
                                          <p:spTgt spid="7"/>
                                        </p:tgtEl>
                                        <p:attrNameLst>
                                          <p:attrName>ppt_x</p:attrName>
                                        </p:attrNameLst>
                                      </p:cBhvr>
                                      <p:tavLst>
                                        <p:tav tm="0">
                                          <p:val>
                                            <p:strVal val="#ppt_x"/>
                                          </p:val>
                                        </p:tav>
                                        <p:tav tm="100000">
                                          <p:val>
                                            <p:strVal val="#ppt_x"/>
                                          </p:val>
                                        </p:tav>
                                      </p:tavLst>
                                    </p:anim>
                                    <p:anim calcmode="lin" valueType="num">
                                      <p:cBhvr>
                                        <p:cTn id="14" dur="1000" fill="hold"/>
                                        <p:tgtEl>
                                          <p:spTgt spid="7"/>
                                        </p:tgtEl>
                                        <p:attrNameLst>
                                          <p:attrName>ppt_y</p:attrName>
                                        </p:attrNameLst>
                                      </p:cBhvr>
                                      <p:tavLst>
                                        <p:tav tm="0">
                                          <p:val>
                                            <p:strVal val="#ppt_y+.1"/>
                                          </p:val>
                                        </p:tav>
                                        <p:tav tm="100000">
                                          <p:val>
                                            <p:strVal val="#ppt_y"/>
                                          </p:val>
                                        </p:tav>
                                      </p:tavLst>
                                    </p:anim>
                                  </p:childTnLst>
                                </p:cTn>
                              </p:par>
                            </p:childTnLst>
                          </p:cTn>
                        </p:par>
                        <p:par>
                          <p:cTn id="15" fill="hold">
                            <p:stCondLst>
                              <p:cond delay="1000"/>
                            </p:stCondLst>
                            <p:childTnLst>
                              <p:par>
                                <p:cTn id="16" presetID="17" presetClass="entr" presetSubtype="10" fill="hold" nodeType="afterEffect">
                                  <p:stCondLst>
                                    <p:cond delay="0"/>
                                  </p:stCondLst>
                                  <p:childTnLst>
                                    <p:set>
                                      <p:cBhvr>
                                        <p:cTn id="17" dur="1" fill="hold">
                                          <p:stCondLst>
                                            <p:cond delay="0"/>
                                          </p:stCondLst>
                                        </p:cTn>
                                        <p:tgtEl>
                                          <p:spTgt spid="16"/>
                                        </p:tgtEl>
                                        <p:attrNameLst>
                                          <p:attrName>style.visibility</p:attrName>
                                        </p:attrNameLst>
                                      </p:cBhvr>
                                      <p:to>
                                        <p:strVal val="visible"/>
                                      </p:to>
                                    </p:set>
                                    <p:anim calcmode="lin" valueType="num">
                                      <p:cBhvr>
                                        <p:cTn id="18" dur="2000" fill="hold"/>
                                        <p:tgtEl>
                                          <p:spTgt spid="16"/>
                                        </p:tgtEl>
                                        <p:attrNameLst>
                                          <p:attrName>ppt_w</p:attrName>
                                        </p:attrNameLst>
                                      </p:cBhvr>
                                      <p:tavLst>
                                        <p:tav tm="0">
                                          <p:val>
                                            <p:fltVal val="0"/>
                                          </p:val>
                                        </p:tav>
                                        <p:tav tm="100000">
                                          <p:val>
                                            <p:strVal val="#ppt_w"/>
                                          </p:val>
                                        </p:tav>
                                      </p:tavLst>
                                    </p:anim>
                                    <p:anim calcmode="lin" valueType="num">
                                      <p:cBhvr>
                                        <p:cTn id="19" dur="2000" fill="hold"/>
                                        <p:tgtEl>
                                          <p:spTgt spid="16"/>
                                        </p:tgtEl>
                                        <p:attrNameLst>
                                          <p:attrName>ppt_h</p:attrName>
                                        </p:attrNameLst>
                                      </p:cBhvr>
                                      <p:tavLst>
                                        <p:tav tm="0">
                                          <p:val>
                                            <p:strVal val="#ppt_h"/>
                                          </p:val>
                                        </p:tav>
                                        <p:tav tm="100000">
                                          <p:val>
                                            <p:strVal val="#ppt_h"/>
                                          </p:val>
                                        </p:tav>
                                      </p:tavLst>
                                    </p:anim>
                                  </p:childTnLst>
                                </p:cTn>
                              </p:par>
                            </p:childTnLst>
                          </p:cTn>
                        </p:par>
                        <p:par>
                          <p:cTn id="20" fill="hold">
                            <p:stCondLst>
                              <p:cond delay="3000"/>
                            </p:stCondLst>
                            <p:childTnLst>
                              <p:par>
                                <p:cTn id="21" presetID="8" presetClass="emph" presetSubtype="0" fill="hold" nodeType="afterEffect">
                                  <p:stCondLst>
                                    <p:cond delay="0"/>
                                  </p:stCondLst>
                                  <p:childTnLst>
                                    <p:animRot by="21600000">
                                      <p:cBhvr>
                                        <p:cTn id="22" dur="2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240642" name="Picture 2" descr="3 006_0"/>
          <p:cNvPicPr>
            <a:picLocks noChangeAspect="1" noChangeArrowheads="1"/>
          </p:cNvPicPr>
          <p:nvPr/>
        </p:nvPicPr>
        <p:blipFill>
          <a:blip r:embed="rId3">
            <a:lum contrast="18000"/>
            <a:extLst>
              <a:ext uri="{28A0092B-C50C-407E-A947-70E740481C1C}">
                <a14:useLocalDpi xmlns:a14="http://schemas.microsoft.com/office/drawing/2010/main" val="0"/>
              </a:ext>
            </a:extLst>
          </a:blip>
          <a:srcRect l="3334" r="3334" b="6293"/>
          <a:stretch>
            <a:fillRect/>
          </a:stretch>
        </p:blipFill>
        <p:spPr bwMode="auto">
          <a:xfrm>
            <a:off x="191344" y="1124744"/>
            <a:ext cx="11809312" cy="56166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40643" name="Rectangle 3"/>
          <p:cNvSpPr>
            <a:spLocks noGrp="1" noChangeArrowheads="1"/>
          </p:cNvSpPr>
          <p:nvPr>
            <p:ph type="title"/>
          </p:nvPr>
        </p:nvSpPr>
        <p:spPr>
          <a:xfrm>
            <a:off x="191344" y="-27384"/>
            <a:ext cx="11809312" cy="1143000"/>
          </a:xfrm>
        </p:spPr>
        <p:txBody>
          <a:bodyPr/>
          <a:lstStyle/>
          <a:p>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Trong</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một</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trận</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giao</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tranh</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với</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dân</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đảo</a:t>
            </a:r>
            <a:r>
              <a:rPr lang="en-US" sz="3200" b="1" dirty="0">
                <a:latin typeface="Times New Roman" panose="02020603050405020304" pitchFamily="18" charset="0"/>
                <a:cs typeface="Times New Roman" panose="02020603050405020304" pitchFamily="18" charset="0"/>
              </a:rPr>
              <a:t> Ma-tan, Ma-</a:t>
            </a:r>
            <a:r>
              <a:rPr lang="en-US" sz="3200" b="1" dirty="0" err="1">
                <a:latin typeface="Times New Roman" panose="02020603050405020304" pitchFamily="18" charset="0"/>
                <a:cs typeface="Times New Roman" panose="02020603050405020304" pitchFamily="18" charset="0"/>
              </a:rPr>
              <a:t>gien</a:t>
            </a:r>
            <a:r>
              <a:rPr lang="en-US" sz="3200" b="1" dirty="0">
                <a:latin typeface="Times New Roman" panose="02020603050405020304" pitchFamily="18" charset="0"/>
                <a:cs typeface="Times New Roman" panose="02020603050405020304" pitchFamily="18" charset="0"/>
              </a:rPr>
              <a:t>-</a:t>
            </a:r>
            <a:r>
              <a:rPr lang="en-US" sz="3200" b="1" dirty="0" err="1">
                <a:latin typeface="Times New Roman" panose="02020603050405020304" pitchFamily="18" charset="0"/>
                <a:cs typeface="Times New Roman" panose="02020603050405020304" pitchFamily="18" charset="0"/>
              </a:rPr>
              <a:t>lăng</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đã</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bỏ</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mạng</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không</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kịp</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nhìn</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thấy</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kết</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quả</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công</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việc</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mình</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làm</a:t>
            </a:r>
            <a:r>
              <a:rPr lang="en-US" sz="3200" b="1" dirty="0">
                <a:latin typeface="Times New Roman" panose="02020603050405020304" pitchFamily="18" charset="0"/>
                <a:cs typeface="Times New Roman" panose="02020603050405020304" pitchFamily="18" charset="0"/>
              </a:rPr>
              <a:t>.</a:t>
            </a:r>
          </a:p>
        </p:txBody>
      </p:sp>
      <p:sp>
        <p:nvSpPr>
          <p:cNvPr id="240644" name="Oval 4"/>
          <p:cNvSpPr>
            <a:spLocks noChangeArrowheads="1"/>
          </p:cNvSpPr>
          <p:nvPr/>
        </p:nvSpPr>
        <p:spPr bwMode="auto">
          <a:xfrm>
            <a:off x="1676400" y="6324600"/>
            <a:ext cx="609600" cy="53340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r>
              <a:rPr lang="en-US" sz="3200">
                <a:solidFill>
                  <a:srgbClr val="000000"/>
                </a:solidFill>
              </a:rPr>
              <a:t>4</a:t>
            </a:r>
          </a:p>
        </p:txBody>
      </p:sp>
    </p:spTree>
    <p:extLst>
      <p:ext uri="{BB962C8B-B14F-4D97-AF65-F5344CB8AC3E}">
        <p14:creationId xmlns:p14="http://schemas.microsoft.com/office/powerpoint/2010/main" val="4034107440"/>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8" presetClass="emph" presetSubtype="0" fill="hold" grpId="0" nodeType="withEffect">
                                  <p:stCondLst>
                                    <p:cond delay="0"/>
                                  </p:stCondLst>
                                  <p:iterate type="lt">
                                    <p:tmPct val="4000"/>
                                  </p:iterate>
                                  <p:childTnLst>
                                    <p:set>
                                      <p:cBhvr>
                                        <p:cTn id="6" dur="500" fill="hold"/>
                                        <p:tgtEl>
                                          <p:spTgt spid="240643"/>
                                        </p:tgtEl>
                                        <p:attrNameLst>
                                          <p:attrName>style.textDecorationUnderline</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0643"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extBox 3"/>
          <p:cNvSpPr txBox="1">
            <a:spLocks noChangeArrowheads="1"/>
          </p:cNvSpPr>
          <p:nvPr/>
        </p:nvSpPr>
        <p:spPr bwMode="auto">
          <a:xfrm>
            <a:off x="1762200" y="6237312"/>
            <a:ext cx="890580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fontAlgn="base" hangingPunct="1">
              <a:spcBef>
                <a:spcPct val="0"/>
              </a:spcBef>
              <a:spcAft>
                <a:spcPct val="0"/>
              </a:spcAft>
            </a:pPr>
            <a:r>
              <a:rPr lang="en-US" sz="3600" b="1" dirty="0" err="1">
                <a:solidFill>
                  <a:srgbClr val="FF00FF"/>
                </a:solidFill>
                <a:latin typeface="Times New Roman" panose="02020603050405020304" pitchFamily="18" charset="0"/>
                <a:cs typeface="Times New Roman" panose="02020603050405020304" pitchFamily="18" charset="0"/>
              </a:rPr>
              <a:t>Đảo</a:t>
            </a:r>
            <a:r>
              <a:rPr lang="en-US" sz="3600" b="1" dirty="0">
                <a:solidFill>
                  <a:srgbClr val="FF00FF"/>
                </a:solidFill>
                <a:latin typeface="Times New Roman" panose="02020603050405020304" pitchFamily="18" charset="0"/>
                <a:cs typeface="Times New Roman" panose="02020603050405020304" pitchFamily="18" charset="0"/>
              </a:rPr>
              <a:t> Ma-tan (Phi-lip-pin) </a:t>
            </a:r>
            <a:r>
              <a:rPr lang="en-US" sz="3600" b="1" dirty="0" err="1">
                <a:solidFill>
                  <a:srgbClr val="FF00FF"/>
                </a:solidFill>
                <a:latin typeface="Times New Roman" panose="02020603050405020304" pitchFamily="18" charset="0"/>
                <a:cs typeface="Times New Roman" panose="02020603050405020304" pitchFamily="18" charset="0"/>
              </a:rPr>
              <a:t>ngày</a:t>
            </a:r>
            <a:r>
              <a:rPr lang="en-US" sz="3600" b="1" dirty="0">
                <a:solidFill>
                  <a:srgbClr val="FF00FF"/>
                </a:solidFill>
                <a:latin typeface="Times New Roman" panose="02020603050405020304" pitchFamily="18" charset="0"/>
                <a:cs typeface="Times New Roman" panose="02020603050405020304" pitchFamily="18" charset="0"/>
              </a:rPr>
              <a:t> nay</a:t>
            </a:r>
          </a:p>
        </p:txBody>
      </p:sp>
      <p:pic>
        <p:nvPicPr>
          <p:cNvPr id="12291" name="Picture 2" descr="D:\Documents\Hong Diep document\Anh tu lieu\Magienlang\461879-Travel_Picture-Mactan_Island.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3352" y="188640"/>
            <a:ext cx="11593288" cy="61359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225743507"/>
      </p:ext>
    </p:extLst>
  </p:cSld>
  <p:clrMapOvr>
    <a:masterClrMapping/>
  </p:clrMapOvr>
  <p:transition spd="slow">
    <p:wheel spokes="8"/>
    <p:sndAc>
      <p:stSnd>
        <p:snd r:embed="rId2" name="camera.wav"/>
      </p:stSnd>
    </p:sndAc>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2690" name="Picture 2" descr="3 007_0"/>
          <p:cNvPicPr>
            <a:picLocks noChangeAspect="1" noChangeArrowheads="1"/>
          </p:cNvPicPr>
          <p:nvPr/>
        </p:nvPicPr>
        <p:blipFill>
          <a:blip r:embed="rId3">
            <a:lum contrast="12000"/>
            <a:extLst>
              <a:ext uri="{28A0092B-C50C-407E-A947-70E740481C1C}">
                <a14:useLocalDpi xmlns:a14="http://schemas.microsoft.com/office/drawing/2010/main" val="0"/>
              </a:ext>
            </a:extLst>
          </a:blip>
          <a:srcRect t="2179" r="1666" b="2179"/>
          <a:stretch>
            <a:fillRect/>
          </a:stretch>
        </p:blipFill>
        <p:spPr bwMode="auto">
          <a:xfrm>
            <a:off x="263352" y="1484784"/>
            <a:ext cx="11665296" cy="52565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42691" name="Rectangle 3"/>
          <p:cNvSpPr>
            <a:spLocks noGrp="1" noChangeArrowheads="1"/>
          </p:cNvSpPr>
          <p:nvPr>
            <p:ph type="title"/>
          </p:nvPr>
        </p:nvSpPr>
        <p:spPr>
          <a:xfrm>
            <a:off x="191344" y="116632"/>
            <a:ext cx="11449272" cy="1143000"/>
          </a:xfrm>
        </p:spPr>
        <p:txBody>
          <a:bodyPr/>
          <a:lstStyle/>
          <a:p>
            <a:r>
              <a:rPr lang="en-US" sz="2800" b="1" dirty="0" err="1">
                <a:latin typeface="Times New Roman" panose="02020603050405020304" pitchFamily="18" charset="0"/>
                <a:cs typeface="Times New Roman" panose="02020603050405020304" pitchFamily="18" charset="0"/>
              </a:rPr>
              <a:t>Những</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thủy</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thủ</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còn</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lại</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tiếp</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tục</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vượt</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Ấn</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Độ</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Dương</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tìm</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đường</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trở</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về</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châu</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Âu</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Ngày</a:t>
            </a:r>
            <a:r>
              <a:rPr lang="en-US" sz="2800" b="1" dirty="0">
                <a:latin typeface="Times New Roman" panose="02020603050405020304" pitchFamily="18" charset="0"/>
                <a:cs typeface="Times New Roman" panose="02020603050405020304" pitchFamily="18" charset="0"/>
              </a:rPr>
              <a:t> 8 </a:t>
            </a:r>
            <a:r>
              <a:rPr lang="en-US" sz="2800" b="1" dirty="0" err="1">
                <a:latin typeface="Times New Roman" panose="02020603050405020304" pitchFamily="18" charset="0"/>
                <a:cs typeface="Times New Roman" panose="02020603050405020304" pitchFamily="18" charset="0"/>
              </a:rPr>
              <a:t>tháng</a:t>
            </a:r>
            <a:r>
              <a:rPr lang="en-US" sz="2800" b="1" dirty="0">
                <a:latin typeface="Times New Roman" panose="02020603050405020304" pitchFamily="18" charset="0"/>
                <a:cs typeface="Times New Roman" panose="02020603050405020304" pitchFamily="18" charset="0"/>
              </a:rPr>
              <a:t> 9 </a:t>
            </a:r>
            <a:r>
              <a:rPr lang="en-US" sz="2800" b="1" dirty="0" err="1">
                <a:latin typeface="Times New Roman" panose="02020603050405020304" pitchFamily="18" charset="0"/>
                <a:cs typeface="Times New Roman" panose="02020603050405020304" pitchFamily="18" charset="0"/>
              </a:rPr>
              <a:t>năm</a:t>
            </a:r>
            <a:r>
              <a:rPr lang="en-US" sz="2800" b="1" dirty="0">
                <a:latin typeface="Times New Roman" panose="02020603050405020304" pitchFamily="18" charset="0"/>
                <a:cs typeface="Times New Roman" panose="02020603050405020304" pitchFamily="18" charset="0"/>
              </a:rPr>
              <a:t> 1522, </a:t>
            </a:r>
            <a:r>
              <a:rPr lang="en-US" sz="2800" b="1" dirty="0" err="1">
                <a:latin typeface="Times New Roman" panose="02020603050405020304" pitchFamily="18" charset="0"/>
                <a:cs typeface="Times New Roman" panose="02020603050405020304" pitchFamily="18" charset="0"/>
              </a:rPr>
              <a:t>đoàn</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thám</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hiểm</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chỉ</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còn</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một</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chiếc</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thuyền</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với</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mười</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tám</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thủy</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thủ</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sống</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sót</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cập</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bờ</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biển</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Tây</a:t>
            </a:r>
            <a:r>
              <a:rPr lang="en-US" sz="2800" b="1" dirty="0">
                <a:latin typeface="Times New Roman" panose="02020603050405020304" pitchFamily="18" charset="0"/>
                <a:cs typeface="Times New Roman" panose="02020603050405020304" pitchFamily="18" charset="0"/>
              </a:rPr>
              <a:t> Ban </a:t>
            </a:r>
            <a:r>
              <a:rPr lang="en-US" sz="2800" b="1" dirty="0" err="1">
                <a:latin typeface="Times New Roman" panose="02020603050405020304" pitchFamily="18" charset="0"/>
                <a:cs typeface="Times New Roman" panose="02020603050405020304" pitchFamily="18" charset="0"/>
              </a:rPr>
              <a:t>Nha</a:t>
            </a:r>
            <a:endParaRPr lang="en-US" sz="28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014902711"/>
      </p:ext>
    </p:extLst>
  </p:cSld>
  <p:clrMapOvr>
    <a:masterClrMapping/>
  </p:clrMapOvr>
  <p:transition>
    <p:randomBar dir="vert"/>
  </p:transition>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3" name="Freeform 2"/>
          <p:cNvSpPr/>
          <p:nvPr/>
        </p:nvSpPr>
        <p:spPr>
          <a:xfrm>
            <a:off x="2594539" y="1681316"/>
            <a:ext cx="8043964" cy="3333136"/>
          </a:xfrm>
          <a:custGeom>
            <a:avLst/>
            <a:gdLst>
              <a:gd name="connsiteX0" fmla="*/ 8043964 w 8043964"/>
              <a:gd name="connsiteY0" fmla="*/ 1106129 h 3333136"/>
              <a:gd name="connsiteX1" fmla="*/ 7881732 w 8043964"/>
              <a:gd name="connsiteY1" fmla="*/ 1091381 h 3333136"/>
              <a:gd name="connsiteX2" fmla="*/ 7793242 w 8043964"/>
              <a:gd name="connsiteY2" fmla="*/ 1061884 h 3333136"/>
              <a:gd name="connsiteX3" fmla="*/ 7277048 w 8043964"/>
              <a:gd name="connsiteY3" fmla="*/ 1076632 h 3333136"/>
              <a:gd name="connsiteX4" fmla="*/ 7188558 w 8043964"/>
              <a:gd name="connsiteY4" fmla="*/ 1135626 h 3333136"/>
              <a:gd name="connsiteX5" fmla="*/ 7159061 w 8043964"/>
              <a:gd name="connsiteY5" fmla="*/ 1179871 h 3333136"/>
              <a:gd name="connsiteX6" fmla="*/ 6923087 w 8043964"/>
              <a:gd name="connsiteY6" fmla="*/ 1194619 h 3333136"/>
              <a:gd name="connsiteX7" fmla="*/ 6878842 w 8043964"/>
              <a:gd name="connsiteY7" fmla="*/ 1209368 h 3333136"/>
              <a:gd name="connsiteX8" fmla="*/ 6849345 w 8043964"/>
              <a:gd name="connsiteY8" fmla="*/ 1253613 h 3333136"/>
              <a:gd name="connsiteX9" fmla="*/ 6923087 w 8043964"/>
              <a:gd name="connsiteY9" fmla="*/ 1371600 h 3333136"/>
              <a:gd name="connsiteX10" fmla="*/ 7026326 w 8043964"/>
              <a:gd name="connsiteY10" fmla="*/ 1327355 h 3333136"/>
              <a:gd name="connsiteX11" fmla="*/ 7129564 w 8043964"/>
              <a:gd name="connsiteY11" fmla="*/ 1342103 h 3333136"/>
              <a:gd name="connsiteX12" fmla="*/ 7173809 w 8043964"/>
              <a:gd name="connsiteY12" fmla="*/ 1386349 h 3333136"/>
              <a:gd name="connsiteX13" fmla="*/ 7203306 w 8043964"/>
              <a:gd name="connsiteY13" fmla="*/ 1430594 h 3333136"/>
              <a:gd name="connsiteX14" fmla="*/ 7262300 w 8043964"/>
              <a:gd name="connsiteY14" fmla="*/ 1460090 h 3333136"/>
              <a:gd name="connsiteX15" fmla="*/ 7380287 w 8043964"/>
              <a:gd name="connsiteY15" fmla="*/ 1489587 h 3333136"/>
              <a:gd name="connsiteX16" fmla="*/ 7424532 w 8043964"/>
              <a:gd name="connsiteY16" fmla="*/ 1504336 h 3333136"/>
              <a:gd name="connsiteX17" fmla="*/ 7454029 w 8043964"/>
              <a:gd name="connsiteY17" fmla="*/ 1637071 h 3333136"/>
              <a:gd name="connsiteX18" fmla="*/ 7498274 w 8043964"/>
              <a:gd name="connsiteY18" fmla="*/ 1666568 h 3333136"/>
              <a:gd name="connsiteX19" fmla="*/ 7527771 w 8043964"/>
              <a:gd name="connsiteY19" fmla="*/ 1710813 h 3333136"/>
              <a:gd name="connsiteX20" fmla="*/ 7572016 w 8043964"/>
              <a:gd name="connsiteY20" fmla="*/ 1740310 h 3333136"/>
              <a:gd name="connsiteX21" fmla="*/ 7631009 w 8043964"/>
              <a:gd name="connsiteY21" fmla="*/ 1828800 h 3333136"/>
              <a:gd name="connsiteX22" fmla="*/ 7601513 w 8043964"/>
              <a:gd name="connsiteY22" fmla="*/ 1887794 h 3333136"/>
              <a:gd name="connsiteX23" fmla="*/ 7557267 w 8043964"/>
              <a:gd name="connsiteY23" fmla="*/ 1917290 h 3333136"/>
              <a:gd name="connsiteX24" fmla="*/ 7542519 w 8043964"/>
              <a:gd name="connsiteY24" fmla="*/ 1976284 h 3333136"/>
              <a:gd name="connsiteX25" fmla="*/ 7513022 w 8043964"/>
              <a:gd name="connsiteY25" fmla="*/ 2020529 h 3333136"/>
              <a:gd name="connsiteX26" fmla="*/ 7454029 w 8043964"/>
              <a:gd name="connsiteY26" fmla="*/ 2123768 h 3333136"/>
              <a:gd name="connsiteX27" fmla="*/ 7409784 w 8043964"/>
              <a:gd name="connsiteY27" fmla="*/ 2153265 h 3333136"/>
              <a:gd name="connsiteX28" fmla="*/ 7321293 w 8043964"/>
              <a:gd name="connsiteY28" fmla="*/ 2182761 h 3333136"/>
              <a:gd name="connsiteX29" fmla="*/ 7188558 w 8043964"/>
              <a:gd name="connsiteY29" fmla="*/ 2256503 h 3333136"/>
              <a:gd name="connsiteX30" fmla="*/ 6982080 w 8043964"/>
              <a:gd name="connsiteY30" fmla="*/ 2271252 h 3333136"/>
              <a:gd name="connsiteX31" fmla="*/ 6967332 w 8043964"/>
              <a:gd name="connsiteY31" fmla="*/ 2315497 h 3333136"/>
              <a:gd name="connsiteX32" fmla="*/ 6923087 w 8043964"/>
              <a:gd name="connsiteY32" fmla="*/ 2330245 h 3333136"/>
              <a:gd name="connsiteX33" fmla="*/ 6819848 w 8043964"/>
              <a:gd name="connsiteY33" fmla="*/ 2359742 h 3333136"/>
              <a:gd name="connsiteX34" fmla="*/ 6731358 w 8043964"/>
              <a:gd name="connsiteY34" fmla="*/ 2418736 h 3333136"/>
              <a:gd name="connsiteX35" fmla="*/ 6687113 w 8043964"/>
              <a:gd name="connsiteY35" fmla="*/ 2462981 h 3333136"/>
              <a:gd name="connsiteX36" fmla="*/ 6642867 w 8043964"/>
              <a:gd name="connsiteY36" fmla="*/ 2477729 h 3333136"/>
              <a:gd name="connsiteX37" fmla="*/ 6539629 w 8043964"/>
              <a:gd name="connsiteY37" fmla="*/ 2507226 h 3333136"/>
              <a:gd name="connsiteX38" fmla="*/ 6510132 w 8043964"/>
              <a:gd name="connsiteY38" fmla="*/ 2551471 h 3333136"/>
              <a:gd name="connsiteX39" fmla="*/ 6406893 w 8043964"/>
              <a:gd name="connsiteY39" fmla="*/ 2595716 h 3333136"/>
              <a:gd name="connsiteX40" fmla="*/ 6362648 w 8043964"/>
              <a:gd name="connsiteY40" fmla="*/ 2625213 h 3333136"/>
              <a:gd name="connsiteX41" fmla="*/ 6274158 w 8043964"/>
              <a:gd name="connsiteY41" fmla="*/ 2698955 h 3333136"/>
              <a:gd name="connsiteX42" fmla="*/ 6259409 w 8043964"/>
              <a:gd name="connsiteY42" fmla="*/ 2743200 h 3333136"/>
              <a:gd name="connsiteX43" fmla="*/ 6170919 w 8043964"/>
              <a:gd name="connsiteY43" fmla="*/ 2772697 h 3333136"/>
              <a:gd name="connsiteX44" fmla="*/ 6038184 w 8043964"/>
              <a:gd name="connsiteY44" fmla="*/ 2831690 h 3333136"/>
              <a:gd name="connsiteX45" fmla="*/ 5949693 w 8043964"/>
              <a:gd name="connsiteY45" fmla="*/ 2861187 h 3333136"/>
              <a:gd name="connsiteX46" fmla="*/ 5861203 w 8043964"/>
              <a:gd name="connsiteY46" fmla="*/ 2890684 h 3333136"/>
              <a:gd name="connsiteX47" fmla="*/ 5743216 w 8043964"/>
              <a:gd name="connsiteY47" fmla="*/ 2920181 h 3333136"/>
              <a:gd name="connsiteX48" fmla="*/ 5610480 w 8043964"/>
              <a:gd name="connsiteY48" fmla="*/ 2964426 h 3333136"/>
              <a:gd name="connsiteX49" fmla="*/ 5566235 w 8043964"/>
              <a:gd name="connsiteY49" fmla="*/ 2979174 h 3333136"/>
              <a:gd name="connsiteX50" fmla="*/ 5521990 w 8043964"/>
              <a:gd name="connsiteY50" fmla="*/ 3008671 h 3333136"/>
              <a:gd name="connsiteX51" fmla="*/ 4651835 w 8043964"/>
              <a:gd name="connsiteY51" fmla="*/ 3023419 h 3333136"/>
              <a:gd name="connsiteX52" fmla="*/ 4533848 w 8043964"/>
              <a:gd name="connsiteY52" fmla="*/ 3052916 h 3333136"/>
              <a:gd name="connsiteX53" fmla="*/ 4194635 w 8043964"/>
              <a:gd name="connsiteY53" fmla="*/ 3067665 h 3333136"/>
              <a:gd name="connsiteX54" fmla="*/ 4106145 w 8043964"/>
              <a:gd name="connsiteY54" fmla="*/ 3097161 h 3333136"/>
              <a:gd name="connsiteX55" fmla="*/ 4061900 w 8043964"/>
              <a:gd name="connsiteY55" fmla="*/ 3111910 h 3333136"/>
              <a:gd name="connsiteX56" fmla="*/ 3929164 w 8043964"/>
              <a:gd name="connsiteY56" fmla="*/ 3185652 h 3333136"/>
              <a:gd name="connsiteX57" fmla="*/ 3398222 w 8043964"/>
              <a:gd name="connsiteY57" fmla="*/ 3200400 h 3333136"/>
              <a:gd name="connsiteX58" fmla="*/ 3353977 w 8043964"/>
              <a:gd name="connsiteY58" fmla="*/ 3215149 h 3333136"/>
              <a:gd name="connsiteX59" fmla="*/ 3294984 w 8043964"/>
              <a:gd name="connsiteY59" fmla="*/ 3229897 h 3333136"/>
              <a:gd name="connsiteX60" fmla="*/ 3250738 w 8043964"/>
              <a:gd name="connsiteY60" fmla="*/ 3259394 h 3333136"/>
              <a:gd name="connsiteX61" fmla="*/ 3221242 w 8043964"/>
              <a:gd name="connsiteY61" fmla="*/ 3303639 h 3333136"/>
              <a:gd name="connsiteX62" fmla="*/ 3118003 w 8043964"/>
              <a:gd name="connsiteY62" fmla="*/ 3318387 h 3333136"/>
              <a:gd name="connsiteX63" fmla="*/ 3044261 w 8043964"/>
              <a:gd name="connsiteY63" fmla="*/ 3333136 h 3333136"/>
              <a:gd name="connsiteX64" fmla="*/ 2631306 w 8043964"/>
              <a:gd name="connsiteY64" fmla="*/ 3318387 h 3333136"/>
              <a:gd name="connsiteX65" fmla="*/ 2513319 w 8043964"/>
              <a:gd name="connsiteY65" fmla="*/ 3244645 h 3333136"/>
              <a:gd name="connsiteX66" fmla="*/ 2469074 w 8043964"/>
              <a:gd name="connsiteY66" fmla="*/ 3229897 h 3333136"/>
              <a:gd name="connsiteX67" fmla="*/ 2247848 w 8043964"/>
              <a:gd name="connsiteY67" fmla="*/ 3244645 h 3333136"/>
              <a:gd name="connsiteX68" fmla="*/ 2159358 w 8043964"/>
              <a:gd name="connsiteY68" fmla="*/ 3274142 h 3333136"/>
              <a:gd name="connsiteX69" fmla="*/ 1879138 w 8043964"/>
              <a:gd name="connsiteY69" fmla="*/ 3259394 h 3333136"/>
              <a:gd name="connsiteX70" fmla="*/ 1805396 w 8043964"/>
              <a:gd name="connsiteY70" fmla="*/ 3185652 h 3333136"/>
              <a:gd name="connsiteX71" fmla="*/ 1775900 w 8043964"/>
              <a:gd name="connsiteY71" fmla="*/ 3141407 h 3333136"/>
              <a:gd name="connsiteX72" fmla="*/ 1746403 w 8043964"/>
              <a:gd name="connsiteY72" fmla="*/ 3052916 h 3333136"/>
              <a:gd name="connsiteX73" fmla="*/ 1702158 w 8043964"/>
              <a:gd name="connsiteY73" fmla="*/ 3008671 h 3333136"/>
              <a:gd name="connsiteX74" fmla="*/ 1643164 w 8043964"/>
              <a:gd name="connsiteY74" fmla="*/ 2920181 h 3333136"/>
              <a:gd name="connsiteX75" fmla="*/ 1539926 w 8043964"/>
              <a:gd name="connsiteY75" fmla="*/ 2875936 h 3333136"/>
              <a:gd name="connsiteX76" fmla="*/ 1421938 w 8043964"/>
              <a:gd name="connsiteY76" fmla="*/ 2772697 h 3333136"/>
              <a:gd name="connsiteX77" fmla="*/ 1377693 w 8043964"/>
              <a:gd name="connsiteY77" fmla="*/ 2728452 h 3333136"/>
              <a:gd name="connsiteX78" fmla="*/ 1348196 w 8043964"/>
              <a:gd name="connsiteY78" fmla="*/ 2684207 h 3333136"/>
              <a:gd name="connsiteX79" fmla="*/ 1303951 w 8043964"/>
              <a:gd name="connsiteY79" fmla="*/ 2654710 h 3333136"/>
              <a:gd name="connsiteX80" fmla="*/ 1230209 w 8043964"/>
              <a:gd name="connsiteY80" fmla="*/ 2566219 h 3333136"/>
              <a:gd name="connsiteX81" fmla="*/ 1185964 w 8043964"/>
              <a:gd name="connsiteY81" fmla="*/ 2536723 h 3333136"/>
              <a:gd name="connsiteX82" fmla="*/ 1141719 w 8043964"/>
              <a:gd name="connsiteY82" fmla="*/ 2492478 h 3333136"/>
              <a:gd name="connsiteX83" fmla="*/ 1097474 w 8043964"/>
              <a:gd name="connsiteY83" fmla="*/ 2477729 h 3333136"/>
              <a:gd name="connsiteX84" fmla="*/ 1038480 w 8043964"/>
              <a:gd name="connsiteY84" fmla="*/ 2448232 h 3333136"/>
              <a:gd name="connsiteX85" fmla="*/ 994235 w 8043964"/>
              <a:gd name="connsiteY85" fmla="*/ 2403987 h 3333136"/>
              <a:gd name="connsiteX86" fmla="*/ 949990 w 8043964"/>
              <a:gd name="connsiteY86" fmla="*/ 2344994 h 3333136"/>
              <a:gd name="connsiteX87" fmla="*/ 861500 w 8043964"/>
              <a:gd name="connsiteY87" fmla="*/ 2315497 h 3333136"/>
              <a:gd name="connsiteX88" fmla="*/ 787758 w 8043964"/>
              <a:gd name="connsiteY88" fmla="*/ 2197510 h 3333136"/>
              <a:gd name="connsiteX89" fmla="*/ 714016 w 8043964"/>
              <a:gd name="connsiteY89" fmla="*/ 2168013 h 3333136"/>
              <a:gd name="connsiteX90" fmla="*/ 655022 w 8043964"/>
              <a:gd name="connsiteY90" fmla="*/ 2094271 h 3333136"/>
              <a:gd name="connsiteX91" fmla="*/ 625526 w 8043964"/>
              <a:gd name="connsiteY91" fmla="*/ 2050026 h 3333136"/>
              <a:gd name="connsiteX92" fmla="*/ 537035 w 8043964"/>
              <a:gd name="connsiteY92" fmla="*/ 1991032 h 3333136"/>
              <a:gd name="connsiteX93" fmla="*/ 492790 w 8043964"/>
              <a:gd name="connsiteY93" fmla="*/ 1961536 h 3333136"/>
              <a:gd name="connsiteX94" fmla="*/ 478042 w 8043964"/>
              <a:gd name="connsiteY94" fmla="*/ 1917290 h 3333136"/>
              <a:gd name="connsiteX95" fmla="*/ 389551 w 8043964"/>
              <a:gd name="connsiteY95" fmla="*/ 1858297 h 3333136"/>
              <a:gd name="connsiteX96" fmla="*/ 360055 w 8043964"/>
              <a:gd name="connsiteY96" fmla="*/ 1799303 h 3333136"/>
              <a:gd name="connsiteX97" fmla="*/ 315809 w 8043964"/>
              <a:gd name="connsiteY97" fmla="*/ 1666568 h 3333136"/>
              <a:gd name="connsiteX98" fmla="*/ 286313 w 8043964"/>
              <a:gd name="connsiteY98" fmla="*/ 1578078 h 3333136"/>
              <a:gd name="connsiteX99" fmla="*/ 271564 w 8043964"/>
              <a:gd name="connsiteY99" fmla="*/ 1533832 h 3333136"/>
              <a:gd name="connsiteX100" fmla="*/ 242067 w 8043964"/>
              <a:gd name="connsiteY100" fmla="*/ 1430594 h 3333136"/>
              <a:gd name="connsiteX101" fmla="*/ 197822 w 8043964"/>
              <a:gd name="connsiteY101" fmla="*/ 1386349 h 3333136"/>
              <a:gd name="connsiteX102" fmla="*/ 124080 w 8043964"/>
              <a:gd name="connsiteY102" fmla="*/ 1297858 h 3333136"/>
              <a:gd name="connsiteX103" fmla="*/ 109332 w 8043964"/>
              <a:gd name="connsiteY103" fmla="*/ 1238865 h 3333136"/>
              <a:gd name="connsiteX104" fmla="*/ 94584 w 8043964"/>
              <a:gd name="connsiteY104" fmla="*/ 1165123 h 3333136"/>
              <a:gd name="connsiteX105" fmla="*/ 65087 w 8043964"/>
              <a:gd name="connsiteY105" fmla="*/ 1120878 h 3333136"/>
              <a:gd name="connsiteX106" fmla="*/ 6093 w 8043964"/>
              <a:gd name="connsiteY106" fmla="*/ 943897 h 3333136"/>
              <a:gd name="connsiteX107" fmla="*/ 35590 w 8043964"/>
              <a:gd name="connsiteY107" fmla="*/ 825910 h 3333136"/>
              <a:gd name="connsiteX108" fmla="*/ 50338 w 8043964"/>
              <a:gd name="connsiteY108" fmla="*/ 781665 h 3333136"/>
              <a:gd name="connsiteX109" fmla="*/ 65087 w 8043964"/>
              <a:gd name="connsiteY109" fmla="*/ 707923 h 3333136"/>
              <a:gd name="connsiteX110" fmla="*/ 109332 w 8043964"/>
              <a:gd name="connsiteY110" fmla="*/ 663678 h 3333136"/>
              <a:gd name="connsiteX111" fmla="*/ 197822 w 8043964"/>
              <a:gd name="connsiteY111" fmla="*/ 619432 h 3333136"/>
              <a:gd name="connsiteX112" fmla="*/ 256816 w 8043964"/>
              <a:gd name="connsiteY112" fmla="*/ 516194 h 3333136"/>
              <a:gd name="connsiteX113" fmla="*/ 404300 w 8043964"/>
              <a:gd name="connsiteY113" fmla="*/ 427703 h 3333136"/>
              <a:gd name="connsiteX114" fmla="*/ 433796 w 8043964"/>
              <a:gd name="connsiteY114" fmla="*/ 383458 h 3333136"/>
              <a:gd name="connsiteX115" fmla="*/ 478042 w 8043964"/>
              <a:gd name="connsiteY115" fmla="*/ 368710 h 3333136"/>
              <a:gd name="connsiteX116" fmla="*/ 492790 w 8043964"/>
              <a:gd name="connsiteY116" fmla="*/ 324465 h 3333136"/>
              <a:gd name="connsiteX117" fmla="*/ 566532 w 8043964"/>
              <a:gd name="connsiteY117" fmla="*/ 265471 h 3333136"/>
              <a:gd name="connsiteX118" fmla="*/ 596029 w 8043964"/>
              <a:gd name="connsiteY118" fmla="*/ 176981 h 3333136"/>
              <a:gd name="connsiteX119" fmla="*/ 669771 w 8043964"/>
              <a:gd name="connsiteY119" fmla="*/ 88490 h 3333136"/>
              <a:gd name="connsiteX120" fmla="*/ 684519 w 8043964"/>
              <a:gd name="connsiteY120" fmla="*/ 44245 h 3333136"/>
              <a:gd name="connsiteX121" fmla="*/ 714016 w 8043964"/>
              <a:gd name="connsiteY121" fmla="*/ 0 h 33331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Lst>
            <a:rect l="l" t="t" r="r" b="b"/>
            <a:pathLst>
              <a:path w="8043964" h="3333136">
                <a:moveTo>
                  <a:pt x="8043964" y="1106129"/>
                </a:moveTo>
                <a:cubicBezTo>
                  <a:pt x="7989887" y="1101213"/>
                  <a:pt x="7935206" y="1100818"/>
                  <a:pt x="7881732" y="1091381"/>
                </a:cubicBezTo>
                <a:cubicBezTo>
                  <a:pt x="7851113" y="1085978"/>
                  <a:pt x="7793242" y="1061884"/>
                  <a:pt x="7793242" y="1061884"/>
                </a:cubicBezTo>
                <a:cubicBezTo>
                  <a:pt x="7621177" y="1066800"/>
                  <a:pt x="7447917" y="1055794"/>
                  <a:pt x="7277048" y="1076632"/>
                </a:cubicBezTo>
                <a:cubicBezTo>
                  <a:pt x="7241858" y="1080923"/>
                  <a:pt x="7188558" y="1135626"/>
                  <a:pt x="7188558" y="1135626"/>
                </a:cubicBezTo>
                <a:cubicBezTo>
                  <a:pt x="7178726" y="1150374"/>
                  <a:pt x="7176364" y="1176026"/>
                  <a:pt x="7159061" y="1179871"/>
                </a:cubicBezTo>
                <a:cubicBezTo>
                  <a:pt x="7082126" y="1196967"/>
                  <a:pt x="7001465" y="1186369"/>
                  <a:pt x="6923087" y="1194619"/>
                </a:cubicBezTo>
                <a:cubicBezTo>
                  <a:pt x="6907626" y="1196246"/>
                  <a:pt x="6893590" y="1204452"/>
                  <a:pt x="6878842" y="1209368"/>
                </a:cubicBezTo>
                <a:cubicBezTo>
                  <a:pt x="6869010" y="1224116"/>
                  <a:pt x="6851544" y="1236025"/>
                  <a:pt x="6849345" y="1253613"/>
                </a:cubicBezTo>
                <a:cubicBezTo>
                  <a:pt x="6839840" y="1329653"/>
                  <a:pt x="6872548" y="1333697"/>
                  <a:pt x="6923087" y="1371600"/>
                </a:cubicBezTo>
                <a:cubicBezTo>
                  <a:pt x="6934610" y="1365838"/>
                  <a:pt x="7004622" y="1327355"/>
                  <a:pt x="7026326" y="1327355"/>
                </a:cubicBezTo>
                <a:cubicBezTo>
                  <a:pt x="7061088" y="1327355"/>
                  <a:pt x="7095151" y="1337187"/>
                  <a:pt x="7129564" y="1342103"/>
                </a:cubicBezTo>
                <a:cubicBezTo>
                  <a:pt x="7144312" y="1356852"/>
                  <a:pt x="7160456" y="1370326"/>
                  <a:pt x="7173809" y="1386349"/>
                </a:cubicBezTo>
                <a:cubicBezTo>
                  <a:pt x="7185156" y="1399966"/>
                  <a:pt x="7189689" y="1419247"/>
                  <a:pt x="7203306" y="1430594"/>
                </a:cubicBezTo>
                <a:cubicBezTo>
                  <a:pt x="7220196" y="1444669"/>
                  <a:pt x="7242092" y="1451429"/>
                  <a:pt x="7262300" y="1460090"/>
                </a:cubicBezTo>
                <a:cubicBezTo>
                  <a:pt x="7309506" y="1480321"/>
                  <a:pt x="7324871" y="1475733"/>
                  <a:pt x="7380287" y="1489587"/>
                </a:cubicBezTo>
                <a:cubicBezTo>
                  <a:pt x="7395369" y="1493358"/>
                  <a:pt x="7409784" y="1499420"/>
                  <a:pt x="7424532" y="1504336"/>
                </a:cubicBezTo>
                <a:cubicBezTo>
                  <a:pt x="7424858" y="1505965"/>
                  <a:pt x="7448076" y="1628142"/>
                  <a:pt x="7454029" y="1637071"/>
                </a:cubicBezTo>
                <a:cubicBezTo>
                  <a:pt x="7463861" y="1651819"/>
                  <a:pt x="7483526" y="1656736"/>
                  <a:pt x="7498274" y="1666568"/>
                </a:cubicBezTo>
                <a:cubicBezTo>
                  <a:pt x="7508106" y="1681316"/>
                  <a:pt x="7515237" y="1698279"/>
                  <a:pt x="7527771" y="1710813"/>
                </a:cubicBezTo>
                <a:cubicBezTo>
                  <a:pt x="7540305" y="1723347"/>
                  <a:pt x="7560344" y="1726970"/>
                  <a:pt x="7572016" y="1740310"/>
                </a:cubicBezTo>
                <a:cubicBezTo>
                  <a:pt x="7595360" y="1766989"/>
                  <a:pt x="7631009" y="1828800"/>
                  <a:pt x="7631009" y="1828800"/>
                </a:cubicBezTo>
                <a:cubicBezTo>
                  <a:pt x="7621177" y="1848465"/>
                  <a:pt x="7615588" y="1870904"/>
                  <a:pt x="7601513" y="1887794"/>
                </a:cubicBezTo>
                <a:cubicBezTo>
                  <a:pt x="7590165" y="1901411"/>
                  <a:pt x="7567099" y="1902542"/>
                  <a:pt x="7557267" y="1917290"/>
                </a:cubicBezTo>
                <a:cubicBezTo>
                  <a:pt x="7546023" y="1934155"/>
                  <a:pt x="7550504" y="1957653"/>
                  <a:pt x="7542519" y="1976284"/>
                </a:cubicBezTo>
                <a:cubicBezTo>
                  <a:pt x="7535537" y="1992576"/>
                  <a:pt x="7521816" y="2005139"/>
                  <a:pt x="7513022" y="2020529"/>
                </a:cubicBezTo>
                <a:cubicBezTo>
                  <a:pt x="7497596" y="2047524"/>
                  <a:pt x="7477987" y="2099810"/>
                  <a:pt x="7454029" y="2123768"/>
                </a:cubicBezTo>
                <a:cubicBezTo>
                  <a:pt x="7441495" y="2136302"/>
                  <a:pt x="7425982" y="2146066"/>
                  <a:pt x="7409784" y="2153265"/>
                </a:cubicBezTo>
                <a:cubicBezTo>
                  <a:pt x="7381371" y="2165893"/>
                  <a:pt x="7321293" y="2182761"/>
                  <a:pt x="7321293" y="2182761"/>
                </a:cubicBezTo>
                <a:cubicBezTo>
                  <a:pt x="7289631" y="2203869"/>
                  <a:pt x="7235842" y="2250940"/>
                  <a:pt x="7188558" y="2256503"/>
                </a:cubicBezTo>
                <a:cubicBezTo>
                  <a:pt x="7120029" y="2264565"/>
                  <a:pt x="7050906" y="2266336"/>
                  <a:pt x="6982080" y="2271252"/>
                </a:cubicBezTo>
                <a:cubicBezTo>
                  <a:pt x="6977164" y="2286000"/>
                  <a:pt x="6978325" y="2304504"/>
                  <a:pt x="6967332" y="2315497"/>
                </a:cubicBezTo>
                <a:cubicBezTo>
                  <a:pt x="6956339" y="2326490"/>
                  <a:pt x="6938035" y="2325974"/>
                  <a:pt x="6923087" y="2330245"/>
                </a:cubicBezTo>
                <a:cubicBezTo>
                  <a:pt x="6793455" y="2367283"/>
                  <a:pt x="6925932" y="2324382"/>
                  <a:pt x="6819848" y="2359742"/>
                </a:cubicBezTo>
                <a:cubicBezTo>
                  <a:pt x="6790351" y="2379407"/>
                  <a:pt x="6756425" y="2393669"/>
                  <a:pt x="6731358" y="2418736"/>
                </a:cubicBezTo>
                <a:cubicBezTo>
                  <a:pt x="6716610" y="2433484"/>
                  <a:pt x="6704467" y="2451412"/>
                  <a:pt x="6687113" y="2462981"/>
                </a:cubicBezTo>
                <a:cubicBezTo>
                  <a:pt x="6674178" y="2471604"/>
                  <a:pt x="6657815" y="2473458"/>
                  <a:pt x="6642867" y="2477729"/>
                </a:cubicBezTo>
                <a:cubicBezTo>
                  <a:pt x="6513243" y="2514765"/>
                  <a:pt x="6645708" y="2471867"/>
                  <a:pt x="6539629" y="2507226"/>
                </a:cubicBezTo>
                <a:cubicBezTo>
                  <a:pt x="6529797" y="2521974"/>
                  <a:pt x="6523749" y="2540124"/>
                  <a:pt x="6510132" y="2551471"/>
                </a:cubicBezTo>
                <a:cubicBezTo>
                  <a:pt x="6485831" y="2571721"/>
                  <a:pt x="6437632" y="2585470"/>
                  <a:pt x="6406893" y="2595716"/>
                </a:cubicBezTo>
                <a:cubicBezTo>
                  <a:pt x="6392145" y="2605548"/>
                  <a:pt x="6376265" y="2613865"/>
                  <a:pt x="6362648" y="2625213"/>
                </a:cubicBezTo>
                <a:cubicBezTo>
                  <a:pt x="6249091" y="2719845"/>
                  <a:pt x="6384010" y="2625719"/>
                  <a:pt x="6274158" y="2698955"/>
                </a:cubicBezTo>
                <a:cubicBezTo>
                  <a:pt x="6269242" y="2713703"/>
                  <a:pt x="6272059" y="2734164"/>
                  <a:pt x="6259409" y="2743200"/>
                </a:cubicBezTo>
                <a:cubicBezTo>
                  <a:pt x="6234108" y="2761272"/>
                  <a:pt x="6170919" y="2772697"/>
                  <a:pt x="6170919" y="2772697"/>
                </a:cubicBezTo>
                <a:cubicBezTo>
                  <a:pt x="6100803" y="2819442"/>
                  <a:pt x="6143491" y="2796588"/>
                  <a:pt x="6038184" y="2831690"/>
                </a:cubicBezTo>
                <a:lnTo>
                  <a:pt x="5949693" y="2861187"/>
                </a:lnTo>
                <a:cubicBezTo>
                  <a:pt x="5920196" y="2871019"/>
                  <a:pt x="5891367" y="2883143"/>
                  <a:pt x="5861203" y="2890684"/>
                </a:cubicBezTo>
                <a:cubicBezTo>
                  <a:pt x="5821874" y="2900516"/>
                  <a:pt x="5781675" y="2907361"/>
                  <a:pt x="5743216" y="2920181"/>
                </a:cubicBezTo>
                <a:lnTo>
                  <a:pt x="5610480" y="2964426"/>
                </a:lnTo>
                <a:lnTo>
                  <a:pt x="5566235" y="2979174"/>
                </a:lnTo>
                <a:cubicBezTo>
                  <a:pt x="5551487" y="2989006"/>
                  <a:pt x="5539695" y="3007814"/>
                  <a:pt x="5521990" y="3008671"/>
                </a:cubicBezTo>
                <a:cubicBezTo>
                  <a:pt x="5232236" y="3022691"/>
                  <a:pt x="4941787" y="3014358"/>
                  <a:pt x="4651835" y="3023419"/>
                </a:cubicBezTo>
                <a:cubicBezTo>
                  <a:pt x="4275864" y="3035168"/>
                  <a:pt x="4779853" y="3033992"/>
                  <a:pt x="4533848" y="3052916"/>
                </a:cubicBezTo>
                <a:cubicBezTo>
                  <a:pt x="4421004" y="3061596"/>
                  <a:pt x="4307706" y="3062749"/>
                  <a:pt x="4194635" y="3067665"/>
                </a:cubicBezTo>
                <a:lnTo>
                  <a:pt x="4106145" y="3097161"/>
                </a:lnTo>
                <a:cubicBezTo>
                  <a:pt x="4091397" y="3102077"/>
                  <a:pt x="4074835" y="3103287"/>
                  <a:pt x="4061900" y="3111910"/>
                </a:cubicBezTo>
                <a:cubicBezTo>
                  <a:pt x="4041873" y="3125261"/>
                  <a:pt x="3971345" y="3183489"/>
                  <a:pt x="3929164" y="3185652"/>
                </a:cubicBezTo>
                <a:cubicBezTo>
                  <a:pt x="3752347" y="3194720"/>
                  <a:pt x="3575203" y="3195484"/>
                  <a:pt x="3398222" y="3200400"/>
                </a:cubicBezTo>
                <a:cubicBezTo>
                  <a:pt x="3383474" y="3205316"/>
                  <a:pt x="3368925" y="3210878"/>
                  <a:pt x="3353977" y="3215149"/>
                </a:cubicBezTo>
                <a:cubicBezTo>
                  <a:pt x="3334487" y="3220718"/>
                  <a:pt x="3313615" y="3221912"/>
                  <a:pt x="3294984" y="3229897"/>
                </a:cubicBezTo>
                <a:cubicBezTo>
                  <a:pt x="3278692" y="3236879"/>
                  <a:pt x="3265487" y="3249562"/>
                  <a:pt x="3250738" y="3259394"/>
                </a:cubicBezTo>
                <a:cubicBezTo>
                  <a:pt x="3240906" y="3274142"/>
                  <a:pt x="3237439" y="3296440"/>
                  <a:pt x="3221242" y="3303639"/>
                </a:cubicBezTo>
                <a:cubicBezTo>
                  <a:pt x="3189476" y="3317757"/>
                  <a:pt x="3152292" y="3312672"/>
                  <a:pt x="3118003" y="3318387"/>
                </a:cubicBezTo>
                <a:cubicBezTo>
                  <a:pt x="3093277" y="3322508"/>
                  <a:pt x="3068842" y="3328220"/>
                  <a:pt x="3044261" y="3333136"/>
                </a:cubicBezTo>
                <a:cubicBezTo>
                  <a:pt x="2906609" y="3328220"/>
                  <a:pt x="2768760" y="3327255"/>
                  <a:pt x="2631306" y="3318387"/>
                </a:cubicBezTo>
                <a:cubicBezTo>
                  <a:pt x="2579497" y="3315044"/>
                  <a:pt x="2554047" y="3270100"/>
                  <a:pt x="2513319" y="3244645"/>
                </a:cubicBezTo>
                <a:cubicBezTo>
                  <a:pt x="2500136" y="3236406"/>
                  <a:pt x="2483822" y="3234813"/>
                  <a:pt x="2469074" y="3229897"/>
                </a:cubicBezTo>
                <a:cubicBezTo>
                  <a:pt x="2395332" y="3234813"/>
                  <a:pt x="2321011" y="3234193"/>
                  <a:pt x="2247848" y="3244645"/>
                </a:cubicBezTo>
                <a:cubicBezTo>
                  <a:pt x="2217068" y="3249042"/>
                  <a:pt x="2159358" y="3274142"/>
                  <a:pt x="2159358" y="3274142"/>
                </a:cubicBezTo>
                <a:cubicBezTo>
                  <a:pt x="2065951" y="3269226"/>
                  <a:pt x="1971888" y="3271492"/>
                  <a:pt x="1879138" y="3259394"/>
                </a:cubicBezTo>
                <a:cubicBezTo>
                  <a:pt x="1804237" y="3249624"/>
                  <a:pt x="1828514" y="3231889"/>
                  <a:pt x="1805396" y="3185652"/>
                </a:cubicBezTo>
                <a:cubicBezTo>
                  <a:pt x="1797469" y="3169798"/>
                  <a:pt x="1783099" y="3157604"/>
                  <a:pt x="1775900" y="3141407"/>
                </a:cubicBezTo>
                <a:cubicBezTo>
                  <a:pt x="1763272" y="3112994"/>
                  <a:pt x="1768389" y="3074902"/>
                  <a:pt x="1746403" y="3052916"/>
                </a:cubicBezTo>
                <a:cubicBezTo>
                  <a:pt x="1731655" y="3038168"/>
                  <a:pt x="1714963" y="3025135"/>
                  <a:pt x="1702158" y="3008671"/>
                </a:cubicBezTo>
                <a:cubicBezTo>
                  <a:pt x="1680393" y="2980688"/>
                  <a:pt x="1676795" y="2931392"/>
                  <a:pt x="1643164" y="2920181"/>
                </a:cubicBezTo>
                <a:cubicBezTo>
                  <a:pt x="1578062" y="2898479"/>
                  <a:pt x="1612824" y="2912384"/>
                  <a:pt x="1539926" y="2875936"/>
                </a:cubicBezTo>
                <a:cubicBezTo>
                  <a:pt x="1456351" y="2750572"/>
                  <a:pt x="1594004" y="2944763"/>
                  <a:pt x="1421938" y="2772697"/>
                </a:cubicBezTo>
                <a:cubicBezTo>
                  <a:pt x="1407190" y="2757949"/>
                  <a:pt x="1391046" y="2744475"/>
                  <a:pt x="1377693" y="2728452"/>
                </a:cubicBezTo>
                <a:cubicBezTo>
                  <a:pt x="1366345" y="2714835"/>
                  <a:pt x="1360730" y="2696741"/>
                  <a:pt x="1348196" y="2684207"/>
                </a:cubicBezTo>
                <a:cubicBezTo>
                  <a:pt x="1335662" y="2671673"/>
                  <a:pt x="1318699" y="2664542"/>
                  <a:pt x="1303951" y="2654710"/>
                </a:cubicBezTo>
                <a:cubicBezTo>
                  <a:pt x="1274948" y="2611205"/>
                  <a:pt x="1272794" y="2601706"/>
                  <a:pt x="1230209" y="2566219"/>
                </a:cubicBezTo>
                <a:cubicBezTo>
                  <a:pt x="1216592" y="2554872"/>
                  <a:pt x="1199581" y="2548070"/>
                  <a:pt x="1185964" y="2536723"/>
                </a:cubicBezTo>
                <a:cubicBezTo>
                  <a:pt x="1169941" y="2523371"/>
                  <a:pt x="1159073" y="2504048"/>
                  <a:pt x="1141719" y="2492478"/>
                </a:cubicBezTo>
                <a:cubicBezTo>
                  <a:pt x="1128784" y="2483854"/>
                  <a:pt x="1111763" y="2483853"/>
                  <a:pt x="1097474" y="2477729"/>
                </a:cubicBezTo>
                <a:cubicBezTo>
                  <a:pt x="1077266" y="2469068"/>
                  <a:pt x="1056371" y="2461011"/>
                  <a:pt x="1038480" y="2448232"/>
                </a:cubicBezTo>
                <a:cubicBezTo>
                  <a:pt x="1021508" y="2436109"/>
                  <a:pt x="1007809" y="2419823"/>
                  <a:pt x="994235" y="2403987"/>
                </a:cubicBezTo>
                <a:cubicBezTo>
                  <a:pt x="978238" y="2385324"/>
                  <a:pt x="970442" y="2358629"/>
                  <a:pt x="949990" y="2344994"/>
                </a:cubicBezTo>
                <a:cubicBezTo>
                  <a:pt x="924120" y="2327747"/>
                  <a:pt x="861500" y="2315497"/>
                  <a:pt x="861500" y="2315497"/>
                </a:cubicBezTo>
                <a:cubicBezTo>
                  <a:pt x="834597" y="2234790"/>
                  <a:pt x="853199" y="2230231"/>
                  <a:pt x="787758" y="2197510"/>
                </a:cubicBezTo>
                <a:cubicBezTo>
                  <a:pt x="764079" y="2185670"/>
                  <a:pt x="738597" y="2177845"/>
                  <a:pt x="714016" y="2168013"/>
                </a:cubicBezTo>
                <a:cubicBezTo>
                  <a:pt x="685302" y="2081876"/>
                  <a:pt x="721733" y="2160983"/>
                  <a:pt x="655022" y="2094271"/>
                </a:cubicBezTo>
                <a:cubicBezTo>
                  <a:pt x="642488" y="2081737"/>
                  <a:pt x="638866" y="2061698"/>
                  <a:pt x="625526" y="2050026"/>
                </a:cubicBezTo>
                <a:cubicBezTo>
                  <a:pt x="598846" y="2026681"/>
                  <a:pt x="566532" y="2010697"/>
                  <a:pt x="537035" y="1991032"/>
                </a:cubicBezTo>
                <a:lnTo>
                  <a:pt x="492790" y="1961536"/>
                </a:lnTo>
                <a:cubicBezTo>
                  <a:pt x="487874" y="1946787"/>
                  <a:pt x="489035" y="1928283"/>
                  <a:pt x="478042" y="1917290"/>
                </a:cubicBezTo>
                <a:cubicBezTo>
                  <a:pt x="452975" y="1892223"/>
                  <a:pt x="389551" y="1858297"/>
                  <a:pt x="389551" y="1858297"/>
                </a:cubicBezTo>
                <a:cubicBezTo>
                  <a:pt x="379719" y="1838632"/>
                  <a:pt x="366372" y="1820361"/>
                  <a:pt x="360055" y="1799303"/>
                </a:cubicBezTo>
                <a:cubicBezTo>
                  <a:pt x="316703" y="1654796"/>
                  <a:pt x="377121" y="1758534"/>
                  <a:pt x="315809" y="1666568"/>
                </a:cubicBezTo>
                <a:lnTo>
                  <a:pt x="286313" y="1578078"/>
                </a:lnTo>
                <a:cubicBezTo>
                  <a:pt x="281397" y="1563329"/>
                  <a:pt x="275335" y="1548914"/>
                  <a:pt x="271564" y="1533832"/>
                </a:cubicBezTo>
                <a:cubicBezTo>
                  <a:pt x="269596" y="1525961"/>
                  <a:pt x="250532" y="1443291"/>
                  <a:pt x="242067" y="1430594"/>
                </a:cubicBezTo>
                <a:cubicBezTo>
                  <a:pt x="230497" y="1413240"/>
                  <a:pt x="211174" y="1402372"/>
                  <a:pt x="197822" y="1386349"/>
                </a:cubicBezTo>
                <a:cubicBezTo>
                  <a:pt x="95164" y="1263157"/>
                  <a:pt x="253336" y="1427111"/>
                  <a:pt x="124080" y="1297858"/>
                </a:cubicBezTo>
                <a:cubicBezTo>
                  <a:pt x="119164" y="1278194"/>
                  <a:pt x="113729" y="1258652"/>
                  <a:pt x="109332" y="1238865"/>
                </a:cubicBezTo>
                <a:cubicBezTo>
                  <a:pt x="103894" y="1214394"/>
                  <a:pt x="103386" y="1188594"/>
                  <a:pt x="94584" y="1165123"/>
                </a:cubicBezTo>
                <a:cubicBezTo>
                  <a:pt x="88360" y="1148526"/>
                  <a:pt x="74919" y="1135626"/>
                  <a:pt x="65087" y="1120878"/>
                </a:cubicBezTo>
                <a:cubicBezTo>
                  <a:pt x="30258" y="981561"/>
                  <a:pt x="53720" y="1039150"/>
                  <a:pt x="6093" y="943897"/>
                </a:cubicBezTo>
                <a:cubicBezTo>
                  <a:pt x="39804" y="842768"/>
                  <a:pt x="0" y="968273"/>
                  <a:pt x="35590" y="825910"/>
                </a:cubicBezTo>
                <a:cubicBezTo>
                  <a:pt x="39360" y="810828"/>
                  <a:pt x="46567" y="796747"/>
                  <a:pt x="50338" y="781665"/>
                </a:cubicBezTo>
                <a:cubicBezTo>
                  <a:pt x="56418" y="757346"/>
                  <a:pt x="53876" y="730344"/>
                  <a:pt x="65087" y="707923"/>
                </a:cubicBezTo>
                <a:cubicBezTo>
                  <a:pt x="74415" y="689268"/>
                  <a:pt x="93309" y="677031"/>
                  <a:pt x="109332" y="663678"/>
                </a:cubicBezTo>
                <a:cubicBezTo>
                  <a:pt x="147452" y="631911"/>
                  <a:pt x="153478" y="634214"/>
                  <a:pt x="197822" y="619432"/>
                </a:cubicBezTo>
                <a:cubicBezTo>
                  <a:pt x="206517" y="602043"/>
                  <a:pt x="238286" y="532408"/>
                  <a:pt x="256816" y="516194"/>
                </a:cubicBezTo>
                <a:cubicBezTo>
                  <a:pt x="304277" y="474666"/>
                  <a:pt x="350388" y="454659"/>
                  <a:pt x="404300" y="427703"/>
                </a:cubicBezTo>
                <a:cubicBezTo>
                  <a:pt x="414132" y="412955"/>
                  <a:pt x="419955" y="394531"/>
                  <a:pt x="433796" y="383458"/>
                </a:cubicBezTo>
                <a:cubicBezTo>
                  <a:pt x="445936" y="373746"/>
                  <a:pt x="467049" y="379703"/>
                  <a:pt x="478042" y="368710"/>
                </a:cubicBezTo>
                <a:cubicBezTo>
                  <a:pt x="489035" y="357717"/>
                  <a:pt x="485838" y="338370"/>
                  <a:pt x="492790" y="324465"/>
                </a:cubicBezTo>
                <a:cubicBezTo>
                  <a:pt x="519474" y="271096"/>
                  <a:pt x="515501" y="282481"/>
                  <a:pt x="566532" y="265471"/>
                </a:cubicBezTo>
                <a:cubicBezTo>
                  <a:pt x="576364" y="235974"/>
                  <a:pt x="574043" y="198967"/>
                  <a:pt x="596029" y="176981"/>
                </a:cubicBezTo>
                <a:cubicBezTo>
                  <a:pt x="652808" y="120202"/>
                  <a:pt x="628705" y="150090"/>
                  <a:pt x="669771" y="88490"/>
                </a:cubicBezTo>
                <a:cubicBezTo>
                  <a:pt x="674687" y="73742"/>
                  <a:pt x="677567" y="58150"/>
                  <a:pt x="684519" y="44245"/>
                </a:cubicBezTo>
                <a:cubicBezTo>
                  <a:pt x="692446" y="28391"/>
                  <a:pt x="714016" y="0"/>
                  <a:pt x="714016" y="0"/>
                </a:cubicBezTo>
              </a:path>
            </a:pathLst>
          </a:custGeom>
          <a:ln w="76200">
            <a:prstDash val="sysDash"/>
            <a:headEnd type="none" w="med" len="med"/>
            <a:tailEnd type="triangle" w="med" len="med"/>
          </a:ln>
        </p:spPr>
        <p:style>
          <a:lnRef idx="3">
            <a:schemeClr val="accent2"/>
          </a:lnRef>
          <a:fillRef idx="0">
            <a:schemeClr val="accent2"/>
          </a:fillRef>
          <a:effectRef idx="2">
            <a:schemeClr val="accent2"/>
          </a:effectRef>
          <a:fontRef idx="minor">
            <a:schemeClr val="tx1"/>
          </a:fontRef>
        </p:style>
        <p:txBody>
          <a:bodyPr rtlCol="0" anchor="ctr"/>
          <a:lstStyle/>
          <a:p>
            <a:pPr algn="ctr"/>
            <a:endParaRPr lang="en-US"/>
          </a:p>
        </p:txBody>
      </p:sp>
      <p:sp>
        <p:nvSpPr>
          <p:cNvPr id="8" name="Rectangle 7"/>
          <p:cNvSpPr/>
          <p:nvPr/>
        </p:nvSpPr>
        <p:spPr>
          <a:xfrm>
            <a:off x="1309654" y="1857365"/>
            <a:ext cx="1643074" cy="1200329"/>
          </a:xfrm>
          <a:prstGeom prst="rect">
            <a:avLst/>
          </a:prstGeom>
          <a:noFill/>
        </p:spPr>
        <p:txBody>
          <a:bodyPr wrap="square" lIns="91440" tIns="45720" rIns="91440" bIns="45720">
            <a:spAutoFit/>
          </a:bodyPr>
          <a:lstStyle/>
          <a:p>
            <a:pPr algn="ctr"/>
            <a:r>
              <a:rPr lang="en-US" sz="24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Arial" pitchFamily="34" charset="0"/>
                <a:cs typeface="Arial" pitchFamily="34" charset="0"/>
              </a:rPr>
              <a:t>ĐẠI </a:t>
            </a:r>
          </a:p>
          <a:p>
            <a:pPr algn="ctr"/>
            <a:r>
              <a:rPr lang="en-US" sz="24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Arial" pitchFamily="34" charset="0"/>
                <a:cs typeface="Arial" pitchFamily="34" charset="0"/>
              </a:rPr>
              <a:t>TÂY DƯƠNG</a:t>
            </a:r>
          </a:p>
        </p:txBody>
      </p:sp>
      <p:sp>
        <p:nvSpPr>
          <p:cNvPr id="5" name="TextBox 4"/>
          <p:cNvSpPr txBox="1"/>
          <p:nvPr/>
        </p:nvSpPr>
        <p:spPr>
          <a:xfrm>
            <a:off x="7167570" y="1000108"/>
            <a:ext cx="2214578" cy="369332"/>
          </a:xfrm>
          <a:prstGeom prst="rect">
            <a:avLst/>
          </a:prstGeom>
          <a:noFill/>
        </p:spPr>
        <p:txBody>
          <a:bodyPr wrap="square" rtlCol="0">
            <a:spAutoFit/>
          </a:bodyPr>
          <a:lstStyle/>
          <a:p>
            <a:r>
              <a:rPr lang="en-US" b="1" dirty="0">
                <a:latin typeface="Arial" pitchFamily="34" charset="0"/>
                <a:cs typeface="Arial" pitchFamily="34" charset="0"/>
              </a:rPr>
              <a:t>CHÂU Á</a:t>
            </a:r>
          </a:p>
        </p:txBody>
      </p:sp>
      <p:sp>
        <p:nvSpPr>
          <p:cNvPr id="7" name="Rectangle 6"/>
          <p:cNvSpPr/>
          <p:nvPr/>
        </p:nvSpPr>
        <p:spPr>
          <a:xfrm>
            <a:off x="6667505" y="3429001"/>
            <a:ext cx="1587293" cy="954107"/>
          </a:xfrm>
          <a:prstGeom prst="rect">
            <a:avLst/>
          </a:prstGeom>
          <a:noFill/>
        </p:spPr>
        <p:txBody>
          <a:bodyPr wrap="none" lIns="91440" tIns="45720" rIns="91440" bIns="45720">
            <a:spAutoFit/>
          </a:bodyPr>
          <a:lstStyle/>
          <a:p>
            <a:pPr algn="ctr"/>
            <a:r>
              <a:rPr lang="en-US" sz="28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Arial" pitchFamily="34" charset="0"/>
                <a:cs typeface="Arial" pitchFamily="34" charset="0"/>
              </a:rPr>
              <a:t>ẤN ĐỘ </a:t>
            </a:r>
          </a:p>
          <a:p>
            <a:pPr algn="ctr"/>
            <a:r>
              <a:rPr lang="en-US" sz="28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Arial" pitchFamily="34" charset="0"/>
                <a:cs typeface="Arial" pitchFamily="34" charset="0"/>
              </a:rPr>
              <a:t>DƯƠNG</a:t>
            </a:r>
          </a:p>
        </p:txBody>
      </p:sp>
      <p:sp>
        <p:nvSpPr>
          <p:cNvPr id="9" name="Oval 8"/>
          <p:cNvSpPr/>
          <p:nvPr/>
        </p:nvSpPr>
        <p:spPr>
          <a:xfrm>
            <a:off x="9810776" y="2786058"/>
            <a:ext cx="142876" cy="142876"/>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10" name="TextBox 9"/>
          <p:cNvSpPr txBox="1"/>
          <p:nvPr/>
        </p:nvSpPr>
        <p:spPr>
          <a:xfrm>
            <a:off x="1487488" y="1124745"/>
            <a:ext cx="2160240" cy="646331"/>
          </a:xfrm>
          <a:prstGeom prst="rect">
            <a:avLst/>
          </a:prstGeom>
          <a:noFill/>
        </p:spPr>
        <p:txBody>
          <a:bodyPr wrap="square" rtlCol="0">
            <a:spAutoFit/>
          </a:bodyPr>
          <a:lstStyle/>
          <a:p>
            <a:r>
              <a:rPr lang="en-US" sz="3600" b="1" dirty="0">
                <a:solidFill>
                  <a:srgbClr val="FF0000"/>
                </a:solidFill>
                <a:latin typeface="Arial" pitchFamily="34" charset="0"/>
                <a:cs typeface="Arial" pitchFamily="34" charset="0"/>
              </a:rPr>
              <a:t>8/9/1522</a:t>
            </a:r>
          </a:p>
        </p:txBody>
      </p:sp>
      <p:sp>
        <p:nvSpPr>
          <p:cNvPr id="11" name="TextBox 10"/>
          <p:cNvSpPr txBox="1"/>
          <p:nvPr/>
        </p:nvSpPr>
        <p:spPr>
          <a:xfrm>
            <a:off x="4452926" y="836712"/>
            <a:ext cx="1428760" cy="369332"/>
          </a:xfrm>
          <a:prstGeom prst="rect">
            <a:avLst/>
          </a:prstGeom>
          <a:noFill/>
        </p:spPr>
        <p:txBody>
          <a:bodyPr wrap="square" rtlCol="0">
            <a:spAutoFit/>
          </a:bodyPr>
          <a:lstStyle/>
          <a:p>
            <a:r>
              <a:rPr lang="en-US" b="1" dirty="0">
                <a:solidFill>
                  <a:srgbClr val="FFFF00"/>
                </a:solidFill>
                <a:latin typeface="Arial" pitchFamily="34" charset="0"/>
                <a:cs typeface="Arial" pitchFamily="34" charset="0"/>
              </a:rPr>
              <a:t>CHÂU ÂU</a:t>
            </a:r>
          </a:p>
        </p:txBody>
      </p:sp>
      <p:sp>
        <p:nvSpPr>
          <p:cNvPr id="12" name="Oval 11"/>
          <p:cNvSpPr/>
          <p:nvPr/>
        </p:nvSpPr>
        <p:spPr>
          <a:xfrm>
            <a:off x="3309918" y="1643050"/>
            <a:ext cx="214314" cy="214314"/>
          </a:xfrm>
          <a:prstGeom prst="ellipse">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8667422" y="2348880"/>
            <a:ext cx="1893075" cy="369332"/>
          </a:xfrm>
          <a:prstGeom prst="rect">
            <a:avLst/>
          </a:prstGeom>
          <a:noFill/>
        </p:spPr>
        <p:txBody>
          <a:bodyPr wrap="square" rtlCol="0">
            <a:spAutoFit/>
          </a:bodyPr>
          <a:lstStyle/>
          <a:p>
            <a:r>
              <a:rPr lang="en-US" b="1" dirty="0">
                <a:latin typeface="Times New Roman" pitchFamily="18" charset="0"/>
                <a:cs typeface="Times New Roman" pitchFamily="18" charset="0"/>
              </a:rPr>
              <a:t>ĐẢO MA-TAN</a:t>
            </a:r>
          </a:p>
        </p:txBody>
      </p:sp>
      <p:pic>
        <p:nvPicPr>
          <p:cNvPr id="14" name="Picture 13" descr="cubic_fun_8835_976521_1_zoom.jpg"/>
          <p:cNvPicPr>
            <a:picLocks noChangeAspect="1"/>
          </p:cNvPicPr>
          <p:nvPr/>
        </p:nvPicPr>
        <p:blipFill>
          <a:blip r:embed="rId4" cstate="print"/>
          <a:stretch>
            <a:fillRect/>
          </a:stretch>
        </p:blipFill>
        <p:spPr>
          <a:xfrm>
            <a:off x="10638704" y="2071679"/>
            <a:ext cx="1001912" cy="835899"/>
          </a:xfrm>
          <a:prstGeom prst="rect">
            <a:avLst/>
          </a:prstGeom>
        </p:spPr>
      </p:pic>
    </p:spTree>
  </p:cSld>
  <p:clrMapOvr>
    <a:masterClrMapping/>
  </p:clrMapOvr>
  <p:transition>
    <p:sndAc>
      <p:stSnd>
        <p:snd r:embed="rId2" name="wind.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2" fill="hold" grpId="1"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right)">
                                      <p:cBhvr>
                                        <p:cTn id="7" dur="5000"/>
                                        <p:tgtEl>
                                          <p:spTgt spid="3"/>
                                        </p:tgtEl>
                                      </p:cBhvr>
                                    </p:animEffect>
                                  </p:childTnLst>
                                </p:cTn>
                              </p:par>
                              <p:par>
                                <p:cTn id="8" presetID="0" presetClass="path" presetSubtype="0" accel="50000" decel="50000" fill="hold" nodeType="withEffect">
                                  <p:stCondLst>
                                    <p:cond delay="0"/>
                                  </p:stCondLst>
                                  <p:childTnLst>
                                    <p:animMotion origin="layout" path="M 0.00521 0.1117 C -0.01319 0.11031 -0.02743 0.10846 -0.04496 0.10522 C -0.0743 0.10615 -0.09218 0.1006 -0.1158 0.1117 C -0.11684 0.11447 -0.11962 0.11702 -0.11909 0.12026 C -0.11666 0.13621 -0.09965 0.14477 -0.08993 0.14824 C -0.08524 0.15217 -0.08107 0.15495 -0.07552 0.1568 C -0.07118 0.15842 -0.0625 0.16096 -0.0625 0.16119 C -0.06198 0.16304 -0.06163 0.16535 -0.06093 0.16743 C -0.06007 0.16975 -0.05833 0.17137 -0.05764 0.17391 C -0.05347 0.18848 -0.05694 0.18594 -0.04809 0.19773 C -0.04861 0.20768 -0.04878 0.21785 -0.04965 0.2278 C -0.04982 0.23011 -0.05 0.23265 -0.05121 0.23427 C -0.05225 0.23566 -0.06198 0.23843 -0.0625 0.23867 C -0.0658 0.23982 -0.07222 0.24283 -0.07222 0.24306 C -0.07691 0.24699 -0.07795 0.24676 -0.08038 0.2537 C -0.08107 0.25578 -0.08107 0.25832 -0.08194 0.26017 C -0.08472 0.26503 -0.08837 0.26873 -0.09166 0.27312 C -0.09479 0.27729 -0.10017 0.2759 -0.10468 0.27729 C -0.1125 0.27983 -0.12083 0.28261 -0.12864 0.28584 C -0.13021 0.28793 -0.13177 0.29047 -0.1335 0.29232 C -0.13663 0.29556 -0.14323 0.30088 -0.14323 0.30111 C -0.14739 0.30966 -0.15017 0.30874 -0.15764 0.31175 C -0.16093 0.31313 -0.16736 0.31591 -0.16736 0.31614 C -0.1743 0.32192 -0.18576 0.32932 -0.19166 0.33742 C -0.19462 0.34158 -0.19722 0.34597 -0.20121 0.34829 C -0.20972 0.35314 -0.21441 0.35314 -0.22378 0.35476 C -0.22708 0.35615 -0.23073 0.35638 -0.2335 0.35892 C -0.23507 0.36031 -0.23663 0.36239 -0.23837 0.36332 C -0.24201 0.3654 -0.246 0.36586 -0.24965 0.36748 C -0.25295 0.36887 -0.25607 0.37049 -0.25937 0.37188 C -0.26093 0.37257 -0.26423 0.37396 -0.26423 0.37419 C -0.27621 0.38483 -0.29097 0.38251 -0.30451 0.38691 C -0.31423 0.38991 -0.32014 0.39361 -0.33055 0.39546 C -0.34166 0.40587 -0.35625 0.4031 -0.36909 0.40402 C -0.37517 0.41235 -0.37778 0.41119 -0.38559 0.41489 C -0.4125 0.40703 -0.44218 0.41697 -0.46927 0.42137 C -0.48732 0.42715 -0.46545 0.42067 -0.50607 0.42553 C -0.51632 0.42669 -0.5283 0.43524 -0.53837 0.43848 C -0.57014 0.43732 -0.60191 0.43686 -0.6335 0.43432 C -0.63559 0.43409 -0.63663 0.43131 -0.63837 0.42992 C -0.64305 0.42669 -0.64583 0.42738 -0.65139 0.42553 C -0.65451 0.42437 -0.66093 0.42137 -0.66093 0.4216 C -0.67031 0.41304 -0.67639 0.40171 -0.6835 0.39107 C -0.68646 0.38644 -0.68941 0.38159 -0.69323 0.37835 C -0.69653 0.37558 -0.70295 0.36979 -0.70295 0.37002 C -0.70712 0.35222 -0.71441 0.3499 -0.72222 0.33742 C -0.72673 0.33025 -0.72847 0.32262 -0.7335 0.31591 C -0.73732 0.30041 -0.74705 0.2981 -0.75764 0.2944 C -0.76666 0.28654 -0.77517 0.28052 -0.78194 0.26873 C -0.78628 0.2611 -0.78889 0.25462 -0.79479 0.2493 C -0.79583 0.24722 -0.79653 0.24445 -0.79809 0.24283 C -0.79948 0.24144 -0.80173 0.24237 -0.80295 0.24075 C -0.80416 0.23913 -0.80347 0.23612 -0.80451 0.23427 C -0.80573 0.23219 -0.80781 0.2315 -0.80937 0.23011 C -0.81146 0.22571 -0.81302 0.22086 -0.8158 0.21716 C -0.81736 0.21508 -0.81927 0.21299 -0.82066 0.21068 C -0.82309 0.20652 -0.82708 0.19773 -0.82708 0.19796 C -0.82916 0.18848 -0.84062 0.17345 -0.84635 0.16535 C -0.84739 0.16119 -0.84861 0.15541 -0.85121 0.1524 C -0.85416 0.14893 -0.86093 0.14385 -0.86093 0.14408 C -0.86198 0.13945 -0.86319 0.13529 -0.86423 0.13089 C -0.86493 0.12789 -0.86857 0.12835 -0.87066 0.12673 C -0.87725 0.12118 -0.88246 0.11378 -0.8868 0.10522 C -0.88975 0.09274 -0.88593 0.10407 -0.89323 0.09435 C -0.89618 0.09042 -0.8967 0.08649 -0.89809 0.08163 C -0.89236 0.0703 -0.89809 0.07863 -0.88837 0.07308 C -0.88385 0.07053 -0.87552 0.06429 -0.87552 0.06452 C -0.87187 0.05111 -0.87673 0.06406 -0.86736 0.05365 C -0.86302 0.04879 -0.86076 0.03839 -0.85764 0.03214 C -0.8559 0.01804 -0.85486 0.01595 -0.84635 0.00855 C -0.84583 0.00485 -0.84618 0.00092 -0.84479 -0.00232 C -0.8434 -0.00555 -0.83333 -0.01365 -0.83038 -0.01504 C -0.82882 -0.01642 -0.82743 -0.0185 -0.82552 -0.01943 C -0.82291 -0.02082 -0.81979 -0.01966 -0.81736 -0.02151 C -0.81562 -0.02267 -0.81562 -0.02614 -0.81423 -0.02799 C -0.81111 -0.03238 -0.8085 -0.03261 -0.80451 -0.03446 C -0.80052 -0.04232 -0.79375 -0.04649 -0.7868 -0.04949 C -0.78003 -0.05551 -0.77673 -0.0643 -0.77222 -0.07331 C -0.77083 -0.07586 -0.7625 -0.08095 -0.76093 -0.08187 C -0.74948 -0.09714 -0.75521 -0.09205 -0.74479 -0.09922 C -0.74323 -0.11009 -0.74305 -0.11494 -0.73507 -0.11841 C -0.73437 -0.12281 -0.7342 -0.13576 -0.72864 -0.13576 " pathEditMode="relative" rAng="0" ptsTypes="fffffffffffffffffffffffffffffffffffffffffffffffffffffffffffffffffffffffffffffffffA">
                                      <p:cBhvr>
                                        <p:cTn id="9" dur="7000" fill="hold"/>
                                        <p:tgtEl>
                                          <p:spTgt spid="14"/>
                                        </p:tgtEl>
                                        <p:attrNameLst>
                                          <p:attrName>ppt_x</p:attrName>
                                          <p:attrName>ppt_y</p:attrName>
                                        </p:attrNameLst>
                                      </p:cBhvr>
                                      <p:rCtr x="-45174" y="3955"/>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1" animBg="1"/>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479376" y="116632"/>
            <a:ext cx="10729192" cy="1200329"/>
          </a:xfrm>
          <a:prstGeom prst="rect">
            <a:avLst/>
          </a:prstGeom>
          <a:noFill/>
          <a:ln>
            <a:noFill/>
          </a:ln>
        </p:spPr>
        <p:style>
          <a:lnRef idx="2">
            <a:schemeClr val="accent6">
              <a:shade val="50000"/>
            </a:schemeClr>
          </a:lnRef>
          <a:fillRef idx="1">
            <a:schemeClr val="accent6"/>
          </a:fillRef>
          <a:effectRef idx="0">
            <a:schemeClr val="accent6"/>
          </a:effectRef>
          <a:fontRef idx="minor">
            <a:schemeClr val="lt1"/>
          </a:fontRef>
        </p:style>
        <p:txBody>
          <a:bodyPr wrap="square"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p>
            <a:r>
              <a:rPr lang="en-US" sz="3600" b="1" dirty="0" err="1">
                <a:ln w="11430"/>
                <a:solidFill>
                  <a:srgbClr val="EEECE1">
                    <a:lumMod val="10000"/>
                  </a:srgbClr>
                </a:solidFill>
                <a:latin typeface="Times New Roman" pitchFamily="18" charset="0"/>
                <a:cs typeface="Times New Roman" pitchFamily="18" charset="0"/>
              </a:rPr>
              <a:t>Hạm</a:t>
            </a:r>
            <a:r>
              <a:rPr lang="en-US" sz="3600" b="1" dirty="0">
                <a:ln w="11430"/>
                <a:solidFill>
                  <a:srgbClr val="EEECE1">
                    <a:lumMod val="10000"/>
                  </a:srgbClr>
                </a:solidFill>
                <a:latin typeface="Times New Roman" pitchFamily="18" charset="0"/>
                <a:cs typeface="Times New Roman" pitchFamily="18" charset="0"/>
              </a:rPr>
              <a:t> </a:t>
            </a:r>
            <a:r>
              <a:rPr lang="en-US" sz="3600" b="1" dirty="0" err="1">
                <a:ln w="11430"/>
                <a:solidFill>
                  <a:srgbClr val="EEECE1">
                    <a:lumMod val="10000"/>
                  </a:srgbClr>
                </a:solidFill>
                <a:latin typeface="Times New Roman" pitchFamily="18" charset="0"/>
                <a:cs typeface="Times New Roman" pitchFamily="18" charset="0"/>
              </a:rPr>
              <a:t>đội</a:t>
            </a:r>
            <a:r>
              <a:rPr lang="en-US" sz="3600" b="1" dirty="0">
                <a:ln w="11430"/>
                <a:solidFill>
                  <a:srgbClr val="EEECE1">
                    <a:lumMod val="10000"/>
                  </a:srgbClr>
                </a:solidFill>
                <a:latin typeface="Times New Roman" pitchFamily="18" charset="0"/>
                <a:cs typeface="Times New Roman" pitchFamily="18" charset="0"/>
              </a:rPr>
              <a:t> </a:t>
            </a:r>
            <a:r>
              <a:rPr lang="en-US" sz="3600" b="1" dirty="0" err="1">
                <a:ln w="11430"/>
                <a:solidFill>
                  <a:srgbClr val="EEECE1">
                    <a:lumMod val="10000"/>
                  </a:srgbClr>
                </a:solidFill>
                <a:latin typeface="Times New Roman" pitchFamily="18" charset="0"/>
                <a:cs typeface="Times New Roman" pitchFamily="18" charset="0"/>
              </a:rPr>
              <a:t>của</a:t>
            </a:r>
            <a:r>
              <a:rPr lang="en-US" sz="3600" b="1" dirty="0">
                <a:ln w="11430"/>
                <a:solidFill>
                  <a:srgbClr val="EEECE1">
                    <a:lumMod val="10000"/>
                  </a:srgbClr>
                </a:solidFill>
                <a:latin typeface="Times New Roman" pitchFamily="18" charset="0"/>
                <a:cs typeface="Times New Roman" pitchFamily="18" charset="0"/>
              </a:rPr>
              <a:t> Ma-</a:t>
            </a:r>
            <a:r>
              <a:rPr lang="en-US" sz="3600" b="1" dirty="0" err="1">
                <a:ln w="11430"/>
                <a:solidFill>
                  <a:srgbClr val="EEECE1">
                    <a:lumMod val="10000"/>
                  </a:srgbClr>
                </a:solidFill>
                <a:latin typeface="Times New Roman" pitchFamily="18" charset="0"/>
                <a:cs typeface="Times New Roman" pitchFamily="18" charset="0"/>
              </a:rPr>
              <a:t>gien</a:t>
            </a:r>
            <a:r>
              <a:rPr lang="en-US" sz="3600" b="1" dirty="0">
                <a:ln w="11430"/>
                <a:solidFill>
                  <a:srgbClr val="EEECE1">
                    <a:lumMod val="10000"/>
                  </a:srgbClr>
                </a:solidFill>
                <a:latin typeface="Times New Roman" pitchFamily="18" charset="0"/>
                <a:cs typeface="Times New Roman" pitchFamily="18" charset="0"/>
              </a:rPr>
              <a:t>-</a:t>
            </a:r>
            <a:r>
              <a:rPr lang="en-US" sz="3600" b="1" dirty="0" err="1">
                <a:ln w="11430"/>
                <a:solidFill>
                  <a:srgbClr val="EEECE1">
                    <a:lumMod val="10000"/>
                  </a:srgbClr>
                </a:solidFill>
                <a:latin typeface="Times New Roman" pitchFamily="18" charset="0"/>
                <a:cs typeface="Times New Roman" pitchFamily="18" charset="0"/>
              </a:rPr>
              <a:t>lăng</a:t>
            </a:r>
            <a:r>
              <a:rPr lang="en-US" sz="3600" b="1" dirty="0">
                <a:ln w="11430"/>
                <a:solidFill>
                  <a:srgbClr val="EEECE1">
                    <a:lumMod val="10000"/>
                  </a:srgbClr>
                </a:solidFill>
                <a:latin typeface="Times New Roman" pitchFamily="18" charset="0"/>
                <a:cs typeface="Times New Roman" pitchFamily="18" charset="0"/>
              </a:rPr>
              <a:t> </a:t>
            </a:r>
            <a:r>
              <a:rPr lang="en-US" sz="3600" b="1" dirty="0" err="1">
                <a:ln w="11430"/>
                <a:solidFill>
                  <a:srgbClr val="EEECE1">
                    <a:lumMod val="10000"/>
                  </a:srgbClr>
                </a:solidFill>
                <a:latin typeface="Times New Roman" pitchFamily="18" charset="0"/>
                <a:cs typeface="Times New Roman" pitchFamily="18" charset="0"/>
              </a:rPr>
              <a:t>đã</a:t>
            </a:r>
            <a:r>
              <a:rPr lang="en-US" sz="3600" b="1" dirty="0">
                <a:ln w="11430"/>
                <a:solidFill>
                  <a:srgbClr val="EEECE1">
                    <a:lumMod val="10000"/>
                  </a:srgbClr>
                </a:solidFill>
                <a:latin typeface="Times New Roman" pitchFamily="18" charset="0"/>
                <a:cs typeface="Times New Roman" pitchFamily="18" charset="0"/>
              </a:rPr>
              <a:t> </a:t>
            </a:r>
            <a:r>
              <a:rPr lang="en-US" sz="3600" b="1" dirty="0" err="1">
                <a:ln w="11430"/>
                <a:solidFill>
                  <a:srgbClr val="EEECE1">
                    <a:lumMod val="10000"/>
                  </a:srgbClr>
                </a:solidFill>
                <a:latin typeface="Times New Roman" pitchFamily="18" charset="0"/>
                <a:cs typeface="Times New Roman" pitchFamily="18" charset="0"/>
              </a:rPr>
              <a:t>đi</a:t>
            </a:r>
            <a:r>
              <a:rPr lang="en-US" sz="3600" b="1" dirty="0">
                <a:ln w="11430"/>
                <a:solidFill>
                  <a:srgbClr val="EEECE1">
                    <a:lumMod val="10000"/>
                  </a:srgbClr>
                </a:solidFill>
                <a:latin typeface="Times New Roman" pitchFamily="18" charset="0"/>
                <a:cs typeface="Times New Roman" pitchFamily="18" charset="0"/>
              </a:rPr>
              <a:t> </a:t>
            </a:r>
            <a:r>
              <a:rPr lang="en-US" sz="3600" b="1" dirty="0" err="1">
                <a:ln w="11430"/>
                <a:solidFill>
                  <a:srgbClr val="EEECE1">
                    <a:lumMod val="10000"/>
                  </a:srgbClr>
                </a:solidFill>
                <a:latin typeface="Times New Roman" pitchFamily="18" charset="0"/>
                <a:cs typeface="Times New Roman" pitchFamily="18" charset="0"/>
              </a:rPr>
              <a:t>theo</a:t>
            </a:r>
            <a:r>
              <a:rPr lang="en-US" sz="3600" b="1" dirty="0">
                <a:ln w="11430"/>
                <a:solidFill>
                  <a:srgbClr val="EEECE1">
                    <a:lumMod val="10000"/>
                  </a:srgbClr>
                </a:solidFill>
                <a:latin typeface="Times New Roman" pitchFamily="18" charset="0"/>
                <a:cs typeface="Times New Roman" pitchFamily="18" charset="0"/>
              </a:rPr>
              <a:t> </a:t>
            </a:r>
            <a:r>
              <a:rPr lang="en-US" sz="3600" b="1" dirty="0" err="1">
                <a:ln w="11430"/>
                <a:solidFill>
                  <a:srgbClr val="EEECE1">
                    <a:lumMod val="10000"/>
                  </a:srgbClr>
                </a:solidFill>
                <a:latin typeface="Times New Roman" pitchFamily="18" charset="0"/>
                <a:cs typeface="Times New Roman" pitchFamily="18" charset="0"/>
              </a:rPr>
              <a:t>hành</a:t>
            </a:r>
            <a:r>
              <a:rPr lang="en-US" sz="3600" b="1" dirty="0">
                <a:ln w="11430"/>
                <a:solidFill>
                  <a:srgbClr val="EEECE1">
                    <a:lumMod val="10000"/>
                  </a:srgbClr>
                </a:solidFill>
                <a:latin typeface="Times New Roman" pitchFamily="18" charset="0"/>
                <a:cs typeface="Times New Roman" pitchFamily="18" charset="0"/>
              </a:rPr>
              <a:t> </a:t>
            </a:r>
            <a:r>
              <a:rPr lang="en-US" sz="3600" b="1" dirty="0" err="1">
                <a:ln w="11430"/>
                <a:solidFill>
                  <a:srgbClr val="EEECE1">
                    <a:lumMod val="10000"/>
                  </a:srgbClr>
                </a:solidFill>
                <a:latin typeface="Times New Roman" pitchFamily="18" charset="0"/>
                <a:cs typeface="Times New Roman" pitchFamily="18" charset="0"/>
              </a:rPr>
              <a:t>trình</a:t>
            </a:r>
            <a:r>
              <a:rPr lang="en-US" sz="3600" b="1" dirty="0">
                <a:ln w="11430"/>
                <a:solidFill>
                  <a:srgbClr val="EEECE1">
                    <a:lumMod val="10000"/>
                  </a:srgbClr>
                </a:solidFill>
                <a:latin typeface="Times New Roman" pitchFamily="18" charset="0"/>
                <a:cs typeface="Times New Roman" pitchFamily="18" charset="0"/>
              </a:rPr>
              <a:t> </a:t>
            </a:r>
            <a:r>
              <a:rPr lang="en-US" sz="3600" b="1" dirty="0" err="1">
                <a:ln w="11430"/>
                <a:solidFill>
                  <a:srgbClr val="EEECE1">
                    <a:lumMod val="10000"/>
                  </a:srgbClr>
                </a:solidFill>
                <a:latin typeface="Times New Roman" pitchFamily="18" charset="0"/>
                <a:cs typeface="Times New Roman" pitchFamily="18" charset="0"/>
              </a:rPr>
              <a:t>nào</a:t>
            </a:r>
            <a:r>
              <a:rPr lang="en-US" sz="3600" b="1" dirty="0">
                <a:ln w="11430"/>
                <a:solidFill>
                  <a:srgbClr val="EEECE1">
                    <a:lumMod val="10000"/>
                  </a:srgbClr>
                </a:solidFill>
                <a:latin typeface="Times New Roman" pitchFamily="18" charset="0"/>
                <a:cs typeface="Times New Roman" pitchFamily="18" charset="0"/>
              </a:rPr>
              <a:t>? </a:t>
            </a:r>
            <a:r>
              <a:rPr lang="en-US" sz="3600" b="1" dirty="0" err="1">
                <a:ln w="11430"/>
                <a:solidFill>
                  <a:srgbClr val="EEECE1">
                    <a:lumMod val="10000"/>
                  </a:srgbClr>
                </a:solidFill>
                <a:latin typeface="Times New Roman" pitchFamily="18" charset="0"/>
                <a:cs typeface="Times New Roman" pitchFamily="18" charset="0"/>
              </a:rPr>
              <a:t>Chọn</a:t>
            </a:r>
            <a:r>
              <a:rPr lang="en-US" sz="3600" b="1" dirty="0">
                <a:ln w="11430"/>
                <a:solidFill>
                  <a:srgbClr val="EEECE1">
                    <a:lumMod val="10000"/>
                  </a:srgbClr>
                </a:solidFill>
                <a:latin typeface="Times New Roman" pitchFamily="18" charset="0"/>
                <a:cs typeface="Times New Roman" pitchFamily="18" charset="0"/>
              </a:rPr>
              <a:t> ý </a:t>
            </a:r>
            <a:r>
              <a:rPr lang="en-US" sz="3600" b="1" dirty="0" err="1">
                <a:ln w="11430"/>
                <a:solidFill>
                  <a:srgbClr val="EEECE1">
                    <a:lumMod val="10000"/>
                  </a:srgbClr>
                </a:solidFill>
                <a:latin typeface="Times New Roman" pitchFamily="18" charset="0"/>
                <a:cs typeface="Times New Roman" pitchFamily="18" charset="0"/>
              </a:rPr>
              <a:t>đúng</a:t>
            </a:r>
            <a:r>
              <a:rPr lang="en-US" sz="3600" b="1" dirty="0">
                <a:ln w="11430"/>
                <a:solidFill>
                  <a:srgbClr val="EEECE1">
                    <a:lumMod val="10000"/>
                  </a:srgbClr>
                </a:solidFill>
                <a:latin typeface="Times New Roman" pitchFamily="18" charset="0"/>
                <a:cs typeface="Times New Roman" pitchFamily="18" charset="0"/>
              </a:rPr>
              <a:t>:</a:t>
            </a:r>
          </a:p>
        </p:txBody>
      </p:sp>
      <p:sp>
        <p:nvSpPr>
          <p:cNvPr id="3" name="Rectangle 2"/>
          <p:cNvSpPr/>
          <p:nvPr/>
        </p:nvSpPr>
        <p:spPr>
          <a:xfrm>
            <a:off x="1127448" y="2420888"/>
            <a:ext cx="9793088" cy="1142438"/>
          </a:xfrm>
          <a:prstGeom prst="rect">
            <a:avLst/>
          </a:prstGeom>
          <a:ln>
            <a:solidFill>
              <a:schemeClr val="bg2">
                <a:lumMod val="25000"/>
              </a:schemeClr>
            </a:solidFill>
          </a:ln>
          <a:scene3d>
            <a:camera prst="orthographicFront"/>
            <a:lightRig rig="threePt" dir="t"/>
          </a:scene3d>
          <a:sp3d>
            <a:bevelT w="114300" prst="artDeco"/>
          </a:sp3d>
        </p:spPr>
        <p:style>
          <a:lnRef idx="2">
            <a:schemeClr val="accent6"/>
          </a:lnRef>
          <a:fillRef idx="1">
            <a:schemeClr val="lt1"/>
          </a:fillRef>
          <a:effectRef idx="0">
            <a:schemeClr val="accent6"/>
          </a:effectRef>
          <a:fontRef idx="minor">
            <a:schemeClr val="dk1"/>
          </a:fontRef>
        </p:style>
        <p:txBody>
          <a:bodyPr rtlCol="0" anchor="ctr"/>
          <a:lstStyle/>
          <a:p>
            <a:pPr algn="ctr"/>
            <a:r>
              <a:rPr lang="en-US" sz="3600" b="1" dirty="0">
                <a:solidFill>
                  <a:prstClr val="black"/>
                </a:solidFill>
                <a:latin typeface="Times New Roman" panose="02020603050405020304" pitchFamily="18" charset="0"/>
                <a:cs typeface="Times New Roman" panose="02020603050405020304" pitchFamily="18" charset="0"/>
              </a:rPr>
              <a:t>A. </a:t>
            </a:r>
            <a:r>
              <a:rPr lang="en-US" sz="3600" b="1" dirty="0" err="1">
                <a:solidFill>
                  <a:prstClr val="black"/>
                </a:solidFill>
                <a:latin typeface="Times New Roman" panose="02020603050405020304" pitchFamily="18" charset="0"/>
                <a:cs typeface="Times New Roman" panose="02020603050405020304" pitchFamily="18" charset="0"/>
              </a:rPr>
              <a:t>Châu</a:t>
            </a:r>
            <a:r>
              <a:rPr lang="en-US" sz="3600" b="1" dirty="0">
                <a:solidFill>
                  <a:prstClr val="black"/>
                </a:solidFill>
                <a:latin typeface="Times New Roman" panose="02020603050405020304" pitchFamily="18" charset="0"/>
                <a:cs typeface="Times New Roman" panose="02020603050405020304" pitchFamily="18" charset="0"/>
              </a:rPr>
              <a:t> </a:t>
            </a:r>
            <a:r>
              <a:rPr lang="en-US" sz="3600" b="1" dirty="0" err="1">
                <a:solidFill>
                  <a:prstClr val="black"/>
                </a:solidFill>
                <a:latin typeface="Times New Roman" panose="02020603050405020304" pitchFamily="18" charset="0"/>
                <a:cs typeface="Times New Roman" panose="02020603050405020304" pitchFamily="18" charset="0"/>
              </a:rPr>
              <a:t>Âu</a:t>
            </a:r>
            <a:r>
              <a:rPr lang="en-US" sz="3600" b="1" dirty="0">
                <a:solidFill>
                  <a:prstClr val="black"/>
                </a:solidFill>
                <a:latin typeface="Times New Roman" panose="02020603050405020304" pitchFamily="18" charset="0"/>
                <a:cs typeface="Times New Roman" panose="02020603050405020304" pitchFamily="18" charset="0"/>
              </a:rPr>
              <a:t> - </a:t>
            </a:r>
            <a:r>
              <a:rPr lang="en-US" sz="3600" b="1" dirty="0" err="1">
                <a:solidFill>
                  <a:prstClr val="black"/>
                </a:solidFill>
                <a:latin typeface="Times New Roman" panose="02020603050405020304" pitchFamily="18" charset="0"/>
                <a:cs typeface="Times New Roman" panose="02020603050405020304" pitchFamily="18" charset="0"/>
              </a:rPr>
              <a:t>Đại</a:t>
            </a:r>
            <a:r>
              <a:rPr lang="en-US" sz="3600" b="1" dirty="0">
                <a:solidFill>
                  <a:prstClr val="black"/>
                </a:solidFill>
                <a:latin typeface="Times New Roman" panose="02020603050405020304" pitchFamily="18" charset="0"/>
                <a:cs typeface="Times New Roman" panose="02020603050405020304" pitchFamily="18" charset="0"/>
              </a:rPr>
              <a:t> </a:t>
            </a:r>
            <a:r>
              <a:rPr lang="en-US" sz="3600" b="1" dirty="0" err="1">
                <a:solidFill>
                  <a:prstClr val="black"/>
                </a:solidFill>
                <a:latin typeface="Times New Roman" panose="02020603050405020304" pitchFamily="18" charset="0"/>
                <a:cs typeface="Times New Roman" panose="02020603050405020304" pitchFamily="18" charset="0"/>
              </a:rPr>
              <a:t>Tây</a:t>
            </a:r>
            <a:r>
              <a:rPr lang="en-US" sz="3600" b="1" dirty="0">
                <a:solidFill>
                  <a:prstClr val="black"/>
                </a:solidFill>
                <a:latin typeface="Times New Roman" panose="02020603050405020304" pitchFamily="18" charset="0"/>
                <a:cs typeface="Times New Roman" panose="02020603050405020304" pitchFamily="18" charset="0"/>
              </a:rPr>
              <a:t> </a:t>
            </a:r>
            <a:r>
              <a:rPr lang="en-US" sz="3600" b="1" dirty="0" err="1">
                <a:solidFill>
                  <a:prstClr val="black"/>
                </a:solidFill>
                <a:latin typeface="Times New Roman" panose="02020603050405020304" pitchFamily="18" charset="0"/>
                <a:cs typeface="Times New Roman" panose="02020603050405020304" pitchFamily="18" charset="0"/>
              </a:rPr>
              <a:t>Dương</a:t>
            </a:r>
            <a:r>
              <a:rPr lang="en-US" sz="3600" b="1" dirty="0">
                <a:solidFill>
                  <a:prstClr val="black"/>
                </a:solidFill>
                <a:latin typeface="Times New Roman" panose="02020603050405020304" pitchFamily="18" charset="0"/>
                <a:cs typeface="Times New Roman" panose="02020603050405020304" pitchFamily="18" charset="0"/>
              </a:rPr>
              <a:t>- </a:t>
            </a:r>
            <a:r>
              <a:rPr lang="en-US" sz="3600" b="1" dirty="0" err="1">
                <a:solidFill>
                  <a:prstClr val="black"/>
                </a:solidFill>
                <a:latin typeface="Times New Roman" panose="02020603050405020304" pitchFamily="18" charset="0"/>
                <a:cs typeface="Times New Roman" panose="02020603050405020304" pitchFamily="18" charset="0"/>
              </a:rPr>
              <a:t>châu</a:t>
            </a:r>
            <a:r>
              <a:rPr lang="en-US" sz="3600" b="1" dirty="0">
                <a:solidFill>
                  <a:prstClr val="black"/>
                </a:solidFill>
                <a:latin typeface="Times New Roman" panose="02020603050405020304" pitchFamily="18" charset="0"/>
                <a:cs typeface="Times New Roman" panose="02020603050405020304" pitchFamily="18" charset="0"/>
              </a:rPr>
              <a:t> </a:t>
            </a:r>
            <a:r>
              <a:rPr lang="en-US" sz="3600" b="1" dirty="0" err="1">
                <a:solidFill>
                  <a:prstClr val="black"/>
                </a:solidFill>
                <a:latin typeface="Times New Roman" panose="02020603050405020304" pitchFamily="18" charset="0"/>
                <a:cs typeface="Times New Roman" panose="02020603050405020304" pitchFamily="18" charset="0"/>
              </a:rPr>
              <a:t>Mĩ</a:t>
            </a:r>
            <a:r>
              <a:rPr lang="en-US" sz="3600" b="1" dirty="0">
                <a:solidFill>
                  <a:prstClr val="black"/>
                </a:solidFill>
                <a:latin typeface="Times New Roman" panose="02020603050405020304" pitchFamily="18" charset="0"/>
                <a:cs typeface="Times New Roman" panose="02020603050405020304" pitchFamily="18" charset="0"/>
              </a:rPr>
              <a:t> – </a:t>
            </a:r>
            <a:r>
              <a:rPr lang="en-US" sz="3600" b="1" dirty="0" err="1">
                <a:solidFill>
                  <a:prstClr val="black"/>
                </a:solidFill>
                <a:latin typeface="Times New Roman" panose="02020603050405020304" pitchFamily="18" charset="0"/>
                <a:cs typeface="Times New Roman" panose="02020603050405020304" pitchFamily="18" charset="0"/>
              </a:rPr>
              <a:t>châu</a:t>
            </a:r>
            <a:r>
              <a:rPr lang="en-US" sz="3600" b="1" dirty="0">
                <a:solidFill>
                  <a:prstClr val="black"/>
                </a:solidFill>
                <a:latin typeface="Times New Roman" panose="02020603050405020304" pitchFamily="18" charset="0"/>
                <a:cs typeface="Times New Roman" panose="02020603050405020304" pitchFamily="18" charset="0"/>
              </a:rPr>
              <a:t> </a:t>
            </a:r>
            <a:r>
              <a:rPr lang="en-US" sz="3600" b="1" dirty="0" err="1">
                <a:solidFill>
                  <a:prstClr val="black"/>
                </a:solidFill>
                <a:latin typeface="Times New Roman" panose="02020603050405020304" pitchFamily="18" charset="0"/>
                <a:cs typeface="Times New Roman" panose="02020603050405020304" pitchFamily="18" charset="0"/>
              </a:rPr>
              <a:t>Âu</a:t>
            </a:r>
            <a:endParaRPr lang="en-US" sz="3600" b="1" dirty="0">
              <a:solidFill>
                <a:prstClr val="black"/>
              </a:solidFill>
              <a:latin typeface="Times New Roman" panose="02020603050405020304" pitchFamily="18" charset="0"/>
              <a:cs typeface="Times New Roman" panose="02020603050405020304" pitchFamily="18" charset="0"/>
            </a:endParaRPr>
          </a:p>
        </p:txBody>
      </p:sp>
      <p:sp>
        <p:nvSpPr>
          <p:cNvPr id="4" name="Rectangle 3"/>
          <p:cNvSpPr/>
          <p:nvPr/>
        </p:nvSpPr>
        <p:spPr>
          <a:xfrm>
            <a:off x="1127448" y="3717032"/>
            <a:ext cx="9793088" cy="1152128"/>
          </a:xfrm>
          <a:prstGeom prst="rect">
            <a:avLst/>
          </a:prstGeom>
          <a:ln>
            <a:solidFill>
              <a:schemeClr val="bg2">
                <a:lumMod val="25000"/>
              </a:schemeClr>
            </a:solidFill>
          </a:ln>
          <a:scene3d>
            <a:camera prst="orthographicFront"/>
            <a:lightRig rig="threePt" dir="t"/>
          </a:scene3d>
          <a:sp3d>
            <a:bevelT w="114300" prst="artDeco"/>
          </a:sp3d>
        </p:spPr>
        <p:style>
          <a:lnRef idx="2">
            <a:schemeClr val="accent6"/>
          </a:lnRef>
          <a:fillRef idx="1">
            <a:schemeClr val="lt1"/>
          </a:fillRef>
          <a:effectRef idx="0">
            <a:schemeClr val="accent6"/>
          </a:effectRef>
          <a:fontRef idx="minor">
            <a:schemeClr val="dk1"/>
          </a:fontRef>
        </p:style>
        <p:txBody>
          <a:bodyPr rtlCol="0" anchor="ctr"/>
          <a:lstStyle/>
          <a:p>
            <a:pPr algn="ctr"/>
            <a:r>
              <a:rPr lang="en-US" sz="3600" b="1" dirty="0">
                <a:solidFill>
                  <a:prstClr val="black"/>
                </a:solidFill>
                <a:latin typeface="Times New Roman" panose="02020603050405020304" pitchFamily="18" charset="0"/>
                <a:cs typeface="Times New Roman" panose="02020603050405020304" pitchFamily="18" charset="0"/>
              </a:rPr>
              <a:t>B. </a:t>
            </a:r>
            <a:r>
              <a:rPr lang="en-US" sz="3600" b="1" dirty="0" err="1">
                <a:solidFill>
                  <a:prstClr val="black"/>
                </a:solidFill>
                <a:latin typeface="Times New Roman" panose="02020603050405020304" pitchFamily="18" charset="0"/>
                <a:cs typeface="Times New Roman" panose="02020603050405020304" pitchFamily="18" charset="0"/>
              </a:rPr>
              <a:t>Châu</a:t>
            </a:r>
            <a:r>
              <a:rPr lang="en-US" sz="3600" b="1" dirty="0">
                <a:solidFill>
                  <a:prstClr val="black"/>
                </a:solidFill>
                <a:latin typeface="Times New Roman" panose="02020603050405020304" pitchFamily="18" charset="0"/>
                <a:cs typeface="Times New Roman" panose="02020603050405020304" pitchFamily="18" charset="0"/>
              </a:rPr>
              <a:t> </a:t>
            </a:r>
            <a:r>
              <a:rPr lang="en-US" sz="3600" b="1" dirty="0" err="1">
                <a:solidFill>
                  <a:prstClr val="black"/>
                </a:solidFill>
                <a:latin typeface="Times New Roman" panose="02020603050405020304" pitchFamily="18" charset="0"/>
                <a:cs typeface="Times New Roman" panose="02020603050405020304" pitchFamily="18" charset="0"/>
              </a:rPr>
              <a:t>Âu</a:t>
            </a:r>
            <a:r>
              <a:rPr lang="en-US" sz="3600" b="1" dirty="0">
                <a:solidFill>
                  <a:prstClr val="black"/>
                </a:solidFill>
                <a:latin typeface="Times New Roman" panose="02020603050405020304" pitchFamily="18" charset="0"/>
                <a:cs typeface="Times New Roman" panose="02020603050405020304" pitchFamily="18" charset="0"/>
              </a:rPr>
              <a:t> - </a:t>
            </a:r>
            <a:r>
              <a:rPr lang="en-US" sz="3600" b="1" dirty="0" err="1">
                <a:solidFill>
                  <a:prstClr val="black"/>
                </a:solidFill>
                <a:latin typeface="Times New Roman" panose="02020603050405020304" pitchFamily="18" charset="0"/>
                <a:cs typeface="Times New Roman" panose="02020603050405020304" pitchFamily="18" charset="0"/>
              </a:rPr>
              <a:t>Đại</a:t>
            </a:r>
            <a:r>
              <a:rPr lang="en-US" sz="3600" b="1" dirty="0">
                <a:solidFill>
                  <a:prstClr val="black"/>
                </a:solidFill>
                <a:latin typeface="Times New Roman" panose="02020603050405020304" pitchFamily="18" charset="0"/>
                <a:cs typeface="Times New Roman" panose="02020603050405020304" pitchFamily="18" charset="0"/>
              </a:rPr>
              <a:t> </a:t>
            </a:r>
            <a:r>
              <a:rPr lang="en-US" sz="3600" b="1" dirty="0" err="1">
                <a:solidFill>
                  <a:prstClr val="black"/>
                </a:solidFill>
                <a:latin typeface="Times New Roman" panose="02020603050405020304" pitchFamily="18" charset="0"/>
                <a:cs typeface="Times New Roman" panose="02020603050405020304" pitchFamily="18" charset="0"/>
              </a:rPr>
              <a:t>Tây</a:t>
            </a:r>
            <a:r>
              <a:rPr lang="en-US" sz="3600" b="1" dirty="0">
                <a:solidFill>
                  <a:prstClr val="black"/>
                </a:solidFill>
                <a:latin typeface="Times New Roman" panose="02020603050405020304" pitchFamily="18" charset="0"/>
                <a:cs typeface="Times New Roman" panose="02020603050405020304" pitchFamily="18" charset="0"/>
              </a:rPr>
              <a:t> </a:t>
            </a:r>
            <a:r>
              <a:rPr lang="en-US" sz="3600" b="1" dirty="0" err="1">
                <a:solidFill>
                  <a:prstClr val="black"/>
                </a:solidFill>
                <a:latin typeface="Times New Roman" panose="02020603050405020304" pitchFamily="18" charset="0"/>
                <a:cs typeface="Times New Roman" panose="02020603050405020304" pitchFamily="18" charset="0"/>
              </a:rPr>
              <a:t>Dương</a:t>
            </a:r>
            <a:r>
              <a:rPr lang="en-US" sz="3600" b="1" dirty="0">
                <a:solidFill>
                  <a:prstClr val="black"/>
                </a:solidFill>
                <a:latin typeface="Times New Roman" panose="02020603050405020304" pitchFamily="18" charset="0"/>
                <a:cs typeface="Times New Roman" panose="02020603050405020304" pitchFamily="18" charset="0"/>
              </a:rPr>
              <a:t> - </a:t>
            </a:r>
            <a:r>
              <a:rPr lang="en-US" sz="3600" b="1" dirty="0" err="1">
                <a:solidFill>
                  <a:prstClr val="black"/>
                </a:solidFill>
                <a:latin typeface="Times New Roman" panose="02020603050405020304" pitchFamily="18" charset="0"/>
                <a:cs typeface="Times New Roman" panose="02020603050405020304" pitchFamily="18" charset="0"/>
              </a:rPr>
              <a:t>Thái</a:t>
            </a:r>
            <a:r>
              <a:rPr lang="en-US" sz="3600" b="1" dirty="0">
                <a:solidFill>
                  <a:prstClr val="black"/>
                </a:solidFill>
                <a:latin typeface="Times New Roman" panose="02020603050405020304" pitchFamily="18" charset="0"/>
                <a:cs typeface="Times New Roman" panose="02020603050405020304" pitchFamily="18" charset="0"/>
              </a:rPr>
              <a:t> </a:t>
            </a:r>
            <a:r>
              <a:rPr lang="en-US" sz="3600" b="1" dirty="0" err="1">
                <a:solidFill>
                  <a:prstClr val="black"/>
                </a:solidFill>
                <a:latin typeface="Times New Roman" panose="02020603050405020304" pitchFamily="18" charset="0"/>
                <a:cs typeface="Times New Roman" panose="02020603050405020304" pitchFamily="18" charset="0"/>
              </a:rPr>
              <a:t>Bình</a:t>
            </a:r>
            <a:r>
              <a:rPr lang="en-US" sz="3600" b="1" dirty="0">
                <a:solidFill>
                  <a:prstClr val="black"/>
                </a:solidFill>
                <a:latin typeface="Times New Roman" panose="02020603050405020304" pitchFamily="18" charset="0"/>
                <a:cs typeface="Times New Roman" panose="02020603050405020304" pitchFamily="18" charset="0"/>
              </a:rPr>
              <a:t> </a:t>
            </a:r>
            <a:r>
              <a:rPr lang="en-US" sz="3600" b="1" dirty="0" err="1">
                <a:solidFill>
                  <a:prstClr val="black"/>
                </a:solidFill>
                <a:latin typeface="Times New Roman" panose="02020603050405020304" pitchFamily="18" charset="0"/>
                <a:cs typeface="Times New Roman" panose="02020603050405020304" pitchFamily="18" charset="0"/>
              </a:rPr>
              <a:t>Dương</a:t>
            </a:r>
            <a:r>
              <a:rPr lang="en-US" sz="3600" b="1" dirty="0">
                <a:solidFill>
                  <a:prstClr val="black"/>
                </a:solidFill>
                <a:latin typeface="Times New Roman" panose="02020603050405020304" pitchFamily="18" charset="0"/>
                <a:cs typeface="Times New Roman" panose="02020603050405020304" pitchFamily="18" charset="0"/>
              </a:rPr>
              <a:t> -  </a:t>
            </a:r>
            <a:r>
              <a:rPr lang="en-US" sz="3600" b="1" dirty="0" err="1">
                <a:solidFill>
                  <a:prstClr val="black"/>
                </a:solidFill>
                <a:latin typeface="Times New Roman" panose="02020603050405020304" pitchFamily="18" charset="0"/>
                <a:cs typeface="Times New Roman" panose="02020603050405020304" pitchFamily="18" charset="0"/>
              </a:rPr>
              <a:t>châu</a:t>
            </a:r>
            <a:r>
              <a:rPr lang="en-US" sz="3600" b="1" dirty="0">
                <a:solidFill>
                  <a:prstClr val="black"/>
                </a:solidFill>
                <a:latin typeface="Times New Roman" panose="02020603050405020304" pitchFamily="18" charset="0"/>
                <a:cs typeface="Times New Roman" panose="02020603050405020304" pitchFamily="18" charset="0"/>
              </a:rPr>
              <a:t> Á - </a:t>
            </a:r>
            <a:r>
              <a:rPr lang="en-US" sz="3600" b="1" dirty="0" err="1">
                <a:solidFill>
                  <a:prstClr val="black"/>
                </a:solidFill>
                <a:latin typeface="Times New Roman" panose="02020603050405020304" pitchFamily="18" charset="0"/>
                <a:cs typeface="Times New Roman" panose="02020603050405020304" pitchFamily="18" charset="0"/>
              </a:rPr>
              <a:t>châu</a:t>
            </a:r>
            <a:r>
              <a:rPr lang="en-US" sz="3600" b="1" dirty="0">
                <a:solidFill>
                  <a:prstClr val="black"/>
                </a:solidFill>
                <a:latin typeface="Times New Roman" panose="02020603050405020304" pitchFamily="18" charset="0"/>
                <a:cs typeface="Times New Roman" panose="02020603050405020304" pitchFamily="18" charset="0"/>
              </a:rPr>
              <a:t> </a:t>
            </a:r>
            <a:r>
              <a:rPr lang="en-US" sz="3600" b="1" dirty="0" err="1">
                <a:solidFill>
                  <a:prstClr val="black"/>
                </a:solidFill>
                <a:latin typeface="Times New Roman" panose="02020603050405020304" pitchFamily="18" charset="0"/>
                <a:cs typeface="Times New Roman" panose="02020603050405020304" pitchFamily="18" charset="0"/>
              </a:rPr>
              <a:t>Âu</a:t>
            </a:r>
            <a:endParaRPr lang="en-US" sz="3600" b="1" dirty="0">
              <a:solidFill>
                <a:prstClr val="black"/>
              </a:solidFill>
              <a:latin typeface="Times New Roman" panose="02020603050405020304" pitchFamily="18" charset="0"/>
              <a:cs typeface="Times New Roman" panose="02020603050405020304" pitchFamily="18" charset="0"/>
            </a:endParaRPr>
          </a:p>
        </p:txBody>
      </p:sp>
      <p:sp>
        <p:nvSpPr>
          <p:cNvPr id="5" name="Rectangle 4"/>
          <p:cNvSpPr/>
          <p:nvPr/>
        </p:nvSpPr>
        <p:spPr>
          <a:xfrm>
            <a:off x="1127448" y="5076064"/>
            <a:ext cx="9793088" cy="1449280"/>
          </a:xfrm>
          <a:prstGeom prst="rect">
            <a:avLst/>
          </a:prstGeom>
          <a:ln>
            <a:solidFill>
              <a:schemeClr val="bg2">
                <a:lumMod val="25000"/>
              </a:schemeClr>
            </a:solidFill>
          </a:ln>
          <a:scene3d>
            <a:camera prst="orthographicFront"/>
            <a:lightRig rig="threePt" dir="t"/>
          </a:scene3d>
          <a:sp3d>
            <a:bevelT w="114300" prst="artDeco"/>
          </a:sp3d>
        </p:spPr>
        <p:style>
          <a:lnRef idx="2">
            <a:schemeClr val="accent6"/>
          </a:lnRef>
          <a:fillRef idx="1">
            <a:schemeClr val="lt1"/>
          </a:fillRef>
          <a:effectRef idx="0">
            <a:schemeClr val="accent6"/>
          </a:effectRef>
          <a:fontRef idx="minor">
            <a:schemeClr val="dk1"/>
          </a:fontRef>
        </p:style>
        <p:txBody>
          <a:bodyPr rtlCol="0" anchor="t"/>
          <a:lstStyle/>
          <a:p>
            <a:pPr algn="ctr"/>
            <a:r>
              <a:rPr lang="en-US" sz="3600" b="1" dirty="0">
                <a:solidFill>
                  <a:prstClr val="black"/>
                </a:solidFill>
                <a:latin typeface="Times New Roman" panose="02020603050405020304" pitchFamily="18" charset="0"/>
                <a:cs typeface="Times New Roman" panose="02020603050405020304" pitchFamily="18" charset="0"/>
              </a:rPr>
              <a:t>C. </a:t>
            </a:r>
            <a:r>
              <a:rPr lang="en-US" sz="3600" b="1" dirty="0" err="1">
                <a:solidFill>
                  <a:prstClr val="black"/>
                </a:solidFill>
                <a:latin typeface="Times New Roman" panose="02020603050405020304" pitchFamily="18" charset="0"/>
                <a:cs typeface="Times New Roman" panose="02020603050405020304" pitchFamily="18" charset="0"/>
              </a:rPr>
              <a:t>Châu</a:t>
            </a:r>
            <a:r>
              <a:rPr lang="en-US" sz="3600" b="1" dirty="0">
                <a:solidFill>
                  <a:prstClr val="black"/>
                </a:solidFill>
                <a:latin typeface="Times New Roman" panose="02020603050405020304" pitchFamily="18" charset="0"/>
                <a:cs typeface="Times New Roman" panose="02020603050405020304" pitchFamily="18" charset="0"/>
              </a:rPr>
              <a:t> </a:t>
            </a:r>
            <a:r>
              <a:rPr lang="en-US" sz="3600" b="1" dirty="0" err="1">
                <a:solidFill>
                  <a:prstClr val="black"/>
                </a:solidFill>
                <a:latin typeface="Times New Roman" panose="02020603050405020304" pitchFamily="18" charset="0"/>
                <a:cs typeface="Times New Roman" panose="02020603050405020304" pitchFamily="18" charset="0"/>
              </a:rPr>
              <a:t>Âu</a:t>
            </a:r>
            <a:r>
              <a:rPr lang="en-US" sz="3600" b="1" dirty="0">
                <a:solidFill>
                  <a:prstClr val="black"/>
                </a:solidFill>
                <a:latin typeface="Times New Roman" panose="02020603050405020304" pitchFamily="18" charset="0"/>
                <a:cs typeface="Times New Roman" panose="02020603050405020304" pitchFamily="18" charset="0"/>
              </a:rPr>
              <a:t> - </a:t>
            </a:r>
            <a:r>
              <a:rPr lang="en-US" sz="3600" b="1" dirty="0" err="1">
                <a:solidFill>
                  <a:prstClr val="black"/>
                </a:solidFill>
                <a:latin typeface="Times New Roman" panose="02020603050405020304" pitchFamily="18" charset="0"/>
                <a:cs typeface="Times New Roman" panose="02020603050405020304" pitchFamily="18" charset="0"/>
              </a:rPr>
              <a:t>Đại</a:t>
            </a:r>
            <a:r>
              <a:rPr lang="en-US" sz="3600" b="1" dirty="0">
                <a:solidFill>
                  <a:prstClr val="black"/>
                </a:solidFill>
                <a:latin typeface="Times New Roman" panose="02020603050405020304" pitchFamily="18" charset="0"/>
                <a:cs typeface="Times New Roman" panose="02020603050405020304" pitchFamily="18" charset="0"/>
              </a:rPr>
              <a:t> </a:t>
            </a:r>
            <a:r>
              <a:rPr lang="en-US" sz="3600" b="1" dirty="0" err="1">
                <a:solidFill>
                  <a:prstClr val="black"/>
                </a:solidFill>
                <a:latin typeface="Times New Roman" panose="02020603050405020304" pitchFamily="18" charset="0"/>
                <a:cs typeface="Times New Roman" panose="02020603050405020304" pitchFamily="18" charset="0"/>
              </a:rPr>
              <a:t>Tây</a:t>
            </a:r>
            <a:r>
              <a:rPr lang="en-US" sz="3600" b="1" dirty="0">
                <a:solidFill>
                  <a:prstClr val="black"/>
                </a:solidFill>
                <a:latin typeface="Times New Roman" panose="02020603050405020304" pitchFamily="18" charset="0"/>
                <a:cs typeface="Times New Roman" panose="02020603050405020304" pitchFamily="18" charset="0"/>
              </a:rPr>
              <a:t> </a:t>
            </a:r>
            <a:r>
              <a:rPr lang="en-US" sz="3600" b="1" dirty="0" err="1">
                <a:solidFill>
                  <a:prstClr val="black"/>
                </a:solidFill>
                <a:latin typeface="Times New Roman" panose="02020603050405020304" pitchFamily="18" charset="0"/>
                <a:cs typeface="Times New Roman" panose="02020603050405020304" pitchFamily="18" charset="0"/>
              </a:rPr>
              <a:t>Dương</a:t>
            </a:r>
            <a:r>
              <a:rPr lang="en-US" sz="3600" b="1" dirty="0">
                <a:solidFill>
                  <a:prstClr val="black"/>
                </a:solidFill>
                <a:latin typeface="Times New Roman" panose="02020603050405020304" pitchFamily="18" charset="0"/>
                <a:cs typeface="Times New Roman" panose="02020603050405020304" pitchFamily="18" charset="0"/>
              </a:rPr>
              <a:t> -  </a:t>
            </a:r>
            <a:r>
              <a:rPr lang="en-US" sz="3600" b="1" dirty="0" err="1">
                <a:solidFill>
                  <a:prstClr val="black"/>
                </a:solidFill>
                <a:latin typeface="Times New Roman" panose="02020603050405020304" pitchFamily="18" charset="0"/>
                <a:cs typeface="Times New Roman" panose="02020603050405020304" pitchFamily="18" charset="0"/>
              </a:rPr>
              <a:t>Châu</a:t>
            </a:r>
            <a:r>
              <a:rPr lang="en-US" sz="3600" b="1" dirty="0">
                <a:solidFill>
                  <a:prstClr val="black"/>
                </a:solidFill>
                <a:latin typeface="Times New Roman" panose="02020603050405020304" pitchFamily="18" charset="0"/>
                <a:cs typeface="Times New Roman" panose="02020603050405020304" pitchFamily="18" charset="0"/>
              </a:rPr>
              <a:t> </a:t>
            </a:r>
            <a:r>
              <a:rPr lang="en-US" sz="3600" b="1" dirty="0" err="1">
                <a:solidFill>
                  <a:prstClr val="black"/>
                </a:solidFill>
                <a:latin typeface="Times New Roman" panose="02020603050405020304" pitchFamily="18" charset="0"/>
                <a:cs typeface="Times New Roman" panose="02020603050405020304" pitchFamily="18" charset="0"/>
              </a:rPr>
              <a:t>Mĩ</a:t>
            </a:r>
            <a:r>
              <a:rPr lang="en-US" sz="3600" b="1" dirty="0">
                <a:solidFill>
                  <a:prstClr val="black"/>
                </a:solidFill>
                <a:latin typeface="Times New Roman" panose="02020603050405020304" pitchFamily="18" charset="0"/>
                <a:cs typeface="Times New Roman" panose="02020603050405020304" pitchFamily="18" charset="0"/>
              </a:rPr>
              <a:t> - </a:t>
            </a:r>
            <a:r>
              <a:rPr lang="en-US" sz="3600" b="1" dirty="0" err="1">
                <a:solidFill>
                  <a:prstClr val="black"/>
                </a:solidFill>
                <a:latin typeface="Times New Roman" panose="02020603050405020304" pitchFamily="18" charset="0"/>
                <a:cs typeface="Times New Roman" panose="02020603050405020304" pitchFamily="18" charset="0"/>
              </a:rPr>
              <a:t>Thái</a:t>
            </a:r>
            <a:r>
              <a:rPr lang="en-US" sz="3600" b="1" dirty="0">
                <a:solidFill>
                  <a:prstClr val="black"/>
                </a:solidFill>
                <a:latin typeface="Times New Roman" panose="02020603050405020304" pitchFamily="18" charset="0"/>
                <a:cs typeface="Times New Roman" panose="02020603050405020304" pitchFamily="18" charset="0"/>
              </a:rPr>
              <a:t> </a:t>
            </a:r>
            <a:r>
              <a:rPr lang="en-US" sz="3600" b="1" dirty="0" err="1">
                <a:solidFill>
                  <a:prstClr val="black"/>
                </a:solidFill>
                <a:latin typeface="Times New Roman" panose="02020603050405020304" pitchFamily="18" charset="0"/>
                <a:cs typeface="Times New Roman" panose="02020603050405020304" pitchFamily="18" charset="0"/>
              </a:rPr>
              <a:t>Bình</a:t>
            </a:r>
            <a:r>
              <a:rPr lang="en-US" sz="3600" b="1" dirty="0">
                <a:solidFill>
                  <a:prstClr val="black"/>
                </a:solidFill>
                <a:latin typeface="Times New Roman" panose="02020603050405020304" pitchFamily="18" charset="0"/>
                <a:cs typeface="Times New Roman" panose="02020603050405020304" pitchFamily="18" charset="0"/>
              </a:rPr>
              <a:t> </a:t>
            </a:r>
            <a:r>
              <a:rPr lang="en-US" sz="3600" b="1" dirty="0" err="1">
                <a:solidFill>
                  <a:prstClr val="black"/>
                </a:solidFill>
                <a:latin typeface="Times New Roman" panose="02020603050405020304" pitchFamily="18" charset="0"/>
                <a:cs typeface="Times New Roman" panose="02020603050405020304" pitchFamily="18" charset="0"/>
              </a:rPr>
              <a:t>Dương</a:t>
            </a:r>
            <a:r>
              <a:rPr lang="en-US" sz="3600" b="1" dirty="0">
                <a:solidFill>
                  <a:prstClr val="black"/>
                </a:solidFill>
                <a:latin typeface="Times New Roman" panose="02020603050405020304" pitchFamily="18" charset="0"/>
                <a:cs typeface="Times New Roman" panose="02020603050405020304" pitchFamily="18" charset="0"/>
              </a:rPr>
              <a:t> -  </a:t>
            </a:r>
            <a:r>
              <a:rPr lang="en-US" sz="3600" b="1" dirty="0" err="1">
                <a:solidFill>
                  <a:prstClr val="black"/>
                </a:solidFill>
                <a:latin typeface="Times New Roman" panose="02020603050405020304" pitchFamily="18" charset="0"/>
                <a:cs typeface="Times New Roman" panose="02020603050405020304" pitchFamily="18" charset="0"/>
              </a:rPr>
              <a:t>châu</a:t>
            </a:r>
            <a:r>
              <a:rPr lang="en-US" sz="3600" b="1" dirty="0">
                <a:solidFill>
                  <a:prstClr val="black"/>
                </a:solidFill>
                <a:latin typeface="Times New Roman" panose="02020603050405020304" pitchFamily="18" charset="0"/>
                <a:cs typeface="Times New Roman" panose="02020603050405020304" pitchFamily="18" charset="0"/>
              </a:rPr>
              <a:t> Á - </a:t>
            </a:r>
            <a:r>
              <a:rPr lang="en-US" sz="3600" b="1" dirty="0" err="1">
                <a:solidFill>
                  <a:prstClr val="black"/>
                </a:solidFill>
                <a:latin typeface="Times New Roman" panose="02020603050405020304" pitchFamily="18" charset="0"/>
                <a:cs typeface="Times New Roman" panose="02020603050405020304" pitchFamily="18" charset="0"/>
              </a:rPr>
              <a:t>Ấn</a:t>
            </a:r>
            <a:r>
              <a:rPr lang="en-US" sz="3600" b="1" dirty="0">
                <a:solidFill>
                  <a:prstClr val="black"/>
                </a:solidFill>
                <a:latin typeface="Times New Roman" panose="02020603050405020304" pitchFamily="18" charset="0"/>
                <a:cs typeface="Times New Roman" panose="02020603050405020304" pitchFamily="18" charset="0"/>
              </a:rPr>
              <a:t> </a:t>
            </a:r>
            <a:r>
              <a:rPr lang="en-US" sz="3600" b="1" dirty="0" err="1">
                <a:solidFill>
                  <a:prstClr val="black"/>
                </a:solidFill>
                <a:latin typeface="Times New Roman" panose="02020603050405020304" pitchFamily="18" charset="0"/>
                <a:cs typeface="Times New Roman" panose="02020603050405020304" pitchFamily="18" charset="0"/>
              </a:rPr>
              <a:t>Độ</a:t>
            </a:r>
            <a:r>
              <a:rPr lang="en-US" sz="3600" b="1" dirty="0">
                <a:solidFill>
                  <a:prstClr val="black"/>
                </a:solidFill>
                <a:latin typeface="Times New Roman" panose="02020603050405020304" pitchFamily="18" charset="0"/>
                <a:cs typeface="Times New Roman" panose="02020603050405020304" pitchFamily="18" charset="0"/>
              </a:rPr>
              <a:t> </a:t>
            </a:r>
            <a:r>
              <a:rPr lang="en-US" sz="3600" b="1" dirty="0" err="1">
                <a:solidFill>
                  <a:prstClr val="black"/>
                </a:solidFill>
                <a:latin typeface="Times New Roman" panose="02020603050405020304" pitchFamily="18" charset="0"/>
                <a:cs typeface="Times New Roman" panose="02020603050405020304" pitchFamily="18" charset="0"/>
              </a:rPr>
              <a:t>Dương</a:t>
            </a:r>
            <a:r>
              <a:rPr lang="en-US" sz="3600" b="1" dirty="0">
                <a:solidFill>
                  <a:prstClr val="black"/>
                </a:solidFill>
                <a:latin typeface="Times New Roman" panose="02020603050405020304" pitchFamily="18" charset="0"/>
                <a:cs typeface="Times New Roman" panose="02020603050405020304" pitchFamily="18" charset="0"/>
              </a:rPr>
              <a:t> - </a:t>
            </a:r>
            <a:r>
              <a:rPr lang="en-US" sz="3600" b="1" dirty="0" err="1">
                <a:solidFill>
                  <a:prstClr val="black"/>
                </a:solidFill>
                <a:latin typeface="Times New Roman" panose="02020603050405020304" pitchFamily="18" charset="0"/>
                <a:cs typeface="Times New Roman" panose="02020603050405020304" pitchFamily="18" charset="0"/>
              </a:rPr>
              <a:t>châu</a:t>
            </a:r>
            <a:r>
              <a:rPr lang="en-US" sz="3600" b="1" dirty="0">
                <a:solidFill>
                  <a:prstClr val="black"/>
                </a:solidFill>
                <a:latin typeface="Times New Roman" panose="02020603050405020304" pitchFamily="18" charset="0"/>
                <a:cs typeface="Times New Roman" panose="02020603050405020304" pitchFamily="18" charset="0"/>
              </a:rPr>
              <a:t> </a:t>
            </a:r>
            <a:r>
              <a:rPr lang="en-US" sz="3600" b="1" dirty="0" err="1">
                <a:solidFill>
                  <a:prstClr val="black"/>
                </a:solidFill>
                <a:latin typeface="Times New Roman" panose="02020603050405020304" pitchFamily="18" charset="0"/>
                <a:cs typeface="Times New Roman" panose="02020603050405020304" pitchFamily="18" charset="0"/>
              </a:rPr>
              <a:t>Âu</a:t>
            </a:r>
            <a:endParaRPr lang="en-US" sz="3600" b="1" dirty="0">
              <a:solidFill>
                <a:prstClr val="black"/>
              </a:solidFill>
              <a:latin typeface="Times New Roman" panose="02020603050405020304" pitchFamily="18" charset="0"/>
              <a:cs typeface="Times New Roman" panose="02020603050405020304" pitchFamily="18" charset="0"/>
            </a:endParaRPr>
          </a:p>
          <a:p>
            <a:pPr algn="ctr"/>
            <a:r>
              <a:rPr lang="en-US" sz="3600" dirty="0">
                <a:solidFill>
                  <a:prstClr val="black"/>
                </a:solidFill>
                <a:latin typeface="Times New Roman" panose="02020603050405020304" pitchFamily="18" charset="0"/>
                <a:cs typeface="Times New Roman" panose="02020603050405020304" pitchFamily="18" charset="0"/>
              </a:rPr>
              <a:t> </a:t>
            </a:r>
          </a:p>
        </p:txBody>
      </p:sp>
      <p:sp>
        <p:nvSpPr>
          <p:cNvPr id="8" name="TextBox 7"/>
          <p:cNvSpPr txBox="1"/>
          <p:nvPr/>
        </p:nvSpPr>
        <p:spPr>
          <a:xfrm>
            <a:off x="1112404" y="5062040"/>
            <a:ext cx="9796028" cy="1477328"/>
          </a:xfrm>
          <a:prstGeom prst="rect">
            <a:avLst/>
          </a:prstGeom>
          <a:solidFill>
            <a:srgbClr val="FFFF00"/>
          </a:solidFill>
        </p:spPr>
        <p:txBody>
          <a:bodyPr wrap="square" rtlCol="0">
            <a:spAutoFit/>
          </a:bodyPr>
          <a:lstStyle/>
          <a:p>
            <a:pPr lvl="0" algn="ctr"/>
            <a:r>
              <a:rPr lang="en-US" sz="5400" b="1" dirty="0">
                <a:solidFill>
                  <a:prstClr val="black"/>
                </a:solidFill>
                <a:latin typeface="Times New Roman" panose="02020603050405020304" pitchFamily="18" charset="0"/>
                <a:cs typeface="Times New Roman" panose="02020603050405020304" pitchFamily="18" charset="0"/>
              </a:rPr>
              <a:t>c.</a:t>
            </a:r>
            <a:r>
              <a:rPr lang="en-US" sz="4400" b="1" dirty="0">
                <a:solidFill>
                  <a:prstClr val="black"/>
                </a:solidFill>
                <a:latin typeface="Times New Roman" panose="02020603050405020304" pitchFamily="18" charset="0"/>
                <a:cs typeface="Times New Roman" panose="02020603050405020304" pitchFamily="18" charset="0"/>
              </a:rPr>
              <a:t> </a:t>
            </a:r>
            <a:r>
              <a:rPr lang="en-US" sz="3600" b="1" dirty="0" err="1">
                <a:solidFill>
                  <a:prstClr val="black"/>
                </a:solidFill>
                <a:latin typeface="Times New Roman" panose="02020603050405020304" pitchFamily="18" charset="0"/>
                <a:cs typeface="Times New Roman" panose="02020603050405020304" pitchFamily="18" charset="0"/>
              </a:rPr>
              <a:t>Châu</a:t>
            </a:r>
            <a:r>
              <a:rPr lang="en-US" sz="3600" b="1" dirty="0">
                <a:solidFill>
                  <a:prstClr val="black"/>
                </a:solidFill>
                <a:latin typeface="Times New Roman" panose="02020603050405020304" pitchFamily="18" charset="0"/>
                <a:cs typeface="Times New Roman" panose="02020603050405020304" pitchFamily="18" charset="0"/>
              </a:rPr>
              <a:t> </a:t>
            </a:r>
            <a:r>
              <a:rPr lang="en-US" sz="3600" b="1" dirty="0" err="1">
                <a:solidFill>
                  <a:prstClr val="black"/>
                </a:solidFill>
                <a:latin typeface="Times New Roman" panose="02020603050405020304" pitchFamily="18" charset="0"/>
                <a:cs typeface="Times New Roman" panose="02020603050405020304" pitchFamily="18" charset="0"/>
              </a:rPr>
              <a:t>Âu</a:t>
            </a:r>
            <a:r>
              <a:rPr lang="en-US" sz="3600" b="1" dirty="0">
                <a:solidFill>
                  <a:prstClr val="black"/>
                </a:solidFill>
                <a:latin typeface="Times New Roman" panose="02020603050405020304" pitchFamily="18" charset="0"/>
                <a:cs typeface="Times New Roman" panose="02020603050405020304" pitchFamily="18" charset="0"/>
              </a:rPr>
              <a:t> - </a:t>
            </a:r>
            <a:r>
              <a:rPr lang="en-US" sz="3600" b="1" dirty="0" err="1">
                <a:solidFill>
                  <a:prstClr val="black"/>
                </a:solidFill>
                <a:latin typeface="Times New Roman" panose="02020603050405020304" pitchFamily="18" charset="0"/>
                <a:cs typeface="Times New Roman" panose="02020603050405020304" pitchFamily="18" charset="0"/>
              </a:rPr>
              <a:t>Đại</a:t>
            </a:r>
            <a:r>
              <a:rPr lang="en-US" sz="3600" b="1" dirty="0">
                <a:solidFill>
                  <a:prstClr val="black"/>
                </a:solidFill>
                <a:latin typeface="Times New Roman" panose="02020603050405020304" pitchFamily="18" charset="0"/>
                <a:cs typeface="Times New Roman" panose="02020603050405020304" pitchFamily="18" charset="0"/>
              </a:rPr>
              <a:t> </a:t>
            </a:r>
            <a:r>
              <a:rPr lang="en-US" sz="3600" b="1" dirty="0" err="1">
                <a:solidFill>
                  <a:prstClr val="black"/>
                </a:solidFill>
                <a:latin typeface="Times New Roman" panose="02020603050405020304" pitchFamily="18" charset="0"/>
                <a:cs typeface="Times New Roman" panose="02020603050405020304" pitchFamily="18" charset="0"/>
              </a:rPr>
              <a:t>Tây</a:t>
            </a:r>
            <a:r>
              <a:rPr lang="en-US" sz="3600" b="1" dirty="0">
                <a:solidFill>
                  <a:prstClr val="black"/>
                </a:solidFill>
                <a:latin typeface="Times New Roman" panose="02020603050405020304" pitchFamily="18" charset="0"/>
                <a:cs typeface="Times New Roman" panose="02020603050405020304" pitchFamily="18" charset="0"/>
              </a:rPr>
              <a:t> </a:t>
            </a:r>
            <a:r>
              <a:rPr lang="en-US" sz="3600" b="1" dirty="0" err="1">
                <a:solidFill>
                  <a:prstClr val="black"/>
                </a:solidFill>
                <a:latin typeface="Times New Roman" panose="02020603050405020304" pitchFamily="18" charset="0"/>
                <a:cs typeface="Times New Roman" panose="02020603050405020304" pitchFamily="18" charset="0"/>
              </a:rPr>
              <a:t>Dương</a:t>
            </a:r>
            <a:r>
              <a:rPr lang="en-US" sz="3600" b="1" dirty="0">
                <a:solidFill>
                  <a:prstClr val="black"/>
                </a:solidFill>
                <a:latin typeface="Times New Roman" panose="02020603050405020304" pitchFamily="18" charset="0"/>
                <a:cs typeface="Times New Roman" panose="02020603050405020304" pitchFamily="18" charset="0"/>
              </a:rPr>
              <a:t> -  </a:t>
            </a:r>
            <a:r>
              <a:rPr lang="en-US" sz="3600" b="1" dirty="0" err="1">
                <a:solidFill>
                  <a:prstClr val="black"/>
                </a:solidFill>
                <a:latin typeface="Times New Roman" panose="02020603050405020304" pitchFamily="18" charset="0"/>
                <a:cs typeface="Times New Roman" panose="02020603050405020304" pitchFamily="18" charset="0"/>
              </a:rPr>
              <a:t>Châu</a:t>
            </a:r>
            <a:r>
              <a:rPr lang="en-US" sz="3600" b="1" dirty="0">
                <a:solidFill>
                  <a:prstClr val="black"/>
                </a:solidFill>
                <a:latin typeface="Times New Roman" panose="02020603050405020304" pitchFamily="18" charset="0"/>
                <a:cs typeface="Times New Roman" panose="02020603050405020304" pitchFamily="18" charset="0"/>
              </a:rPr>
              <a:t> </a:t>
            </a:r>
            <a:r>
              <a:rPr lang="en-US" sz="3600" b="1" dirty="0" err="1">
                <a:solidFill>
                  <a:prstClr val="black"/>
                </a:solidFill>
                <a:latin typeface="Times New Roman" panose="02020603050405020304" pitchFamily="18" charset="0"/>
                <a:cs typeface="Times New Roman" panose="02020603050405020304" pitchFamily="18" charset="0"/>
              </a:rPr>
              <a:t>Mĩ</a:t>
            </a:r>
            <a:r>
              <a:rPr lang="en-US" sz="3600" b="1" dirty="0">
                <a:solidFill>
                  <a:prstClr val="black"/>
                </a:solidFill>
                <a:latin typeface="Times New Roman" panose="02020603050405020304" pitchFamily="18" charset="0"/>
                <a:cs typeface="Times New Roman" panose="02020603050405020304" pitchFamily="18" charset="0"/>
              </a:rPr>
              <a:t> - </a:t>
            </a:r>
            <a:r>
              <a:rPr lang="en-US" sz="3600" b="1" dirty="0" err="1">
                <a:solidFill>
                  <a:prstClr val="black"/>
                </a:solidFill>
                <a:latin typeface="Times New Roman" panose="02020603050405020304" pitchFamily="18" charset="0"/>
                <a:cs typeface="Times New Roman" panose="02020603050405020304" pitchFamily="18" charset="0"/>
              </a:rPr>
              <a:t>Thái</a:t>
            </a:r>
            <a:r>
              <a:rPr lang="en-US" sz="3600" b="1" dirty="0">
                <a:solidFill>
                  <a:prstClr val="black"/>
                </a:solidFill>
                <a:latin typeface="Times New Roman" panose="02020603050405020304" pitchFamily="18" charset="0"/>
                <a:cs typeface="Times New Roman" panose="02020603050405020304" pitchFamily="18" charset="0"/>
              </a:rPr>
              <a:t> </a:t>
            </a:r>
            <a:r>
              <a:rPr lang="en-US" sz="3600" b="1" dirty="0" err="1">
                <a:solidFill>
                  <a:prstClr val="black"/>
                </a:solidFill>
                <a:latin typeface="Times New Roman" panose="02020603050405020304" pitchFamily="18" charset="0"/>
                <a:cs typeface="Times New Roman" panose="02020603050405020304" pitchFamily="18" charset="0"/>
              </a:rPr>
              <a:t>Bình</a:t>
            </a:r>
            <a:r>
              <a:rPr lang="en-US" sz="3600" b="1" dirty="0">
                <a:solidFill>
                  <a:prstClr val="black"/>
                </a:solidFill>
                <a:latin typeface="Times New Roman" panose="02020603050405020304" pitchFamily="18" charset="0"/>
                <a:cs typeface="Times New Roman" panose="02020603050405020304" pitchFamily="18" charset="0"/>
              </a:rPr>
              <a:t> </a:t>
            </a:r>
            <a:r>
              <a:rPr lang="en-US" sz="3600" b="1" dirty="0" err="1">
                <a:solidFill>
                  <a:prstClr val="black"/>
                </a:solidFill>
                <a:latin typeface="Times New Roman" panose="02020603050405020304" pitchFamily="18" charset="0"/>
                <a:cs typeface="Times New Roman" panose="02020603050405020304" pitchFamily="18" charset="0"/>
              </a:rPr>
              <a:t>Dương</a:t>
            </a:r>
            <a:r>
              <a:rPr lang="en-US" sz="3600" b="1" dirty="0">
                <a:solidFill>
                  <a:prstClr val="black"/>
                </a:solidFill>
                <a:latin typeface="Times New Roman" panose="02020603050405020304" pitchFamily="18" charset="0"/>
                <a:cs typeface="Times New Roman" panose="02020603050405020304" pitchFamily="18" charset="0"/>
              </a:rPr>
              <a:t> -  </a:t>
            </a:r>
            <a:r>
              <a:rPr lang="en-US" sz="3600" b="1" dirty="0" err="1">
                <a:solidFill>
                  <a:prstClr val="black"/>
                </a:solidFill>
                <a:latin typeface="Times New Roman" panose="02020603050405020304" pitchFamily="18" charset="0"/>
                <a:cs typeface="Times New Roman" panose="02020603050405020304" pitchFamily="18" charset="0"/>
              </a:rPr>
              <a:t>châu</a:t>
            </a:r>
            <a:r>
              <a:rPr lang="en-US" sz="3600" b="1" dirty="0">
                <a:solidFill>
                  <a:prstClr val="black"/>
                </a:solidFill>
                <a:latin typeface="Times New Roman" panose="02020603050405020304" pitchFamily="18" charset="0"/>
                <a:cs typeface="Times New Roman" panose="02020603050405020304" pitchFamily="18" charset="0"/>
              </a:rPr>
              <a:t> Á - </a:t>
            </a:r>
            <a:r>
              <a:rPr lang="en-US" sz="3600" b="1" dirty="0" err="1">
                <a:solidFill>
                  <a:prstClr val="black"/>
                </a:solidFill>
                <a:latin typeface="Times New Roman" panose="02020603050405020304" pitchFamily="18" charset="0"/>
                <a:cs typeface="Times New Roman" panose="02020603050405020304" pitchFamily="18" charset="0"/>
              </a:rPr>
              <a:t>Ấn</a:t>
            </a:r>
            <a:r>
              <a:rPr lang="en-US" sz="3600" b="1" dirty="0">
                <a:solidFill>
                  <a:prstClr val="black"/>
                </a:solidFill>
                <a:latin typeface="Times New Roman" panose="02020603050405020304" pitchFamily="18" charset="0"/>
                <a:cs typeface="Times New Roman" panose="02020603050405020304" pitchFamily="18" charset="0"/>
              </a:rPr>
              <a:t> </a:t>
            </a:r>
            <a:r>
              <a:rPr lang="en-US" sz="3600" b="1" dirty="0" err="1">
                <a:solidFill>
                  <a:prstClr val="black"/>
                </a:solidFill>
                <a:latin typeface="Times New Roman" panose="02020603050405020304" pitchFamily="18" charset="0"/>
                <a:cs typeface="Times New Roman" panose="02020603050405020304" pitchFamily="18" charset="0"/>
              </a:rPr>
              <a:t>Độ</a:t>
            </a:r>
            <a:r>
              <a:rPr lang="en-US" sz="3600" b="1" dirty="0">
                <a:solidFill>
                  <a:prstClr val="black"/>
                </a:solidFill>
                <a:latin typeface="Times New Roman" panose="02020603050405020304" pitchFamily="18" charset="0"/>
                <a:cs typeface="Times New Roman" panose="02020603050405020304" pitchFamily="18" charset="0"/>
              </a:rPr>
              <a:t> </a:t>
            </a:r>
            <a:r>
              <a:rPr lang="en-US" sz="3600" b="1" dirty="0" err="1">
                <a:solidFill>
                  <a:prstClr val="black"/>
                </a:solidFill>
                <a:latin typeface="Times New Roman" panose="02020603050405020304" pitchFamily="18" charset="0"/>
                <a:cs typeface="Times New Roman" panose="02020603050405020304" pitchFamily="18" charset="0"/>
              </a:rPr>
              <a:t>Dương</a:t>
            </a:r>
            <a:r>
              <a:rPr lang="en-US" sz="3600" b="1" dirty="0">
                <a:solidFill>
                  <a:prstClr val="black"/>
                </a:solidFill>
                <a:latin typeface="Times New Roman" panose="02020603050405020304" pitchFamily="18" charset="0"/>
                <a:cs typeface="Times New Roman" panose="02020603050405020304" pitchFamily="18" charset="0"/>
              </a:rPr>
              <a:t> - </a:t>
            </a:r>
            <a:r>
              <a:rPr lang="en-US" sz="3600" b="1" dirty="0" err="1">
                <a:solidFill>
                  <a:prstClr val="black"/>
                </a:solidFill>
                <a:latin typeface="Times New Roman" panose="02020603050405020304" pitchFamily="18" charset="0"/>
                <a:cs typeface="Times New Roman" panose="02020603050405020304" pitchFamily="18" charset="0"/>
              </a:rPr>
              <a:t>châu</a:t>
            </a:r>
            <a:r>
              <a:rPr lang="en-US" sz="3600" b="1" dirty="0">
                <a:solidFill>
                  <a:prstClr val="black"/>
                </a:solidFill>
                <a:latin typeface="Times New Roman" panose="02020603050405020304" pitchFamily="18" charset="0"/>
                <a:cs typeface="Times New Roman" panose="02020603050405020304" pitchFamily="18" charset="0"/>
              </a:rPr>
              <a:t> </a:t>
            </a:r>
            <a:r>
              <a:rPr lang="en-US" sz="3600" b="1" dirty="0" err="1">
                <a:solidFill>
                  <a:prstClr val="black"/>
                </a:solidFill>
                <a:latin typeface="Times New Roman" panose="02020603050405020304" pitchFamily="18" charset="0"/>
                <a:cs typeface="Times New Roman" panose="02020603050405020304" pitchFamily="18" charset="0"/>
              </a:rPr>
              <a:t>Âu</a:t>
            </a:r>
            <a:r>
              <a:rPr lang="en-US" sz="2800" dirty="0">
                <a:solidFill>
                  <a:prstClr val="black"/>
                </a:solidFill>
                <a:latin typeface="Arial" pitchFamily="34" charset="0"/>
                <a:cs typeface="Arial" pitchFamily="34" charset="0"/>
              </a:rPr>
              <a:t> </a:t>
            </a:r>
          </a:p>
        </p:txBody>
      </p:sp>
    </p:spTree>
    <p:extLst>
      <p:ext uri="{BB962C8B-B14F-4D97-AF65-F5344CB8AC3E}">
        <p14:creationId xmlns:p14="http://schemas.microsoft.com/office/powerpoint/2010/main" val="31784725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8" restart="whenNotActive" fill="hold" evtFilter="cancelBubble" nodeType="interactiveSeq">
                <p:stCondLst>
                  <p:cond evt="onClick" delay="0">
                    <p:tgtEl>
                      <p:spTgt spid="3"/>
                    </p:tgtEl>
                  </p:cond>
                </p:stCondLst>
                <p:endSync evt="end" delay="0">
                  <p:rtn val="all"/>
                </p:endSync>
                <p:childTnLst>
                  <p:par>
                    <p:cTn id="9" fill="hold">
                      <p:stCondLst>
                        <p:cond delay="0"/>
                      </p:stCondLst>
                      <p:childTnLst>
                        <p:par>
                          <p:cTn id="10" fill="hold">
                            <p:stCondLst>
                              <p:cond delay="0"/>
                            </p:stCondLst>
                            <p:childTnLst>
                              <p:par>
                                <p:cTn id="11" presetID="9" presetClass="emph" presetSubtype="0" grpId="0" nodeType="clickEffect">
                                  <p:stCondLst>
                                    <p:cond delay="0"/>
                                  </p:stCondLst>
                                  <p:childTnLst>
                                    <p:set>
                                      <p:cBhvr rctx="PPT">
                                        <p:cTn id="12" dur="indefinite"/>
                                        <p:tgtEl>
                                          <p:spTgt spid="3"/>
                                        </p:tgtEl>
                                        <p:attrNameLst>
                                          <p:attrName>style.opacity</p:attrName>
                                        </p:attrNameLst>
                                      </p:cBhvr>
                                      <p:to>
                                        <p:strVal val="0.5"/>
                                      </p:to>
                                    </p:set>
                                    <p:animEffect filter="image" prLst="opacity: 0.5">
                                      <p:cBhvr rctx="IE">
                                        <p:cTn id="13" dur="indefinite"/>
                                        <p:tgtEl>
                                          <p:spTgt spid="3"/>
                                        </p:tgtEl>
                                      </p:cBhvr>
                                    </p:animEffect>
                                  </p:childTnLst>
                                </p:cTn>
                              </p:par>
                            </p:childTnLst>
                          </p:cTn>
                        </p:par>
                      </p:childTnLst>
                    </p:cTn>
                  </p:par>
                </p:childTnLst>
              </p:cTn>
              <p:nextCondLst>
                <p:cond evt="onClick" delay="0">
                  <p:tgtEl>
                    <p:spTgt spid="3"/>
                  </p:tgtEl>
                </p:cond>
              </p:nextCondLst>
            </p:seq>
            <p:seq concurrent="1" nextAc="seek">
              <p:cTn id="14" restart="whenNotActive" fill="hold" evtFilter="cancelBubble" nodeType="interactiveSeq">
                <p:stCondLst>
                  <p:cond evt="onClick" delay="0">
                    <p:tgtEl>
                      <p:spTgt spid="4"/>
                    </p:tgtEl>
                  </p:cond>
                </p:stCondLst>
                <p:endSync evt="end" delay="0">
                  <p:rtn val="all"/>
                </p:endSync>
                <p:childTnLst>
                  <p:par>
                    <p:cTn id="15" fill="hold">
                      <p:stCondLst>
                        <p:cond delay="0"/>
                      </p:stCondLst>
                      <p:childTnLst>
                        <p:par>
                          <p:cTn id="16" fill="hold">
                            <p:stCondLst>
                              <p:cond delay="0"/>
                            </p:stCondLst>
                            <p:childTnLst>
                              <p:par>
                                <p:cTn id="17" presetID="9" presetClass="emph" presetSubtype="0" grpId="0" nodeType="clickEffect">
                                  <p:stCondLst>
                                    <p:cond delay="0"/>
                                  </p:stCondLst>
                                  <p:childTnLst>
                                    <p:set>
                                      <p:cBhvr rctx="PPT">
                                        <p:cTn id="18" dur="indefinite"/>
                                        <p:tgtEl>
                                          <p:spTgt spid="4"/>
                                        </p:tgtEl>
                                        <p:attrNameLst>
                                          <p:attrName>style.opacity</p:attrName>
                                        </p:attrNameLst>
                                      </p:cBhvr>
                                      <p:to>
                                        <p:strVal val="0.5"/>
                                      </p:to>
                                    </p:set>
                                    <p:animEffect filter="image" prLst="opacity: 0.5">
                                      <p:cBhvr rctx="IE">
                                        <p:cTn id="19" dur="indefinite"/>
                                        <p:tgtEl>
                                          <p:spTgt spid="4"/>
                                        </p:tgtEl>
                                      </p:cBhvr>
                                    </p:animEffect>
                                  </p:childTnLst>
                                </p:cTn>
                              </p:par>
                            </p:childTnLst>
                          </p:cTn>
                        </p:par>
                      </p:childTnLst>
                    </p:cTn>
                  </p:par>
                </p:childTnLst>
              </p:cTn>
              <p:nextCondLst>
                <p:cond evt="onClick" delay="0">
                  <p:tgtEl>
                    <p:spTgt spid="4"/>
                  </p:tgtEl>
                </p:cond>
              </p:nextCondLst>
            </p:seq>
            <p:seq concurrent="1" nextAc="seek">
              <p:cTn id="20" restart="whenNotActive" fill="hold" evtFilter="cancelBubble" nodeType="interactiveSeq">
                <p:stCondLst>
                  <p:cond evt="onClick" delay="0">
                    <p:tgtEl>
                      <p:spTgt spid="5"/>
                    </p:tgtEl>
                  </p:cond>
                </p:stCondLst>
                <p:endSync evt="end" delay="0">
                  <p:rtn val="all"/>
                </p:endSync>
                <p:childTnLst>
                  <p:par>
                    <p:cTn id="21" fill="hold">
                      <p:stCondLst>
                        <p:cond delay="0"/>
                      </p:stCondLst>
                      <p:childTnLst>
                        <p:par>
                          <p:cTn id="22" fill="hold">
                            <p:stCondLst>
                              <p:cond delay="0"/>
                            </p:stCondLst>
                            <p:childTnLst>
                              <p:par>
                                <p:cTn id="23" presetID="9" presetClass="emph" presetSubtype="0" grpId="0" nodeType="clickEffect">
                                  <p:stCondLst>
                                    <p:cond delay="0"/>
                                  </p:stCondLst>
                                  <p:childTnLst>
                                    <p:set>
                                      <p:cBhvr rctx="PPT">
                                        <p:cTn id="24" dur="indefinite"/>
                                        <p:tgtEl>
                                          <p:spTgt spid="5"/>
                                        </p:tgtEl>
                                        <p:attrNameLst>
                                          <p:attrName>style.opacity</p:attrName>
                                        </p:attrNameLst>
                                      </p:cBhvr>
                                      <p:to>
                                        <p:strVal val="0.5"/>
                                      </p:to>
                                    </p:set>
                                    <p:animEffect filter="image" prLst="opacity: 0.5">
                                      <p:cBhvr rctx="IE">
                                        <p:cTn id="25" dur="indefinite"/>
                                        <p:tgtEl>
                                          <p:spTgt spid="5"/>
                                        </p:tgtEl>
                                      </p:cBhvr>
                                    </p:animEffect>
                                  </p:childTnLst>
                                  <p:subTnLst>
                                    <p:audio>
                                      <p:cMediaNode>
                                        <p:cTn display="0" masterRel="sameClick">
                                          <p:stCondLst>
                                            <p:cond evt="begin" delay="0">
                                              <p:tn val="23"/>
                                            </p:cond>
                                          </p:stCondLst>
                                          <p:endCondLst>
                                            <p:cond evt="onStopAudio" delay="0">
                                              <p:tgtEl>
                                                <p:sldTgt/>
                                              </p:tgtEl>
                                            </p:cond>
                                          </p:endCondLst>
                                        </p:cTn>
                                        <p:tgtEl>
                                          <p:sndTgt r:embed="rId2" name="applause.wav"/>
                                        </p:tgtEl>
                                      </p:cMediaNode>
                                    </p:audio>
                                  </p:subTnLst>
                                </p:cTn>
                              </p:par>
                            </p:childTnLst>
                          </p:cTn>
                        </p:par>
                        <p:par>
                          <p:cTn id="26" fill="hold">
                            <p:stCondLst>
                              <p:cond delay="0"/>
                            </p:stCondLst>
                            <p:childTnLst>
                              <p:par>
                                <p:cTn id="27" presetID="2" presetClass="exit" presetSubtype="4" fill="hold" grpId="1" nodeType="afterEffect">
                                  <p:stCondLst>
                                    <p:cond delay="1000"/>
                                  </p:stCondLst>
                                  <p:childTnLst>
                                    <p:anim calcmode="lin" valueType="num">
                                      <p:cBhvr additive="base">
                                        <p:cTn id="28" dur="500"/>
                                        <p:tgtEl>
                                          <p:spTgt spid="4"/>
                                        </p:tgtEl>
                                        <p:attrNameLst>
                                          <p:attrName>ppt_x</p:attrName>
                                        </p:attrNameLst>
                                      </p:cBhvr>
                                      <p:tavLst>
                                        <p:tav tm="0">
                                          <p:val>
                                            <p:strVal val="ppt_x"/>
                                          </p:val>
                                        </p:tav>
                                        <p:tav tm="100000">
                                          <p:val>
                                            <p:strVal val="ppt_x"/>
                                          </p:val>
                                        </p:tav>
                                      </p:tavLst>
                                    </p:anim>
                                    <p:anim calcmode="lin" valueType="num">
                                      <p:cBhvr additive="base">
                                        <p:cTn id="29" dur="500"/>
                                        <p:tgtEl>
                                          <p:spTgt spid="4"/>
                                        </p:tgtEl>
                                        <p:attrNameLst>
                                          <p:attrName>ppt_y</p:attrName>
                                        </p:attrNameLst>
                                      </p:cBhvr>
                                      <p:tavLst>
                                        <p:tav tm="0">
                                          <p:val>
                                            <p:strVal val="ppt_y"/>
                                          </p:val>
                                        </p:tav>
                                        <p:tav tm="100000">
                                          <p:val>
                                            <p:strVal val="1+ppt_h/2"/>
                                          </p:val>
                                        </p:tav>
                                      </p:tavLst>
                                    </p:anim>
                                    <p:set>
                                      <p:cBhvr>
                                        <p:cTn id="30" dur="1" fill="hold">
                                          <p:stCondLst>
                                            <p:cond delay="499"/>
                                          </p:stCondLst>
                                        </p:cTn>
                                        <p:tgtEl>
                                          <p:spTgt spid="4"/>
                                        </p:tgtEl>
                                        <p:attrNameLst>
                                          <p:attrName>style.visibility</p:attrName>
                                        </p:attrNameLst>
                                      </p:cBhvr>
                                      <p:to>
                                        <p:strVal val="hidden"/>
                                      </p:to>
                                    </p:set>
                                  </p:childTnLst>
                                </p:cTn>
                              </p:par>
                              <p:par>
                                <p:cTn id="31" presetID="2" presetClass="exit" presetSubtype="4" fill="hold" grpId="1" nodeType="withEffect">
                                  <p:stCondLst>
                                    <p:cond delay="1000"/>
                                  </p:stCondLst>
                                  <p:childTnLst>
                                    <p:anim calcmode="lin" valueType="num">
                                      <p:cBhvr additive="base">
                                        <p:cTn id="32" dur="500"/>
                                        <p:tgtEl>
                                          <p:spTgt spid="3"/>
                                        </p:tgtEl>
                                        <p:attrNameLst>
                                          <p:attrName>ppt_x</p:attrName>
                                        </p:attrNameLst>
                                      </p:cBhvr>
                                      <p:tavLst>
                                        <p:tav tm="0">
                                          <p:val>
                                            <p:strVal val="ppt_x"/>
                                          </p:val>
                                        </p:tav>
                                        <p:tav tm="100000">
                                          <p:val>
                                            <p:strVal val="ppt_x"/>
                                          </p:val>
                                        </p:tav>
                                      </p:tavLst>
                                    </p:anim>
                                    <p:anim calcmode="lin" valueType="num">
                                      <p:cBhvr additive="base">
                                        <p:cTn id="33" dur="500"/>
                                        <p:tgtEl>
                                          <p:spTgt spid="3"/>
                                        </p:tgtEl>
                                        <p:attrNameLst>
                                          <p:attrName>ppt_y</p:attrName>
                                        </p:attrNameLst>
                                      </p:cBhvr>
                                      <p:tavLst>
                                        <p:tav tm="0">
                                          <p:val>
                                            <p:strVal val="ppt_y"/>
                                          </p:val>
                                        </p:tav>
                                        <p:tav tm="100000">
                                          <p:val>
                                            <p:strVal val="1+ppt_h/2"/>
                                          </p:val>
                                        </p:tav>
                                      </p:tavLst>
                                    </p:anim>
                                    <p:set>
                                      <p:cBhvr>
                                        <p:cTn id="34" dur="1" fill="hold">
                                          <p:stCondLst>
                                            <p:cond delay="499"/>
                                          </p:stCondLst>
                                        </p:cTn>
                                        <p:tgtEl>
                                          <p:spTgt spid="3"/>
                                        </p:tgtEl>
                                        <p:attrNameLst>
                                          <p:attrName>style.visibility</p:attrName>
                                        </p:attrNameLst>
                                      </p:cBhvr>
                                      <p:to>
                                        <p:strVal val="hidden"/>
                                      </p:to>
                                    </p:set>
                                  </p:childTnLst>
                                </p:cTn>
                              </p:par>
                            </p:childTnLst>
                          </p:cTn>
                        </p:par>
                      </p:childTnLst>
                    </p:cTn>
                  </p:par>
                </p:childTnLst>
              </p:cTn>
              <p:nextCondLst>
                <p:cond evt="onClick" delay="0">
                  <p:tgtEl>
                    <p:spTgt spid="5"/>
                  </p:tgtEl>
                </p:cond>
              </p:nextCondLst>
            </p:seq>
          </p:childTnLst>
        </p:cTn>
      </p:par>
    </p:tnLst>
    <p:bldLst>
      <p:bldP spid="3" grpId="0" animBg="1"/>
      <p:bldP spid="3" grpId="1" animBg="1"/>
      <p:bldP spid="4" grpId="0" animBg="1"/>
      <p:bldP spid="4" grpId="1" animBg="1"/>
      <p:bldP spid="5" grpId="0" animBg="1"/>
      <p:bldP spid="8"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Freeform 1"/>
          <p:cNvSpPr/>
          <p:nvPr/>
        </p:nvSpPr>
        <p:spPr>
          <a:xfrm>
            <a:off x="4368885" y="1430595"/>
            <a:ext cx="1609129" cy="4689987"/>
          </a:xfrm>
          <a:custGeom>
            <a:avLst/>
            <a:gdLst>
              <a:gd name="connsiteX0" fmla="*/ 1609129 w 1609129"/>
              <a:gd name="connsiteY0" fmla="*/ 0 h 4689987"/>
              <a:gd name="connsiteX1" fmla="*/ 1564884 w 1609129"/>
              <a:gd name="connsiteY1" fmla="*/ 14748 h 4689987"/>
              <a:gd name="connsiteX2" fmla="*/ 1476393 w 1609129"/>
              <a:gd name="connsiteY2" fmla="*/ 73741 h 4689987"/>
              <a:gd name="connsiteX3" fmla="*/ 1417400 w 1609129"/>
              <a:gd name="connsiteY3" fmla="*/ 162232 h 4689987"/>
              <a:gd name="connsiteX4" fmla="*/ 1387903 w 1609129"/>
              <a:gd name="connsiteY4" fmla="*/ 206477 h 4689987"/>
              <a:gd name="connsiteX5" fmla="*/ 1343658 w 1609129"/>
              <a:gd name="connsiteY5" fmla="*/ 294967 h 4689987"/>
              <a:gd name="connsiteX6" fmla="*/ 1299413 w 1609129"/>
              <a:gd name="connsiteY6" fmla="*/ 324464 h 4689987"/>
              <a:gd name="connsiteX7" fmla="*/ 1225671 w 1609129"/>
              <a:gd name="connsiteY7" fmla="*/ 412954 h 4689987"/>
              <a:gd name="connsiteX8" fmla="*/ 1210922 w 1609129"/>
              <a:gd name="connsiteY8" fmla="*/ 457200 h 4689987"/>
              <a:gd name="connsiteX9" fmla="*/ 1181426 w 1609129"/>
              <a:gd name="connsiteY9" fmla="*/ 663677 h 4689987"/>
              <a:gd name="connsiteX10" fmla="*/ 1166677 w 1609129"/>
              <a:gd name="connsiteY10" fmla="*/ 781664 h 4689987"/>
              <a:gd name="connsiteX11" fmla="*/ 1137181 w 1609129"/>
              <a:gd name="connsiteY11" fmla="*/ 870154 h 4689987"/>
              <a:gd name="connsiteX12" fmla="*/ 1122432 w 1609129"/>
              <a:gd name="connsiteY12" fmla="*/ 914400 h 4689987"/>
              <a:gd name="connsiteX13" fmla="*/ 1092935 w 1609129"/>
              <a:gd name="connsiteY13" fmla="*/ 958645 h 4689987"/>
              <a:gd name="connsiteX14" fmla="*/ 1048690 w 1609129"/>
              <a:gd name="connsiteY14" fmla="*/ 1106129 h 4689987"/>
              <a:gd name="connsiteX15" fmla="*/ 1048690 w 1609129"/>
              <a:gd name="connsiteY15" fmla="*/ 1814051 h 4689987"/>
              <a:gd name="connsiteX16" fmla="*/ 1004445 w 1609129"/>
              <a:gd name="connsiteY16" fmla="*/ 2168012 h 4689987"/>
              <a:gd name="connsiteX17" fmla="*/ 974948 w 1609129"/>
              <a:gd name="connsiteY17" fmla="*/ 2212258 h 4689987"/>
              <a:gd name="connsiteX18" fmla="*/ 960200 w 1609129"/>
              <a:gd name="connsiteY18" fmla="*/ 2389238 h 4689987"/>
              <a:gd name="connsiteX19" fmla="*/ 960200 w 1609129"/>
              <a:gd name="connsiteY19" fmla="*/ 2580967 h 4689987"/>
              <a:gd name="connsiteX20" fmla="*/ 945451 w 1609129"/>
              <a:gd name="connsiteY20" fmla="*/ 2639961 h 4689987"/>
              <a:gd name="connsiteX21" fmla="*/ 886458 w 1609129"/>
              <a:gd name="connsiteY21" fmla="*/ 2728451 h 4689987"/>
              <a:gd name="connsiteX22" fmla="*/ 886458 w 1609129"/>
              <a:gd name="connsiteY22" fmla="*/ 2816941 h 4689987"/>
              <a:gd name="connsiteX23" fmla="*/ 842213 w 1609129"/>
              <a:gd name="connsiteY23" fmla="*/ 3082412 h 4689987"/>
              <a:gd name="connsiteX24" fmla="*/ 812716 w 1609129"/>
              <a:gd name="connsiteY24" fmla="*/ 3126658 h 4689987"/>
              <a:gd name="connsiteX25" fmla="*/ 783219 w 1609129"/>
              <a:gd name="connsiteY25" fmla="*/ 3215148 h 4689987"/>
              <a:gd name="connsiteX26" fmla="*/ 768471 w 1609129"/>
              <a:gd name="connsiteY26" fmla="*/ 3274141 h 4689987"/>
              <a:gd name="connsiteX27" fmla="*/ 738974 w 1609129"/>
              <a:gd name="connsiteY27" fmla="*/ 3318387 h 4689987"/>
              <a:gd name="connsiteX28" fmla="*/ 709477 w 1609129"/>
              <a:gd name="connsiteY28" fmla="*/ 3377380 h 4689987"/>
              <a:gd name="connsiteX29" fmla="*/ 694729 w 1609129"/>
              <a:gd name="connsiteY29" fmla="*/ 3421625 h 4689987"/>
              <a:gd name="connsiteX30" fmla="*/ 650484 w 1609129"/>
              <a:gd name="connsiteY30" fmla="*/ 3465871 h 4689987"/>
              <a:gd name="connsiteX31" fmla="*/ 606239 w 1609129"/>
              <a:gd name="connsiteY31" fmla="*/ 3554361 h 4689987"/>
              <a:gd name="connsiteX32" fmla="*/ 576742 w 1609129"/>
              <a:gd name="connsiteY32" fmla="*/ 3657600 h 4689987"/>
              <a:gd name="connsiteX33" fmla="*/ 547245 w 1609129"/>
              <a:gd name="connsiteY33" fmla="*/ 3746090 h 4689987"/>
              <a:gd name="connsiteX34" fmla="*/ 503000 w 1609129"/>
              <a:gd name="connsiteY34" fmla="*/ 3790335 h 4689987"/>
              <a:gd name="connsiteX35" fmla="*/ 444006 w 1609129"/>
              <a:gd name="connsiteY35" fmla="*/ 3878825 h 4689987"/>
              <a:gd name="connsiteX36" fmla="*/ 370264 w 1609129"/>
              <a:gd name="connsiteY36" fmla="*/ 3967316 h 4689987"/>
              <a:gd name="connsiteX37" fmla="*/ 340768 w 1609129"/>
              <a:gd name="connsiteY37" fmla="*/ 4055806 h 4689987"/>
              <a:gd name="connsiteX38" fmla="*/ 326019 w 1609129"/>
              <a:gd name="connsiteY38" fmla="*/ 4100051 h 4689987"/>
              <a:gd name="connsiteX39" fmla="*/ 252277 w 1609129"/>
              <a:gd name="connsiteY39" fmla="*/ 4188541 h 4689987"/>
              <a:gd name="connsiteX40" fmla="*/ 222781 w 1609129"/>
              <a:gd name="connsiteY40" fmla="*/ 4277032 h 4689987"/>
              <a:gd name="connsiteX41" fmla="*/ 163787 w 1609129"/>
              <a:gd name="connsiteY41" fmla="*/ 4365522 h 4689987"/>
              <a:gd name="connsiteX42" fmla="*/ 149039 w 1609129"/>
              <a:gd name="connsiteY42" fmla="*/ 4454012 h 4689987"/>
              <a:gd name="connsiteX43" fmla="*/ 75297 w 1609129"/>
              <a:gd name="connsiteY43" fmla="*/ 4542503 h 4689987"/>
              <a:gd name="connsiteX44" fmla="*/ 16303 w 1609129"/>
              <a:gd name="connsiteY44" fmla="*/ 4630993 h 4689987"/>
              <a:gd name="connsiteX45" fmla="*/ 1555 w 1609129"/>
              <a:gd name="connsiteY45" fmla="*/ 4689987 h 46899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Lst>
            <a:rect l="l" t="t" r="r" b="b"/>
            <a:pathLst>
              <a:path w="1609129" h="4689987">
                <a:moveTo>
                  <a:pt x="1609129" y="0"/>
                </a:moveTo>
                <a:cubicBezTo>
                  <a:pt x="1594381" y="4916"/>
                  <a:pt x="1578474" y="7198"/>
                  <a:pt x="1564884" y="14748"/>
                </a:cubicBezTo>
                <a:cubicBezTo>
                  <a:pt x="1533894" y="31964"/>
                  <a:pt x="1476393" y="73741"/>
                  <a:pt x="1476393" y="73741"/>
                </a:cubicBezTo>
                <a:lnTo>
                  <a:pt x="1417400" y="162232"/>
                </a:lnTo>
                <a:lnTo>
                  <a:pt x="1387903" y="206477"/>
                </a:lnTo>
                <a:cubicBezTo>
                  <a:pt x="1375908" y="242464"/>
                  <a:pt x="1372249" y="266376"/>
                  <a:pt x="1343658" y="294967"/>
                </a:cubicBezTo>
                <a:cubicBezTo>
                  <a:pt x="1331124" y="307501"/>
                  <a:pt x="1313030" y="313116"/>
                  <a:pt x="1299413" y="324464"/>
                </a:cubicBezTo>
                <a:cubicBezTo>
                  <a:pt x="1271456" y="347762"/>
                  <a:pt x="1242244" y="379808"/>
                  <a:pt x="1225671" y="412954"/>
                </a:cubicBezTo>
                <a:cubicBezTo>
                  <a:pt x="1218718" y="426859"/>
                  <a:pt x="1215838" y="442451"/>
                  <a:pt x="1210922" y="457200"/>
                </a:cubicBezTo>
                <a:cubicBezTo>
                  <a:pt x="1201090" y="526026"/>
                  <a:pt x="1190050" y="594690"/>
                  <a:pt x="1181426" y="663677"/>
                </a:cubicBezTo>
                <a:cubicBezTo>
                  <a:pt x="1176510" y="703006"/>
                  <a:pt x="1174982" y="742909"/>
                  <a:pt x="1166677" y="781664"/>
                </a:cubicBezTo>
                <a:cubicBezTo>
                  <a:pt x="1160162" y="812066"/>
                  <a:pt x="1147013" y="840657"/>
                  <a:pt x="1137181" y="870154"/>
                </a:cubicBezTo>
                <a:cubicBezTo>
                  <a:pt x="1132265" y="884903"/>
                  <a:pt x="1131056" y="901465"/>
                  <a:pt x="1122432" y="914400"/>
                </a:cubicBezTo>
                <a:lnTo>
                  <a:pt x="1092935" y="958645"/>
                </a:lnTo>
                <a:cubicBezTo>
                  <a:pt x="1057029" y="1066365"/>
                  <a:pt x="1070980" y="1016971"/>
                  <a:pt x="1048690" y="1106129"/>
                </a:cubicBezTo>
                <a:cubicBezTo>
                  <a:pt x="1067793" y="1526372"/>
                  <a:pt x="1069319" y="1360218"/>
                  <a:pt x="1048690" y="1814051"/>
                </a:cubicBezTo>
                <a:cubicBezTo>
                  <a:pt x="1047428" y="1841806"/>
                  <a:pt x="1056632" y="2089730"/>
                  <a:pt x="1004445" y="2168012"/>
                </a:cubicBezTo>
                <a:lnTo>
                  <a:pt x="974948" y="2212258"/>
                </a:lnTo>
                <a:cubicBezTo>
                  <a:pt x="970032" y="2271251"/>
                  <a:pt x="960200" y="2330040"/>
                  <a:pt x="960200" y="2389238"/>
                </a:cubicBezTo>
                <a:cubicBezTo>
                  <a:pt x="960200" y="2594646"/>
                  <a:pt x="994015" y="2428801"/>
                  <a:pt x="960200" y="2580967"/>
                </a:cubicBezTo>
                <a:cubicBezTo>
                  <a:pt x="955803" y="2600754"/>
                  <a:pt x="954516" y="2621831"/>
                  <a:pt x="945451" y="2639961"/>
                </a:cubicBezTo>
                <a:cubicBezTo>
                  <a:pt x="929597" y="2671669"/>
                  <a:pt x="886458" y="2728451"/>
                  <a:pt x="886458" y="2728451"/>
                </a:cubicBezTo>
                <a:cubicBezTo>
                  <a:pt x="847130" y="2846438"/>
                  <a:pt x="886458" y="2698954"/>
                  <a:pt x="886458" y="2816941"/>
                </a:cubicBezTo>
                <a:cubicBezTo>
                  <a:pt x="886458" y="2861211"/>
                  <a:pt x="881328" y="3023739"/>
                  <a:pt x="842213" y="3082412"/>
                </a:cubicBezTo>
                <a:lnTo>
                  <a:pt x="812716" y="3126658"/>
                </a:lnTo>
                <a:cubicBezTo>
                  <a:pt x="802884" y="3156155"/>
                  <a:pt x="790760" y="3184984"/>
                  <a:pt x="783219" y="3215148"/>
                </a:cubicBezTo>
                <a:cubicBezTo>
                  <a:pt x="778303" y="3234812"/>
                  <a:pt x="776456" y="3255510"/>
                  <a:pt x="768471" y="3274141"/>
                </a:cubicBezTo>
                <a:cubicBezTo>
                  <a:pt x="761489" y="3290433"/>
                  <a:pt x="747768" y="3302997"/>
                  <a:pt x="738974" y="3318387"/>
                </a:cubicBezTo>
                <a:cubicBezTo>
                  <a:pt x="728066" y="3337476"/>
                  <a:pt x="718138" y="3357172"/>
                  <a:pt x="709477" y="3377380"/>
                </a:cubicBezTo>
                <a:cubicBezTo>
                  <a:pt x="703353" y="3391669"/>
                  <a:pt x="703352" y="3408690"/>
                  <a:pt x="694729" y="3421625"/>
                </a:cubicBezTo>
                <a:cubicBezTo>
                  <a:pt x="683159" y="3438980"/>
                  <a:pt x="665232" y="3451122"/>
                  <a:pt x="650484" y="3465871"/>
                </a:cubicBezTo>
                <a:cubicBezTo>
                  <a:pt x="613412" y="3577083"/>
                  <a:pt x="663419" y="3440000"/>
                  <a:pt x="606239" y="3554361"/>
                </a:cubicBezTo>
                <a:cubicBezTo>
                  <a:pt x="593844" y="3579151"/>
                  <a:pt x="583833" y="3633963"/>
                  <a:pt x="576742" y="3657600"/>
                </a:cubicBezTo>
                <a:cubicBezTo>
                  <a:pt x="567808" y="3687381"/>
                  <a:pt x="569231" y="3724104"/>
                  <a:pt x="547245" y="3746090"/>
                </a:cubicBezTo>
                <a:cubicBezTo>
                  <a:pt x="532497" y="3760838"/>
                  <a:pt x="515805" y="3773871"/>
                  <a:pt x="503000" y="3790335"/>
                </a:cubicBezTo>
                <a:cubicBezTo>
                  <a:pt x="481235" y="3818318"/>
                  <a:pt x="469073" y="3853757"/>
                  <a:pt x="444006" y="3878825"/>
                </a:cubicBezTo>
                <a:cubicBezTo>
                  <a:pt x="387227" y="3935605"/>
                  <a:pt x="411331" y="3905717"/>
                  <a:pt x="370264" y="3967316"/>
                </a:cubicBezTo>
                <a:lnTo>
                  <a:pt x="340768" y="4055806"/>
                </a:lnTo>
                <a:cubicBezTo>
                  <a:pt x="335852" y="4070554"/>
                  <a:pt x="337012" y="4089058"/>
                  <a:pt x="326019" y="4100051"/>
                </a:cubicBezTo>
                <a:cubicBezTo>
                  <a:pt x="269240" y="4156830"/>
                  <a:pt x="293344" y="4126942"/>
                  <a:pt x="252277" y="4188541"/>
                </a:cubicBezTo>
                <a:cubicBezTo>
                  <a:pt x="242445" y="4218038"/>
                  <a:pt x="240028" y="4251162"/>
                  <a:pt x="222781" y="4277032"/>
                </a:cubicBezTo>
                <a:lnTo>
                  <a:pt x="163787" y="4365522"/>
                </a:lnTo>
                <a:cubicBezTo>
                  <a:pt x="158871" y="4395019"/>
                  <a:pt x="158495" y="4425643"/>
                  <a:pt x="149039" y="4454012"/>
                </a:cubicBezTo>
                <a:cubicBezTo>
                  <a:pt x="135863" y="4493539"/>
                  <a:pt x="99258" y="4511697"/>
                  <a:pt x="75297" y="4542503"/>
                </a:cubicBezTo>
                <a:cubicBezTo>
                  <a:pt x="53532" y="4570486"/>
                  <a:pt x="16303" y="4630993"/>
                  <a:pt x="16303" y="4630993"/>
                </a:cubicBezTo>
                <a:cubicBezTo>
                  <a:pt x="0" y="4679902"/>
                  <a:pt x="1555" y="4659692"/>
                  <a:pt x="1555" y="4689987"/>
                </a:cubicBezTo>
              </a:path>
            </a:pathLst>
          </a:custGeom>
          <a:ln>
            <a:headEnd type="none" w="med" len="med"/>
            <a:tailEnd type="triangle" w="med" len="med"/>
          </a:ln>
        </p:spPr>
        <p:style>
          <a:lnRef idx="3">
            <a:schemeClr val="accent6"/>
          </a:lnRef>
          <a:fillRef idx="0">
            <a:schemeClr val="accent6"/>
          </a:fillRef>
          <a:effectRef idx="2">
            <a:schemeClr val="accent6"/>
          </a:effectRef>
          <a:fontRef idx="minor">
            <a:schemeClr val="tx1"/>
          </a:fontRef>
        </p:style>
        <p:txBody>
          <a:bodyPr rtlCol="0" anchor="ctr"/>
          <a:lstStyle/>
          <a:p>
            <a:pPr algn="ctr"/>
            <a:endParaRPr lang="en-US"/>
          </a:p>
        </p:txBody>
      </p:sp>
      <p:sp>
        <p:nvSpPr>
          <p:cNvPr id="3" name="Freeform 2"/>
          <p:cNvSpPr/>
          <p:nvPr/>
        </p:nvSpPr>
        <p:spPr>
          <a:xfrm>
            <a:off x="2238348" y="5143512"/>
            <a:ext cx="2043600" cy="1036062"/>
          </a:xfrm>
          <a:custGeom>
            <a:avLst/>
            <a:gdLst>
              <a:gd name="connsiteX0" fmla="*/ 2802193 w 2802193"/>
              <a:gd name="connsiteY0" fmla="*/ 1755058 h 1755058"/>
              <a:gd name="connsiteX1" fmla="*/ 2743200 w 2802193"/>
              <a:gd name="connsiteY1" fmla="*/ 1740310 h 1755058"/>
              <a:gd name="connsiteX2" fmla="*/ 2654710 w 2802193"/>
              <a:gd name="connsiteY2" fmla="*/ 1710813 h 1755058"/>
              <a:gd name="connsiteX3" fmla="*/ 2610464 w 2802193"/>
              <a:gd name="connsiteY3" fmla="*/ 1666568 h 1755058"/>
              <a:gd name="connsiteX4" fmla="*/ 2507226 w 2802193"/>
              <a:gd name="connsiteY4" fmla="*/ 1637071 h 1755058"/>
              <a:gd name="connsiteX5" fmla="*/ 2403987 w 2802193"/>
              <a:gd name="connsiteY5" fmla="*/ 1578078 h 1755058"/>
              <a:gd name="connsiteX6" fmla="*/ 2359742 w 2802193"/>
              <a:gd name="connsiteY6" fmla="*/ 1548581 h 1755058"/>
              <a:gd name="connsiteX7" fmla="*/ 2271251 w 2802193"/>
              <a:gd name="connsiteY7" fmla="*/ 1519084 h 1755058"/>
              <a:gd name="connsiteX8" fmla="*/ 2241755 w 2802193"/>
              <a:gd name="connsiteY8" fmla="*/ 1474839 h 1755058"/>
              <a:gd name="connsiteX9" fmla="*/ 2138516 w 2802193"/>
              <a:gd name="connsiteY9" fmla="*/ 1430594 h 1755058"/>
              <a:gd name="connsiteX10" fmla="*/ 2050026 w 2802193"/>
              <a:gd name="connsiteY10" fmla="*/ 1371600 h 1755058"/>
              <a:gd name="connsiteX11" fmla="*/ 2005780 w 2802193"/>
              <a:gd name="connsiteY11" fmla="*/ 1342103 h 1755058"/>
              <a:gd name="connsiteX12" fmla="*/ 1946787 w 2802193"/>
              <a:gd name="connsiteY12" fmla="*/ 1327355 h 1755058"/>
              <a:gd name="connsiteX13" fmla="*/ 1902542 w 2802193"/>
              <a:gd name="connsiteY13" fmla="*/ 1297858 h 1755058"/>
              <a:gd name="connsiteX14" fmla="*/ 1784555 w 2802193"/>
              <a:gd name="connsiteY14" fmla="*/ 1253613 h 1755058"/>
              <a:gd name="connsiteX15" fmla="*/ 1637071 w 2802193"/>
              <a:gd name="connsiteY15" fmla="*/ 1150374 h 1755058"/>
              <a:gd name="connsiteX16" fmla="*/ 1578077 w 2802193"/>
              <a:gd name="connsiteY16" fmla="*/ 1120878 h 1755058"/>
              <a:gd name="connsiteX17" fmla="*/ 1504335 w 2802193"/>
              <a:gd name="connsiteY17" fmla="*/ 1106129 h 1755058"/>
              <a:gd name="connsiteX18" fmla="*/ 1371600 w 2802193"/>
              <a:gd name="connsiteY18" fmla="*/ 1047136 h 1755058"/>
              <a:gd name="connsiteX19" fmla="*/ 1312606 w 2802193"/>
              <a:gd name="connsiteY19" fmla="*/ 1017639 h 1755058"/>
              <a:gd name="connsiteX20" fmla="*/ 1268361 w 2802193"/>
              <a:gd name="connsiteY20" fmla="*/ 988142 h 1755058"/>
              <a:gd name="connsiteX21" fmla="*/ 1209368 w 2802193"/>
              <a:gd name="connsiteY21" fmla="*/ 973394 h 1755058"/>
              <a:gd name="connsiteX22" fmla="*/ 1165122 w 2802193"/>
              <a:gd name="connsiteY22" fmla="*/ 943897 h 1755058"/>
              <a:gd name="connsiteX23" fmla="*/ 1135626 w 2802193"/>
              <a:gd name="connsiteY23" fmla="*/ 899652 h 1755058"/>
              <a:gd name="connsiteX24" fmla="*/ 1076632 w 2802193"/>
              <a:gd name="connsiteY24" fmla="*/ 884903 h 1755058"/>
              <a:gd name="connsiteX25" fmla="*/ 988142 w 2802193"/>
              <a:gd name="connsiteY25" fmla="*/ 855407 h 1755058"/>
              <a:gd name="connsiteX26" fmla="*/ 899651 w 2802193"/>
              <a:gd name="connsiteY26" fmla="*/ 811161 h 1755058"/>
              <a:gd name="connsiteX27" fmla="*/ 781664 w 2802193"/>
              <a:gd name="connsiteY27" fmla="*/ 752168 h 1755058"/>
              <a:gd name="connsiteX28" fmla="*/ 737419 w 2802193"/>
              <a:gd name="connsiteY28" fmla="*/ 737419 h 1755058"/>
              <a:gd name="connsiteX29" fmla="*/ 648929 w 2802193"/>
              <a:gd name="connsiteY29" fmla="*/ 678426 h 1755058"/>
              <a:gd name="connsiteX30" fmla="*/ 530942 w 2802193"/>
              <a:gd name="connsiteY30" fmla="*/ 604684 h 1755058"/>
              <a:gd name="connsiteX31" fmla="*/ 501445 w 2802193"/>
              <a:gd name="connsiteY31" fmla="*/ 560439 h 1755058"/>
              <a:gd name="connsiteX32" fmla="*/ 442451 w 2802193"/>
              <a:gd name="connsiteY32" fmla="*/ 412955 h 1755058"/>
              <a:gd name="connsiteX33" fmla="*/ 398206 w 2802193"/>
              <a:gd name="connsiteY33" fmla="*/ 324465 h 1755058"/>
              <a:gd name="connsiteX34" fmla="*/ 353961 w 2802193"/>
              <a:gd name="connsiteY34" fmla="*/ 294968 h 1755058"/>
              <a:gd name="connsiteX35" fmla="*/ 280219 w 2802193"/>
              <a:gd name="connsiteY35" fmla="*/ 206478 h 1755058"/>
              <a:gd name="connsiteX36" fmla="*/ 235974 w 2802193"/>
              <a:gd name="connsiteY36" fmla="*/ 191729 h 1755058"/>
              <a:gd name="connsiteX37" fmla="*/ 147484 w 2802193"/>
              <a:gd name="connsiteY37" fmla="*/ 132736 h 1755058"/>
              <a:gd name="connsiteX38" fmla="*/ 103239 w 2802193"/>
              <a:gd name="connsiteY38" fmla="*/ 88490 h 1755058"/>
              <a:gd name="connsiteX39" fmla="*/ 73742 w 2802193"/>
              <a:gd name="connsiteY39" fmla="*/ 44245 h 1755058"/>
              <a:gd name="connsiteX40" fmla="*/ 14748 w 2802193"/>
              <a:gd name="connsiteY40" fmla="*/ 14749 h 1755058"/>
              <a:gd name="connsiteX41" fmla="*/ 0 w 2802193"/>
              <a:gd name="connsiteY41" fmla="*/ 0 h 17550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802193" h="1755058">
                <a:moveTo>
                  <a:pt x="2802193" y="1755058"/>
                </a:moveTo>
                <a:cubicBezTo>
                  <a:pt x="2782529" y="1750142"/>
                  <a:pt x="2762615" y="1746134"/>
                  <a:pt x="2743200" y="1740310"/>
                </a:cubicBezTo>
                <a:cubicBezTo>
                  <a:pt x="2713419" y="1731376"/>
                  <a:pt x="2654710" y="1710813"/>
                  <a:pt x="2654710" y="1710813"/>
                </a:cubicBezTo>
                <a:cubicBezTo>
                  <a:pt x="2639961" y="1696065"/>
                  <a:pt x="2627819" y="1678138"/>
                  <a:pt x="2610464" y="1666568"/>
                </a:cubicBezTo>
                <a:cubicBezTo>
                  <a:pt x="2597766" y="1658103"/>
                  <a:pt x="2515097" y="1639039"/>
                  <a:pt x="2507226" y="1637071"/>
                </a:cubicBezTo>
                <a:cubicBezTo>
                  <a:pt x="2399420" y="1565201"/>
                  <a:pt x="2534979" y="1652930"/>
                  <a:pt x="2403987" y="1578078"/>
                </a:cubicBezTo>
                <a:cubicBezTo>
                  <a:pt x="2388597" y="1569284"/>
                  <a:pt x="2375940" y="1555780"/>
                  <a:pt x="2359742" y="1548581"/>
                </a:cubicBezTo>
                <a:cubicBezTo>
                  <a:pt x="2331329" y="1535953"/>
                  <a:pt x="2271251" y="1519084"/>
                  <a:pt x="2271251" y="1519084"/>
                </a:cubicBezTo>
                <a:cubicBezTo>
                  <a:pt x="2261419" y="1504336"/>
                  <a:pt x="2255372" y="1486186"/>
                  <a:pt x="2241755" y="1474839"/>
                </a:cubicBezTo>
                <a:cubicBezTo>
                  <a:pt x="2217455" y="1454589"/>
                  <a:pt x="2169255" y="1440840"/>
                  <a:pt x="2138516" y="1430594"/>
                </a:cubicBezTo>
                <a:lnTo>
                  <a:pt x="2050026" y="1371600"/>
                </a:lnTo>
                <a:cubicBezTo>
                  <a:pt x="2035277" y="1361768"/>
                  <a:pt x="2022976" y="1346402"/>
                  <a:pt x="2005780" y="1342103"/>
                </a:cubicBezTo>
                <a:lnTo>
                  <a:pt x="1946787" y="1327355"/>
                </a:lnTo>
                <a:cubicBezTo>
                  <a:pt x="1932039" y="1317523"/>
                  <a:pt x="1918834" y="1304840"/>
                  <a:pt x="1902542" y="1297858"/>
                </a:cubicBezTo>
                <a:cubicBezTo>
                  <a:pt x="1757369" y="1235641"/>
                  <a:pt x="1932017" y="1337878"/>
                  <a:pt x="1784555" y="1253613"/>
                </a:cubicBezTo>
                <a:cubicBezTo>
                  <a:pt x="1732275" y="1223738"/>
                  <a:pt x="1689351" y="1180248"/>
                  <a:pt x="1637071" y="1150374"/>
                </a:cubicBezTo>
                <a:cubicBezTo>
                  <a:pt x="1617982" y="1139466"/>
                  <a:pt x="1598934" y="1127830"/>
                  <a:pt x="1578077" y="1120878"/>
                </a:cubicBezTo>
                <a:cubicBezTo>
                  <a:pt x="1554296" y="1112951"/>
                  <a:pt x="1528916" y="1111045"/>
                  <a:pt x="1504335" y="1106129"/>
                </a:cubicBezTo>
                <a:cubicBezTo>
                  <a:pt x="1374186" y="1019362"/>
                  <a:pt x="1582212" y="1152442"/>
                  <a:pt x="1371600" y="1047136"/>
                </a:cubicBezTo>
                <a:cubicBezTo>
                  <a:pt x="1351935" y="1037304"/>
                  <a:pt x="1331695" y="1028547"/>
                  <a:pt x="1312606" y="1017639"/>
                </a:cubicBezTo>
                <a:cubicBezTo>
                  <a:pt x="1297216" y="1008845"/>
                  <a:pt x="1284653" y="995124"/>
                  <a:pt x="1268361" y="988142"/>
                </a:cubicBezTo>
                <a:cubicBezTo>
                  <a:pt x="1249730" y="980157"/>
                  <a:pt x="1229032" y="978310"/>
                  <a:pt x="1209368" y="973394"/>
                </a:cubicBezTo>
                <a:cubicBezTo>
                  <a:pt x="1194619" y="963562"/>
                  <a:pt x="1177656" y="956431"/>
                  <a:pt x="1165122" y="943897"/>
                </a:cubicBezTo>
                <a:cubicBezTo>
                  <a:pt x="1152588" y="931363"/>
                  <a:pt x="1150374" y="909484"/>
                  <a:pt x="1135626" y="899652"/>
                </a:cubicBezTo>
                <a:cubicBezTo>
                  <a:pt x="1118760" y="888408"/>
                  <a:pt x="1096047" y="890727"/>
                  <a:pt x="1076632" y="884903"/>
                </a:cubicBezTo>
                <a:cubicBezTo>
                  <a:pt x="1046851" y="875969"/>
                  <a:pt x="988142" y="855407"/>
                  <a:pt x="988142" y="855407"/>
                </a:cubicBezTo>
                <a:cubicBezTo>
                  <a:pt x="891184" y="790767"/>
                  <a:pt x="995601" y="854774"/>
                  <a:pt x="899651" y="811161"/>
                </a:cubicBezTo>
                <a:cubicBezTo>
                  <a:pt x="859621" y="792966"/>
                  <a:pt x="823378" y="766073"/>
                  <a:pt x="781664" y="752168"/>
                </a:cubicBezTo>
                <a:cubicBezTo>
                  <a:pt x="766916" y="747252"/>
                  <a:pt x="751009" y="744969"/>
                  <a:pt x="737419" y="737419"/>
                </a:cubicBezTo>
                <a:cubicBezTo>
                  <a:pt x="706430" y="720203"/>
                  <a:pt x="680637" y="694280"/>
                  <a:pt x="648929" y="678426"/>
                </a:cubicBezTo>
                <a:cubicBezTo>
                  <a:pt x="602198" y="655060"/>
                  <a:pt x="569233" y="642975"/>
                  <a:pt x="530942" y="604684"/>
                </a:cubicBezTo>
                <a:cubicBezTo>
                  <a:pt x="518408" y="592150"/>
                  <a:pt x="511277" y="575187"/>
                  <a:pt x="501445" y="560439"/>
                </a:cubicBezTo>
                <a:cubicBezTo>
                  <a:pt x="434302" y="359013"/>
                  <a:pt x="507556" y="564869"/>
                  <a:pt x="442451" y="412955"/>
                </a:cubicBezTo>
                <a:cubicBezTo>
                  <a:pt x="424458" y="370970"/>
                  <a:pt x="433636" y="359895"/>
                  <a:pt x="398206" y="324465"/>
                </a:cubicBezTo>
                <a:cubicBezTo>
                  <a:pt x="385672" y="311931"/>
                  <a:pt x="368709" y="304800"/>
                  <a:pt x="353961" y="294968"/>
                </a:cubicBezTo>
                <a:cubicBezTo>
                  <a:pt x="332196" y="262320"/>
                  <a:pt x="314286" y="229190"/>
                  <a:pt x="280219" y="206478"/>
                </a:cubicBezTo>
                <a:cubicBezTo>
                  <a:pt x="267284" y="197854"/>
                  <a:pt x="249564" y="199279"/>
                  <a:pt x="235974" y="191729"/>
                </a:cubicBezTo>
                <a:cubicBezTo>
                  <a:pt x="204985" y="174513"/>
                  <a:pt x="172551" y="157804"/>
                  <a:pt x="147484" y="132736"/>
                </a:cubicBezTo>
                <a:cubicBezTo>
                  <a:pt x="132736" y="117987"/>
                  <a:pt x="116592" y="104513"/>
                  <a:pt x="103239" y="88490"/>
                </a:cubicBezTo>
                <a:cubicBezTo>
                  <a:pt x="91892" y="74873"/>
                  <a:pt x="87359" y="55592"/>
                  <a:pt x="73742" y="44245"/>
                </a:cubicBezTo>
                <a:cubicBezTo>
                  <a:pt x="56852" y="30170"/>
                  <a:pt x="33601" y="26060"/>
                  <a:pt x="14748" y="14749"/>
                </a:cubicBezTo>
                <a:cubicBezTo>
                  <a:pt x="8786" y="11172"/>
                  <a:pt x="4916" y="4916"/>
                  <a:pt x="0" y="0"/>
                </a:cubicBezTo>
              </a:path>
            </a:pathLst>
          </a:custGeom>
          <a:ln>
            <a:headEnd type="none" w="med" len="med"/>
            <a:tailEnd type="triangle" w="med" len="med"/>
          </a:ln>
        </p:spPr>
        <p:style>
          <a:lnRef idx="3">
            <a:schemeClr val="accent6"/>
          </a:lnRef>
          <a:fillRef idx="0">
            <a:schemeClr val="accent6"/>
          </a:fillRef>
          <a:effectRef idx="2">
            <a:schemeClr val="accent6"/>
          </a:effectRef>
          <a:fontRef idx="minor">
            <a:schemeClr val="tx1"/>
          </a:fontRef>
        </p:style>
        <p:txBody>
          <a:bodyPr rtlCol="0" anchor="ctr"/>
          <a:lstStyle/>
          <a:p>
            <a:pPr algn="ctr"/>
            <a:endParaRPr lang="en-US"/>
          </a:p>
        </p:txBody>
      </p:sp>
      <p:sp>
        <p:nvSpPr>
          <p:cNvPr id="5" name="Freeform 4"/>
          <p:cNvSpPr/>
          <p:nvPr/>
        </p:nvSpPr>
        <p:spPr>
          <a:xfrm rot="1771438">
            <a:off x="1405563" y="4577067"/>
            <a:ext cx="984879" cy="358829"/>
          </a:xfrm>
          <a:custGeom>
            <a:avLst/>
            <a:gdLst>
              <a:gd name="connsiteX0" fmla="*/ 781665 w 781665"/>
              <a:gd name="connsiteY0" fmla="*/ 309716 h 309716"/>
              <a:gd name="connsiteX1" fmla="*/ 737420 w 781665"/>
              <a:gd name="connsiteY1" fmla="*/ 294967 h 309716"/>
              <a:gd name="connsiteX2" fmla="*/ 634181 w 781665"/>
              <a:gd name="connsiteY2" fmla="*/ 250722 h 309716"/>
              <a:gd name="connsiteX3" fmla="*/ 545691 w 781665"/>
              <a:gd name="connsiteY3" fmla="*/ 235974 h 309716"/>
              <a:gd name="connsiteX4" fmla="*/ 501446 w 781665"/>
              <a:gd name="connsiteY4" fmla="*/ 206477 h 309716"/>
              <a:gd name="connsiteX5" fmla="*/ 383459 w 781665"/>
              <a:gd name="connsiteY5" fmla="*/ 176980 h 309716"/>
              <a:gd name="connsiteX6" fmla="*/ 339213 w 781665"/>
              <a:gd name="connsiteY6" fmla="*/ 162232 h 309716"/>
              <a:gd name="connsiteX7" fmla="*/ 221226 w 781665"/>
              <a:gd name="connsiteY7" fmla="*/ 117987 h 309716"/>
              <a:gd name="connsiteX8" fmla="*/ 162233 w 781665"/>
              <a:gd name="connsiteY8" fmla="*/ 88490 h 309716"/>
              <a:gd name="connsiteX9" fmla="*/ 103239 w 781665"/>
              <a:gd name="connsiteY9" fmla="*/ 73742 h 309716"/>
              <a:gd name="connsiteX10" fmla="*/ 58994 w 781665"/>
              <a:gd name="connsiteY10" fmla="*/ 58993 h 309716"/>
              <a:gd name="connsiteX11" fmla="*/ 0 w 781665"/>
              <a:gd name="connsiteY11" fmla="*/ 0 h 309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781665" h="309716">
                <a:moveTo>
                  <a:pt x="781665" y="309716"/>
                </a:moveTo>
                <a:cubicBezTo>
                  <a:pt x="766917" y="304800"/>
                  <a:pt x="751709" y="301091"/>
                  <a:pt x="737420" y="294967"/>
                </a:cubicBezTo>
                <a:cubicBezTo>
                  <a:pt x="688873" y="274161"/>
                  <a:pt x="682064" y="261363"/>
                  <a:pt x="634181" y="250722"/>
                </a:cubicBezTo>
                <a:cubicBezTo>
                  <a:pt x="604990" y="244235"/>
                  <a:pt x="575188" y="240890"/>
                  <a:pt x="545691" y="235974"/>
                </a:cubicBezTo>
                <a:cubicBezTo>
                  <a:pt x="530943" y="226142"/>
                  <a:pt x="518104" y="212535"/>
                  <a:pt x="501446" y="206477"/>
                </a:cubicBezTo>
                <a:cubicBezTo>
                  <a:pt x="463347" y="192623"/>
                  <a:pt x="421918" y="189799"/>
                  <a:pt x="383459" y="176980"/>
                </a:cubicBezTo>
                <a:lnTo>
                  <a:pt x="339213" y="162232"/>
                </a:lnTo>
                <a:cubicBezTo>
                  <a:pt x="248337" y="101647"/>
                  <a:pt x="348799" y="160511"/>
                  <a:pt x="221226" y="117987"/>
                </a:cubicBezTo>
                <a:cubicBezTo>
                  <a:pt x="200369" y="111035"/>
                  <a:pt x="182819" y="96210"/>
                  <a:pt x="162233" y="88490"/>
                </a:cubicBezTo>
                <a:cubicBezTo>
                  <a:pt x="143254" y="81373"/>
                  <a:pt x="122729" y="79311"/>
                  <a:pt x="103239" y="73742"/>
                </a:cubicBezTo>
                <a:cubicBezTo>
                  <a:pt x="88291" y="69471"/>
                  <a:pt x="73742" y="63909"/>
                  <a:pt x="58994" y="58993"/>
                </a:cubicBezTo>
                <a:cubicBezTo>
                  <a:pt x="23399" y="5601"/>
                  <a:pt x="45351" y="22675"/>
                  <a:pt x="0" y="0"/>
                </a:cubicBezTo>
              </a:path>
            </a:pathLst>
          </a:custGeom>
        </p:spPr>
        <p:style>
          <a:lnRef idx="3">
            <a:schemeClr val="accent6"/>
          </a:lnRef>
          <a:fillRef idx="0">
            <a:schemeClr val="accent6"/>
          </a:fillRef>
          <a:effectRef idx="2">
            <a:schemeClr val="accent6"/>
          </a:effectRef>
          <a:fontRef idx="minor">
            <a:schemeClr val="tx1"/>
          </a:fontRef>
        </p:style>
        <p:txBody>
          <a:bodyPr rtlCol="0" anchor="ctr"/>
          <a:lstStyle/>
          <a:p>
            <a:pPr algn="ctr"/>
            <a:endParaRPr lang="en-US"/>
          </a:p>
        </p:txBody>
      </p:sp>
      <p:sp>
        <p:nvSpPr>
          <p:cNvPr id="7" name="Freeform 6"/>
          <p:cNvSpPr/>
          <p:nvPr/>
        </p:nvSpPr>
        <p:spPr>
          <a:xfrm>
            <a:off x="9252156" y="2989778"/>
            <a:ext cx="1415845" cy="796413"/>
          </a:xfrm>
          <a:custGeom>
            <a:avLst/>
            <a:gdLst>
              <a:gd name="connsiteX0" fmla="*/ 1415845 w 1415845"/>
              <a:gd name="connsiteY0" fmla="*/ 796413 h 796413"/>
              <a:gd name="connsiteX1" fmla="*/ 1356851 w 1415845"/>
              <a:gd name="connsiteY1" fmla="*/ 766916 h 796413"/>
              <a:gd name="connsiteX2" fmla="*/ 1312606 w 1415845"/>
              <a:gd name="connsiteY2" fmla="*/ 752168 h 796413"/>
              <a:gd name="connsiteX3" fmla="*/ 1297858 w 1415845"/>
              <a:gd name="connsiteY3" fmla="*/ 707923 h 796413"/>
              <a:gd name="connsiteX4" fmla="*/ 1253613 w 1415845"/>
              <a:gd name="connsiteY4" fmla="*/ 678426 h 796413"/>
              <a:gd name="connsiteX5" fmla="*/ 1194619 w 1415845"/>
              <a:gd name="connsiteY5" fmla="*/ 634181 h 796413"/>
              <a:gd name="connsiteX6" fmla="*/ 1150374 w 1415845"/>
              <a:gd name="connsiteY6" fmla="*/ 604684 h 796413"/>
              <a:gd name="connsiteX7" fmla="*/ 1106129 w 1415845"/>
              <a:gd name="connsiteY7" fmla="*/ 560439 h 796413"/>
              <a:gd name="connsiteX8" fmla="*/ 1047135 w 1415845"/>
              <a:gd name="connsiteY8" fmla="*/ 516194 h 796413"/>
              <a:gd name="connsiteX9" fmla="*/ 1017639 w 1415845"/>
              <a:gd name="connsiteY9" fmla="*/ 471949 h 796413"/>
              <a:gd name="connsiteX10" fmla="*/ 1002890 w 1415845"/>
              <a:gd name="connsiteY10" fmla="*/ 412955 h 796413"/>
              <a:gd name="connsiteX11" fmla="*/ 958645 w 1415845"/>
              <a:gd name="connsiteY11" fmla="*/ 398207 h 796413"/>
              <a:gd name="connsiteX12" fmla="*/ 899651 w 1415845"/>
              <a:gd name="connsiteY12" fmla="*/ 309716 h 796413"/>
              <a:gd name="connsiteX13" fmla="*/ 825910 w 1415845"/>
              <a:gd name="connsiteY13" fmla="*/ 206478 h 796413"/>
              <a:gd name="connsiteX14" fmla="*/ 693174 w 1415845"/>
              <a:gd name="connsiteY14" fmla="*/ 147484 h 796413"/>
              <a:gd name="connsiteX15" fmla="*/ 648929 w 1415845"/>
              <a:gd name="connsiteY15" fmla="*/ 132736 h 796413"/>
              <a:gd name="connsiteX16" fmla="*/ 530942 w 1415845"/>
              <a:gd name="connsiteY16" fmla="*/ 103239 h 796413"/>
              <a:gd name="connsiteX17" fmla="*/ 442451 w 1415845"/>
              <a:gd name="connsiteY17" fmla="*/ 73742 h 796413"/>
              <a:gd name="connsiteX18" fmla="*/ 398206 w 1415845"/>
              <a:gd name="connsiteY18" fmla="*/ 44245 h 796413"/>
              <a:gd name="connsiteX19" fmla="*/ 309716 w 1415845"/>
              <a:gd name="connsiteY19" fmla="*/ 29497 h 796413"/>
              <a:gd name="connsiteX20" fmla="*/ 44245 w 1415845"/>
              <a:gd name="connsiteY20" fmla="*/ 14749 h 796413"/>
              <a:gd name="connsiteX21" fmla="*/ 0 w 1415845"/>
              <a:gd name="connsiteY21" fmla="*/ 0 h 7964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415845" h="796413">
                <a:moveTo>
                  <a:pt x="1415845" y="796413"/>
                </a:moveTo>
                <a:cubicBezTo>
                  <a:pt x="1396180" y="786581"/>
                  <a:pt x="1377059" y="775577"/>
                  <a:pt x="1356851" y="766916"/>
                </a:cubicBezTo>
                <a:cubicBezTo>
                  <a:pt x="1342562" y="760792"/>
                  <a:pt x="1323599" y="763161"/>
                  <a:pt x="1312606" y="752168"/>
                </a:cubicBezTo>
                <a:cubicBezTo>
                  <a:pt x="1301613" y="741175"/>
                  <a:pt x="1307569" y="720062"/>
                  <a:pt x="1297858" y="707923"/>
                </a:cubicBezTo>
                <a:cubicBezTo>
                  <a:pt x="1286785" y="694082"/>
                  <a:pt x="1268037" y="688729"/>
                  <a:pt x="1253613" y="678426"/>
                </a:cubicBezTo>
                <a:cubicBezTo>
                  <a:pt x="1233611" y="664139"/>
                  <a:pt x="1214621" y="648468"/>
                  <a:pt x="1194619" y="634181"/>
                </a:cubicBezTo>
                <a:cubicBezTo>
                  <a:pt x="1180195" y="623878"/>
                  <a:pt x="1163991" y="616032"/>
                  <a:pt x="1150374" y="604684"/>
                </a:cubicBezTo>
                <a:cubicBezTo>
                  <a:pt x="1134351" y="591331"/>
                  <a:pt x="1121965" y="574013"/>
                  <a:pt x="1106129" y="560439"/>
                </a:cubicBezTo>
                <a:cubicBezTo>
                  <a:pt x="1087466" y="544442"/>
                  <a:pt x="1066800" y="530942"/>
                  <a:pt x="1047135" y="516194"/>
                </a:cubicBezTo>
                <a:cubicBezTo>
                  <a:pt x="1037303" y="501446"/>
                  <a:pt x="1024621" y="488241"/>
                  <a:pt x="1017639" y="471949"/>
                </a:cubicBezTo>
                <a:cubicBezTo>
                  <a:pt x="1009654" y="453318"/>
                  <a:pt x="1015553" y="428783"/>
                  <a:pt x="1002890" y="412955"/>
                </a:cubicBezTo>
                <a:cubicBezTo>
                  <a:pt x="993178" y="400816"/>
                  <a:pt x="973393" y="403123"/>
                  <a:pt x="958645" y="398207"/>
                </a:cubicBezTo>
                <a:cubicBezTo>
                  <a:pt x="938980" y="368710"/>
                  <a:pt x="915505" y="341424"/>
                  <a:pt x="899651" y="309716"/>
                </a:cubicBezTo>
                <a:cubicBezTo>
                  <a:pt x="869831" y="250075"/>
                  <a:pt x="877159" y="249186"/>
                  <a:pt x="825910" y="206478"/>
                </a:cubicBezTo>
                <a:cubicBezTo>
                  <a:pt x="779167" y="167526"/>
                  <a:pt x="757482" y="168920"/>
                  <a:pt x="693174" y="147484"/>
                </a:cubicBezTo>
                <a:cubicBezTo>
                  <a:pt x="678426" y="142568"/>
                  <a:pt x="664011" y="136507"/>
                  <a:pt x="648929" y="132736"/>
                </a:cubicBezTo>
                <a:cubicBezTo>
                  <a:pt x="609600" y="122904"/>
                  <a:pt x="569401" y="116059"/>
                  <a:pt x="530942" y="103239"/>
                </a:cubicBezTo>
                <a:cubicBezTo>
                  <a:pt x="501445" y="93407"/>
                  <a:pt x="468321" y="90989"/>
                  <a:pt x="442451" y="73742"/>
                </a:cubicBezTo>
                <a:cubicBezTo>
                  <a:pt x="427703" y="63910"/>
                  <a:pt x="415022" y="49850"/>
                  <a:pt x="398206" y="44245"/>
                </a:cubicBezTo>
                <a:cubicBezTo>
                  <a:pt x="369837" y="34789"/>
                  <a:pt x="339516" y="31980"/>
                  <a:pt x="309716" y="29497"/>
                </a:cubicBezTo>
                <a:cubicBezTo>
                  <a:pt x="221395" y="22137"/>
                  <a:pt x="132735" y="19665"/>
                  <a:pt x="44245" y="14749"/>
                </a:cubicBezTo>
                <a:lnTo>
                  <a:pt x="0" y="0"/>
                </a:lnTo>
              </a:path>
            </a:pathLst>
          </a:custGeom>
          <a:ln>
            <a:headEnd type="none" w="med" len="med"/>
            <a:tailEnd type="triangle" w="med" len="med"/>
          </a:ln>
        </p:spPr>
        <p:style>
          <a:lnRef idx="3">
            <a:schemeClr val="accent6"/>
          </a:lnRef>
          <a:fillRef idx="0">
            <a:schemeClr val="accent6"/>
          </a:fillRef>
          <a:effectRef idx="2">
            <a:schemeClr val="accent6"/>
          </a:effectRef>
          <a:fontRef idx="minor">
            <a:schemeClr val="tx1"/>
          </a:fontRef>
        </p:style>
        <p:txBody>
          <a:bodyPr rtlCol="0" anchor="ctr"/>
          <a:lstStyle/>
          <a:p>
            <a:pPr algn="ctr"/>
            <a:endParaRPr lang="en-US"/>
          </a:p>
        </p:txBody>
      </p:sp>
      <p:sp>
        <p:nvSpPr>
          <p:cNvPr id="8" name="Freeform 7"/>
          <p:cNvSpPr/>
          <p:nvPr/>
        </p:nvSpPr>
        <p:spPr>
          <a:xfrm>
            <a:off x="5231097" y="1460091"/>
            <a:ext cx="4257032" cy="3971567"/>
          </a:xfrm>
          <a:custGeom>
            <a:avLst/>
            <a:gdLst>
              <a:gd name="connsiteX0" fmla="*/ 3947316 w 4257032"/>
              <a:gd name="connsiteY0" fmla="*/ 1548581 h 3971567"/>
              <a:gd name="connsiteX1" fmla="*/ 3844077 w 4257032"/>
              <a:gd name="connsiteY1" fmla="*/ 1563329 h 3971567"/>
              <a:gd name="connsiteX2" fmla="*/ 3785084 w 4257032"/>
              <a:gd name="connsiteY2" fmla="*/ 1592826 h 3971567"/>
              <a:gd name="connsiteX3" fmla="*/ 3829329 w 4257032"/>
              <a:gd name="connsiteY3" fmla="*/ 1622323 h 3971567"/>
              <a:gd name="connsiteX4" fmla="*/ 3917819 w 4257032"/>
              <a:gd name="connsiteY4" fmla="*/ 1637071 h 3971567"/>
              <a:gd name="connsiteX5" fmla="*/ 3962064 w 4257032"/>
              <a:gd name="connsiteY5" fmla="*/ 1651820 h 3971567"/>
              <a:gd name="connsiteX6" fmla="*/ 4021058 w 4257032"/>
              <a:gd name="connsiteY6" fmla="*/ 1740310 h 3971567"/>
              <a:gd name="connsiteX7" fmla="*/ 4065303 w 4257032"/>
              <a:gd name="connsiteY7" fmla="*/ 1799304 h 3971567"/>
              <a:gd name="connsiteX8" fmla="*/ 4139045 w 4257032"/>
              <a:gd name="connsiteY8" fmla="*/ 1932039 h 3971567"/>
              <a:gd name="connsiteX9" fmla="*/ 4183290 w 4257032"/>
              <a:gd name="connsiteY9" fmla="*/ 1961536 h 3971567"/>
              <a:gd name="connsiteX10" fmla="*/ 4227535 w 4257032"/>
              <a:gd name="connsiteY10" fmla="*/ 2123768 h 3971567"/>
              <a:gd name="connsiteX11" fmla="*/ 4257032 w 4257032"/>
              <a:gd name="connsiteY11" fmla="*/ 2256504 h 3971567"/>
              <a:gd name="connsiteX12" fmla="*/ 4242284 w 4257032"/>
              <a:gd name="connsiteY12" fmla="*/ 2300749 h 3971567"/>
              <a:gd name="connsiteX13" fmla="*/ 4227535 w 4257032"/>
              <a:gd name="connsiteY13" fmla="*/ 2462981 h 3971567"/>
              <a:gd name="connsiteX14" fmla="*/ 4153793 w 4257032"/>
              <a:gd name="connsiteY14" fmla="*/ 2536723 h 3971567"/>
              <a:gd name="connsiteX15" fmla="*/ 4080051 w 4257032"/>
              <a:gd name="connsiteY15" fmla="*/ 2610465 h 3971567"/>
              <a:gd name="connsiteX16" fmla="*/ 3991561 w 4257032"/>
              <a:gd name="connsiteY16" fmla="*/ 2684207 h 3971567"/>
              <a:gd name="connsiteX17" fmla="*/ 3962064 w 4257032"/>
              <a:gd name="connsiteY17" fmla="*/ 2728452 h 3971567"/>
              <a:gd name="connsiteX18" fmla="*/ 3917819 w 4257032"/>
              <a:gd name="connsiteY18" fmla="*/ 2757949 h 3971567"/>
              <a:gd name="connsiteX19" fmla="*/ 3903071 w 4257032"/>
              <a:gd name="connsiteY19" fmla="*/ 2802194 h 3971567"/>
              <a:gd name="connsiteX20" fmla="*/ 3829329 w 4257032"/>
              <a:gd name="connsiteY20" fmla="*/ 2875936 h 3971567"/>
              <a:gd name="connsiteX21" fmla="*/ 3799832 w 4257032"/>
              <a:gd name="connsiteY21" fmla="*/ 2920181 h 3971567"/>
              <a:gd name="connsiteX22" fmla="*/ 3711342 w 4257032"/>
              <a:gd name="connsiteY22" fmla="*/ 2964426 h 3971567"/>
              <a:gd name="connsiteX23" fmla="*/ 3667097 w 4257032"/>
              <a:gd name="connsiteY23" fmla="*/ 2993923 h 3971567"/>
              <a:gd name="connsiteX24" fmla="*/ 3637600 w 4257032"/>
              <a:gd name="connsiteY24" fmla="*/ 3038168 h 3971567"/>
              <a:gd name="connsiteX25" fmla="*/ 3549109 w 4257032"/>
              <a:gd name="connsiteY25" fmla="*/ 3111910 h 3971567"/>
              <a:gd name="connsiteX26" fmla="*/ 3460619 w 4257032"/>
              <a:gd name="connsiteY26" fmla="*/ 3141407 h 3971567"/>
              <a:gd name="connsiteX27" fmla="*/ 3416374 w 4257032"/>
              <a:gd name="connsiteY27" fmla="*/ 3156155 h 3971567"/>
              <a:gd name="connsiteX28" fmla="*/ 3327884 w 4257032"/>
              <a:gd name="connsiteY28" fmla="*/ 3229897 h 3971567"/>
              <a:gd name="connsiteX29" fmla="*/ 3268890 w 4257032"/>
              <a:gd name="connsiteY29" fmla="*/ 3362633 h 3971567"/>
              <a:gd name="connsiteX30" fmla="*/ 3136155 w 4257032"/>
              <a:gd name="connsiteY30" fmla="*/ 3421626 h 3971567"/>
              <a:gd name="connsiteX31" fmla="*/ 3091909 w 4257032"/>
              <a:gd name="connsiteY31" fmla="*/ 3436375 h 3971567"/>
              <a:gd name="connsiteX32" fmla="*/ 2959174 w 4257032"/>
              <a:gd name="connsiteY32" fmla="*/ 3495368 h 3971567"/>
              <a:gd name="connsiteX33" fmla="*/ 2900180 w 4257032"/>
              <a:gd name="connsiteY33" fmla="*/ 3524865 h 3971567"/>
              <a:gd name="connsiteX34" fmla="*/ 2737948 w 4257032"/>
              <a:gd name="connsiteY34" fmla="*/ 3554362 h 3971567"/>
              <a:gd name="connsiteX35" fmla="*/ 2649458 w 4257032"/>
              <a:gd name="connsiteY35" fmla="*/ 3583858 h 3971567"/>
              <a:gd name="connsiteX36" fmla="*/ 2560968 w 4257032"/>
              <a:gd name="connsiteY36" fmla="*/ 3598607 h 3971567"/>
              <a:gd name="connsiteX37" fmla="*/ 2413484 w 4257032"/>
              <a:gd name="connsiteY37" fmla="*/ 3628104 h 3971567"/>
              <a:gd name="connsiteX38" fmla="*/ 2207006 w 4257032"/>
              <a:gd name="connsiteY38" fmla="*/ 3642852 h 3971567"/>
              <a:gd name="connsiteX39" fmla="*/ 2162761 w 4257032"/>
              <a:gd name="connsiteY39" fmla="*/ 3672349 h 3971567"/>
              <a:gd name="connsiteX40" fmla="*/ 2074271 w 4257032"/>
              <a:gd name="connsiteY40" fmla="*/ 3701845 h 3971567"/>
              <a:gd name="connsiteX41" fmla="*/ 2030026 w 4257032"/>
              <a:gd name="connsiteY41" fmla="*/ 3716594 h 3971567"/>
              <a:gd name="connsiteX42" fmla="*/ 1926787 w 4257032"/>
              <a:gd name="connsiteY42" fmla="*/ 3731342 h 3971567"/>
              <a:gd name="connsiteX43" fmla="*/ 1882542 w 4257032"/>
              <a:gd name="connsiteY43" fmla="*/ 3746091 h 3971567"/>
              <a:gd name="connsiteX44" fmla="*/ 1705561 w 4257032"/>
              <a:gd name="connsiteY44" fmla="*/ 3775587 h 3971567"/>
              <a:gd name="connsiteX45" fmla="*/ 1661316 w 4257032"/>
              <a:gd name="connsiteY45" fmla="*/ 3790336 h 3971567"/>
              <a:gd name="connsiteX46" fmla="*/ 1558077 w 4257032"/>
              <a:gd name="connsiteY46" fmla="*/ 3819833 h 3971567"/>
              <a:gd name="connsiteX47" fmla="*/ 1513832 w 4257032"/>
              <a:gd name="connsiteY47" fmla="*/ 3849329 h 3971567"/>
              <a:gd name="connsiteX48" fmla="*/ 1425342 w 4257032"/>
              <a:gd name="connsiteY48" fmla="*/ 3893575 h 3971567"/>
              <a:gd name="connsiteX49" fmla="*/ 1395845 w 4257032"/>
              <a:gd name="connsiteY49" fmla="*/ 3937820 h 3971567"/>
              <a:gd name="connsiteX50" fmla="*/ 1218864 w 4257032"/>
              <a:gd name="connsiteY50" fmla="*/ 3937820 h 3971567"/>
              <a:gd name="connsiteX51" fmla="*/ 1174619 w 4257032"/>
              <a:gd name="connsiteY51" fmla="*/ 3908323 h 3971567"/>
              <a:gd name="connsiteX52" fmla="*/ 1130374 w 4257032"/>
              <a:gd name="connsiteY52" fmla="*/ 3775587 h 3971567"/>
              <a:gd name="connsiteX53" fmla="*/ 1115626 w 4257032"/>
              <a:gd name="connsiteY53" fmla="*/ 3731342 h 3971567"/>
              <a:gd name="connsiteX54" fmla="*/ 1056632 w 4257032"/>
              <a:gd name="connsiteY54" fmla="*/ 3642852 h 3971567"/>
              <a:gd name="connsiteX55" fmla="*/ 1027135 w 4257032"/>
              <a:gd name="connsiteY55" fmla="*/ 3111910 h 3971567"/>
              <a:gd name="connsiteX56" fmla="*/ 982890 w 4257032"/>
              <a:gd name="connsiteY56" fmla="*/ 2993923 h 3971567"/>
              <a:gd name="connsiteX57" fmla="*/ 968142 w 4257032"/>
              <a:gd name="connsiteY57" fmla="*/ 2949678 h 3971567"/>
              <a:gd name="connsiteX58" fmla="*/ 997638 w 4257032"/>
              <a:gd name="connsiteY58" fmla="*/ 2536723 h 3971567"/>
              <a:gd name="connsiteX59" fmla="*/ 968142 w 4257032"/>
              <a:gd name="connsiteY59" fmla="*/ 2403987 h 3971567"/>
              <a:gd name="connsiteX60" fmla="*/ 938645 w 4257032"/>
              <a:gd name="connsiteY60" fmla="*/ 2359742 h 3971567"/>
              <a:gd name="connsiteX61" fmla="*/ 909148 w 4257032"/>
              <a:gd name="connsiteY61" fmla="*/ 2271252 h 3971567"/>
              <a:gd name="connsiteX62" fmla="*/ 850155 w 4257032"/>
              <a:gd name="connsiteY62" fmla="*/ 2182762 h 3971567"/>
              <a:gd name="connsiteX63" fmla="*/ 820658 w 4257032"/>
              <a:gd name="connsiteY63" fmla="*/ 2138516 h 3971567"/>
              <a:gd name="connsiteX64" fmla="*/ 791161 w 4257032"/>
              <a:gd name="connsiteY64" fmla="*/ 2050026 h 3971567"/>
              <a:gd name="connsiteX65" fmla="*/ 746916 w 4257032"/>
              <a:gd name="connsiteY65" fmla="*/ 1961536 h 3971567"/>
              <a:gd name="connsiteX66" fmla="*/ 702671 w 4257032"/>
              <a:gd name="connsiteY66" fmla="*/ 1917291 h 3971567"/>
              <a:gd name="connsiteX67" fmla="*/ 628929 w 4257032"/>
              <a:gd name="connsiteY67" fmla="*/ 1828800 h 3971567"/>
              <a:gd name="connsiteX68" fmla="*/ 555187 w 4257032"/>
              <a:gd name="connsiteY68" fmla="*/ 1755058 h 3971567"/>
              <a:gd name="connsiteX69" fmla="*/ 466697 w 4257032"/>
              <a:gd name="connsiteY69" fmla="*/ 1696065 h 3971567"/>
              <a:gd name="connsiteX70" fmla="*/ 407703 w 4257032"/>
              <a:gd name="connsiteY70" fmla="*/ 1607575 h 3971567"/>
              <a:gd name="connsiteX71" fmla="*/ 378206 w 4257032"/>
              <a:gd name="connsiteY71" fmla="*/ 1563329 h 3971567"/>
              <a:gd name="connsiteX72" fmla="*/ 348709 w 4257032"/>
              <a:gd name="connsiteY72" fmla="*/ 1504336 h 3971567"/>
              <a:gd name="connsiteX73" fmla="*/ 260219 w 4257032"/>
              <a:gd name="connsiteY73" fmla="*/ 1415845 h 3971567"/>
              <a:gd name="connsiteX74" fmla="*/ 230722 w 4257032"/>
              <a:gd name="connsiteY74" fmla="*/ 1371600 h 3971567"/>
              <a:gd name="connsiteX75" fmla="*/ 186477 w 4257032"/>
              <a:gd name="connsiteY75" fmla="*/ 1283110 h 3971567"/>
              <a:gd name="connsiteX76" fmla="*/ 142232 w 4257032"/>
              <a:gd name="connsiteY76" fmla="*/ 1194620 h 3971567"/>
              <a:gd name="connsiteX77" fmla="*/ 112735 w 4257032"/>
              <a:gd name="connsiteY77" fmla="*/ 1106129 h 3971567"/>
              <a:gd name="connsiteX78" fmla="*/ 97987 w 4257032"/>
              <a:gd name="connsiteY78" fmla="*/ 1061884 h 3971567"/>
              <a:gd name="connsiteX79" fmla="*/ 83238 w 4257032"/>
              <a:gd name="connsiteY79" fmla="*/ 929149 h 3971567"/>
              <a:gd name="connsiteX80" fmla="*/ 38993 w 4257032"/>
              <a:gd name="connsiteY80" fmla="*/ 693175 h 3971567"/>
              <a:gd name="connsiteX81" fmla="*/ 9497 w 4257032"/>
              <a:gd name="connsiteY81" fmla="*/ 604684 h 3971567"/>
              <a:gd name="connsiteX82" fmla="*/ 53742 w 4257032"/>
              <a:gd name="connsiteY82" fmla="*/ 412955 h 3971567"/>
              <a:gd name="connsiteX83" fmla="*/ 97987 w 4257032"/>
              <a:gd name="connsiteY83" fmla="*/ 383458 h 3971567"/>
              <a:gd name="connsiteX84" fmla="*/ 142232 w 4257032"/>
              <a:gd name="connsiteY84" fmla="*/ 294968 h 3971567"/>
              <a:gd name="connsiteX85" fmla="*/ 171729 w 4257032"/>
              <a:gd name="connsiteY85" fmla="*/ 250723 h 3971567"/>
              <a:gd name="connsiteX86" fmla="*/ 186477 w 4257032"/>
              <a:gd name="connsiteY86" fmla="*/ 162233 h 3971567"/>
              <a:gd name="connsiteX87" fmla="*/ 304464 w 4257032"/>
              <a:gd name="connsiteY87" fmla="*/ 58994 h 3971567"/>
              <a:gd name="connsiteX88" fmla="*/ 437200 w 4257032"/>
              <a:gd name="connsiteY88" fmla="*/ 14749 h 3971567"/>
              <a:gd name="connsiteX89" fmla="*/ 481445 w 4257032"/>
              <a:gd name="connsiteY89" fmla="*/ 0 h 3971567"/>
              <a:gd name="connsiteX90" fmla="*/ 687922 w 4257032"/>
              <a:gd name="connsiteY90" fmla="*/ 0 h 39715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Lst>
            <a:rect l="l" t="t" r="r" b="b"/>
            <a:pathLst>
              <a:path w="4257032" h="3971567">
                <a:moveTo>
                  <a:pt x="3947316" y="1548581"/>
                </a:moveTo>
                <a:cubicBezTo>
                  <a:pt x="3912903" y="1553497"/>
                  <a:pt x="3877614" y="1554182"/>
                  <a:pt x="3844077" y="1563329"/>
                </a:cubicBezTo>
                <a:cubicBezTo>
                  <a:pt x="3822866" y="1569114"/>
                  <a:pt x="3790416" y="1571497"/>
                  <a:pt x="3785084" y="1592826"/>
                </a:cubicBezTo>
                <a:cubicBezTo>
                  <a:pt x="3780785" y="1610022"/>
                  <a:pt x="3812513" y="1616718"/>
                  <a:pt x="3829329" y="1622323"/>
                </a:cubicBezTo>
                <a:cubicBezTo>
                  <a:pt x="3857698" y="1631779"/>
                  <a:pt x="3888322" y="1632155"/>
                  <a:pt x="3917819" y="1637071"/>
                </a:cubicBezTo>
                <a:cubicBezTo>
                  <a:pt x="3932567" y="1641987"/>
                  <a:pt x="3951071" y="1640827"/>
                  <a:pt x="3962064" y="1651820"/>
                </a:cubicBezTo>
                <a:cubicBezTo>
                  <a:pt x="3987131" y="1676887"/>
                  <a:pt x="3999788" y="1711949"/>
                  <a:pt x="4021058" y="1740310"/>
                </a:cubicBezTo>
                <a:lnTo>
                  <a:pt x="4065303" y="1799304"/>
                </a:lnTo>
                <a:cubicBezTo>
                  <a:pt x="4080672" y="1845412"/>
                  <a:pt x="4095575" y="1903059"/>
                  <a:pt x="4139045" y="1932039"/>
                </a:cubicBezTo>
                <a:lnTo>
                  <a:pt x="4183290" y="1961536"/>
                </a:lnTo>
                <a:cubicBezTo>
                  <a:pt x="4202353" y="2018725"/>
                  <a:pt x="4216446" y="2057235"/>
                  <a:pt x="4227535" y="2123768"/>
                </a:cubicBezTo>
                <a:cubicBezTo>
                  <a:pt x="4244840" y="2227593"/>
                  <a:pt x="4232828" y="2183889"/>
                  <a:pt x="4257032" y="2256504"/>
                </a:cubicBezTo>
                <a:cubicBezTo>
                  <a:pt x="4252116" y="2271252"/>
                  <a:pt x="4244483" y="2285359"/>
                  <a:pt x="4242284" y="2300749"/>
                </a:cubicBezTo>
                <a:cubicBezTo>
                  <a:pt x="4234605" y="2354504"/>
                  <a:pt x="4238913" y="2409886"/>
                  <a:pt x="4227535" y="2462981"/>
                </a:cubicBezTo>
                <a:cubicBezTo>
                  <a:pt x="4219341" y="2501217"/>
                  <a:pt x="4181651" y="2518151"/>
                  <a:pt x="4153793" y="2536723"/>
                </a:cubicBezTo>
                <a:cubicBezTo>
                  <a:pt x="4099717" y="2617838"/>
                  <a:pt x="4153793" y="2549014"/>
                  <a:pt x="4080051" y="2610465"/>
                </a:cubicBezTo>
                <a:cubicBezTo>
                  <a:pt x="3966487" y="2705101"/>
                  <a:pt x="4101419" y="2610968"/>
                  <a:pt x="3991561" y="2684207"/>
                </a:cubicBezTo>
                <a:cubicBezTo>
                  <a:pt x="3981729" y="2698955"/>
                  <a:pt x="3974598" y="2715918"/>
                  <a:pt x="3962064" y="2728452"/>
                </a:cubicBezTo>
                <a:cubicBezTo>
                  <a:pt x="3949530" y="2740986"/>
                  <a:pt x="3928892" y="2744108"/>
                  <a:pt x="3917819" y="2757949"/>
                </a:cubicBezTo>
                <a:cubicBezTo>
                  <a:pt x="3908108" y="2770088"/>
                  <a:pt x="3910023" y="2788289"/>
                  <a:pt x="3903071" y="2802194"/>
                </a:cubicBezTo>
                <a:cubicBezTo>
                  <a:pt x="3878491" y="2851354"/>
                  <a:pt x="3873573" y="2846440"/>
                  <a:pt x="3829329" y="2875936"/>
                </a:cubicBezTo>
                <a:cubicBezTo>
                  <a:pt x="3819497" y="2890684"/>
                  <a:pt x="3812366" y="2907647"/>
                  <a:pt x="3799832" y="2920181"/>
                </a:cubicBezTo>
                <a:cubicBezTo>
                  <a:pt x="3771241" y="2948772"/>
                  <a:pt x="3747329" y="2952431"/>
                  <a:pt x="3711342" y="2964426"/>
                </a:cubicBezTo>
                <a:cubicBezTo>
                  <a:pt x="3696594" y="2974258"/>
                  <a:pt x="3679631" y="2981389"/>
                  <a:pt x="3667097" y="2993923"/>
                </a:cubicBezTo>
                <a:cubicBezTo>
                  <a:pt x="3654563" y="3006457"/>
                  <a:pt x="3648948" y="3024551"/>
                  <a:pt x="3637600" y="3038168"/>
                </a:cubicBezTo>
                <a:cubicBezTo>
                  <a:pt x="3617169" y="3062686"/>
                  <a:pt x="3579819" y="3098261"/>
                  <a:pt x="3549109" y="3111910"/>
                </a:cubicBezTo>
                <a:cubicBezTo>
                  <a:pt x="3520697" y="3124538"/>
                  <a:pt x="3490116" y="3131575"/>
                  <a:pt x="3460619" y="3141407"/>
                </a:cubicBezTo>
                <a:lnTo>
                  <a:pt x="3416374" y="3156155"/>
                </a:lnTo>
                <a:cubicBezTo>
                  <a:pt x="3388836" y="3174514"/>
                  <a:pt x="3344583" y="3199838"/>
                  <a:pt x="3327884" y="3229897"/>
                </a:cubicBezTo>
                <a:cubicBezTo>
                  <a:pt x="3291376" y="3295611"/>
                  <a:pt x="3316435" y="3315088"/>
                  <a:pt x="3268890" y="3362633"/>
                </a:cubicBezTo>
                <a:cubicBezTo>
                  <a:pt x="3233834" y="3397689"/>
                  <a:pt x="3179962" y="3407024"/>
                  <a:pt x="3136155" y="3421626"/>
                </a:cubicBezTo>
                <a:cubicBezTo>
                  <a:pt x="3121406" y="3426542"/>
                  <a:pt x="3104845" y="3427751"/>
                  <a:pt x="3091909" y="3436375"/>
                </a:cubicBezTo>
                <a:cubicBezTo>
                  <a:pt x="2961757" y="3523141"/>
                  <a:pt x="3169792" y="3390059"/>
                  <a:pt x="2959174" y="3495368"/>
                </a:cubicBezTo>
                <a:cubicBezTo>
                  <a:pt x="2939509" y="3505200"/>
                  <a:pt x="2921038" y="3517913"/>
                  <a:pt x="2900180" y="3524865"/>
                </a:cubicBezTo>
                <a:cubicBezTo>
                  <a:pt x="2867127" y="3535883"/>
                  <a:pt x="2767646" y="3546938"/>
                  <a:pt x="2737948" y="3554362"/>
                </a:cubicBezTo>
                <a:cubicBezTo>
                  <a:pt x="2707784" y="3561903"/>
                  <a:pt x="2680127" y="3578746"/>
                  <a:pt x="2649458" y="3583858"/>
                </a:cubicBezTo>
                <a:cubicBezTo>
                  <a:pt x="2619961" y="3588774"/>
                  <a:pt x="2590291" y="3592742"/>
                  <a:pt x="2560968" y="3598607"/>
                </a:cubicBezTo>
                <a:cubicBezTo>
                  <a:pt x="2477998" y="3615201"/>
                  <a:pt x="2514541" y="3617998"/>
                  <a:pt x="2413484" y="3628104"/>
                </a:cubicBezTo>
                <a:cubicBezTo>
                  <a:pt x="2344825" y="3634970"/>
                  <a:pt x="2275832" y="3637936"/>
                  <a:pt x="2207006" y="3642852"/>
                </a:cubicBezTo>
                <a:cubicBezTo>
                  <a:pt x="2192258" y="3652684"/>
                  <a:pt x="2178959" y="3665150"/>
                  <a:pt x="2162761" y="3672349"/>
                </a:cubicBezTo>
                <a:cubicBezTo>
                  <a:pt x="2134349" y="3684977"/>
                  <a:pt x="2103768" y="3692013"/>
                  <a:pt x="2074271" y="3701845"/>
                </a:cubicBezTo>
                <a:cubicBezTo>
                  <a:pt x="2059523" y="3706761"/>
                  <a:pt x="2045416" y="3714396"/>
                  <a:pt x="2030026" y="3716594"/>
                </a:cubicBezTo>
                <a:lnTo>
                  <a:pt x="1926787" y="3731342"/>
                </a:lnTo>
                <a:cubicBezTo>
                  <a:pt x="1912039" y="3736258"/>
                  <a:pt x="1897786" y="3743042"/>
                  <a:pt x="1882542" y="3746091"/>
                </a:cubicBezTo>
                <a:cubicBezTo>
                  <a:pt x="1757681" y="3771063"/>
                  <a:pt x="1811088" y="3749205"/>
                  <a:pt x="1705561" y="3775587"/>
                </a:cubicBezTo>
                <a:cubicBezTo>
                  <a:pt x="1690479" y="3779358"/>
                  <a:pt x="1676264" y="3786065"/>
                  <a:pt x="1661316" y="3790336"/>
                </a:cubicBezTo>
                <a:cubicBezTo>
                  <a:pt x="1639255" y="3796639"/>
                  <a:pt x="1581658" y="3808042"/>
                  <a:pt x="1558077" y="3819833"/>
                </a:cubicBezTo>
                <a:cubicBezTo>
                  <a:pt x="1542223" y="3827760"/>
                  <a:pt x="1529686" y="3841402"/>
                  <a:pt x="1513832" y="3849329"/>
                </a:cubicBezTo>
                <a:cubicBezTo>
                  <a:pt x="1391719" y="3910386"/>
                  <a:pt x="1552133" y="3809047"/>
                  <a:pt x="1425342" y="3893575"/>
                </a:cubicBezTo>
                <a:cubicBezTo>
                  <a:pt x="1415510" y="3908323"/>
                  <a:pt x="1409686" y="3926747"/>
                  <a:pt x="1395845" y="3937820"/>
                </a:cubicBezTo>
                <a:cubicBezTo>
                  <a:pt x="1353661" y="3971567"/>
                  <a:pt x="1240210" y="3940192"/>
                  <a:pt x="1218864" y="3937820"/>
                </a:cubicBezTo>
                <a:cubicBezTo>
                  <a:pt x="1204116" y="3927988"/>
                  <a:pt x="1184013" y="3923354"/>
                  <a:pt x="1174619" y="3908323"/>
                </a:cubicBezTo>
                <a:cubicBezTo>
                  <a:pt x="1174614" y="3908316"/>
                  <a:pt x="1137749" y="3797713"/>
                  <a:pt x="1130374" y="3775587"/>
                </a:cubicBezTo>
                <a:cubicBezTo>
                  <a:pt x="1125458" y="3760839"/>
                  <a:pt x="1124249" y="3744277"/>
                  <a:pt x="1115626" y="3731342"/>
                </a:cubicBezTo>
                <a:lnTo>
                  <a:pt x="1056632" y="3642852"/>
                </a:lnTo>
                <a:cubicBezTo>
                  <a:pt x="1017047" y="3365752"/>
                  <a:pt x="1062217" y="3708306"/>
                  <a:pt x="1027135" y="3111910"/>
                </a:cubicBezTo>
                <a:cubicBezTo>
                  <a:pt x="1023020" y="3041950"/>
                  <a:pt x="1016316" y="3044061"/>
                  <a:pt x="982890" y="2993923"/>
                </a:cubicBezTo>
                <a:cubicBezTo>
                  <a:pt x="977974" y="2979175"/>
                  <a:pt x="968142" y="2965224"/>
                  <a:pt x="968142" y="2949678"/>
                </a:cubicBezTo>
                <a:cubicBezTo>
                  <a:pt x="968142" y="2611543"/>
                  <a:pt x="945937" y="2691830"/>
                  <a:pt x="997638" y="2536723"/>
                </a:cubicBezTo>
                <a:cubicBezTo>
                  <a:pt x="991974" y="2502740"/>
                  <a:pt x="986294" y="2440292"/>
                  <a:pt x="968142" y="2403987"/>
                </a:cubicBezTo>
                <a:cubicBezTo>
                  <a:pt x="960215" y="2388133"/>
                  <a:pt x="948477" y="2374490"/>
                  <a:pt x="938645" y="2359742"/>
                </a:cubicBezTo>
                <a:cubicBezTo>
                  <a:pt x="928813" y="2330245"/>
                  <a:pt x="926395" y="2297122"/>
                  <a:pt x="909148" y="2271252"/>
                </a:cubicBezTo>
                <a:lnTo>
                  <a:pt x="850155" y="2182762"/>
                </a:lnTo>
                <a:cubicBezTo>
                  <a:pt x="840323" y="2168013"/>
                  <a:pt x="826263" y="2155332"/>
                  <a:pt x="820658" y="2138516"/>
                </a:cubicBezTo>
                <a:lnTo>
                  <a:pt x="791161" y="2050026"/>
                </a:lnTo>
                <a:cubicBezTo>
                  <a:pt x="776379" y="2005680"/>
                  <a:pt x="778684" y="1999658"/>
                  <a:pt x="746916" y="1961536"/>
                </a:cubicBezTo>
                <a:cubicBezTo>
                  <a:pt x="733563" y="1945513"/>
                  <a:pt x="714794" y="1934263"/>
                  <a:pt x="702671" y="1917291"/>
                </a:cubicBezTo>
                <a:cubicBezTo>
                  <a:pt x="634627" y="1822030"/>
                  <a:pt x="716153" y="1886950"/>
                  <a:pt x="628929" y="1828800"/>
                </a:cubicBezTo>
                <a:cubicBezTo>
                  <a:pt x="574851" y="1747684"/>
                  <a:pt x="628929" y="1816510"/>
                  <a:pt x="555187" y="1755058"/>
                </a:cubicBezTo>
                <a:cubicBezTo>
                  <a:pt x="481538" y="1693683"/>
                  <a:pt x="544452" y="1721983"/>
                  <a:pt x="466697" y="1696065"/>
                </a:cubicBezTo>
                <a:cubicBezTo>
                  <a:pt x="440777" y="1618308"/>
                  <a:pt x="469079" y="1681227"/>
                  <a:pt x="407703" y="1607575"/>
                </a:cubicBezTo>
                <a:cubicBezTo>
                  <a:pt x="396355" y="1593958"/>
                  <a:pt x="387000" y="1578719"/>
                  <a:pt x="378206" y="1563329"/>
                </a:cubicBezTo>
                <a:cubicBezTo>
                  <a:pt x="367298" y="1544240"/>
                  <a:pt x="362443" y="1521504"/>
                  <a:pt x="348709" y="1504336"/>
                </a:cubicBezTo>
                <a:cubicBezTo>
                  <a:pt x="322650" y="1471762"/>
                  <a:pt x="283358" y="1450554"/>
                  <a:pt x="260219" y="1415845"/>
                </a:cubicBezTo>
                <a:lnTo>
                  <a:pt x="230722" y="1371600"/>
                </a:lnTo>
                <a:cubicBezTo>
                  <a:pt x="193653" y="1260389"/>
                  <a:pt x="243657" y="1397470"/>
                  <a:pt x="186477" y="1283110"/>
                </a:cubicBezTo>
                <a:cubicBezTo>
                  <a:pt x="125416" y="1160988"/>
                  <a:pt x="226767" y="1321420"/>
                  <a:pt x="142232" y="1194620"/>
                </a:cubicBezTo>
                <a:lnTo>
                  <a:pt x="112735" y="1106129"/>
                </a:lnTo>
                <a:lnTo>
                  <a:pt x="97987" y="1061884"/>
                </a:lnTo>
                <a:cubicBezTo>
                  <a:pt x="93071" y="1017639"/>
                  <a:pt x="89122" y="973276"/>
                  <a:pt x="83238" y="929149"/>
                </a:cubicBezTo>
                <a:cubicBezTo>
                  <a:pt x="76125" y="875805"/>
                  <a:pt x="47736" y="728148"/>
                  <a:pt x="38993" y="693175"/>
                </a:cubicBezTo>
                <a:cubicBezTo>
                  <a:pt x="31452" y="663011"/>
                  <a:pt x="9497" y="604684"/>
                  <a:pt x="9497" y="604684"/>
                </a:cubicBezTo>
                <a:cubicBezTo>
                  <a:pt x="17198" y="527675"/>
                  <a:pt x="0" y="466697"/>
                  <a:pt x="53742" y="412955"/>
                </a:cubicBezTo>
                <a:cubicBezTo>
                  <a:pt x="66276" y="400421"/>
                  <a:pt x="83239" y="393290"/>
                  <a:pt x="97987" y="383458"/>
                </a:cubicBezTo>
                <a:cubicBezTo>
                  <a:pt x="182522" y="256658"/>
                  <a:pt x="81171" y="417090"/>
                  <a:pt x="142232" y="294968"/>
                </a:cubicBezTo>
                <a:cubicBezTo>
                  <a:pt x="150159" y="279114"/>
                  <a:pt x="161897" y="265471"/>
                  <a:pt x="171729" y="250723"/>
                </a:cubicBezTo>
                <a:cubicBezTo>
                  <a:pt x="176645" y="221226"/>
                  <a:pt x="177021" y="190602"/>
                  <a:pt x="186477" y="162233"/>
                </a:cubicBezTo>
                <a:cubicBezTo>
                  <a:pt x="201533" y="117065"/>
                  <a:pt x="269435" y="70670"/>
                  <a:pt x="304464" y="58994"/>
                </a:cubicBezTo>
                <a:lnTo>
                  <a:pt x="437200" y="14749"/>
                </a:lnTo>
                <a:cubicBezTo>
                  <a:pt x="451948" y="9833"/>
                  <a:pt x="465899" y="0"/>
                  <a:pt x="481445" y="0"/>
                </a:cubicBezTo>
                <a:lnTo>
                  <a:pt x="687922" y="0"/>
                </a:lnTo>
              </a:path>
            </a:pathLst>
          </a:custGeom>
          <a:ln>
            <a:prstDash val="sysDash"/>
            <a:headEnd type="none" w="med" len="med"/>
            <a:tailEnd type="triangle" w="med" len="med"/>
          </a:ln>
        </p:spPr>
        <p:style>
          <a:lnRef idx="3">
            <a:schemeClr val="accent6"/>
          </a:lnRef>
          <a:fillRef idx="0">
            <a:schemeClr val="accent6"/>
          </a:fillRef>
          <a:effectRef idx="2">
            <a:schemeClr val="accent6"/>
          </a:effectRef>
          <a:fontRef idx="minor">
            <a:schemeClr val="tx1"/>
          </a:fontRef>
        </p:style>
        <p:txBody>
          <a:bodyPr rtlCol="0" anchor="ctr"/>
          <a:lstStyle/>
          <a:p>
            <a:pPr algn="ctr"/>
            <a:endParaRPr lang="en-US"/>
          </a:p>
        </p:txBody>
      </p:sp>
      <p:sp>
        <p:nvSpPr>
          <p:cNvPr id="10" name="Rectangle 9"/>
          <p:cNvSpPr/>
          <p:nvPr/>
        </p:nvSpPr>
        <p:spPr>
          <a:xfrm>
            <a:off x="1524001" y="0"/>
            <a:ext cx="9229863" cy="707886"/>
          </a:xfrm>
          <a:prstGeom prst="rect">
            <a:avLst/>
          </a:prstGeom>
          <a:noFill/>
        </p:spPr>
        <p:txBody>
          <a:bodyPr wrap="square" lIns="91440" tIns="45720" rIns="91440" bIns="45720">
            <a:spAutoFit/>
          </a:bodyPr>
          <a:lstStyle/>
          <a:p>
            <a:pPr algn="ctr"/>
            <a:r>
              <a:rPr lang="en-US" sz="4000" b="1" spc="50" dirty="0" err="1">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latin typeface="Arial" pitchFamily="34" charset="0"/>
                <a:cs typeface="Arial" pitchFamily="34" charset="0"/>
              </a:rPr>
              <a:t>Hành</a:t>
            </a:r>
            <a:r>
              <a:rPr lang="en-US" sz="4000" b="1" spc="50" dirty="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latin typeface="Arial" pitchFamily="34" charset="0"/>
                <a:cs typeface="Arial" pitchFamily="34" charset="0"/>
              </a:rPr>
              <a:t> </a:t>
            </a:r>
            <a:r>
              <a:rPr lang="en-US" sz="4000" b="1" spc="50" dirty="0" err="1">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latin typeface="Arial" pitchFamily="34" charset="0"/>
                <a:cs typeface="Arial" pitchFamily="34" charset="0"/>
              </a:rPr>
              <a:t>trình</a:t>
            </a:r>
            <a:r>
              <a:rPr lang="en-US" sz="4000" b="1" spc="50" dirty="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latin typeface="Arial" pitchFamily="34" charset="0"/>
                <a:cs typeface="Arial" pitchFamily="34" charset="0"/>
              </a:rPr>
              <a:t> </a:t>
            </a:r>
            <a:r>
              <a:rPr lang="en-US" sz="4000" b="1" spc="50" dirty="0" err="1">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latin typeface="Arial" pitchFamily="34" charset="0"/>
                <a:cs typeface="Arial" pitchFamily="34" charset="0"/>
              </a:rPr>
              <a:t>vòng</a:t>
            </a:r>
            <a:r>
              <a:rPr lang="en-US" sz="4000" b="1" spc="50" dirty="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latin typeface="Arial" pitchFamily="34" charset="0"/>
                <a:cs typeface="Arial" pitchFamily="34" charset="0"/>
              </a:rPr>
              <a:t> </a:t>
            </a:r>
            <a:r>
              <a:rPr lang="en-US" sz="4000" b="1" spc="50" dirty="0" err="1">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latin typeface="Arial" pitchFamily="34" charset="0"/>
                <a:cs typeface="Arial" pitchFamily="34" charset="0"/>
              </a:rPr>
              <a:t>quanh</a:t>
            </a:r>
            <a:r>
              <a:rPr lang="en-US" sz="4000" b="1" spc="50" dirty="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latin typeface="Arial" pitchFamily="34" charset="0"/>
                <a:cs typeface="Arial" pitchFamily="34" charset="0"/>
              </a:rPr>
              <a:t> </a:t>
            </a:r>
            <a:r>
              <a:rPr lang="en-US" sz="4000" b="1" spc="50" dirty="0" err="1">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latin typeface="Arial" pitchFamily="34" charset="0"/>
                <a:cs typeface="Arial" pitchFamily="34" charset="0"/>
              </a:rPr>
              <a:t>thế</a:t>
            </a:r>
            <a:r>
              <a:rPr lang="en-US" sz="4000" b="1" spc="50" dirty="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latin typeface="Arial" pitchFamily="34" charset="0"/>
                <a:cs typeface="Arial" pitchFamily="34" charset="0"/>
              </a:rPr>
              <a:t> </a:t>
            </a:r>
            <a:r>
              <a:rPr lang="en-US" sz="4000" b="1" spc="50" dirty="0" err="1">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latin typeface="Arial" pitchFamily="34" charset="0"/>
                <a:cs typeface="Arial" pitchFamily="34" charset="0"/>
              </a:rPr>
              <a:t>giới</a:t>
            </a:r>
            <a:endParaRPr lang="en-US" sz="4000" b="1" spc="50" dirty="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latin typeface="Arial" pitchFamily="34" charset="0"/>
              <a:cs typeface="Arial" pitchFamily="34" charset="0"/>
            </a:endParaRPr>
          </a:p>
        </p:txBody>
      </p:sp>
      <p:sp>
        <p:nvSpPr>
          <p:cNvPr id="11" name="TextBox 10"/>
          <p:cNvSpPr txBox="1"/>
          <p:nvPr/>
        </p:nvSpPr>
        <p:spPr>
          <a:xfrm>
            <a:off x="5807969" y="745540"/>
            <a:ext cx="1799061" cy="523220"/>
          </a:xfrm>
          <a:prstGeom prst="rect">
            <a:avLst/>
          </a:prstGeom>
          <a:noFill/>
        </p:spPr>
        <p:txBody>
          <a:bodyPr wrap="square" rtlCol="0">
            <a:spAutoFit/>
          </a:bodyPr>
          <a:lstStyle/>
          <a:p>
            <a:r>
              <a:rPr lang="en-US" sz="2800" b="1" dirty="0" err="1">
                <a:solidFill>
                  <a:schemeClr val="bg1"/>
                </a:solidFill>
                <a:latin typeface="Arial" pitchFamily="34" charset="0"/>
                <a:cs typeface="Arial" pitchFamily="34" charset="0"/>
              </a:rPr>
              <a:t>Châu</a:t>
            </a:r>
            <a:r>
              <a:rPr lang="en-US" sz="2800" b="1" dirty="0">
                <a:solidFill>
                  <a:schemeClr val="bg1"/>
                </a:solidFill>
                <a:latin typeface="Arial" pitchFamily="34" charset="0"/>
                <a:cs typeface="Arial" pitchFamily="34" charset="0"/>
              </a:rPr>
              <a:t> </a:t>
            </a:r>
            <a:r>
              <a:rPr lang="en-US" sz="2800" b="1" dirty="0" err="1">
                <a:solidFill>
                  <a:schemeClr val="bg1"/>
                </a:solidFill>
                <a:latin typeface="Arial" pitchFamily="34" charset="0"/>
                <a:cs typeface="Arial" pitchFamily="34" charset="0"/>
              </a:rPr>
              <a:t>Âu</a:t>
            </a:r>
            <a:endParaRPr lang="en-US" sz="2800" b="1" dirty="0">
              <a:solidFill>
                <a:schemeClr val="bg1"/>
              </a:solidFill>
              <a:latin typeface="Arial" pitchFamily="34" charset="0"/>
              <a:cs typeface="Arial" pitchFamily="34" charset="0"/>
            </a:endParaRPr>
          </a:p>
        </p:txBody>
      </p:sp>
      <p:sp>
        <p:nvSpPr>
          <p:cNvPr id="12" name="TextBox 11"/>
          <p:cNvSpPr txBox="1"/>
          <p:nvPr/>
        </p:nvSpPr>
        <p:spPr>
          <a:xfrm>
            <a:off x="4151784" y="1268760"/>
            <a:ext cx="1512168" cy="1754326"/>
          </a:xfrm>
          <a:prstGeom prst="rect">
            <a:avLst/>
          </a:prstGeom>
          <a:noFill/>
        </p:spPr>
        <p:txBody>
          <a:bodyPr wrap="square" rtlCol="0">
            <a:spAutoFit/>
          </a:bodyPr>
          <a:lstStyle/>
          <a:p>
            <a:pPr>
              <a:lnSpc>
                <a:spcPct val="150000"/>
              </a:lnSpc>
            </a:pPr>
            <a:r>
              <a:rPr lang="en-US" sz="2400" b="1" dirty="0">
                <a:solidFill>
                  <a:schemeClr val="bg1"/>
                </a:solidFill>
                <a:latin typeface="Arial" pitchFamily="34" charset="0"/>
                <a:cs typeface="Arial" pitchFamily="34" charset="0"/>
              </a:rPr>
              <a:t>ĐẠI</a:t>
            </a:r>
          </a:p>
          <a:p>
            <a:pPr>
              <a:lnSpc>
                <a:spcPct val="150000"/>
              </a:lnSpc>
            </a:pPr>
            <a:r>
              <a:rPr lang="en-US" sz="2400" b="1" dirty="0">
                <a:solidFill>
                  <a:schemeClr val="bg1"/>
                </a:solidFill>
                <a:latin typeface="Arial" pitchFamily="34" charset="0"/>
                <a:cs typeface="Arial" pitchFamily="34" charset="0"/>
              </a:rPr>
              <a:t>TÂY DƯƠNG</a:t>
            </a:r>
          </a:p>
        </p:txBody>
      </p:sp>
      <p:sp>
        <p:nvSpPr>
          <p:cNvPr id="13" name="TextBox 12"/>
          <p:cNvSpPr txBox="1"/>
          <p:nvPr/>
        </p:nvSpPr>
        <p:spPr>
          <a:xfrm>
            <a:off x="4310050" y="3645025"/>
            <a:ext cx="928694" cy="830997"/>
          </a:xfrm>
          <a:prstGeom prst="rect">
            <a:avLst/>
          </a:prstGeom>
          <a:noFill/>
        </p:spPr>
        <p:txBody>
          <a:bodyPr wrap="square" rtlCol="0">
            <a:spAutoFit/>
          </a:bodyPr>
          <a:lstStyle/>
          <a:p>
            <a:r>
              <a:rPr lang="en-US" sz="2400" b="1" dirty="0">
                <a:solidFill>
                  <a:schemeClr val="bg1"/>
                </a:solidFill>
                <a:latin typeface="Arial" pitchFamily="34" charset="0"/>
                <a:cs typeface="Arial" pitchFamily="34" charset="0"/>
              </a:rPr>
              <a:t>Nam </a:t>
            </a:r>
          </a:p>
          <a:p>
            <a:r>
              <a:rPr lang="en-US" sz="2400" b="1" dirty="0" err="1">
                <a:solidFill>
                  <a:schemeClr val="bg1"/>
                </a:solidFill>
                <a:latin typeface="Arial" pitchFamily="34" charset="0"/>
                <a:cs typeface="Arial" pitchFamily="34" charset="0"/>
              </a:rPr>
              <a:t>Mĩ</a:t>
            </a:r>
            <a:endParaRPr lang="en-US" sz="2400" b="1" dirty="0">
              <a:solidFill>
                <a:schemeClr val="bg1"/>
              </a:solidFill>
              <a:latin typeface="Arial" pitchFamily="34" charset="0"/>
              <a:cs typeface="Arial" pitchFamily="34" charset="0"/>
            </a:endParaRPr>
          </a:p>
        </p:txBody>
      </p:sp>
      <p:sp>
        <p:nvSpPr>
          <p:cNvPr id="14" name="TextBox 13"/>
          <p:cNvSpPr txBox="1"/>
          <p:nvPr/>
        </p:nvSpPr>
        <p:spPr>
          <a:xfrm>
            <a:off x="1524000" y="2492896"/>
            <a:ext cx="2339752" cy="1569660"/>
          </a:xfrm>
          <a:prstGeom prst="rect">
            <a:avLst/>
          </a:prstGeom>
          <a:noFill/>
        </p:spPr>
        <p:txBody>
          <a:bodyPr wrap="square" rtlCol="0">
            <a:spAutoFit/>
          </a:bodyPr>
          <a:lstStyle/>
          <a:p>
            <a:pPr>
              <a:lnSpc>
                <a:spcPct val="200000"/>
              </a:lnSpc>
            </a:pPr>
            <a:r>
              <a:rPr lang="en-US" sz="2400" b="1" dirty="0">
                <a:solidFill>
                  <a:schemeClr val="bg1"/>
                </a:solidFill>
                <a:latin typeface="Arial" pitchFamily="34" charset="0"/>
                <a:cs typeface="Arial" pitchFamily="34" charset="0"/>
              </a:rPr>
              <a:t>THÁI BÌNH DƯƠNG</a:t>
            </a:r>
          </a:p>
        </p:txBody>
      </p:sp>
      <p:sp>
        <p:nvSpPr>
          <p:cNvPr id="15" name="TextBox 14"/>
          <p:cNvSpPr txBox="1"/>
          <p:nvPr/>
        </p:nvSpPr>
        <p:spPr>
          <a:xfrm>
            <a:off x="7850412" y="1537628"/>
            <a:ext cx="1701972" cy="523220"/>
          </a:xfrm>
          <a:prstGeom prst="rect">
            <a:avLst/>
          </a:prstGeom>
          <a:noFill/>
        </p:spPr>
        <p:txBody>
          <a:bodyPr wrap="square" rtlCol="0">
            <a:spAutoFit/>
          </a:bodyPr>
          <a:lstStyle/>
          <a:p>
            <a:r>
              <a:rPr lang="en-US" sz="2800" b="1" dirty="0" err="1">
                <a:solidFill>
                  <a:schemeClr val="bg1"/>
                </a:solidFill>
                <a:latin typeface="Arial" pitchFamily="34" charset="0"/>
                <a:cs typeface="Arial" pitchFamily="34" charset="0"/>
              </a:rPr>
              <a:t>Châu</a:t>
            </a:r>
            <a:r>
              <a:rPr lang="en-US" sz="2800" b="1" dirty="0">
                <a:solidFill>
                  <a:schemeClr val="bg1"/>
                </a:solidFill>
                <a:latin typeface="Arial" pitchFamily="34" charset="0"/>
                <a:cs typeface="Arial" pitchFamily="34" charset="0"/>
              </a:rPr>
              <a:t> Á</a:t>
            </a:r>
          </a:p>
        </p:txBody>
      </p:sp>
      <p:sp>
        <p:nvSpPr>
          <p:cNvPr id="16" name="TextBox 15"/>
          <p:cNvSpPr txBox="1"/>
          <p:nvPr/>
        </p:nvSpPr>
        <p:spPr>
          <a:xfrm>
            <a:off x="7176120" y="3140968"/>
            <a:ext cx="1634524" cy="1569660"/>
          </a:xfrm>
          <a:prstGeom prst="rect">
            <a:avLst/>
          </a:prstGeom>
          <a:noFill/>
        </p:spPr>
        <p:txBody>
          <a:bodyPr wrap="square" rtlCol="0">
            <a:spAutoFit/>
          </a:bodyPr>
          <a:lstStyle/>
          <a:p>
            <a:pPr algn="ctr">
              <a:lnSpc>
                <a:spcPct val="200000"/>
              </a:lnSpc>
            </a:pPr>
            <a:r>
              <a:rPr lang="en-US" sz="2400" b="1" dirty="0">
                <a:solidFill>
                  <a:schemeClr val="bg1"/>
                </a:solidFill>
                <a:latin typeface="Arial" pitchFamily="34" charset="0"/>
                <a:cs typeface="Arial" pitchFamily="34" charset="0"/>
              </a:rPr>
              <a:t>ẤN ĐỘ</a:t>
            </a:r>
          </a:p>
          <a:p>
            <a:pPr algn="ctr">
              <a:lnSpc>
                <a:spcPct val="200000"/>
              </a:lnSpc>
            </a:pPr>
            <a:r>
              <a:rPr lang="en-US" sz="2400" b="1" dirty="0">
                <a:solidFill>
                  <a:schemeClr val="bg1"/>
                </a:solidFill>
                <a:latin typeface="Arial" pitchFamily="34" charset="0"/>
                <a:cs typeface="Arial" pitchFamily="34" charset="0"/>
              </a:rPr>
              <a:t>DƯƠNG</a:t>
            </a:r>
          </a:p>
        </p:txBody>
      </p:sp>
      <p:sp>
        <p:nvSpPr>
          <p:cNvPr id="4" name="TextBox 3"/>
          <p:cNvSpPr txBox="1"/>
          <p:nvPr/>
        </p:nvSpPr>
        <p:spPr>
          <a:xfrm>
            <a:off x="594316" y="5847566"/>
            <a:ext cx="11089232" cy="954107"/>
          </a:xfrm>
          <a:prstGeom prst="rect">
            <a:avLst/>
          </a:prstGeom>
          <a:solidFill>
            <a:srgbClr val="FFFF00"/>
          </a:solidFill>
        </p:spPr>
        <p:txBody>
          <a:bodyPr wrap="square" rtlCol="0">
            <a:spAutoFit/>
          </a:bodyPr>
          <a:lstStyle/>
          <a:p>
            <a:pPr lvl="0" algn="ctr"/>
            <a:r>
              <a:rPr lang="en-US" sz="2800" b="1" dirty="0" err="1">
                <a:solidFill>
                  <a:prstClr val="black"/>
                </a:solidFill>
                <a:latin typeface="Arial" pitchFamily="34" charset="0"/>
                <a:cs typeface="Arial" pitchFamily="34" charset="0"/>
              </a:rPr>
              <a:t>Châu</a:t>
            </a:r>
            <a:r>
              <a:rPr lang="en-US" sz="2800" b="1" dirty="0">
                <a:solidFill>
                  <a:prstClr val="black"/>
                </a:solidFill>
                <a:latin typeface="Arial" pitchFamily="34" charset="0"/>
                <a:cs typeface="Arial" pitchFamily="34" charset="0"/>
              </a:rPr>
              <a:t> </a:t>
            </a:r>
            <a:r>
              <a:rPr lang="en-US" sz="2800" b="1" dirty="0" err="1">
                <a:solidFill>
                  <a:prstClr val="black"/>
                </a:solidFill>
                <a:latin typeface="Arial" pitchFamily="34" charset="0"/>
                <a:cs typeface="Arial" pitchFamily="34" charset="0"/>
              </a:rPr>
              <a:t>Âu</a:t>
            </a:r>
            <a:r>
              <a:rPr lang="en-US" sz="2800" b="1" dirty="0">
                <a:solidFill>
                  <a:prstClr val="black"/>
                </a:solidFill>
                <a:latin typeface="Arial" pitchFamily="34" charset="0"/>
                <a:cs typeface="Arial" pitchFamily="34" charset="0"/>
              </a:rPr>
              <a:t> - </a:t>
            </a:r>
            <a:r>
              <a:rPr lang="en-US" sz="2800" b="1" dirty="0" err="1">
                <a:solidFill>
                  <a:prstClr val="black"/>
                </a:solidFill>
                <a:latin typeface="Arial" pitchFamily="34" charset="0"/>
                <a:cs typeface="Arial" pitchFamily="34" charset="0"/>
              </a:rPr>
              <a:t>Đại</a:t>
            </a:r>
            <a:r>
              <a:rPr lang="en-US" sz="2800" b="1" dirty="0">
                <a:solidFill>
                  <a:prstClr val="black"/>
                </a:solidFill>
                <a:latin typeface="Arial" pitchFamily="34" charset="0"/>
                <a:cs typeface="Arial" pitchFamily="34" charset="0"/>
              </a:rPr>
              <a:t> </a:t>
            </a:r>
            <a:r>
              <a:rPr lang="en-US" sz="2800" b="1" dirty="0" err="1">
                <a:solidFill>
                  <a:prstClr val="black"/>
                </a:solidFill>
                <a:latin typeface="Arial" pitchFamily="34" charset="0"/>
                <a:cs typeface="Arial" pitchFamily="34" charset="0"/>
              </a:rPr>
              <a:t>Tây</a:t>
            </a:r>
            <a:r>
              <a:rPr lang="en-US" sz="2800" b="1" dirty="0">
                <a:solidFill>
                  <a:prstClr val="black"/>
                </a:solidFill>
                <a:latin typeface="Arial" pitchFamily="34" charset="0"/>
                <a:cs typeface="Arial" pitchFamily="34" charset="0"/>
              </a:rPr>
              <a:t> </a:t>
            </a:r>
            <a:r>
              <a:rPr lang="en-US" sz="2800" b="1" dirty="0" err="1">
                <a:solidFill>
                  <a:prstClr val="black"/>
                </a:solidFill>
                <a:latin typeface="Arial" pitchFamily="34" charset="0"/>
                <a:cs typeface="Arial" pitchFamily="34" charset="0"/>
              </a:rPr>
              <a:t>Dương</a:t>
            </a:r>
            <a:r>
              <a:rPr lang="en-US" sz="2800" b="1" dirty="0">
                <a:solidFill>
                  <a:prstClr val="black"/>
                </a:solidFill>
                <a:latin typeface="Arial" pitchFamily="34" charset="0"/>
                <a:cs typeface="Arial" pitchFamily="34" charset="0"/>
              </a:rPr>
              <a:t> -  </a:t>
            </a:r>
            <a:r>
              <a:rPr lang="en-US" sz="2800" b="1" dirty="0" err="1">
                <a:solidFill>
                  <a:prstClr val="black"/>
                </a:solidFill>
                <a:latin typeface="Arial" pitchFamily="34" charset="0"/>
                <a:cs typeface="Arial" pitchFamily="34" charset="0"/>
              </a:rPr>
              <a:t>Châu</a:t>
            </a:r>
            <a:r>
              <a:rPr lang="en-US" sz="2800" b="1" dirty="0">
                <a:solidFill>
                  <a:prstClr val="black"/>
                </a:solidFill>
                <a:latin typeface="Arial" pitchFamily="34" charset="0"/>
                <a:cs typeface="Arial" pitchFamily="34" charset="0"/>
              </a:rPr>
              <a:t> </a:t>
            </a:r>
            <a:r>
              <a:rPr lang="en-US" sz="2800" b="1" dirty="0" err="1">
                <a:solidFill>
                  <a:prstClr val="black"/>
                </a:solidFill>
                <a:latin typeface="Arial" pitchFamily="34" charset="0"/>
                <a:cs typeface="Arial" pitchFamily="34" charset="0"/>
              </a:rPr>
              <a:t>Mĩ</a:t>
            </a:r>
            <a:r>
              <a:rPr lang="en-US" sz="2800" b="1" dirty="0">
                <a:solidFill>
                  <a:prstClr val="black"/>
                </a:solidFill>
                <a:latin typeface="Arial" pitchFamily="34" charset="0"/>
                <a:cs typeface="Arial" pitchFamily="34" charset="0"/>
              </a:rPr>
              <a:t> - </a:t>
            </a:r>
            <a:r>
              <a:rPr lang="en-US" sz="2800" b="1" dirty="0" err="1">
                <a:solidFill>
                  <a:prstClr val="black"/>
                </a:solidFill>
                <a:latin typeface="Arial" pitchFamily="34" charset="0"/>
                <a:cs typeface="Arial" pitchFamily="34" charset="0"/>
              </a:rPr>
              <a:t>Thái</a:t>
            </a:r>
            <a:r>
              <a:rPr lang="en-US" sz="2800" b="1" dirty="0">
                <a:solidFill>
                  <a:prstClr val="black"/>
                </a:solidFill>
                <a:latin typeface="Arial" pitchFamily="34" charset="0"/>
                <a:cs typeface="Arial" pitchFamily="34" charset="0"/>
              </a:rPr>
              <a:t> </a:t>
            </a:r>
            <a:r>
              <a:rPr lang="en-US" sz="2800" b="1" dirty="0" err="1">
                <a:solidFill>
                  <a:prstClr val="black"/>
                </a:solidFill>
                <a:latin typeface="Arial" pitchFamily="34" charset="0"/>
                <a:cs typeface="Arial" pitchFamily="34" charset="0"/>
              </a:rPr>
              <a:t>Bình</a:t>
            </a:r>
            <a:r>
              <a:rPr lang="en-US" sz="2800" b="1" dirty="0">
                <a:solidFill>
                  <a:prstClr val="black"/>
                </a:solidFill>
                <a:latin typeface="Arial" pitchFamily="34" charset="0"/>
                <a:cs typeface="Arial" pitchFamily="34" charset="0"/>
              </a:rPr>
              <a:t> </a:t>
            </a:r>
            <a:r>
              <a:rPr lang="en-US" sz="2800" b="1" dirty="0" err="1">
                <a:solidFill>
                  <a:prstClr val="black"/>
                </a:solidFill>
                <a:latin typeface="Arial" pitchFamily="34" charset="0"/>
                <a:cs typeface="Arial" pitchFamily="34" charset="0"/>
              </a:rPr>
              <a:t>Dương</a:t>
            </a:r>
            <a:r>
              <a:rPr lang="en-US" sz="2800" b="1" dirty="0">
                <a:solidFill>
                  <a:prstClr val="black"/>
                </a:solidFill>
                <a:latin typeface="Arial" pitchFamily="34" charset="0"/>
                <a:cs typeface="Arial" pitchFamily="34" charset="0"/>
              </a:rPr>
              <a:t> -  </a:t>
            </a:r>
            <a:r>
              <a:rPr lang="en-US" sz="2800" b="1" dirty="0" err="1">
                <a:solidFill>
                  <a:prstClr val="black"/>
                </a:solidFill>
                <a:latin typeface="Arial" pitchFamily="34" charset="0"/>
                <a:cs typeface="Arial" pitchFamily="34" charset="0"/>
              </a:rPr>
              <a:t>châu</a:t>
            </a:r>
            <a:r>
              <a:rPr lang="en-US" sz="2800" b="1" dirty="0">
                <a:solidFill>
                  <a:prstClr val="black"/>
                </a:solidFill>
                <a:latin typeface="Arial" pitchFamily="34" charset="0"/>
                <a:cs typeface="Arial" pitchFamily="34" charset="0"/>
              </a:rPr>
              <a:t> Á - </a:t>
            </a:r>
            <a:r>
              <a:rPr lang="en-US" sz="2800" b="1" dirty="0" err="1">
                <a:solidFill>
                  <a:prstClr val="black"/>
                </a:solidFill>
                <a:latin typeface="Arial" pitchFamily="34" charset="0"/>
                <a:cs typeface="Arial" pitchFamily="34" charset="0"/>
              </a:rPr>
              <a:t>Ấn</a:t>
            </a:r>
            <a:r>
              <a:rPr lang="en-US" sz="2800" b="1" dirty="0">
                <a:solidFill>
                  <a:prstClr val="black"/>
                </a:solidFill>
                <a:latin typeface="Arial" pitchFamily="34" charset="0"/>
                <a:cs typeface="Arial" pitchFamily="34" charset="0"/>
              </a:rPr>
              <a:t> </a:t>
            </a:r>
            <a:r>
              <a:rPr lang="en-US" sz="2800" b="1" dirty="0" err="1">
                <a:solidFill>
                  <a:prstClr val="black"/>
                </a:solidFill>
                <a:latin typeface="Arial" pitchFamily="34" charset="0"/>
                <a:cs typeface="Arial" pitchFamily="34" charset="0"/>
              </a:rPr>
              <a:t>Độ</a:t>
            </a:r>
            <a:r>
              <a:rPr lang="en-US" sz="2800" b="1" dirty="0">
                <a:solidFill>
                  <a:prstClr val="black"/>
                </a:solidFill>
                <a:latin typeface="Arial" pitchFamily="34" charset="0"/>
                <a:cs typeface="Arial" pitchFamily="34" charset="0"/>
              </a:rPr>
              <a:t> </a:t>
            </a:r>
            <a:r>
              <a:rPr lang="en-US" sz="2800" b="1" dirty="0" err="1">
                <a:solidFill>
                  <a:prstClr val="black"/>
                </a:solidFill>
                <a:latin typeface="Arial" pitchFamily="34" charset="0"/>
                <a:cs typeface="Arial" pitchFamily="34" charset="0"/>
              </a:rPr>
              <a:t>Dương</a:t>
            </a:r>
            <a:r>
              <a:rPr lang="en-US" sz="2800" b="1" dirty="0">
                <a:solidFill>
                  <a:prstClr val="black"/>
                </a:solidFill>
                <a:latin typeface="Arial" pitchFamily="34" charset="0"/>
                <a:cs typeface="Arial" pitchFamily="34" charset="0"/>
              </a:rPr>
              <a:t> - </a:t>
            </a:r>
            <a:r>
              <a:rPr lang="en-US" sz="2800" b="1" dirty="0" err="1">
                <a:solidFill>
                  <a:prstClr val="black"/>
                </a:solidFill>
                <a:latin typeface="Arial" pitchFamily="34" charset="0"/>
                <a:cs typeface="Arial" pitchFamily="34" charset="0"/>
              </a:rPr>
              <a:t>châu</a:t>
            </a:r>
            <a:r>
              <a:rPr lang="en-US" sz="2800" b="1" dirty="0">
                <a:solidFill>
                  <a:prstClr val="black"/>
                </a:solidFill>
                <a:latin typeface="Arial" pitchFamily="34" charset="0"/>
                <a:cs typeface="Arial" pitchFamily="34" charset="0"/>
              </a:rPr>
              <a:t> </a:t>
            </a:r>
            <a:r>
              <a:rPr lang="en-US" sz="2800" b="1" dirty="0" err="1">
                <a:solidFill>
                  <a:prstClr val="black"/>
                </a:solidFill>
                <a:latin typeface="Arial" pitchFamily="34" charset="0"/>
                <a:cs typeface="Arial" pitchFamily="34" charset="0"/>
              </a:rPr>
              <a:t>Âu</a:t>
            </a:r>
            <a:r>
              <a:rPr lang="en-US" sz="2800" dirty="0">
                <a:solidFill>
                  <a:prstClr val="black"/>
                </a:solidFill>
                <a:latin typeface="Arial" pitchFamily="34" charset="0"/>
                <a:cs typeface="Arial" pitchFamily="34" charset="0"/>
              </a:rPr>
              <a:t>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2000"/>
                                        <p:tgtEl>
                                          <p:spTgt spid="11"/>
                                        </p:tgtEl>
                                      </p:cBhvr>
                                    </p:animEffect>
                                  </p:childTnLst>
                                </p:cTn>
                              </p:par>
                            </p:childTnLst>
                          </p:cTn>
                        </p:par>
                        <p:par>
                          <p:cTn id="8" fill="hold">
                            <p:stCondLst>
                              <p:cond delay="2000"/>
                            </p:stCondLst>
                            <p:childTnLst>
                              <p:par>
                                <p:cTn id="9" presetID="18" presetClass="entr" presetSubtype="12"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strips(downLeft)">
                                      <p:cBhvr>
                                        <p:cTn id="11" dur="3000"/>
                                        <p:tgtEl>
                                          <p:spTgt spid="2"/>
                                        </p:tgtEl>
                                      </p:cBhvr>
                                    </p:animEffect>
                                  </p:childTnLst>
                                </p:cTn>
                              </p:par>
                              <p:par>
                                <p:cTn id="12" presetID="10" presetClass="entr" presetSubtype="0" fill="hold" grpId="0" nodeType="withEffect">
                                  <p:stCondLst>
                                    <p:cond delay="0"/>
                                  </p:stCondLst>
                                  <p:childTnLst>
                                    <p:set>
                                      <p:cBhvr>
                                        <p:cTn id="13" dur="1" fill="hold">
                                          <p:stCondLst>
                                            <p:cond delay="0"/>
                                          </p:stCondLst>
                                        </p:cTn>
                                        <p:tgtEl>
                                          <p:spTgt spid="12"/>
                                        </p:tgtEl>
                                        <p:attrNameLst>
                                          <p:attrName>style.visibility</p:attrName>
                                        </p:attrNameLst>
                                      </p:cBhvr>
                                      <p:to>
                                        <p:strVal val="visible"/>
                                      </p:to>
                                    </p:set>
                                    <p:animEffect transition="in" filter="fade">
                                      <p:cBhvr>
                                        <p:cTn id="14" dur="500"/>
                                        <p:tgtEl>
                                          <p:spTgt spid="12"/>
                                        </p:tgtEl>
                                      </p:cBhvr>
                                    </p:animEffect>
                                  </p:childTnLst>
                                </p:cTn>
                              </p:par>
                            </p:childTnLst>
                          </p:cTn>
                        </p:par>
                        <p:par>
                          <p:cTn id="15" fill="hold">
                            <p:stCondLst>
                              <p:cond delay="5000"/>
                            </p:stCondLst>
                            <p:childTnLst>
                              <p:par>
                                <p:cTn id="16" presetID="10" presetClass="entr" presetSubtype="0" fill="hold" grpId="0" nodeType="afterEffect">
                                  <p:stCondLst>
                                    <p:cond delay="0"/>
                                  </p:stCondLst>
                                  <p:childTnLst>
                                    <p:set>
                                      <p:cBhvr>
                                        <p:cTn id="17" dur="1" fill="hold">
                                          <p:stCondLst>
                                            <p:cond delay="0"/>
                                          </p:stCondLst>
                                        </p:cTn>
                                        <p:tgtEl>
                                          <p:spTgt spid="13"/>
                                        </p:tgtEl>
                                        <p:attrNameLst>
                                          <p:attrName>style.visibility</p:attrName>
                                        </p:attrNameLst>
                                      </p:cBhvr>
                                      <p:to>
                                        <p:strVal val="visible"/>
                                      </p:to>
                                    </p:set>
                                    <p:animEffect transition="in" filter="fade">
                                      <p:cBhvr>
                                        <p:cTn id="18" dur="500"/>
                                        <p:tgtEl>
                                          <p:spTgt spid="13"/>
                                        </p:tgtEl>
                                      </p:cBhvr>
                                    </p:animEffect>
                                  </p:childTnLst>
                                </p:cTn>
                              </p:par>
                            </p:childTnLst>
                          </p:cTn>
                        </p:par>
                        <p:par>
                          <p:cTn id="19" fill="hold">
                            <p:stCondLst>
                              <p:cond delay="5500"/>
                            </p:stCondLst>
                            <p:childTnLst>
                              <p:par>
                                <p:cTn id="20" presetID="22" presetClass="entr" presetSubtype="4"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Effect transition="in" filter="wipe(down)">
                                      <p:cBhvr>
                                        <p:cTn id="22" dur="1000"/>
                                        <p:tgtEl>
                                          <p:spTgt spid="3"/>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14"/>
                                        </p:tgtEl>
                                        <p:attrNameLst>
                                          <p:attrName>style.visibility</p:attrName>
                                        </p:attrNameLst>
                                      </p:cBhvr>
                                      <p:to>
                                        <p:strVal val="visible"/>
                                      </p:to>
                                    </p:set>
                                    <p:animEffect transition="in" filter="fade">
                                      <p:cBhvr>
                                        <p:cTn id="25" dur="2000"/>
                                        <p:tgtEl>
                                          <p:spTgt spid="14"/>
                                        </p:tgtEl>
                                      </p:cBhvr>
                                    </p:animEffect>
                                  </p:childTnLst>
                                </p:cTn>
                              </p:par>
                            </p:childTnLst>
                          </p:cTn>
                        </p:par>
                        <p:par>
                          <p:cTn id="26" fill="hold">
                            <p:stCondLst>
                              <p:cond delay="7500"/>
                            </p:stCondLst>
                            <p:childTnLst>
                              <p:par>
                                <p:cTn id="27" presetID="22" presetClass="entr" presetSubtype="4" fill="hold" grpId="0" nodeType="afterEffect">
                                  <p:stCondLst>
                                    <p:cond delay="0"/>
                                  </p:stCondLst>
                                  <p:childTnLst>
                                    <p:set>
                                      <p:cBhvr>
                                        <p:cTn id="28" dur="1" fill="hold">
                                          <p:stCondLst>
                                            <p:cond delay="0"/>
                                          </p:stCondLst>
                                        </p:cTn>
                                        <p:tgtEl>
                                          <p:spTgt spid="5"/>
                                        </p:tgtEl>
                                        <p:attrNameLst>
                                          <p:attrName>style.visibility</p:attrName>
                                        </p:attrNameLst>
                                      </p:cBhvr>
                                      <p:to>
                                        <p:strVal val="visible"/>
                                      </p:to>
                                    </p:set>
                                    <p:animEffect transition="in" filter="wipe(down)">
                                      <p:cBhvr>
                                        <p:cTn id="29" dur="500"/>
                                        <p:tgtEl>
                                          <p:spTgt spid="5"/>
                                        </p:tgtEl>
                                      </p:cBhvr>
                                    </p:animEffect>
                                  </p:childTnLst>
                                </p:cTn>
                              </p:par>
                            </p:childTnLst>
                          </p:cTn>
                        </p:par>
                        <p:par>
                          <p:cTn id="30" fill="hold">
                            <p:stCondLst>
                              <p:cond delay="8000"/>
                            </p:stCondLst>
                            <p:childTnLst>
                              <p:par>
                                <p:cTn id="31" presetID="22" presetClass="entr" presetSubtype="4" fill="hold" grpId="0" nodeType="afterEffect">
                                  <p:stCondLst>
                                    <p:cond delay="0"/>
                                  </p:stCondLst>
                                  <p:childTnLst>
                                    <p:set>
                                      <p:cBhvr>
                                        <p:cTn id="32" dur="1" fill="hold">
                                          <p:stCondLst>
                                            <p:cond delay="0"/>
                                          </p:stCondLst>
                                        </p:cTn>
                                        <p:tgtEl>
                                          <p:spTgt spid="7"/>
                                        </p:tgtEl>
                                        <p:attrNameLst>
                                          <p:attrName>style.visibility</p:attrName>
                                        </p:attrNameLst>
                                      </p:cBhvr>
                                      <p:to>
                                        <p:strVal val="visible"/>
                                      </p:to>
                                    </p:set>
                                    <p:animEffect transition="in" filter="wipe(down)">
                                      <p:cBhvr>
                                        <p:cTn id="33" dur="500"/>
                                        <p:tgtEl>
                                          <p:spTgt spid="7"/>
                                        </p:tgtEl>
                                      </p:cBhvr>
                                    </p:animEffect>
                                  </p:childTnLst>
                                </p:cTn>
                              </p:par>
                              <p:par>
                                <p:cTn id="34" presetID="10" presetClass="entr" presetSubtype="0" fill="hold" grpId="0" nodeType="withEffect">
                                  <p:stCondLst>
                                    <p:cond delay="0"/>
                                  </p:stCondLst>
                                  <p:childTnLst>
                                    <p:set>
                                      <p:cBhvr>
                                        <p:cTn id="35" dur="1" fill="hold">
                                          <p:stCondLst>
                                            <p:cond delay="0"/>
                                          </p:stCondLst>
                                        </p:cTn>
                                        <p:tgtEl>
                                          <p:spTgt spid="15"/>
                                        </p:tgtEl>
                                        <p:attrNameLst>
                                          <p:attrName>style.visibility</p:attrName>
                                        </p:attrNameLst>
                                      </p:cBhvr>
                                      <p:to>
                                        <p:strVal val="visible"/>
                                      </p:to>
                                    </p:set>
                                    <p:animEffect transition="in" filter="fade">
                                      <p:cBhvr>
                                        <p:cTn id="36" dur="500"/>
                                        <p:tgtEl>
                                          <p:spTgt spid="15"/>
                                        </p:tgtEl>
                                      </p:cBhvr>
                                    </p:animEffect>
                                  </p:childTnLst>
                                </p:cTn>
                              </p:par>
                            </p:childTnLst>
                          </p:cTn>
                        </p:par>
                        <p:par>
                          <p:cTn id="37" fill="hold">
                            <p:stCondLst>
                              <p:cond delay="8500"/>
                            </p:stCondLst>
                            <p:childTnLst>
                              <p:par>
                                <p:cTn id="38" presetID="22" presetClass="entr" presetSubtype="2" fill="hold" grpId="0" nodeType="afterEffect">
                                  <p:stCondLst>
                                    <p:cond delay="1000"/>
                                  </p:stCondLst>
                                  <p:childTnLst>
                                    <p:set>
                                      <p:cBhvr>
                                        <p:cTn id="39" dur="1" fill="hold">
                                          <p:stCondLst>
                                            <p:cond delay="0"/>
                                          </p:stCondLst>
                                        </p:cTn>
                                        <p:tgtEl>
                                          <p:spTgt spid="8"/>
                                        </p:tgtEl>
                                        <p:attrNameLst>
                                          <p:attrName>style.visibility</p:attrName>
                                        </p:attrNameLst>
                                      </p:cBhvr>
                                      <p:to>
                                        <p:strVal val="visible"/>
                                      </p:to>
                                    </p:set>
                                    <p:animEffect transition="in" filter="wipe(right)">
                                      <p:cBhvr>
                                        <p:cTn id="40" dur="5000"/>
                                        <p:tgtEl>
                                          <p:spTgt spid="8"/>
                                        </p:tgtEl>
                                      </p:cBhvr>
                                    </p:animEffect>
                                  </p:childTnLst>
                                </p:cTn>
                              </p:par>
                              <p:par>
                                <p:cTn id="41" presetID="10" presetClass="entr" presetSubtype="0" fill="hold" grpId="0" nodeType="withEffect">
                                  <p:stCondLst>
                                    <p:cond delay="0"/>
                                  </p:stCondLst>
                                  <p:childTnLst>
                                    <p:set>
                                      <p:cBhvr>
                                        <p:cTn id="42" dur="1" fill="hold">
                                          <p:stCondLst>
                                            <p:cond delay="0"/>
                                          </p:stCondLst>
                                        </p:cTn>
                                        <p:tgtEl>
                                          <p:spTgt spid="16"/>
                                        </p:tgtEl>
                                        <p:attrNameLst>
                                          <p:attrName>style.visibility</p:attrName>
                                        </p:attrNameLst>
                                      </p:cBhvr>
                                      <p:to>
                                        <p:strVal val="visible"/>
                                      </p:to>
                                    </p:set>
                                    <p:animEffect transition="in" filter="fade">
                                      <p:cBhvr>
                                        <p:cTn id="43" dur="2000"/>
                                        <p:tgtEl>
                                          <p:spTgt spid="16"/>
                                        </p:tgtEl>
                                      </p:cBhvr>
                                    </p:animEffect>
                                  </p:childTnLst>
                                </p:cTn>
                              </p:par>
                            </p:childTnLst>
                          </p:cTn>
                        </p:par>
                        <p:par>
                          <p:cTn id="44" fill="hold">
                            <p:stCondLst>
                              <p:cond delay="14500"/>
                            </p:stCondLst>
                            <p:childTnLst>
                              <p:par>
                                <p:cTn id="45" presetID="10" presetClass="entr" presetSubtype="0" fill="hold" grpId="1" nodeType="afterEffect">
                                  <p:stCondLst>
                                    <p:cond delay="0"/>
                                  </p:stCondLst>
                                  <p:childTnLst>
                                    <p:set>
                                      <p:cBhvr>
                                        <p:cTn id="46" dur="1" fill="hold">
                                          <p:stCondLst>
                                            <p:cond delay="0"/>
                                          </p:stCondLst>
                                        </p:cTn>
                                        <p:tgtEl>
                                          <p:spTgt spid="11"/>
                                        </p:tgtEl>
                                        <p:attrNameLst>
                                          <p:attrName>style.visibility</p:attrName>
                                        </p:attrNameLst>
                                      </p:cBhvr>
                                      <p:to>
                                        <p:strVal val="visible"/>
                                      </p:to>
                                    </p:set>
                                    <p:animEffect transition="in" filter="fade">
                                      <p:cBhvr>
                                        <p:cTn id="4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5" grpId="0" animBg="1"/>
      <p:bldP spid="7" grpId="0" animBg="1"/>
      <p:bldP spid="8" grpId="0" animBg="1"/>
      <p:bldP spid="11" grpId="0"/>
      <p:bldP spid="11" grpId="1"/>
      <p:bldP spid="12" grpId="0"/>
      <p:bldP spid="13" grpId="0"/>
      <p:bldP spid="14" grpId="0"/>
      <p:bldP spid="15" grpId="0"/>
      <p:bldP spid="16" grpId="0"/>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1000" r="-1000"/>
          </a:stretch>
        </a:blipFill>
        <a:effectLst/>
      </p:bgPr>
    </p:bg>
    <p:spTree>
      <p:nvGrpSpPr>
        <p:cNvPr id="1" name=""/>
        <p:cNvGrpSpPr/>
        <p:nvPr/>
      </p:nvGrpSpPr>
      <p:grpSpPr>
        <a:xfrm>
          <a:off x="0" y="0"/>
          <a:ext cx="0" cy="0"/>
          <a:chOff x="0" y="0"/>
          <a:chExt cx="0" cy="0"/>
        </a:xfrm>
      </p:grpSpPr>
      <p:sp>
        <p:nvSpPr>
          <p:cNvPr id="2" name="Double Wave 1"/>
          <p:cNvSpPr/>
          <p:nvPr/>
        </p:nvSpPr>
        <p:spPr>
          <a:xfrm>
            <a:off x="2309786" y="638358"/>
            <a:ext cx="7286676" cy="2214578"/>
          </a:xfrm>
          <a:prstGeom prst="doubleWave">
            <a:avLst/>
          </a:prstGeom>
          <a:solidFill>
            <a:srgbClr val="FFFF00"/>
          </a:solidFill>
        </p:spPr>
        <p:style>
          <a:lnRef idx="3">
            <a:schemeClr val="lt1"/>
          </a:lnRef>
          <a:fillRef idx="1">
            <a:schemeClr val="accent2"/>
          </a:fillRef>
          <a:effectRef idx="1">
            <a:schemeClr val="accent2"/>
          </a:effectRef>
          <a:fontRef idx="minor">
            <a:schemeClr val="lt1"/>
          </a:fontRef>
        </p:style>
        <p:txBody>
          <a:bodyPr rtlCol="0" anchor="ctr">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4400" b="1" spc="50" dirty="0">
                <a:ln w="11430">
                  <a:solidFill>
                    <a:schemeClr val="tx1">
                      <a:lumMod val="95000"/>
                      <a:lumOff val="5000"/>
                    </a:schemeClr>
                  </a:solidFill>
                </a:ln>
                <a:solidFill>
                  <a:srgbClr val="C00000"/>
                </a:solidFill>
                <a:latin typeface="Times New Roman" pitchFamily="18" charset="0"/>
                <a:cs typeface="Times New Roman" pitchFamily="18" charset="0"/>
              </a:rPr>
              <a:t>ĐOÀN THÁM HIỂM ĐÃ ĐẠT KẾT QUẢ GÌ</a:t>
            </a:r>
            <a:r>
              <a:rPr lang="en-US" sz="4400" b="1" spc="50" dirty="0">
                <a:ln w="11430"/>
                <a:solidFill>
                  <a:srgbClr val="C00000"/>
                </a:solidFill>
                <a:latin typeface="Times New Roman" pitchFamily="18" charset="0"/>
                <a:cs typeface="Times New Roman" pitchFamily="18" charset="0"/>
              </a:rPr>
              <a:t>?</a:t>
            </a:r>
            <a:endParaRPr lang="en-US" b="1" spc="50" dirty="0">
              <a:ln w="11430"/>
              <a:solidFill>
                <a:srgbClr val="C00000"/>
              </a:solidFill>
              <a:latin typeface="Times New Roman" pitchFamily="18" charset="0"/>
              <a:cs typeface="Times New Roman" pitchFamily="18" charset="0"/>
            </a:endParaRPr>
          </a:p>
        </p:txBody>
      </p:sp>
      <p:sp>
        <p:nvSpPr>
          <p:cNvPr id="3" name="TextBox 2"/>
          <p:cNvSpPr txBox="1"/>
          <p:nvPr/>
        </p:nvSpPr>
        <p:spPr>
          <a:xfrm>
            <a:off x="1631504" y="3075925"/>
            <a:ext cx="9036496" cy="2308324"/>
          </a:xfrm>
          <a:prstGeom prst="rect">
            <a:avLst/>
          </a:prstGeom>
          <a:solidFill>
            <a:srgbClr val="99FF66"/>
          </a:solidFill>
        </p:spPr>
        <p:txBody>
          <a:bodyPr wrap="square" rtlCol="0">
            <a:spAutoFit/>
          </a:bodyPr>
          <a:lstStyle/>
          <a:p>
            <a:pPr algn="ctr"/>
            <a:r>
              <a:rPr lang="en-US" sz="4800" b="1" dirty="0" err="1">
                <a:latin typeface="Times New Roman" pitchFamily="18" charset="0"/>
                <a:cs typeface="Times New Roman" pitchFamily="18" charset="0"/>
              </a:rPr>
              <a:t>Khẳng</a:t>
            </a:r>
            <a:r>
              <a:rPr lang="en-US" sz="4800" b="1" dirty="0">
                <a:latin typeface="Times New Roman" pitchFamily="18" charset="0"/>
                <a:cs typeface="Times New Roman" pitchFamily="18" charset="0"/>
              </a:rPr>
              <a:t> </a:t>
            </a:r>
            <a:r>
              <a:rPr lang="en-US" sz="4800" b="1" dirty="0" err="1">
                <a:latin typeface="Times New Roman" pitchFamily="18" charset="0"/>
                <a:cs typeface="Times New Roman" pitchFamily="18" charset="0"/>
              </a:rPr>
              <a:t>định</a:t>
            </a:r>
            <a:r>
              <a:rPr lang="en-US" sz="4800" b="1" dirty="0">
                <a:latin typeface="Times New Roman" pitchFamily="18" charset="0"/>
                <a:cs typeface="Times New Roman" pitchFamily="18" charset="0"/>
              </a:rPr>
              <a:t> </a:t>
            </a:r>
            <a:r>
              <a:rPr lang="en-US" sz="4800" b="1" dirty="0" err="1">
                <a:latin typeface="Times New Roman" pitchFamily="18" charset="0"/>
                <a:cs typeface="Times New Roman" pitchFamily="18" charset="0"/>
              </a:rPr>
              <a:t>trái</a:t>
            </a:r>
            <a:r>
              <a:rPr lang="en-US" sz="4800" b="1" dirty="0">
                <a:latin typeface="Times New Roman" pitchFamily="18" charset="0"/>
                <a:cs typeface="Times New Roman" pitchFamily="18" charset="0"/>
              </a:rPr>
              <a:t> </a:t>
            </a:r>
            <a:r>
              <a:rPr lang="en-US" sz="4800" b="1" dirty="0" err="1">
                <a:latin typeface="Times New Roman" pitchFamily="18" charset="0"/>
                <a:cs typeface="Times New Roman" pitchFamily="18" charset="0"/>
              </a:rPr>
              <a:t>đất</a:t>
            </a:r>
            <a:r>
              <a:rPr lang="en-US" sz="4800" b="1" dirty="0">
                <a:latin typeface="Times New Roman" pitchFamily="18" charset="0"/>
                <a:cs typeface="Times New Roman" pitchFamily="18" charset="0"/>
              </a:rPr>
              <a:t> </a:t>
            </a:r>
            <a:r>
              <a:rPr lang="en-US" sz="4800" b="1" dirty="0" err="1">
                <a:latin typeface="Times New Roman" pitchFamily="18" charset="0"/>
                <a:cs typeface="Times New Roman" pitchFamily="18" charset="0"/>
              </a:rPr>
              <a:t>hình</a:t>
            </a:r>
            <a:r>
              <a:rPr lang="en-US" sz="4800" b="1" dirty="0">
                <a:latin typeface="Times New Roman" pitchFamily="18" charset="0"/>
                <a:cs typeface="Times New Roman" pitchFamily="18" charset="0"/>
              </a:rPr>
              <a:t> </a:t>
            </a:r>
            <a:r>
              <a:rPr lang="en-US" sz="4800" b="1" dirty="0" err="1">
                <a:latin typeface="Times New Roman" pitchFamily="18" charset="0"/>
                <a:cs typeface="Times New Roman" pitchFamily="18" charset="0"/>
              </a:rPr>
              <a:t>cầu</a:t>
            </a:r>
            <a:r>
              <a:rPr lang="en-US" sz="4800" b="1" dirty="0">
                <a:latin typeface="Times New Roman" pitchFamily="18" charset="0"/>
                <a:cs typeface="Times New Roman" pitchFamily="18" charset="0"/>
              </a:rPr>
              <a:t>, </a:t>
            </a:r>
            <a:r>
              <a:rPr lang="en-US" sz="4800" b="1" dirty="0" err="1">
                <a:latin typeface="Times New Roman" pitchFamily="18" charset="0"/>
                <a:cs typeface="Times New Roman" pitchFamily="18" charset="0"/>
              </a:rPr>
              <a:t>phát</a:t>
            </a:r>
            <a:r>
              <a:rPr lang="en-US" sz="4800" b="1" dirty="0">
                <a:latin typeface="Times New Roman" pitchFamily="18" charset="0"/>
                <a:cs typeface="Times New Roman" pitchFamily="18" charset="0"/>
              </a:rPr>
              <a:t> </a:t>
            </a:r>
            <a:r>
              <a:rPr lang="en-US" sz="4800" b="1" dirty="0" err="1">
                <a:latin typeface="Times New Roman" pitchFamily="18" charset="0"/>
                <a:cs typeface="Times New Roman" pitchFamily="18" charset="0"/>
              </a:rPr>
              <a:t>hiện</a:t>
            </a:r>
            <a:r>
              <a:rPr lang="en-US" sz="4800" b="1" dirty="0">
                <a:latin typeface="Times New Roman" pitchFamily="18" charset="0"/>
                <a:cs typeface="Times New Roman" pitchFamily="18" charset="0"/>
              </a:rPr>
              <a:t> </a:t>
            </a:r>
            <a:r>
              <a:rPr lang="en-US" sz="4800" b="1" dirty="0" err="1">
                <a:latin typeface="Times New Roman" pitchFamily="18" charset="0"/>
                <a:cs typeface="Times New Roman" pitchFamily="18" charset="0"/>
              </a:rPr>
              <a:t>Thái</a:t>
            </a:r>
            <a:r>
              <a:rPr lang="en-US" sz="4800" b="1" dirty="0">
                <a:latin typeface="Times New Roman" pitchFamily="18" charset="0"/>
                <a:cs typeface="Times New Roman" pitchFamily="18" charset="0"/>
              </a:rPr>
              <a:t> </a:t>
            </a:r>
            <a:r>
              <a:rPr lang="en-US" sz="4800" b="1" dirty="0" err="1">
                <a:latin typeface="Times New Roman" pitchFamily="18" charset="0"/>
                <a:cs typeface="Times New Roman" pitchFamily="18" charset="0"/>
              </a:rPr>
              <a:t>Bình</a:t>
            </a:r>
            <a:r>
              <a:rPr lang="en-US" sz="4800" b="1" dirty="0">
                <a:latin typeface="Times New Roman" pitchFamily="18" charset="0"/>
                <a:cs typeface="Times New Roman" pitchFamily="18" charset="0"/>
              </a:rPr>
              <a:t> </a:t>
            </a:r>
            <a:r>
              <a:rPr lang="en-US" sz="4800" b="1" dirty="0" err="1">
                <a:latin typeface="Times New Roman" pitchFamily="18" charset="0"/>
                <a:cs typeface="Times New Roman" pitchFamily="18" charset="0"/>
              </a:rPr>
              <a:t>Dương</a:t>
            </a:r>
            <a:r>
              <a:rPr lang="en-US" sz="4800" b="1" dirty="0">
                <a:latin typeface="Times New Roman" pitchFamily="18" charset="0"/>
                <a:cs typeface="Times New Roman" pitchFamily="18" charset="0"/>
              </a:rPr>
              <a:t> </a:t>
            </a:r>
            <a:r>
              <a:rPr lang="en-US" sz="4800" b="1" dirty="0" err="1">
                <a:latin typeface="Times New Roman" pitchFamily="18" charset="0"/>
                <a:cs typeface="Times New Roman" pitchFamily="18" charset="0"/>
              </a:rPr>
              <a:t>và</a:t>
            </a:r>
            <a:r>
              <a:rPr lang="en-US" sz="4800" b="1" dirty="0">
                <a:latin typeface="Times New Roman" pitchFamily="18" charset="0"/>
                <a:cs typeface="Times New Roman" pitchFamily="18" charset="0"/>
              </a:rPr>
              <a:t> </a:t>
            </a:r>
            <a:r>
              <a:rPr lang="en-US" sz="4800" b="1" dirty="0" err="1">
                <a:latin typeface="Times New Roman" pitchFamily="18" charset="0"/>
                <a:cs typeface="Times New Roman" pitchFamily="18" charset="0"/>
              </a:rPr>
              <a:t>nhiều</a:t>
            </a:r>
            <a:r>
              <a:rPr lang="en-US" sz="4800" b="1" dirty="0">
                <a:latin typeface="Times New Roman" pitchFamily="18" charset="0"/>
                <a:cs typeface="Times New Roman" pitchFamily="18" charset="0"/>
              </a:rPr>
              <a:t> </a:t>
            </a:r>
            <a:r>
              <a:rPr lang="en-US" sz="4800" b="1" dirty="0" err="1">
                <a:latin typeface="Times New Roman" pitchFamily="18" charset="0"/>
                <a:cs typeface="Times New Roman" pitchFamily="18" charset="0"/>
              </a:rPr>
              <a:t>vùng</a:t>
            </a:r>
            <a:r>
              <a:rPr lang="en-US" sz="4800" b="1" dirty="0">
                <a:latin typeface="Times New Roman" pitchFamily="18" charset="0"/>
                <a:cs typeface="Times New Roman" pitchFamily="18" charset="0"/>
              </a:rPr>
              <a:t> </a:t>
            </a:r>
            <a:r>
              <a:rPr lang="en-US" sz="4800" b="1" dirty="0" err="1">
                <a:latin typeface="Times New Roman" pitchFamily="18" charset="0"/>
                <a:cs typeface="Times New Roman" pitchFamily="18" charset="0"/>
              </a:rPr>
              <a:t>đất</a:t>
            </a:r>
            <a:r>
              <a:rPr lang="en-US" sz="4800" b="1" dirty="0">
                <a:latin typeface="Times New Roman" pitchFamily="18" charset="0"/>
                <a:cs typeface="Times New Roman" pitchFamily="18" charset="0"/>
              </a:rPr>
              <a:t> </a:t>
            </a:r>
            <a:r>
              <a:rPr lang="en-US" sz="4800" b="1" dirty="0" err="1">
                <a:latin typeface="Times New Roman" pitchFamily="18" charset="0"/>
                <a:cs typeface="Times New Roman" pitchFamily="18" charset="0"/>
              </a:rPr>
              <a:t>mới</a:t>
            </a:r>
            <a:r>
              <a:rPr lang="en-US" sz="4800" dirty="0">
                <a:latin typeface="Times New Roman" pitchFamily="18" charset="0"/>
                <a:cs typeface="Times New Roman" pitchFamily="18" charset="0"/>
              </a:rPr>
              <a:t>.</a:t>
            </a:r>
          </a:p>
        </p:txBody>
      </p:sp>
      <p:pic>
        <p:nvPicPr>
          <p:cNvPr id="63490" name="Picture 2" descr="http://storage.canalblog.com/87/25/674733/56680226_p.gif"/>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7326560" y="6093296"/>
            <a:ext cx="3810000" cy="9525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p:sndAc>
      <p:stSnd>
        <p:snd r:embed="rId2" name="drumroll.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6" presetClass="entr" presetSubtype="16" fill="hold" grpId="0"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circle(in)">
                                      <p:cBhvr>
                                        <p:cTn id="14"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5" descr="Magella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6000" y="0"/>
            <a:ext cx="5904656" cy="4797152"/>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3"/>
          <p:cNvSpPr txBox="1">
            <a:spLocks noChangeArrowheads="1"/>
          </p:cNvSpPr>
          <p:nvPr/>
        </p:nvSpPr>
        <p:spPr bwMode="auto">
          <a:xfrm>
            <a:off x="191344" y="4915617"/>
            <a:ext cx="11809312" cy="19380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fontAlgn="base">
              <a:spcBef>
                <a:spcPct val="20000"/>
              </a:spcBef>
              <a:spcAft>
                <a:spcPct val="0"/>
              </a:spcAft>
              <a:buClr>
                <a:schemeClr val="hlink"/>
              </a:buClr>
              <a:buSzPct val="60000"/>
              <a:buFont typeface="Wingdings" pitchFamily="2" charset="2"/>
              <a:buChar char="n"/>
              <a:defRPr sz="3200">
                <a:solidFill>
                  <a:schemeClr val="tx1"/>
                </a:solidFill>
                <a:effectLst>
                  <a:outerShdw blurRad="38100" dist="38100" dir="2700000" algn="tl">
                    <a:srgbClr val="000000"/>
                  </a:outerShdw>
                </a:effectLst>
                <a:latin typeface="+mn-lt"/>
                <a:ea typeface="+mn-ea"/>
                <a:cs typeface="+mn-cs"/>
              </a:defRPr>
            </a:lvl1pPr>
            <a:lvl2pPr marL="742950" indent="-285750" algn="l" rtl="0" fontAlgn="base">
              <a:spcBef>
                <a:spcPct val="20000"/>
              </a:spcBef>
              <a:spcAft>
                <a:spcPct val="0"/>
              </a:spcAft>
              <a:buClr>
                <a:schemeClr val="tx1"/>
              </a:buClr>
              <a:buChar char="•"/>
              <a:defRPr sz="2800">
                <a:solidFill>
                  <a:schemeClr val="tx1"/>
                </a:solidFill>
                <a:effectLst>
                  <a:outerShdw blurRad="38100" dist="38100" dir="2700000" algn="tl">
                    <a:srgbClr val="000000"/>
                  </a:outerShdw>
                </a:effectLst>
                <a:latin typeface="+mn-lt"/>
              </a:defRPr>
            </a:lvl2pPr>
            <a:lvl3pPr marL="1143000" indent="-228600" algn="l" rtl="0" fontAlgn="base">
              <a:spcBef>
                <a:spcPct val="20000"/>
              </a:spcBef>
              <a:spcAft>
                <a:spcPct val="0"/>
              </a:spcAft>
              <a:buClr>
                <a:schemeClr val="accent2"/>
              </a:buClr>
              <a:buSzPct val="60000"/>
              <a:buFont typeface="Wingdings" pitchFamily="2" charset="2"/>
              <a:buChar char="n"/>
              <a:defRPr sz="2400">
                <a:solidFill>
                  <a:schemeClr val="tx1"/>
                </a:solidFill>
                <a:effectLst>
                  <a:outerShdw blurRad="38100" dist="38100" dir="2700000" algn="tl">
                    <a:srgbClr val="000000"/>
                  </a:outerShdw>
                </a:effectLst>
                <a:latin typeface="+mn-lt"/>
              </a:defRPr>
            </a:lvl3pPr>
            <a:lvl4pPr marL="1600200" indent="-228600" algn="l" rtl="0" fontAlgn="base">
              <a:spcBef>
                <a:spcPct val="20000"/>
              </a:spcBef>
              <a:spcAft>
                <a:spcPct val="0"/>
              </a:spcAft>
              <a:buClr>
                <a:schemeClr val="tx2"/>
              </a:buClr>
              <a:buChar char="•"/>
              <a:defRPr sz="2000">
                <a:solidFill>
                  <a:schemeClr val="tx1"/>
                </a:solidFill>
                <a:effectLst>
                  <a:outerShdw blurRad="38100" dist="38100" dir="2700000" algn="tl">
                    <a:srgbClr val="000000"/>
                  </a:outerShdw>
                </a:effectLst>
                <a:latin typeface="+mn-lt"/>
              </a:defRPr>
            </a:lvl4pPr>
            <a:lvl5pPr marL="2057400" indent="-228600" algn="l" rtl="0" fontAlgn="base">
              <a:spcBef>
                <a:spcPct val="20000"/>
              </a:spcBef>
              <a:spcAft>
                <a:spcPct val="0"/>
              </a:spcAft>
              <a:buClr>
                <a:schemeClr val="folHlink"/>
              </a:buClr>
              <a:buSzPct val="60000"/>
              <a:buFont typeface="Wingdings" pitchFamily="2" charset="2"/>
              <a:buChar char="n"/>
              <a:defRPr sz="2000">
                <a:solidFill>
                  <a:schemeClr val="tx1"/>
                </a:solidFill>
                <a:effectLst>
                  <a:outerShdw blurRad="38100" dist="38100" dir="2700000" algn="tl">
                    <a:srgbClr val="000000"/>
                  </a:outerShdw>
                </a:effectLst>
                <a:latin typeface="+mn-lt"/>
              </a:defRPr>
            </a:lvl5pPr>
            <a:lvl6pPr marL="2514600" indent="-228600" algn="l" rtl="0" fontAlgn="base">
              <a:spcBef>
                <a:spcPct val="20000"/>
              </a:spcBef>
              <a:spcAft>
                <a:spcPct val="0"/>
              </a:spcAft>
              <a:buClr>
                <a:schemeClr val="folHlink"/>
              </a:buClr>
              <a:buSzPct val="60000"/>
              <a:buFont typeface="Wingdings" pitchFamily="2" charset="2"/>
              <a:buChar char="n"/>
              <a:defRPr sz="20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folHlink"/>
              </a:buClr>
              <a:buSzPct val="60000"/>
              <a:buFont typeface="Wingdings" pitchFamily="2" charset="2"/>
              <a:buChar char="n"/>
              <a:defRPr sz="20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folHlink"/>
              </a:buClr>
              <a:buSzPct val="60000"/>
              <a:buFont typeface="Wingdings" pitchFamily="2" charset="2"/>
              <a:buChar char="n"/>
              <a:defRPr sz="20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folHlink"/>
              </a:buClr>
              <a:buSzPct val="60000"/>
              <a:buFont typeface="Wingdings" pitchFamily="2" charset="2"/>
              <a:buChar char="n"/>
              <a:defRPr sz="2000">
                <a:solidFill>
                  <a:schemeClr val="tx1"/>
                </a:solidFill>
                <a:effectLst>
                  <a:outerShdw blurRad="38100" dist="38100" dir="2700000" algn="tl">
                    <a:srgbClr val="000000"/>
                  </a:outerShdw>
                </a:effectLst>
                <a:latin typeface="+mn-lt"/>
              </a:defRPr>
            </a:lvl9pPr>
          </a:lstStyle>
          <a:p>
            <a:pPr algn="ctr">
              <a:lnSpc>
                <a:spcPct val="80000"/>
              </a:lnSpc>
              <a:buClr>
                <a:srgbClr val="FFFFCC"/>
              </a:buClr>
              <a:buNone/>
              <a:defRPr/>
            </a:pPr>
            <a:r>
              <a:rPr lang="en-US" sz="3600" b="1" kern="0" dirty="0">
                <a:solidFill>
                  <a:srgbClr val="002060"/>
                </a:solidFill>
                <a:effectLst/>
                <a:latin typeface="Times New Roman" pitchFamily="18" charset="0"/>
                <a:cs typeface="Times New Roman" pitchFamily="18" charset="0"/>
              </a:rPr>
              <a:t>“</a:t>
            </a:r>
            <a:r>
              <a:rPr lang="en-US" sz="3600" b="1" kern="0" dirty="0" err="1">
                <a:solidFill>
                  <a:srgbClr val="002060"/>
                </a:solidFill>
                <a:effectLst/>
                <a:latin typeface="Times New Roman" pitchFamily="18" charset="0"/>
                <a:cs typeface="Times New Roman" pitchFamily="18" charset="0"/>
              </a:rPr>
              <a:t>Không</a:t>
            </a:r>
            <a:r>
              <a:rPr lang="en-US" sz="3600" b="1" kern="0" dirty="0">
                <a:solidFill>
                  <a:srgbClr val="002060"/>
                </a:solidFill>
                <a:effectLst/>
                <a:latin typeface="Times New Roman" pitchFamily="18" charset="0"/>
                <a:cs typeface="Times New Roman" pitchFamily="18" charset="0"/>
              </a:rPr>
              <a:t> </a:t>
            </a:r>
            <a:r>
              <a:rPr lang="en-US" sz="3600" b="1" kern="0" dirty="0" err="1">
                <a:solidFill>
                  <a:srgbClr val="002060"/>
                </a:solidFill>
                <a:effectLst/>
                <a:latin typeface="Times New Roman" pitchFamily="18" charset="0"/>
                <a:cs typeface="Times New Roman" pitchFamily="18" charset="0"/>
              </a:rPr>
              <a:t>có</a:t>
            </a:r>
            <a:r>
              <a:rPr lang="en-US" sz="3600" b="1" kern="0" dirty="0">
                <a:solidFill>
                  <a:srgbClr val="002060"/>
                </a:solidFill>
                <a:effectLst/>
                <a:latin typeface="Times New Roman" pitchFamily="18" charset="0"/>
                <a:cs typeface="Times New Roman" pitchFamily="18" charset="0"/>
              </a:rPr>
              <a:t> con </a:t>
            </a:r>
            <a:r>
              <a:rPr lang="en-US" sz="3600" b="1" kern="0" dirty="0" err="1">
                <a:solidFill>
                  <a:srgbClr val="002060"/>
                </a:solidFill>
                <a:effectLst/>
                <a:latin typeface="Times New Roman" pitchFamily="18" charset="0"/>
                <a:cs typeface="Times New Roman" pitchFamily="18" charset="0"/>
              </a:rPr>
              <a:t>đường</a:t>
            </a:r>
            <a:r>
              <a:rPr lang="en-US" sz="3600" b="1" kern="0" dirty="0">
                <a:solidFill>
                  <a:srgbClr val="002060"/>
                </a:solidFill>
                <a:effectLst/>
                <a:latin typeface="Times New Roman" pitchFamily="18" charset="0"/>
                <a:cs typeface="Times New Roman" pitchFamily="18" charset="0"/>
              </a:rPr>
              <a:t> </a:t>
            </a:r>
            <a:r>
              <a:rPr lang="en-US" sz="3600" b="1" kern="0" dirty="0" err="1">
                <a:solidFill>
                  <a:srgbClr val="002060"/>
                </a:solidFill>
                <a:effectLst/>
                <a:latin typeface="Times New Roman" pitchFamily="18" charset="0"/>
                <a:cs typeface="Times New Roman" pitchFamily="18" charset="0"/>
              </a:rPr>
              <a:t>nào</a:t>
            </a:r>
            <a:r>
              <a:rPr lang="en-US" sz="3600" b="1" kern="0" dirty="0">
                <a:solidFill>
                  <a:srgbClr val="002060"/>
                </a:solidFill>
                <a:effectLst/>
                <a:latin typeface="Times New Roman" pitchFamily="18" charset="0"/>
                <a:cs typeface="Times New Roman" pitchFamily="18" charset="0"/>
              </a:rPr>
              <a:t> </a:t>
            </a:r>
            <a:r>
              <a:rPr lang="en-US" sz="3600" b="1" kern="0" dirty="0" err="1">
                <a:solidFill>
                  <a:srgbClr val="002060"/>
                </a:solidFill>
                <a:effectLst/>
                <a:latin typeface="Times New Roman" pitchFamily="18" charset="0"/>
                <a:cs typeface="Times New Roman" pitchFamily="18" charset="0"/>
              </a:rPr>
              <a:t>có</a:t>
            </a:r>
            <a:r>
              <a:rPr lang="en-US" sz="3600" b="1" kern="0" dirty="0">
                <a:solidFill>
                  <a:srgbClr val="002060"/>
                </a:solidFill>
                <a:effectLst/>
                <a:latin typeface="Times New Roman" pitchFamily="18" charset="0"/>
                <a:cs typeface="Times New Roman" pitchFamily="18" charset="0"/>
              </a:rPr>
              <a:t> </a:t>
            </a:r>
            <a:r>
              <a:rPr lang="en-US" sz="3600" b="1" kern="0" dirty="0" err="1">
                <a:solidFill>
                  <a:srgbClr val="002060"/>
                </a:solidFill>
                <a:effectLst/>
                <a:latin typeface="Times New Roman" pitchFamily="18" charset="0"/>
                <a:cs typeface="Times New Roman" pitchFamily="18" charset="0"/>
              </a:rPr>
              <a:t>thể</a:t>
            </a:r>
            <a:r>
              <a:rPr lang="en-US" sz="3600" b="1" kern="0" dirty="0">
                <a:solidFill>
                  <a:srgbClr val="002060"/>
                </a:solidFill>
                <a:effectLst/>
                <a:latin typeface="Times New Roman" pitchFamily="18" charset="0"/>
                <a:cs typeface="Times New Roman" pitchFamily="18" charset="0"/>
              </a:rPr>
              <a:t> </a:t>
            </a:r>
            <a:r>
              <a:rPr lang="en-US" sz="3600" b="1" kern="0" dirty="0" err="1">
                <a:solidFill>
                  <a:srgbClr val="002060"/>
                </a:solidFill>
                <a:effectLst/>
                <a:latin typeface="Times New Roman" pitchFamily="18" charset="0"/>
                <a:cs typeface="Times New Roman" pitchFamily="18" charset="0"/>
              </a:rPr>
              <a:t>tìm</a:t>
            </a:r>
            <a:r>
              <a:rPr lang="en-US" sz="3600" b="1" kern="0" dirty="0">
                <a:solidFill>
                  <a:srgbClr val="002060"/>
                </a:solidFill>
                <a:effectLst/>
                <a:latin typeface="Times New Roman" pitchFamily="18" charset="0"/>
                <a:cs typeface="Times New Roman" pitchFamily="18" charset="0"/>
              </a:rPr>
              <a:t> </a:t>
            </a:r>
            <a:r>
              <a:rPr lang="en-US" sz="3600" b="1" kern="0" dirty="0" err="1">
                <a:solidFill>
                  <a:srgbClr val="002060"/>
                </a:solidFill>
                <a:effectLst/>
                <a:latin typeface="Times New Roman" pitchFamily="18" charset="0"/>
                <a:cs typeface="Times New Roman" pitchFamily="18" charset="0"/>
              </a:rPr>
              <a:t>ra</a:t>
            </a:r>
            <a:r>
              <a:rPr lang="en-US" sz="3600" b="1" kern="0" dirty="0">
                <a:solidFill>
                  <a:srgbClr val="002060"/>
                </a:solidFill>
                <a:effectLst/>
                <a:latin typeface="Times New Roman" pitchFamily="18" charset="0"/>
                <a:cs typeface="Times New Roman" pitchFamily="18" charset="0"/>
              </a:rPr>
              <a:t> </a:t>
            </a:r>
            <a:r>
              <a:rPr lang="en-US" sz="3600" b="1" kern="0" dirty="0" err="1">
                <a:solidFill>
                  <a:srgbClr val="002060"/>
                </a:solidFill>
                <a:effectLst/>
                <a:latin typeface="Times New Roman" pitchFamily="18" charset="0"/>
                <a:cs typeface="Times New Roman" pitchFamily="18" charset="0"/>
              </a:rPr>
              <a:t>dễ</a:t>
            </a:r>
            <a:r>
              <a:rPr lang="en-US" sz="3600" b="1" kern="0" dirty="0">
                <a:solidFill>
                  <a:srgbClr val="002060"/>
                </a:solidFill>
                <a:effectLst/>
                <a:latin typeface="Times New Roman" pitchFamily="18" charset="0"/>
                <a:cs typeface="Times New Roman" pitchFamily="18" charset="0"/>
              </a:rPr>
              <a:t> </a:t>
            </a:r>
            <a:r>
              <a:rPr lang="en-US" sz="3600" b="1" kern="0" dirty="0" err="1">
                <a:solidFill>
                  <a:srgbClr val="002060"/>
                </a:solidFill>
                <a:effectLst/>
                <a:latin typeface="Times New Roman" pitchFamily="18" charset="0"/>
                <a:cs typeface="Times New Roman" pitchFamily="18" charset="0"/>
              </a:rPr>
              <a:t>dàng</a:t>
            </a:r>
            <a:r>
              <a:rPr lang="en-US" sz="3600" b="1" kern="0" dirty="0">
                <a:solidFill>
                  <a:srgbClr val="002060"/>
                </a:solidFill>
                <a:effectLst/>
                <a:latin typeface="Times New Roman" pitchFamily="18" charset="0"/>
                <a:cs typeface="Times New Roman" pitchFamily="18" charset="0"/>
              </a:rPr>
              <a:t>, </a:t>
            </a:r>
            <a:r>
              <a:rPr lang="en-US" sz="3600" b="1" kern="0" dirty="0" err="1">
                <a:solidFill>
                  <a:srgbClr val="002060"/>
                </a:solidFill>
                <a:effectLst/>
                <a:latin typeface="Times New Roman" pitchFamily="18" charset="0"/>
                <a:cs typeface="Times New Roman" pitchFamily="18" charset="0"/>
              </a:rPr>
              <a:t>nhiều</a:t>
            </a:r>
            <a:r>
              <a:rPr lang="en-US" sz="3600" b="1" kern="0" dirty="0">
                <a:solidFill>
                  <a:srgbClr val="002060"/>
                </a:solidFill>
                <a:effectLst/>
                <a:latin typeface="Times New Roman" pitchFamily="18" charset="0"/>
                <a:cs typeface="Times New Roman" pitchFamily="18" charset="0"/>
              </a:rPr>
              <a:t> </a:t>
            </a:r>
            <a:r>
              <a:rPr lang="en-US" sz="3600" b="1" kern="0" dirty="0" err="1">
                <a:solidFill>
                  <a:srgbClr val="002060"/>
                </a:solidFill>
                <a:effectLst/>
                <a:latin typeface="Times New Roman" pitchFamily="18" charset="0"/>
                <a:cs typeface="Times New Roman" pitchFamily="18" charset="0"/>
              </a:rPr>
              <a:t>khi</a:t>
            </a:r>
            <a:r>
              <a:rPr lang="en-US" sz="3600" b="1" kern="0" dirty="0">
                <a:solidFill>
                  <a:srgbClr val="002060"/>
                </a:solidFill>
                <a:effectLst/>
                <a:latin typeface="Times New Roman" pitchFamily="18" charset="0"/>
                <a:cs typeface="Times New Roman" pitchFamily="18" charset="0"/>
              </a:rPr>
              <a:t> </a:t>
            </a:r>
            <a:r>
              <a:rPr lang="en-US" sz="3600" b="1" kern="0" dirty="0" err="1">
                <a:solidFill>
                  <a:srgbClr val="002060"/>
                </a:solidFill>
                <a:effectLst/>
                <a:latin typeface="Times New Roman" pitchFamily="18" charset="0"/>
                <a:cs typeface="Times New Roman" pitchFamily="18" charset="0"/>
              </a:rPr>
              <a:t>phải</a:t>
            </a:r>
            <a:r>
              <a:rPr lang="en-US" sz="3600" b="1" kern="0" dirty="0">
                <a:solidFill>
                  <a:srgbClr val="002060"/>
                </a:solidFill>
                <a:effectLst/>
                <a:latin typeface="Times New Roman" pitchFamily="18" charset="0"/>
                <a:cs typeface="Times New Roman" pitchFamily="18" charset="0"/>
              </a:rPr>
              <a:t> </a:t>
            </a:r>
            <a:r>
              <a:rPr lang="en-US" sz="3600" b="1" kern="0" dirty="0" err="1">
                <a:solidFill>
                  <a:srgbClr val="002060"/>
                </a:solidFill>
                <a:effectLst/>
                <a:latin typeface="Times New Roman" pitchFamily="18" charset="0"/>
                <a:cs typeface="Times New Roman" pitchFamily="18" charset="0"/>
              </a:rPr>
              <a:t>có</a:t>
            </a:r>
            <a:r>
              <a:rPr lang="en-US" sz="3600" b="1" kern="0" dirty="0">
                <a:solidFill>
                  <a:srgbClr val="002060"/>
                </a:solidFill>
                <a:effectLst/>
                <a:latin typeface="Times New Roman" pitchFamily="18" charset="0"/>
                <a:cs typeface="Times New Roman" pitchFamily="18" charset="0"/>
              </a:rPr>
              <a:t> </a:t>
            </a:r>
            <a:r>
              <a:rPr lang="en-US" sz="3600" b="1" kern="0" dirty="0" err="1">
                <a:solidFill>
                  <a:srgbClr val="002060"/>
                </a:solidFill>
                <a:effectLst/>
                <a:latin typeface="Times New Roman" pitchFamily="18" charset="0"/>
                <a:cs typeface="Times New Roman" pitchFamily="18" charset="0"/>
              </a:rPr>
              <a:t>sự</a:t>
            </a:r>
            <a:r>
              <a:rPr lang="en-US" sz="3600" b="1" kern="0" dirty="0">
                <a:solidFill>
                  <a:srgbClr val="002060"/>
                </a:solidFill>
                <a:effectLst/>
                <a:latin typeface="Times New Roman" pitchFamily="18" charset="0"/>
                <a:cs typeface="Times New Roman" pitchFamily="18" charset="0"/>
              </a:rPr>
              <a:t> hi </a:t>
            </a:r>
            <a:r>
              <a:rPr lang="en-US" sz="3600" b="1" kern="0" dirty="0" err="1">
                <a:solidFill>
                  <a:srgbClr val="002060"/>
                </a:solidFill>
                <a:effectLst/>
                <a:latin typeface="Times New Roman" pitchFamily="18" charset="0"/>
                <a:cs typeface="Times New Roman" pitchFamily="18" charset="0"/>
              </a:rPr>
              <a:t>sinh</a:t>
            </a:r>
            <a:r>
              <a:rPr lang="en-US" sz="3600" b="1" kern="0" dirty="0">
                <a:solidFill>
                  <a:srgbClr val="002060"/>
                </a:solidFill>
                <a:effectLst/>
                <a:latin typeface="Times New Roman" pitchFamily="18" charset="0"/>
                <a:cs typeface="Times New Roman" pitchFamily="18" charset="0"/>
              </a:rPr>
              <a:t>”… </a:t>
            </a:r>
            <a:r>
              <a:rPr lang="en-US" sz="3600" b="1" kern="0" dirty="0" err="1">
                <a:solidFill>
                  <a:srgbClr val="002060"/>
                </a:solidFill>
                <a:effectLst/>
                <a:latin typeface="Times New Roman" pitchFamily="18" charset="0"/>
                <a:cs typeface="Times New Roman" pitchFamily="18" charset="0"/>
              </a:rPr>
              <a:t>Khám</a:t>
            </a:r>
            <a:r>
              <a:rPr lang="en-US" sz="3600" b="1" kern="0" dirty="0">
                <a:solidFill>
                  <a:srgbClr val="002060"/>
                </a:solidFill>
                <a:effectLst/>
                <a:latin typeface="Times New Roman" pitchFamily="18" charset="0"/>
                <a:cs typeface="Times New Roman" pitchFamily="18" charset="0"/>
              </a:rPr>
              <a:t> </a:t>
            </a:r>
            <a:r>
              <a:rPr lang="en-US" sz="3600" b="1" kern="0" dirty="0" err="1">
                <a:solidFill>
                  <a:srgbClr val="002060"/>
                </a:solidFill>
                <a:effectLst/>
                <a:latin typeface="Times New Roman" pitchFamily="18" charset="0"/>
                <a:cs typeface="Times New Roman" pitchFamily="18" charset="0"/>
              </a:rPr>
              <a:t>phá</a:t>
            </a:r>
            <a:r>
              <a:rPr lang="en-US" sz="3600" b="1" kern="0" dirty="0">
                <a:solidFill>
                  <a:srgbClr val="002060"/>
                </a:solidFill>
                <a:effectLst/>
                <a:latin typeface="Times New Roman" pitchFamily="18" charset="0"/>
                <a:cs typeface="Times New Roman" pitchFamily="18" charset="0"/>
              </a:rPr>
              <a:t> con </a:t>
            </a:r>
            <a:r>
              <a:rPr lang="en-US" sz="3600" b="1" kern="0" dirty="0" err="1">
                <a:solidFill>
                  <a:srgbClr val="002060"/>
                </a:solidFill>
                <a:effectLst/>
                <a:latin typeface="Times New Roman" pitchFamily="18" charset="0"/>
                <a:cs typeface="Times New Roman" pitchFamily="18" charset="0"/>
              </a:rPr>
              <a:t>đường</a:t>
            </a:r>
            <a:r>
              <a:rPr lang="en-US" sz="3600" b="1" kern="0" dirty="0">
                <a:solidFill>
                  <a:srgbClr val="002060"/>
                </a:solidFill>
                <a:effectLst/>
                <a:latin typeface="Times New Roman" pitchFamily="18" charset="0"/>
                <a:cs typeface="Times New Roman" pitchFamily="18" charset="0"/>
              </a:rPr>
              <a:t> </a:t>
            </a:r>
            <a:r>
              <a:rPr lang="en-US" sz="3600" b="1" kern="0" dirty="0" err="1">
                <a:solidFill>
                  <a:srgbClr val="002060"/>
                </a:solidFill>
                <a:effectLst/>
                <a:latin typeface="Times New Roman" pitchFamily="18" charset="0"/>
                <a:cs typeface="Times New Roman" pitchFamily="18" charset="0"/>
              </a:rPr>
              <a:t>xuyên</a:t>
            </a:r>
            <a:r>
              <a:rPr lang="en-US" sz="3600" b="1" kern="0" dirty="0">
                <a:solidFill>
                  <a:srgbClr val="002060"/>
                </a:solidFill>
                <a:effectLst/>
                <a:latin typeface="Times New Roman" pitchFamily="18" charset="0"/>
                <a:cs typeface="Times New Roman" pitchFamily="18" charset="0"/>
              </a:rPr>
              <a:t> </a:t>
            </a:r>
            <a:r>
              <a:rPr lang="en-US" sz="3600" b="1" kern="0" dirty="0" err="1">
                <a:solidFill>
                  <a:srgbClr val="002060"/>
                </a:solidFill>
                <a:effectLst/>
                <a:latin typeface="Times New Roman" pitchFamily="18" charset="0"/>
                <a:cs typeface="Times New Roman" pitchFamily="18" charset="0"/>
              </a:rPr>
              <a:t>Thái</a:t>
            </a:r>
            <a:r>
              <a:rPr lang="en-US" sz="3600" b="1" kern="0" dirty="0">
                <a:solidFill>
                  <a:srgbClr val="002060"/>
                </a:solidFill>
                <a:effectLst/>
                <a:latin typeface="Times New Roman" pitchFamily="18" charset="0"/>
                <a:cs typeface="Times New Roman" pitchFamily="18" charset="0"/>
              </a:rPr>
              <a:t> </a:t>
            </a:r>
            <a:r>
              <a:rPr lang="en-US" sz="3600" b="1" kern="0" dirty="0" err="1">
                <a:solidFill>
                  <a:srgbClr val="002060"/>
                </a:solidFill>
                <a:effectLst/>
                <a:latin typeface="Times New Roman" pitchFamily="18" charset="0"/>
                <a:cs typeface="Times New Roman" pitchFamily="18" charset="0"/>
              </a:rPr>
              <a:t>Bình</a:t>
            </a:r>
            <a:r>
              <a:rPr lang="en-US" sz="3600" b="1" kern="0" dirty="0">
                <a:solidFill>
                  <a:srgbClr val="002060"/>
                </a:solidFill>
                <a:effectLst/>
                <a:latin typeface="Times New Roman" pitchFamily="18" charset="0"/>
                <a:cs typeface="Times New Roman" pitchFamily="18" charset="0"/>
              </a:rPr>
              <a:t> </a:t>
            </a:r>
            <a:r>
              <a:rPr lang="en-US" sz="3600" b="1" kern="0" dirty="0" err="1">
                <a:solidFill>
                  <a:srgbClr val="002060"/>
                </a:solidFill>
                <a:effectLst/>
                <a:latin typeface="Times New Roman" pitchFamily="18" charset="0"/>
                <a:cs typeface="Times New Roman" pitchFamily="18" charset="0"/>
              </a:rPr>
              <a:t>dương</a:t>
            </a:r>
            <a:r>
              <a:rPr lang="en-US" sz="3600" b="1" kern="0" dirty="0">
                <a:solidFill>
                  <a:srgbClr val="002060"/>
                </a:solidFill>
                <a:effectLst/>
                <a:latin typeface="Times New Roman" pitchFamily="18" charset="0"/>
                <a:cs typeface="Times New Roman" pitchFamily="18" charset="0"/>
              </a:rPr>
              <a:t> </a:t>
            </a:r>
            <a:r>
              <a:rPr lang="en-US" sz="3600" b="1" kern="0" dirty="0" err="1">
                <a:solidFill>
                  <a:srgbClr val="002060"/>
                </a:solidFill>
                <a:effectLst/>
                <a:latin typeface="Times New Roman" pitchFamily="18" charset="0"/>
                <a:cs typeface="Times New Roman" pitchFamily="18" charset="0"/>
              </a:rPr>
              <a:t>của</a:t>
            </a:r>
            <a:r>
              <a:rPr lang="en-US" sz="3600" b="1" kern="0" dirty="0">
                <a:solidFill>
                  <a:srgbClr val="002060"/>
                </a:solidFill>
                <a:effectLst/>
                <a:latin typeface="Times New Roman" pitchFamily="18" charset="0"/>
                <a:cs typeface="Times New Roman" pitchFamily="18" charset="0"/>
              </a:rPr>
              <a:t> Magellan </a:t>
            </a:r>
            <a:r>
              <a:rPr lang="en-US" sz="3600" b="1" kern="0" dirty="0" err="1">
                <a:solidFill>
                  <a:srgbClr val="002060"/>
                </a:solidFill>
                <a:effectLst/>
                <a:latin typeface="Times New Roman" pitchFamily="18" charset="0"/>
                <a:cs typeface="Times New Roman" pitchFamily="18" charset="0"/>
              </a:rPr>
              <a:t>đáng</a:t>
            </a:r>
            <a:r>
              <a:rPr lang="en-US" sz="3600" b="1" kern="0" dirty="0">
                <a:solidFill>
                  <a:srgbClr val="002060"/>
                </a:solidFill>
                <a:effectLst/>
                <a:latin typeface="Times New Roman" pitchFamily="18" charset="0"/>
                <a:cs typeface="Times New Roman" pitchFamily="18" charset="0"/>
              </a:rPr>
              <a:t> </a:t>
            </a:r>
            <a:r>
              <a:rPr lang="en-US" sz="3600" b="1" kern="0" dirty="0" err="1">
                <a:solidFill>
                  <a:srgbClr val="002060"/>
                </a:solidFill>
                <a:effectLst/>
                <a:latin typeface="Times New Roman" pitchFamily="18" charset="0"/>
                <a:cs typeface="Times New Roman" pitchFamily="18" charset="0"/>
              </a:rPr>
              <a:t>khâm</a:t>
            </a:r>
            <a:r>
              <a:rPr lang="en-US" sz="3600" b="1" kern="0" dirty="0">
                <a:solidFill>
                  <a:srgbClr val="002060"/>
                </a:solidFill>
                <a:effectLst/>
                <a:latin typeface="Times New Roman" pitchFamily="18" charset="0"/>
                <a:cs typeface="Times New Roman" pitchFamily="18" charset="0"/>
              </a:rPr>
              <a:t> </a:t>
            </a:r>
            <a:r>
              <a:rPr lang="en-US" sz="3600" b="1" kern="0" dirty="0" err="1">
                <a:solidFill>
                  <a:srgbClr val="002060"/>
                </a:solidFill>
                <a:effectLst/>
                <a:latin typeface="Times New Roman" pitchFamily="18" charset="0"/>
                <a:cs typeface="Times New Roman" pitchFamily="18" charset="0"/>
              </a:rPr>
              <a:t>phục</a:t>
            </a:r>
            <a:r>
              <a:rPr lang="en-US" sz="3600" b="1" kern="0" dirty="0">
                <a:solidFill>
                  <a:srgbClr val="002060"/>
                </a:solidFill>
                <a:effectLst/>
                <a:latin typeface="Times New Roman" pitchFamily="18" charset="0"/>
                <a:cs typeface="Times New Roman" pitchFamily="18" charset="0"/>
              </a:rPr>
              <a:t>. </a:t>
            </a:r>
            <a:r>
              <a:rPr lang="en-US" sz="3600" b="1" kern="0" dirty="0" err="1">
                <a:solidFill>
                  <a:srgbClr val="002060"/>
                </a:solidFill>
                <a:effectLst/>
                <a:latin typeface="Times New Roman" pitchFamily="18" charset="0"/>
                <a:cs typeface="Times New Roman" pitchFamily="18" charset="0"/>
              </a:rPr>
              <a:t>Nhiều</a:t>
            </a:r>
            <a:r>
              <a:rPr lang="en-US" sz="3600" b="1" kern="0" dirty="0">
                <a:solidFill>
                  <a:srgbClr val="002060"/>
                </a:solidFill>
                <a:effectLst/>
                <a:latin typeface="Times New Roman" pitchFamily="18" charset="0"/>
                <a:cs typeface="Times New Roman" pitchFamily="18" charset="0"/>
              </a:rPr>
              <a:t> </a:t>
            </a:r>
            <a:r>
              <a:rPr lang="en-US" sz="3600" b="1" kern="0" dirty="0" err="1">
                <a:solidFill>
                  <a:srgbClr val="002060"/>
                </a:solidFill>
                <a:effectLst/>
                <a:latin typeface="Times New Roman" pitchFamily="18" charset="0"/>
                <a:cs typeface="Times New Roman" pitchFamily="18" charset="0"/>
              </a:rPr>
              <a:t>tượng</a:t>
            </a:r>
            <a:r>
              <a:rPr lang="en-US" sz="3600" b="1" kern="0" dirty="0">
                <a:solidFill>
                  <a:srgbClr val="002060"/>
                </a:solidFill>
                <a:effectLst/>
                <a:latin typeface="Times New Roman" pitchFamily="18" charset="0"/>
                <a:cs typeface="Times New Roman" pitchFamily="18" charset="0"/>
              </a:rPr>
              <a:t> </a:t>
            </a:r>
            <a:r>
              <a:rPr lang="en-US" sz="3600" b="1" kern="0" dirty="0" err="1">
                <a:solidFill>
                  <a:srgbClr val="002060"/>
                </a:solidFill>
                <a:effectLst/>
                <a:latin typeface="Times New Roman" pitchFamily="18" charset="0"/>
                <a:cs typeface="Times New Roman" pitchFamily="18" charset="0"/>
              </a:rPr>
              <a:t>đài</a:t>
            </a:r>
            <a:r>
              <a:rPr lang="en-US" sz="3600" b="1" kern="0" dirty="0">
                <a:solidFill>
                  <a:srgbClr val="002060"/>
                </a:solidFill>
                <a:effectLst/>
                <a:latin typeface="Times New Roman" pitchFamily="18" charset="0"/>
                <a:cs typeface="Times New Roman" pitchFamily="18" charset="0"/>
              </a:rPr>
              <a:t>, </a:t>
            </a:r>
            <a:r>
              <a:rPr lang="en-US" sz="3600" b="1" kern="0" dirty="0" err="1">
                <a:solidFill>
                  <a:srgbClr val="002060"/>
                </a:solidFill>
                <a:effectLst/>
                <a:latin typeface="Times New Roman" pitchFamily="18" charset="0"/>
                <a:cs typeface="Times New Roman" pitchFamily="18" charset="0"/>
              </a:rPr>
              <a:t>sử</a:t>
            </a:r>
            <a:r>
              <a:rPr lang="en-US" sz="3600" b="1" kern="0" dirty="0">
                <a:solidFill>
                  <a:srgbClr val="002060"/>
                </a:solidFill>
                <a:effectLst/>
                <a:latin typeface="Times New Roman" pitchFamily="18" charset="0"/>
                <a:cs typeface="Times New Roman" pitchFamily="18" charset="0"/>
              </a:rPr>
              <a:t> </a:t>
            </a:r>
            <a:r>
              <a:rPr lang="en-US" sz="3600" b="1" kern="0" dirty="0" err="1">
                <a:solidFill>
                  <a:srgbClr val="002060"/>
                </a:solidFill>
                <a:effectLst/>
                <a:latin typeface="Times New Roman" pitchFamily="18" charset="0"/>
                <a:cs typeface="Times New Roman" pitchFamily="18" charset="0"/>
              </a:rPr>
              <a:t>sách</a:t>
            </a:r>
            <a:r>
              <a:rPr lang="en-US" sz="3600" b="1" kern="0" dirty="0">
                <a:solidFill>
                  <a:srgbClr val="002060"/>
                </a:solidFill>
                <a:effectLst/>
                <a:latin typeface="Times New Roman" pitchFamily="18" charset="0"/>
                <a:cs typeface="Times New Roman" pitchFamily="18" charset="0"/>
              </a:rPr>
              <a:t> </a:t>
            </a:r>
            <a:r>
              <a:rPr lang="en-US" sz="3600" b="1" kern="0" dirty="0" err="1">
                <a:solidFill>
                  <a:srgbClr val="002060"/>
                </a:solidFill>
                <a:effectLst/>
                <a:latin typeface="Times New Roman" pitchFamily="18" charset="0"/>
                <a:cs typeface="Times New Roman" pitchFamily="18" charset="0"/>
              </a:rPr>
              <a:t>đã</a:t>
            </a:r>
            <a:r>
              <a:rPr lang="en-US" sz="3600" b="1" kern="0" dirty="0">
                <a:solidFill>
                  <a:srgbClr val="002060"/>
                </a:solidFill>
                <a:effectLst/>
                <a:latin typeface="Times New Roman" pitchFamily="18" charset="0"/>
                <a:cs typeface="Times New Roman" pitchFamily="18" charset="0"/>
              </a:rPr>
              <a:t> </a:t>
            </a:r>
            <a:r>
              <a:rPr lang="en-US" sz="3600" b="1" kern="0" dirty="0" err="1">
                <a:solidFill>
                  <a:srgbClr val="002060"/>
                </a:solidFill>
                <a:effectLst/>
                <a:latin typeface="Times New Roman" pitchFamily="18" charset="0"/>
                <a:cs typeface="Times New Roman" pitchFamily="18" charset="0"/>
              </a:rPr>
              <a:t>ghi</a:t>
            </a:r>
            <a:r>
              <a:rPr lang="en-US" sz="3600" b="1" kern="0" dirty="0">
                <a:solidFill>
                  <a:srgbClr val="002060"/>
                </a:solidFill>
                <a:effectLst/>
                <a:latin typeface="Times New Roman" pitchFamily="18" charset="0"/>
                <a:cs typeface="Times New Roman" pitchFamily="18" charset="0"/>
              </a:rPr>
              <a:t> </a:t>
            </a:r>
            <a:r>
              <a:rPr lang="en-US" sz="3600" b="1" kern="0" dirty="0" err="1">
                <a:solidFill>
                  <a:srgbClr val="002060"/>
                </a:solidFill>
                <a:effectLst/>
                <a:latin typeface="Times New Roman" pitchFamily="18" charset="0"/>
                <a:cs typeface="Times New Roman" pitchFamily="18" charset="0"/>
              </a:rPr>
              <a:t>công</a:t>
            </a:r>
            <a:r>
              <a:rPr lang="en-US" sz="3600" b="1" kern="0" dirty="0">
                <a:solidFill>
                  <a:srgbClr val="002060"/>
                </a:solidFill>
                <a:effectLst/>
                <a:latin typeface="Times New Roman" pitchFamily="18" charset="0"/>
                <a:cs typeface="Times New Roman" pitchFamily="18" charset="0"/>
              </a:rPr>
              <a:t> </a:t>
            </a:r>
            <a:r>
              <a:rPr lang="en-US" sz="3600" b="1" kern="0" dirty="0" err="1">
                <a:solidFill>
                  <a:srgbClr val="002060"/>
                </a:solidFill>
                <a:effectLst/>
                <a:latin typeface="Times New Roman" pitchFamily="18" charset="0"/>
                <a:cs typeface="Times New Roman" pitchFamily="18" charset="0"/>
              </a:rPr>
              <a:t>ông</a:t>
            </a:r>
            <a:r>
              <a:rPr lang="en-US" sz="3600" b="1" kern="0" dirty="0">
                <a:solidFill>
                  <a:srgbClr val="002060"/>
                </a:solidFill>
                <a:effectLst/>
                <a:latin typeface="Times New Roman" pitchFamily="18" charset="0"/>
                <a:cs typeface="Times New Roman" pitchFamily="18" charset="0"/>
              </a:rPr>
              <a:t>. </a:t>
            </a:r>
          </a:p>
        </p:txBody>
      </p:sp>
      <p:pic>
        <p:nvPicPr>
          <p:cNvPr id="4" name="Picture 4" descr="Magellan%20mactan"/>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91344" y="-27384"/>
            <a:ext cx="5904657" cy="482453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4755922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4000" r="-4000"/>
          </a:stretch>
        </a:blipFill>
        <a:effectLst/>
      </p:bgPr>
    </p:bg>
    <p:spTree>
      <p:nvGrpSpPr>
        <p:cNvPr id="1" name=""/>
        <p:cNvGrpSpPr/>
        <p:nvPr/>
      </p:nvGrpSpPr>
      <p:grpSpPr>
        <a:xfrm>
          <a:off x="0" y="0"/>
          <a:ext cx="0" cy="0"/>
          <a:chOff x="0" y="0"/>
          <a:chExt cx="0" cy="0"/>
        </a:xfrm>
      </p:grpSpPr>
      <p:sp>
        <p:nvSpPr>
          <p:cNvPr id="2" name="TextBox 1"/>
          <p:cNvSpPr txBox="1"/>
          <p:nvPr/>
        </p:nvSpPr>
        <p:spPr>
          <a:xfrm>
            <a:off x="2198260" y="2558514"/>
            <a:ext cx="8218220" cy="1446550"/>
          </a:xfrm>
          <a:prstGeom prst="rect">
            <a:avLst/>
          </a:prstGeom>
          <a:solidFill>
            <a:srgbClr val="00B050"/>
          </a:solidFill>
        </p:spPr>
        <p:txBody>
          <a:bodyPr wrap="square" rtlCol="0">
            <a:spAutoFit/>
          </a:bodyPr>
          <a:lstStyle/>
          <a:p>
            <a:r>
              <a:rPr lang="en-US" sz="4400" b="1" dirty="0" err="1">
                <a:solidFill>
                  <a:srgbClr val="FFFF00"/>
                </a:solidFill>
                <a:latin typeface="Times New Roman" pitchFamily="18" charset="0"/>
                <a:cs typeface="Times New Roman" pitchFamily="18" charset="0"/>
              </a:rPr>
              <a:t>Câu</a:t>
            </a:r>
            <a:r>
              <a:rPr lang="en-US" sz="4400" b="1" dirty="0">
                <a:solidFill>
                  <a:srgbClr val="FFFF00"/>
                </a:solidFill>
                <a:latin typeface="Times New Roman" pitchFamily="18" charset="0"/>
                <a:cs typeface="Times New Roman" pitchFamily="18" charset="0"/>
              </a:rPr>
              <a:t> </a:t>
            </a:r>
            <a:r>
              <a:rPr lang="en-US" sz="4400" b="1" dirty="0" err="1">
                <a:solidFill>
                  <a:srgbClr val="FFFF00"/>
                </a:solidFill>
                <a:latin typeface="Times New Roman" pitchFamily="18" charset="0"/>
                <a:cs typeface="Times New Roman" pitchFamily="18" charset="0"/>
              </a:rPr>
              <a:t>chuyện</a:t>
            </a:r>
            <a:r>
              <a:rPr lang="en-US" sz="4400" b="1" dirty="0">
                <a:solidFill>
                  <a:srgbClr val="FFFF00"/>
                </a:solidFill>
                <a:latin typeface="Times New Roman" pitchFamily="18" charset="0"/>
                <a:cs typeface="Times New Roman" pitchFamily="18" charset="0"/>
              </a:rPr>
              <a:t> </a:t>
            </a:r>
            <a:r>
              <a:rPr lang="en-US" sz="4400" b="1" dirty="0" err="1">
                <a:solidFill>
                  <a:srgbClr val="FFFF00"/>
                </a:solidFill>
                <a:latin typeface="Times New Roman" pitchFamily="18" charset="0"/>
                <a:cs typeface="Times New Roman" pitchFamily="18" charset="0"/>
              </a:rPr>
              <a:t>và</a:t>
            </a:r>
            <a:r>
              <a:rPr lang="en-US" sz="4400" b="1" dirty="0">
                <a:solidFill>
                  <a:srgbClr val="FFFF00"/>
                </a:solidFill>
                <a:latin typeface="Times New Roman" pitchFamily="18" charset="0"/>
                <a:cs typeface="Times New Roman" pitchFamily="18" charset="0"/>
              </a:rPr>
              <a:t> video clip </a:t>
            </a:r>
            <a:r>
              <a:rPr lang="en-US" sz="4400" b="1" dirty="0" err="1">
                <a:solidFill>
                  <a:srgbClr val="FFFF00"/>
                </a:solidFill>
                <a:latin typeface="Times New Roman" pitchFamily="18" charset="0"/>
                <a:cs typeface="Times New Roman" pitchFamily="18" charset="0"/>
              </a:rPr>
              <a:t>giúp</a:t>
            </a:r>
            <a:r>
              <a:rPr lang="en-US" sz="4400" b="1" dirty="0">
                <a:solidFill>
                  <a:srgbClr val="FFFF00"/>
                </a:solidFill>
                <a:latin typeface="Times New Roman" pitchFamily="18" charset="0"/>
                <a:cs typeface="Times New Roman" pitchFamily="18" charset="0"/>
              </a:rPr>
              <a:t> </a:t>
            </a:r>
            <a:r>
              <a:rPr lang="en-US" sz="4400" b="1" dirty="0" err="1">
                <a:solidFill>
                  <a:srgbClr val="FFFF00"/>
                </a:solidFill>
                <a:latin typeface="Times New Roman" pitchFamily="18" charset="0"/>
                <a:cs typeface="Times New Roman" pitchFamily="18" charset="0"/>
              </a:rPr>
              <a:t>em</a:t>
            </a:r>
            <a:r>
              <a:rPr lang="en-US" sz="4400" b="1" dirty="0">
                <a:solidFill>
                  <a:srgbClr val="FFFF00"/>
                </a:solidFill>
                <a:latin typeface="Times New Roman" pitchFamily="18" charset="0"/>
                <a:cs typeface="Times New Roman" pitchFamily="18" charset="0"/>
              </a:rPr>
              <a:t> </a:t>
            </a:r>
            <a:r>
              <a:rPr lang="en-US" sz="4400" b="1" dirty="0" err="1">
                <a:solidFill>
                  <a:srgbClr val="FFFF00"/>
                </a:solidFill>
                <a:latin typeface="Times New Roman" pitchFamily="18" charset="0"/>
                <a:cs typeface="Times New Roman" pitchFamily="18" charset="0"/>
              </a:rPr>
              <a:t>hiểu</a:t>
            </a:r>
            <a:r>
              <a:rPr lang="en-US" sz="4400" b="1" dirty="0">
                <a:solidFill>
                  <a:srgbClr val="FFFF00"/>
                </a:solidFill>
                <a:latin typeface="Times New Roman" pitchFamily="18" charset="0"/>
                <a:cs typeface="Times New Roman" pitchFamily="18" charset="0"/>
              </a:rPr>
              <a:t> </a:t>
            </a:r>
            <a:r>
              <a:rPr lang="en-US" sz="4400" b="1" dirty="0" err="1">
                <a:solidFill>
                  <a:srgbClr val="FFFF00"/>
                </a:solidFill>
                <a:latin typeface="Times New Roman" pitchFamily="18" charset="0"/>
                <a:cs typeface="Times New Roman" pitchFamily="18" charset="0"/>
              </a:rPr>
              <a:t>gì</a:t>
            </a:r>
            <a:r>
              <a:rPr lang="en-US" sz="4400" b="1" dirty="0">
                <a:solidFill>
                  <a:srgbClr val="FFFF00"/>
                </a:solidFill>
                <a:latin typeface="Times New Roman" pitchFamily="18" charset="0"/>
                <a:cs typeface="Times New Roman" pitchFamily="18" charset="0"/>
              </a:rPr>
              <a:t> </a:t>
            </a:r>
            <a:r>
              <a:rPr lang="en-US" sz="4400" b="1" dirty="0" err="1">
                <a:solidFill>
                  <a:srgbClr val="FFFF00"/>
                </a:solidFill>
                <a:latin typeface="Times New Roman" pitchFamily="18" charset="0"/>
                <a:cs typeface="Times New Roman" pitchFamily="18" charset="0"/>
              </a:rPr>
              <a:t>về</a:t>
            </a:r>
            <a:r>
              <a:rPr lang="en-US" sz="4400" b="1" dirty="0">
                <a:solidFill>
                  <a:srgbClr val="FFFF00"/>
                </a:solidFill>
                <a:latin typeface="Times New Roman" pitchFamily="18" charset="0"/>
                <a:cs typeface="Times New Roman" pitchFamily="18" charset="0"/>
              </a:rPr>
              <a:t> </a:t>
            </a:r>
            <a:r>
              <a:rPr lang="en-US" sz="4400" b="1" dirty="0" err="1">
                <a:solidFill>
                  <a:srgbClr val="FFFF00"/>
                </a:solidFill>
                <a:latin typeface="Times New Roman" pitchFamily="18" charset="0"/>
                <a:cs typeface="Times New Roman" pitchFamily="18" charset="0"/>
              </a:rPr>
              <a:t>các</a:t>
            </a:r>
            <a:r>
              <a:rPr lang="en-US" sz="4400" b="1" dirty="0">
                <a:solidFill>
                  <a:srgbClr val="FFFF00"/>
                </a:solidFill>
                <a:latin typeface="Times New Roman" pitchFamily="18" charset="0"/>
                <a:cs typeface="Times New Roman" pitchFamily="18" charset="0"/>
              </a:rPr>
              <a:t> </a:t>
            </a:r>
            <a:r>
              <a:rPr lang="en-US" sz="4400" b="1" dirty="0" err="1">
                <a:solidFill>
                  <a:srgbClr val="FFFF00"/>
                </a:solidFill>
                <a:latin typeface="Times New Roman" pitchFamily="18" charset="0"/>
                <a:cs typeface="Times New Roman" pitchFamily="18" charset="0"/>
              </a:rPr>
              <a:t>nhà</a:t>
            </a:r>
            <a:r>
              <a:rPr lang="en-US" sz="4400" b="1" dirty="0">
                <a:solidFill>
                  <a:srgbClr val="FFFF00"/>
                </a:solidFill>
                <a:latin typeface="Times New Roman" pitchFamily="18" charset="0"/>
                <a:cs typeface="Times New Roman" pitchFamily="18" charset="0"/>
              </a:rPr>
              <a:t> </a:t>
            </a:r>
            <a:r>
              <a:rPr lang="en-US" sz="4400" b="1" dirty="0" err="1">
                <a:solidFill>
                  <a:srgbClr val="FFFF00"/>
                </a:solidFill>
                <a:latin typeface="Times New Roman" pitchFamily="18" charset="0"/>
                <a:cs typeface="Times New Roman" pitchFamily="18" charset="0"/>
              </a:rPr>
              <a:t>thám</a:t>
            </a:r>
            <a:r>
              <a:rPr lang="en-US" sz="4400" b="1" dirty="0">
                <a:solidFill>
                  <a:srgbClr val="FFFF00"/>
                </a:solidFill>
                <a:latin typeface="Times New Roman" pitchFamily="18" charset="0"/>
                <a:cs typeface="Times New Roman" pitchFamily="18" charset="0"/>
              </a:rPr>
              <a:t> </a:t>
            </a:r>
            <a:r>
              <a:rPr lang="en-US" sz="4400" b="1" dirty="0" err="1">
                <a:solidFill>
                  <a:srgbClr val="FFFF00"/>
                </a:solidFill>
                <a:latin typeface="Times New Roman" pitchFamily="18" charset="0"/>
                <a:cs typeface="Times New Roman" pitchFamily="18" charset="0"/>
              </a:rPr>
              <a:t>hiểm</a:t>
            </a:r>
            <a:r>
              <a:rPr lang="en-US" sz="4400" b="1" dirty="0">
                <a:solidFill>
                  <a:srgbClr val="FFFF00"/>
                </a:solidFill>
                <a:latin typeface="Times New Roman" pitchFamily="18" charset="0"/>
                <a:cs typeface="Times New Roman" pitchFamily="18" charset="0"/>
              </a:rPr>
              <a:t>?</a:t>
            </a:r>
          </a:p>
        </p:txBody>
      </p:sp>
      <p:sp>
        <p:nvSpPr>
          <p:cNvPr id="4" name="TextBox 3"/>
          <p:cNvSpPr txBox="1"/>
          <p:nvPr/>
        </p:nvSpPr>
        <p:spPr>
          <a:xfrm>
            <a:off x="1846384" y="1986689"/>
            <a:ext cx="9433048" cy="3118996"/>
          </a:xfrm>
          <a:prstGeom prst="rect">
            <a:avLst/>
          </a:prstGeom>
          <a:solidFill>
            <a:srgbClr val="FFFFCC"/>
          </a:solidFill>
          <a:ln>
            <a:noFill/>
          </a:ln>
        </p:spPr>
        <p:txBody>
          <a:bodyPr wrap="square" rtlCol="0">
            <a:spAutoFit/>
          </a:bodyPr>
          <a:lstStyle/>
          <a:p>
            <a:r>
              <a:rPr lang="en-US" sz="4800" b="1" dirty="0" err="1">
                <a:latin typeface="Times New Roman" pitchFamily="18" charset="0"/>
                <a:cs typeface="Times New Roman" pitchFamily="18" charset="0"/>
              </a:rPr>
              <a:t>Họ</a:t>
            </a:r>
            <a:r>
              <a:rPr lang="en-US" sz="4800" b="1" dirty="0">
                <a:latin typeface="Times New Roman" pitchFamily="18" charset="0"/>
                <a:cs typeface="Times New Roman" pitchFamily="18" charset="0"/>
              </a:rPr>
              <a:t> </a:t>
            </a:r>
            <a:r>
              <a:rPr lang="en-US" sz="4800" b="1" dirty="0" err="1">
                <a:latin typeface="Times New Roman" pitchFamily="18" charset="0"/>
                <a:cs typeface="Times New Roman" pitchFamily="18" charset="0"/>
              </a:rPr>
              <a:t>rất</a:t>
            </a:r>
            <a:r>
              <a:rPr lang="en-US" sz="4800" b="1" dirty="0">
                <a:latin typeface="Times New Roman" pitchFamily="18" charset="0"/>
                <a:cs typeface="Times New Roman" pitchFamily="18" charset="0"/>
              </a:rPr>
              <a:t> </a:t>
            </a:r>
            <a:r>
              <a:rPr lang="en-US" sz="4800" b="1" dirty="0" err="1">
                <a:latin typeface="Times New Roman" pitchFamily="18" charset="0"/>
                <a:cs typeface="Times New Roman" pitchFamily="18" charset="0"/>
              </a:rPr>
              <a:t>dũng</a:t>
            </a:r>
            <a:r>
              <a:rPr lang="en-US" sz="4800" b="1" dirty="0">
                <a:latin typeface="Times New Roman" pitchFamily="18" charset="0"/>
                <a:cs typeface="Times New Roman" pitchFamily="18" charset="0"/>
              </a:rPr>
              <a:t> </a:t>
            </a:r>
            <a:r>
              <a:rPr lang="en-US" sz="4800" b="1" dirty="0" err="1">
                <a:latin typeface="Times New Roman" pitchFamily="18" charset="0"/>
                <a:cs typeface="Times New Roman" pitchFamily="18" charset="0"/>
              </a:rPr>
              <a:t>cảm</a:t>
            </a:r>
            <a:r>
              <a:rPr lang="en-US" sz="4800" b="1" dirty="0">
                <a:latin typeface="Times New Roman" pitchFamily="18" charset="0"/>
                <a:cs typeface="Times New Roman" pitchFamily="18" charset="0"/>
              </a:rPr>
              <a:t>, </a:t>
            </a:r>
            <a:r>
              <a:rPr lang="en-US" sz="4800" b="1" dirty="0" err="1">
                <a:latin typeface="Times New Roman" pitchFamily="18" charset="0"/>
                <a:cs typeface="Times New Roman" pitchFamily="18" charset="0"/>
              </a:rPr>
              <a:t>kiên</a:t>
            </a:r>
            <a:r>
              <a:rPr lang="en-US" sz="4800" b="1" dirty="0">
                <a:latin typeface="Times New Roman" pitchFamily="18" charset="0"/>
                <a:cs typeface="Times New Roman" pitchFamily="18" charset="0"/>
              </a:rPr>
              <a:t> </a:t>
            </a:r>
            <a:r>
              <a:rPr lang="en-US" sz="4800" b="1" dirty="0" err="1">
                <a:latin typeface="Times New Roman" pitchFamily="18" charset="0"/>
                <a:cs typeface="Times New Roman" pitchFamily="18" charset="0"/>
              </a:rPr>
              <a:t>trì</a:t>
            </a:r>
            <a:r>
              <a:rPr lang="en-US" sz="4800" b="1" dirty="0">
                <a:latin typeface="Times New Roman" pitchFamily="18" charset="0"/>
                <a:cs typeface="Times New Roman" pitchFamily="18" charset="0"/>
              </a:rPr>
              <a:t>, ham </a:t>
            </a:r>
            <a:r>
              <a:rPr lang="en-US" sz="4800" b="1" dirty="0" err="1">
                <a:latin typeface="Times New Roman" pitchFamily="18" charset="0"/>
                <a:cs typeface="Times New Roman" pitchFamily="18" charset="0"/>
              </a:rPr>
              <a:t>hiểu</a:t>
            </a:r>
            <a:r>
              <a:rPr lang="en-US" sz="4800" b="1" dirty="0">
                <a:latin typeface="Times New Roman" pitchFamily="18" charset="0"/>
                <a:cs typeface="Times New Roman" pitchFamily="18" charset="0"/>
              </a:rPr>
              <a:t> </a:t>
            </a:r>
            <a:r>
              <a:rPr lang="en-US" sz="4800" b="1" dirty="0" err="1">
                <a:latin typeface="Times New Roman" pitchFamily="18" charset="0"/>
                <a:cs typeface="Times New Roman" pitchFamily="18" charset="0"/>
              </a:rPr>
              <a:t>biết</a:t>
            </a:r>
            <a:r>
              <a:rPr lang="en-US" sz="4800" b="1" dirty="0">
                <a:latin typeface="Times New Roman" pitchFamily="18" charset="0"/>
                <a:cs typeface="Times New Roman" pitchFamily="18" charset="0"/>
              </a:rPr>
              <a:t>, </a:t>
            </a:r>
            <a:r>
              <a:rPr lang="en-US" sz="4800" b="1" dirty="0" err="1">
                <a:latin typeface="Times New Roman" pitchFamily="18" charset="0"/>
                <a:cs typeface="Times New Roman" pitchFamily="18" charset="0"/>
              </a:rPr>
              <a:t>thích</a:t>
            </a:r>
            <a:r>
              <a:rPr lang="en-US" sz="4800" b="1" dirty="0">
                <a:latin typeface="Times New Roman" pitchFamily="18" charset="0"/>
                <a:cs typeface="Times New Roman" pitchFamily="18" charset="0"/>
              </a:rPr>
              <a:t> </a:t>
            </a:r>
            <a:r>
              <a:rPr lang="en-US" sz="4800" b="1" dirty="0" err="1">
                <a:latin typeface="Times New Roman" pitchFamily="18" charset="0"/>
                <a:cs typeface="Times New Roman" pitchFamily="18" charset="0"/>
              </a:rPr>
              <a:t>khám</a:t>
            </a:r>
            <a:r>
              <a:rPr lang="en-US" sz="4800" b="1" dirty="0">
                <a:latin typeface="Times New Roman" pitchFamily="18" charset="0"/>
                <a:cs typeface="Times New Roman" pitchFamily="18" charset="0"/>
              </a:rPr>
              <a:t> </a:t>
            </a:r>
            <a:r>
              <a:rPr lang="en-US" sz="4800" b="1" dirty="0" err="1">
                <a:latin typeface="Times New Roman" pitchFamily="18" charset="0"/>
                <a:cs typeface="Times New Roman" pitchFamily="18" charset="0"/>
              </a:rPr>
              <a:t>phá</a:t>
            </a:r>
            <a:r>
              <a:rPr lang="en-US" sz="4800" b="1" dirty="0">
                <a:latin typeface="Times New Roman" pitchFamily="18" charset="0"/>
                <a:cs typeface="Times New Roman" pitchFamily="18" charset="0"/>
              </a:rPr>
              <a:t> </a:t>
            </a:r>
            <a:r>
              <a:rPr lang="en-US" sz="4800" b="1" dirty="0" err="1">
                <a:latin typeface="Times New Roman" pitchFamily="18" charset="0"/>
                <a:cs typeface="Times New Roman" pitchFamily="18" charset="0"/>
              </a:rPr>
              <a:t>cái</a:t>
            </a:r>
            <a:r>
              <a:rPr lang="en-US" sz="4800" b="1" dirty="0">
                <a:latin typeface="Times New Roman" pitchFamily="18" charset="0"/>
                <a:cs typeface="Times New Roman" pitchFamily="18" charset="0"/>
              </a:rPr>
              <a:t> </a:t>
            </a:r>
            <a:r>
              <a:rPr lang="en-US" sz="4800" b="1" dirty="0" err="1">
                <a:latin typeface="Times New Roman" pitchFamily="18" charset="0"/>
                <a:cs typeface="Times New Roman" pitchFamily="18" charset="0"/>
              </a:rPr>
              <a:t>mới</a:t>
            </a:r>
            <a:r>
              <a:rPr lang="en-US" sz="4800" b="1" dirty="0">
                <a:latin typeface="Times New Roman" pitchFamily="18" charset="0"/>
                <a:cs typeface="Times New Roman" pitchFamily="18" charset="0"/>
              </a:rPr>
              <a:t>, </a:t>
            </a:r>
            <a:r>
              <a:rPr lang="en-US" sz="4800" b="1" dirty="0" err="1">
                <a:latin typeface="Times New Roman" pitchFamily="18" charset="0"/>
                <a:cs typeface="Times New Roman" pitchFamily="18" charset="0"/>
              </a:rPr>
              <a:t>có</a:t>
            </a:r>
            <a:r>
              <a:rPr lang="en-US" sz="4800" b="1" dirty="0">
                <a:latin typeface="Times New Roman" pitchFamily="18" charset="0"/>
                <a:cs typeface="Times New Roman" pitchFamily="18" charset="0"/>
              </a:rPr>
              <a:t> </a:t>
            </a:r>
            <a:r>
              <a:rPr lang="en-US" sz="4800" b="1" dirty="0" err="1">
                <a:latin typeface="Times New Roman" pitchFamily="18" charset="0"/>
                <a:cs typeface="Times New Roman" pitchFamily="18" charset="0"/>
              </a:rPr>
              <a:t>những</a:t>
            </a:r>
            <a:r>
              <a:rPr lang="en-US" sz="4800" b="1" dirty="0">
                <a:latin typeface="Times New Roman" pitchFamily="18" charset="0"/>
                <a:cs typeface="Times New Roman" pitchFamily="18" charset="0"/>
              </a:rPr>
              <a:t> </a:t>
            </a:r>
            <a:r>
              <a:rPr lang="en-US" sz="4800" b="1" dirty="0" err="1">
                <a:latin typeface="Times New Roman" pitchFamily="18" charset="0"/>
                <a:cs typeface="Times New Roman" pitchFamily="18" charset="0"/>
              </a:rPr>
              <a:t>thành</a:t>
            </a:r>
            <a:r>
              <a:rPr lang="en-US" sz="4800" b="1" dirty="0">
                <a:latin typeface="Times New Roman" pitchFamily="18" charset="0"/>
                <a:cs typeface="Times New Roman" pitchFamily="18" charset="0"/>
              </a:rPr>
              <a:t> </a:t>
            </a:r>
            <a:r>
              <a:rPr lang="en-US" sz="4800" b="1" dirty="0" err="1">
                <a:latin typeface="Times New Roman" pitchFamily="18" charset="0"/>
                <a:cs typeface="Times New Roman" pitchFamily="18" charset="0"/>
              </a:rPr>
              <a:t>tựu</a:t>
            </a:r>
            <a:r>
              <a:rPr lang="en-US" sz="4800" b="1" dirty="0">
                <a:latin typeface="Times New Roman" pitchFamily="18" charset="0"/>
                <a:cs typeface="Times New Roman" pitchFamily="18" charset="0"/>
              </a:rPr>
              <a:t> </a:t>
            </a:r>
            <a:r>
              <a:rPr lang="en-US" sz="4800" b="1" dirty="0" err="1">
                <a:latin typeface="Times New Roman" pitchFamily="18" charset="0"/>
                <a:cs typeface="Times New Roman" pitchFamily="18" charset="0"/>
              </a:rPr>
              <a:t>mang</a:t>
            </a:r>
            <a:r>
              <a:rPr lang="en-US" sz="4800" b="1" dirty="0">
                <a:latin typeface="Times New Roman" pitchFamily="18" charset="0"/>
                <a:cs typeface="Times New Roman" pitchFamily="18" charset="0"/>
              </a:rPr>
              <a:t> ý </a:t>
            </a:r>
            <a:r>
              <a:rPr lang="en-US" sz="4800" b="1" dirty="0" err="1">
                <a:latin typeface="Times New Roman" pitchFamily="18" charset="0"/>
                <a:cs typeface="Times New Roman" pitchFamily="18" charset="0"/>
              </a:rPr>
              <a:t>nghĩa</a:t>
            </a:r>
            <a:r>
              <a:rPr lang="en-US" sz="4800" b="1" dirty="0">
                <a:latin typeface="Times New Roman" pitchFamily="18" charset="0"/>
                <a:cs typeface="Times New Roman" pitchFamily="18" charset="0"/>
              </a:rPr>
              <a:t> </a:t>
            </a:r>
            <a:r>
              <a:rPr lang="en-US" sz="4800" b="1" dirty="0" err="1">
                <a:latin typeface="Times New Roman" pitchFamily="18" charset="0"/>
                <a:cs typeface="Times New Roman" pitchFamily="18" charset="0"/>
              </a:rPr>
              <a:t>lớn</a:t>
            </a:r>
            <a:r>
              <a:rPr lang="en-US" sz="4800" b="1" dirty="0">
                <a:latin typeface="Times New Roman" pitchFamily="18" charset="0"/>
                <a:cs typeface="Times New Roman" pitchFamily="18" charset="0"/>
              </a:rPr>
              <a:t> </a:t>
            </a:r>
            <a:r>
              <a:rPr lang="en-US" sz="4800" b="1" dirty="0" err="1">
                <a:latin typeface="Times New Roman" pitchFamily="18" charset="0"/>
                <a:cs typeface="Times New Roman" pitchFamily="18" charset="0"/>
              </a:rPr>
              <a:t>cho</a:t>
            </a:r>
            <a:r>
              <a:rPr lang="en-US" sz="4800" b="1" dirty="0">
                <a:latin typeface="Times New Roman" pitchFamily="18" charset="0"/>
                <a:cs typeface="Times New Roman" pitchFamily="18" charset="0"/>
              </a:rPr>
              <a:t> con </a:t>
            </a:r>
            <a:r>
              <a:rPr lang="en-US" sz="4800" b="1" dirty="0" err="1">
                <a:latin typeface="Times New Roman" pitchFamily="18" charset="0"/>
                <a:cs typeface="Times New Roman" pitchFamily="18" charset="0"/>
              </a:rPr>
              <a:t>người</a:t>
            </a:r>
            <a:r>
              <a:rPr lang="en-US" sz="4800" b="1" dirty="0">
                <a:latin typeface="Times New Roman" pitchFamily="18" charset="0"/>
                <a:cs typeface="Times New Roman" pitchFamily="18" charset="0"/>
              </a:rPr>
              <a:t>.</a:t>
            </a:r>
          </a:p>
        </p:txBody>
      </p:sp>
      <p:sp>
        <p:nvSpPr>
          <p:cNvPr id="5" name="AutoShape 2" descr="data:image/png;base64,iVBORw0KGgoAAAANSUhEUgAAAbYAAAAgCAMAAABJn62oAAACfFBMVEX///+1AGvn972lAP8AAACEAITnnAAxSv//Skro/xAz/0WpAP//Qr2HAIf/TEwyTP//5FzwogC7AG7t/sIjVSf/4FtiE2L5+fmMAIzi4uIxSvnm6ei+AHD/RMXw8PDn6eTblAdQAISmchO+pkf/6V53gF5aAC3e/w0AHgDIyMghISH1pQD0/8eRhJBvD2+8v7wAhA6yqbFdFV3b1ttdAF1PWkJTGFNGQ0xgTF/M/wUh5DP0/w7BN5DewVA/AD8AKwCRMzNNWlXpy1QxHzHNiwuZDlxDG0N9B30YIhgnICcu3Tw2HjaoCWQAABl5aXgx9kFlGUGsNIGzv5N6TQCzehEvKSB1d3XDhQ5YKSnZQkIAVwpKGkp4FLZMOR6ID9CEE1FkSBwiAAAHkyO8PDwAEyIrAClGQloAACt9WBkZuS4MSBF5Li7X5rAANwAAcgA2ODfePKURKbWlq6mHejxCNB86AGdvFqhGJTmJLmilsIhbYE0fL5wAHR2ZCesAEQB1K1qv4QtxcHMADXgQAABdUy4dABofyTMffSaSfJGNko0ATAAAZQAAkwSnm6Y7RzxfKiosPbxjPABJKQAqrTSrvBhGUFqJFxd4hAAUADQAABBla19KAQGTXgBAACKMl3A1MjuEAFsMG3KqODgqLgCZnpQfJQ17iQDB1BZveR1dKEmaqRpLHGxkbU4mL3caKzpdAAApRjcqJwA6QQAoAEEhMiEAAExgPV90W3MpSSplAEc0PyI9ABI7XxCsl0J8dzZkjQ40QhAhJE5ZGoONtwBhYBh0mwArP9gqCzYuABtwLS1CEiQGPT0pOJaeywdojTQeH0dCTimSkgytrQA1IyPQ7b6gAAAcJ0lEQVRogZWbi0MTR/7Ao25QFhIISB4GUp5CAmFBUEJ4GQKEBJIo8hBEwACFUBQuoKgVFIVw8UGxiAoVqFaL2tZr1WtPWq1tLba99uqVf+j3/c7u5gGhvd8oIbszOzvf+cz3NbsIBN6ieosUpUywUVFCuXDwoEalVAarwhL8QhlXu3HXpAdmvKqqfn3nSqXKUFU1q96we278Crb8P+tUCqXri8OHPao/Hx4vhmsQ2ypU64bPzt668wG1QaZNZXjw4Kc/F03GDT5Y3wxz+jwp//Qwwa5loFAfXL/+nlh88Pr1I67AuzOVO0mhGGb91KiZ+q9J7df1QbsWqKBvD9VZ3LlLLjQXF1cGdpFDFRdrRPI9xcWdlAtaBp9chjGnkHLvinptnZKxcnXZ64annLl64P3a9LLDBw5Qo0yw4bNFAXWj1IED7zekN7x/4EBeYDv13ScJpOxm1osI4lFsLcXkrBHtww81cXH7n334bGPRGO3jb2/cuPHt/bfV6/p2zf5taseOCCgrU5Rrba3C4/m6sb39zh1gJhavisWNRwLGZdjZGhuFpbx1p2HtumGo1tZqUlvdesQTZFie+uLc3NwKkzxzl9xUIZfn1gfUz2XK5VVC+R6oPwTtOuuDrav63adORZPSW0Ot4SabSTmVwdadWlhcw4U5IJEkArbu9PTB2sTaWzOeIEMUuDwzt6D2cEh6ImC7lZ5+K2COGKp5OAzLluaWm+uunzve3EJqw1qalwNub+iPi3sQHneyP67wZGFh4bNgormoa6GpoaHwc+3ayBoyrgsrWyO2RuzYuhX+r1wIrK03/Lt925mDjeJfxufnrb80HhS3H6T8Bze5c1PUJrZEbXrWF7hmmLTyKF8ttVaoSUNaZq7GKDdZu252db0WHpIfMlb6zztTadwjrxC+7oJ6q0lorMzNfGqYXNNLfeXm6OjNbIley23x083eus0L5gBbo3pUdxhQtK3ODg5aE9Pb6rrjL8zMBKJV5s1Y4w/UtaXXWlcHZ1fbym5Bu0d+bZi04bAtbAFya0U0HN/C124Jay5R+l83tB+wVdwsLn79Ojx8KK2wv2StaC5rKkBLzQ8lZdaPDBje+hVAxkLD/5QfdNeR97ZBETce7BhIhpL0ZmxZ0yj205u+fbGb/Mq8QqngyYHD8LRG+dcGqvIotUsuEoEFNN5Lws4HxsaWzXIT5ZsTNWUSmpfHxp6Te1caufaUn0YqFMrFXh4My81/3vtSMjb7lU/VCoVvYVGAqmNsbCw5Jjm5VAMIJSESsIKU3/UasKF4tq1OU4SDGFseO3M4vZbydqKmvNSQzPCnfk5M8dZbxi3+tc2+rtUXwsONL8desqIhwrjwuLiT8/7GhqFQ0wi0fPi3ZFMquL4VX5w/f/uzKeC2gvAiwFb+zQ8bc729USxub29v/Ck5JiYpJrIopmgnGMx676rt46mVw0/1vn07d/JMlQbwaPsIt3JO38oDsNXnSk0ioVQqzR0oLY0pLUpOSn7+iVRafNfbwlMszf0EkJYWxcSUlo5lQluRKFOa61s1ORS6rRrg1tvLcUvxx5bHU6vBjwVou9s7MWo0jGPJRTGlSZFw6wO1iYnxkvjE2jp/7LXkHBjQ58lJkUWlkcnJL+Dofe8cqU9wXFqGgUvL9+DERrgBMFZ0acNcHeF23CcaGEYTES0yKSZ5DKxkYVxcf+F+f21VX0sNRXULXYKfgqX7H9/4tov0rVh+NyJiR8S7UxERU79uRWwREX/zWRmPYW/7mb17z7S3//IcZUNyMUlv7rTvNfDLLS+W06ehqE1R+8rRibHcwOfBQWwrchsibaJi/bEpPZPSQ8ZDFWaptK6oCLFFwrwkaaRSr056xqW5y0mlz2MItqIiq1SqOXTIvGeXwcMtGzVVA45r80JNdDS4N0ItI8Xfv+ZlsJoY3Re9OSOlF10cz42x1iYefl4E2CJBqMjSsVuJbYe72w7Xajz8DOR4HtXiubbExOVSHF5pTFFS0fPBxFqvSVKcCCPcwk60ALUT6MSaX5LYg6HQqQ0Dt7CEFs6IerF55gsLQbRIInZMTJGxsFBz8qRx//7PPT47rr5WgNhSU+8vhaZeexiaWhD6sAq4qb54l/i0rcBt5TP8FvHZI/Mgj6T+a7F4WyMUsXgvzFsMlMiYseQXYrH4H1wbV6XRXB7LYosdquZsIXLr28lqGHL7JQqh7Vs19/k0YbIYVM0ERS4fTMaZw96fl67KRaY+rsm4UCQHC1aKt42JjEyuksvxAqHQVNzHU2OpABCCLTqjbpJa9FFzUZN9Nahw0ZMZGac5Y1rJcqtvkEiuxkQmJUWORUZGxiQPxKeHlJWVgXLVdrDDVHagqsG5kHQJWlIif2lkZJtEUjbKi6H5/RCCA2xhLQmcLfxI4efzPkFs2GKLuWKEV/WfwCK+SX6OSwZuH5NcATayv78/PLz/2VN+8DJj3fKrAjSRN5YKlh6GkuDkYZdK8NZ5Yhi37oj4dWXqNvx+VwPq9u7NSRlHDf2auLHxzOpBa3IpciuNSX4+Lt4mvkOxC+ongqM6qrq6ovqB14fB4GRfc9YTuFV3VsMvTXlsbOuREY43+DWhUCgymXZVGl+/SB4gfYO1OCQXyTtZ4QwV8P31QDLihDWZNPbaWCk1AWyhUM5yY05xXg2QLCwAlRRNBqjbvVFeFyd7MzIWNL3Rvb19vSmcFd2ckUeIXoiXSG5Zk8mKGCiNfL46qOkuK5OEhIRIaimy5KlEchRf1q0ZHHyePMZNsaZbIglhI7e5mwnATHMCnFpC8/D3nL0MOwHqereFP9oznNACCD/ZA8r3xEpMkeEseLJDL5IjSwegUxD7AYYk4XHh4RBasktStvj4YUFBvgaUbOn+0tLHBanExxV8rEBsbDQSseO7j358PAVKR45uz+GwPSQaaX/n4Dt3xI3moqKiSFSHpBd7wddtO0imhShaVNS+1s5v/zNbHuuHTfA1H4zE7jvz4zfPWltJ09h9BnYlLyI1k9R86FCmPHesNBkWPBjDpLFc8F8mFtsc8XtjSaUxSVCdXPomE7KACqNUiNwMhAuPLTqDevkjVbPAatbm3fUyVhczWLNZY7h/nz0gjWcI8oYGcFJ1SWibIwHeQHd6fHd3R2IZkEo/QLBdTYfvZYkd3d3x6bfGYmAQMMVFSXXgBGvLAJtq7jixkGAcm3t+fGn2RpQnFIiNP9oy8s2P1pYEonxhwzfRdc/FoTN7BaJBl5GRpS8xCzg7VBiO3Eg4qZq5T9Sr4NrDH8dfWd8UQExC/NwNlcBzm8O28uvN3/LPPV4hWUDE1q3n0XTX70W10rSDTdyrufN0YOAFhj0/7QVsP7+3inawnEfz7Nv8/P/M7+MPP1eD8eYOqvd1/pB/7ptWXvl2sp6LguBCVFUhFQGKytxXAwMDEKkVPakCUuZi1i/XHzLCUcUTcChFUP8ytxIQC6VVoIQiKS5J2QyHLfpUykfn8n8z8yFl725cG3k1PNQUGN63p1P4Qyv6LuZqB2K7NZCcFAO9j7UdbktMl9R215VJJA0XWG0DMxo/2F0rSU/sruseg1alyRC6ILaOqyCG+rg3gLx3Lv+c5vsWHtucQLHbe/D9N+fyfzjOmcyw4S4UDRAV7n+QC/0lvXgx8Hh/GqRv4YUPzsZB/s0akhtswpZasDT+3z/+W3djKZSNKG9oBb+vkHwN/q38MzU//5vf3+WyABJNyvr2Nq6eAUMp1rzTuK1x753GM2Nv3vzcrkHDqYGp7eMxmV+fy8//4cNqXttaXYI+70F1cT4wreKZcmGJgsrcY64SQmAIhk9oem3KhUD/TS4wkZsyn5J5TUO/Zzy06w0kBpmZxdBqV6VJJBKazbukxIopP+UD+97e3fn5qV2THCg2muSjyOg+828wvLu8kYyu8WDOdqsMcFjjNctjg23xdfHx8WVdaBS7NYfjuaCIocraNN0hEkltVwPU18V3Ty4vV5ZputMhuAT/x0eRYc2vl1PzU98eHuZD/ScCdQL/fbjlPzABXVU8xuMoGhjEuKGT+18+flNS2H+2P7x/fxpk3+FG4/5C1kCrf0BIQO7hm8E//vhjZonN3+DEY8F3O7ayvm1rxHeP8+8/gUCS5cYlAX1nGgm1vejk9raLG/fiTsmd1VU4CfGiF1tsede5H6xe3UM03jowkh3533Z6c3I+mlT0mQGBKDNNCp9Co1C+i+yUVGn2AEoqB3M2kfCQpoLskEhFpip0hdISOCkyafqIaMoUb8KWQd3PX07J8KqXP7bNGTVdv/3GRy8IWUv8lqTWOhhSBgwgYauLB2LxHYkhmKNZ+TBR3UFyuUQrcXl1UBWSnlgrGezAiymZgg/+IUT8Jv+bcV9ifdyXGEChfsy3eg+xjgLVOqs5S3ZI9sf1P0DTiNzAuZmfspGk+hqbZqeGFrwZ+6/mJQlN4Cg19BXBRvQNwv93z1+AZCACT+zYcZ4duPI6Ujv4DqG2ihon3gbZtvjn9yDCBDTlXo0asj7b17rJHxvv6KIgmXvW4bWfm3by4b0rE6lVAjWhqapCKNqTKcqsMMlNZuBWDEs5F6gZTcArUyTdBb8qIIQU7arEq3K54aX4NkdSUvJ8YNYYyc29p2dTUhY2+2N7HwyiFVLp7m5JyGGITTTg0yQNGhKE8FEiGLN4DFA6GuBs2SBEIm3xklvdIekNyO2qTH2cV6+w5rTjCQkt/miavQfN3594ovEm5WAk1YVx4SeHgNEDgi38wVkft0JuyYCRJJwA28OuVx9/vISZAKbeBa8Es1NbWXWb+nUHkJt6l0SV4OrmWOSK64QaCU00jdsAG+CDH/HPB8WATT0fy/uvVnNsVLl3w2TeJdC0en1bdWz5g1ZvnUHhw8ZRA1xCgg0QoS7tkRNscqQmklaYEJsQ65CbJtOH7R6fYtcsZGSkLJziXV0NG5JMcurWu1BTlwFkeaP5qQex1VqRBuI6DBqF+EIkZR3IzYdtFLAlknaSxG74aIsHfPHAtyMx/apMNceBCjvRnADqdILn1kIJ1E/4FPtEc1jYJ80nvE3vIraTQxDsF54NJ9gAH+GmwXMcNpXuXCgbgzy8dgPyt4+X2AQg9No9gfo8uxM5hTnb1FQExy3CyuXqiK2RpQagWGyocdvE75ENLoplEzW0KdYI2baX25xMoOBDEkwLyltjubrYee+cILZdSE0o1AAWwEbQATejiTWSZrSImbtEBJtoj0ZEuEEsw2ETZHMpds0CGsbe6AVWv3q5ZJhiqyE7yJiM3hzde5rlFp0nQyPZTWgAMsQWUtbRgMF+GVrFGT9sYBixHdTXstgkbaRdG25wuaycPjVjpr1lC6dvYScYbySJ1CAHCNvyPRdJUrAiqXAjckJk+BN30oyhf/j+/XFebRN4SgrQJqY+vFZw7Rpo2X02JCm4oRYo/0niyKnvwDhGrNxbYblF/M7vsChmDAYDcWziVfwk2M60b8O8Ddson6I/qx6KjXqAGyHAjTWLGMAf4awn0iqvLGfroubnvFPCQN+TmayyyYUsNmkakqki28lMZQXaT/B9BJtQXmXCysxJuI7bxmAWeF3DaJKKZrll8NssKityA1rRKX2Yi/emkOa9mLepHtWhAazr5rBJEm+FYOmYmZnxbTB54OhRPJ5PvCXhsHV3YF7AbiffrQxjqW1JQ6MY9j3LLQETAGIlSR2c14DGIbfhEjbaOouc0iDgJ9oWR9QtvPBzmBHvHpX2owKiawVLXWRz6xXRvdD7Ckg8bpPon/Vvn62gj4uImJoV+BXldaT2Duvf0EDe2YsnDrLzthN9F+BgU+2o8lb8IIu9fp5YSPZ8azlhGlV9QRBQXASbhvVvmYiGfGXnbY4oF7BDQ4lfzdg412/LVLG4ADgINaAFGpWB21w1ed6VkYKsesEs9vq0spelytQChwYNIkBDCV8JnlHB2lJPzqOyEQMZkl6HetnALg1zS1hYMyja8CesnmEOEJawWwkm+iWqWTPr4sKMYYRpWDOXkiKr/ciukPVrRN0KA5/c3FsCv3atALJtNhPALa7QGzPgv1SnIXP7bCWCBJBTaCBXfj1v9ds5ZFQKEpYQatvQv21rXBV7seF2cSuE+lG/sPF+LJhLlppAVj8PyTUXXZZXE13cGfjIzcVikxvlROUQTSai8abbiBQ9GuvX2HaAzTc+hRmcWh9n+4hGnUpJ8T26Uc18mrKAxGp6Oa/Wm9F7j4vuAZukjYQgrF9rQzySGUHggysX8W8hIW3YBMIRVDz8zmFjZhMSkAyHbcuWPWEsNUxxwKlpeG+HHycSEtIUPmwaomKsXxvCE4VMwM2zP/r4xhIGIkvsBsnS/YLQ+zMk6pBN3rw5xeUA5OP2pMq3l5mnm1UpKIxFziAw8GjbWITc5hY+qmcoYij5QHH+iHeX1XDhJ19wiYnAiMpvl1eRp+sTuCihSE6cliiTuDm5USSUj3ObW8VyoQhR4WNSbJK2Sy4yga5Qujx+jDJqebKGDxBR5Z6OKv2fqSnVfoE/lE+XeQvqooBDN0FSxmIbTJekX50R1L+t8yYAebpRwSgEneltrCElbg4RSvjHkqq3Th9HNHxM2fLkCb9/p6CePPFmclisd/n3FgzP4lhUoGj9SCwNH9xcCBAN+la9fYMN/ENJynbt8eNF3xOjL1ZI1E8+bk+CHy5hrYzMOEFnqQRq8CWz7cjrAvFzYsi9r/+btMihMHZI8yVsUfMG/6UKvs+HbR90rS2p5KlR0/QkPmMwTI5AvCjKfDrJap7JNM7vtxo6TSZWEyfTsI1pBPwaTFcPPU35hHNRflzq4NrFEj6iokDx/LlFp/hvM8/Gl7Ea1rWI+VrI6iPwZAKBzW6hskkLhnLTX8F8gH8bh3pJ7SPWzx0ui+ceh46W6EB1nvihKQkwdB6zL5fbMuKCVZbm4rj197Ma9nkJxv391OeGyUDR8krAYC/eJ8/a8GFp6FJXwBPgu9xD0ogdO25DxKBtonXkvHbC7swifWT3bG9vb//Ao/wHhiMfeDweVtdzLruBGzNS7sMW+HTb5SO6z6ASaHvsn3M1Gqdbzz7LtU1U5ubmjqhdxZgRaDx+LwbA91k4mVvMMBS0KZnQktM9FovTb/5nfHn07lGInCfsWg6bw01C0hofNn9NdHk8eZB/NSSOKh7dSqx9f0JHam32aUsau7nldtpt+EWmmxisTUx8pKi/1QCJ9iPvGG32SzaZYO64T6nmBAGlyottuOuuQDnkcGd7RRvvh8DxQxCtsLDw6HrRdHQTnJth8zeSC2gDuvbcZnUtImLHaZVgtMnOYlNU6Dls2Wn2rGyGYQQqBvTtA7+HlA7a3an25W8QjQS+YeSa9yqbQSnwHNXT3GN3ppLmsNku0ZNqhlELFAwlzVz7KgjokklaySjwLST1drpplJXNTXf6VnXeAp+Q1dTjDNN6HlsWOzw+f4vuvbfmXRdFR2LZEZdakAO962jH21ht0ztoMolXmuhpgk2ly6J1ZIw5DNVQ6/f43GanL9kEsjnvbn/CGmyzfNaN+ZpSB/OV7RPtSH9hGisaE0Q0HW1vwlXIpmuQdt8PxCYbvL2VLV0ewehR2m0n2LIv09NoJAWuC3Y3j0OmOeL32DznspN2duZA/hZL3gKqXvsCkcwwTypiMV/zULTFzmGzWfRuglDXRDvM/CRSVGAsxXKj+LkGu3oUheuhnXa3TwYVtUBe8snoHWEEixP0tA+bm3aPqyF/yyANete/36SivOfqe2hHBQ6NhqkrgS99dosFjaSgaoKbVAEaTv+XHmx2J1a5uti3fMISRta8f6WguBeAIF+TVTnoaT9sMLF/JprO7sZzno8KCoBZQcEN49p3uyZPQxnsaQKflmd3W1htu+KGu1TJlFdGYM0GfxUNtA3+wXouaUozYFk/66N4evJo0yIuYw4VWh37NE3WUhOdVRW072AF5O6xKQV5E7RDb/MJIcvDYjx6FOQ9CnJbfNrmoC8z4IJ7KNJkHbXAoRLHInONgyH4l0ogWwQmlR6BqtNBN+mCX2Kz6924EkebLi7vhrL27SQYwySe/6jpaLZAdYkO0La/EE0Hy8cORHT/OvP721Dygl+odtMTNpmO5rApSmDRObVqKkvv7mTU2eteQBRw2Jw5anDd//qzCclx0o48FVnGrGBXLsFSasrW9kAHOiY7e6MXFAMmIFvNgJVxHL2SPQEWoWmt/Ff06Awu0k693h+bU51DOemLf9W7islWg1efvmTLqQKj4NAJRifsFvppjq3JAYZQnc0Ee8EUwhcUabSJtmyAg2tH63uuyI5thC2oaIiN1snAibiDzT2WHK1W+9UEbU+zVcBqJdhyLtM0rXc6LRYHpbZlOYOtN2hjcU/bxh20xQw9BHvJUKCACtslO12iq7BD1xw2C3TudjrBeeqYCuflP5WZK9rLziFmKMuNY8Kr/a9Rw02+hFFQ2u2wHvywWdxOWyf8qtxoeF5RmtyUSwuInE4n9A7G0UazY0SUrnH3sWBzZ6NBpj7biAVWH9wh6PS6oKICnAmlnQBrExRbUNHAtznpCluanp74CrrICXJdttOu11sctP3yNLSdQH1UUBanw03T20eyZYpjNB0UGwXj1R+z0JZpvV5PHML6Nllc185pMIwOdgfGVWJ3OPS0pQccxRXnhpYjoIA2TWejwdPTeofDHvC2p9YNN3FP0/YsNzombwLgph32LG549qDD8w7zMq3/SqAyXpymaRjaxAzYTBgjTTt7wK/bLKC1Qa4CNXPqnQ47+Cy4g/tKsJ51ehgb0Id5curta19S3Vg0sJdO+/RlO+2wQN/OYFOkzhu3ux32abi/nebky75sB4T0lzKVsWea1ge17tnQwA3T74aLHRWGYE0UeZ1ATQ/9OvW0nTdWNr0drnNfUcFYYUr+J21zImaV6u+AweIfkkBx6UrsMHswGhy/d6hqsBhg83F4ekfFBs6BLTnHyApVgd2HSExPQhI99jadrVJTPTR9Oagq9cHtYLVM2x1u/axuvWuH4vmyCZYsrCYcnsX2v4tW4tf3eF5wQ+myNYFqwcw67RNs1JSj7aTd4O+ysrLAWK4PwkibCjL7btriLNZu9AcIjPaom0Bz66f5Ubv+DhbDooe+YcTOimAWYG1Rd4IFmc7KApfjtvdo10yR5yvoCQYDNrLHO1TFl3oIBsnwOrV/7j8hyIeRwHjcMC7nV6ivrq8cFlBePEe7L+uCXq9tQqMMxt95ybahEdZ+edmN8QXYyPGgZIOLBs4VdBRYO5tsGwZTMkZ3LGuanj52qYR3vovTNJpaGpRk7SzxZfTYxSw9zH5a0JCFL4ztEnaddfGil49sxKJnO3dT2f8LNTTJJewVsCCpdbUqdQWugYljx/zqtDA8i96RVbL+TzrWFqW6c5r0rrfYL7Ktc46CeSPnnJR6A+ojl46BP8zK0qk3+HsbLAoI7ID9xKVjfcEbqLPT1oumKrl0DGftmG6Dv1jhminUadsple8vilTUdrb0aDe+RnWlZLtN9RehoEyRM7KdyvF/k5sp4Tov+csZ5Ysym78mLdg1KgXU56n8/yIKhgfndH81PK4xL+5RXtwr/P1GNuxAoVAtbi/JDvqHTP5DV2l7cJo2/JOoYKJB3xQcr+37/wA+HAtcx9dc0QAAAABJRU5ErkJggg=="/>
          <p:cNvSpPr>
            <a:spLocks noChangeAspect="1" noChangeArrowheads="1"/>
          </p:cNvSpPr>
          <p:nvPr/>
        </p:nvSpPr>
        <p:spPr bwMode="auto">
          <a:xfrm>
            <a:off x="1679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 name="AutoShape 4" descr="data:image/png;base64,iVBORw0KGgoAAAANSUhEUgAAAbYAAAAgCAMAAABJn62oAAACfFBMVEX///+1AGvn972lAP8AAACEAITnnAAxSv//Skro/xAz/0WpAP//Qr2HAIf/TEwyTP//5FzwogC7AG7t/sIjVSf/4FtiE2L5+fmMAIzi4uIxSvnm6ei+AHD/RMXw8PDn6eTblAdQAISmchO+pkf/6V53gF5aAC3e/w0AHgDIyMghISH1pQD0/8eRhJBvD2+8v7wAhA6yqbFdFV3b1ttdAF1PWkJTGFNGQ0xgTF/M/wUh5DP0/w7BN5DewVA/AD8AKwCRMzNNWlXpy1QxHzHNiwuZDlxDG0N9B30YIhgnICcu3Tw2HjaoCWQAABl5aXgx9kFlGUGsNIGzv5N6TQCzehEvKSB1d3XDhQ5YKSnZQkIAVwpKGkp4FLZMOR6ID9CEE1FkSBwiAAAHkyO8PDwAEyIrAClGQloAACt9WBkZuS4MSBF5Li7X5rAANwAAcgA2ODfePKURKbWlq6mHejxCNB86AGdvFqhGJTmJLmilsIhbYE0fL5wAHR2ZCesAEQB1K1qv4QtxcHMADXgQAABdUy4dABofyTMffSaSfJGNko0ATAAAZQAAkwSnm6Y7RzxfKiosPbxjPABJKQAqrTSrvBhGUFqJFxd4hAAUADQAABBla19KAQGTXgBAACKMl3A1MjuEAFsMG3KqODgqLgCZnpQfJQ17iQDB1BZveR1dKEmaqRpLHGxkbU4mL3caKzpdAAApRjcqJwA6QQAoAEEhMiEAAExgPV90W3MpSSplAEc0PyI9ABI7XxCsl0J8dzZkjQ40QhAhJE5ZGoONtwBhYBh0mwArP9gqCzYuABtwLS1CEiQGPT0pOJaeywdojTQeH0dCTimSkgytrQA1IyPQ7b6gAAAcJ0lEQVRogZWbi0MTR/7Ao25QFhIISB4GUp5CAmFBUEJ4GQKEBJIo8hBEwACFUBQuoKgVFIVw8UGxiAoVqFaL2tZr1WtPWq1tLba99uqVf+j3/c7u5gGhvd8oIbszOzvf+cz3NbsIBN6ieosUpUywUVFCuXDwoEalVAarwhL8QhlXu3HXpAdmvKqqfn3nSqXKUFU1q96we278Crb8P+tUCqXri8OHPao/Hx4vhmsQ2ypU64bPzt668wG1QaZNZXjw4Kc/F03GDT5Y3wxz+jwp//Qwwa5loFAfXL/+nlh88Pr1I67AuzOVO0mhGGb91KiZ+q9J7df1QbsWqKBvD9VZ3LlLLjQXF1cGdpFDFRdrRPI9xcWdlAtaBp9chjGnkHLvinptnZKxcnXZ64annLl64P3a9LLDBw5Qo0yw4bNFAXWj1IED7zekN7x/4EBeYDv13ScJpOxm1osI4lFsLcXkrBHtww81cXH7n334bGPRGO3jb2/cuPHt/bfV6/p2zf5taseOCCgrU5Rrba3C4/m6sb39zh1gJhavisWNRwLGZdjZGhuFpbx1p2HtumGo1tZqUlvdesQTZFie+uLc3NwKkzxzl9xUIZfn1gfUz2XK5VVC+R6oPwTtOuuDrav63adORZPSW0Ot4SabSTmVwdadWlhcw4U5IJEkArbu9PTB2sTaWzOeIEMUuDwzt6D2cEh6ImC7lZ5+K2COGKp5OAzLluaWm+uunzve3EJqw1qalwNub+iPi3sQHneyP67wZGFh4bNgormoa6GpoaHwc+3ayBoyrgsrWyO2RuzYuhX+r1wIrK03/Lt925mDjeJfxufnrb80HhS3H6T8Bze5c1PUJrZEbXrWF7hmmLTyKF8ttVaoSUNaZq7GKDdZu252db0WHpIfMlb6zztTadwjrxC+7oJ6q0lorMzNfGqYXNNLfeXm6OjNbIley23x083eus0L5gBbo3pUdxhQtK3ODg5aE9Pb6rrjL8zMBKJV5s1Y4w/UtaXXWlcHZ1fbym5Bu0d+bZi04bAtbAFya0U0HN/C124Jay5R+l83tB+wVdwsLn79Ojx8KK2wv2StaC5rKkBLzQ8lZdaPDBje+hVAxkLD/5QfdNeR97ZBETce7BhIhpL0ZmxZ0yj205u+fbGb/Mq8QqngyYHD8LRG+dcGqvIotUsuEoEFNN5Lws4HxsaWzXIT5ZsTNWUSmpfHxp6Te1caufaUn0YqFMrFXh4My81/3vtSMjb7lU/VCoVvYVGAqmNsbCw5Jjm5VAMIJSESsIKU3/UasKF4tq1OU4SDGFseO3M4vZbydqKmvNSQzPCnfk5M8dZbxi3+tc2+rtUXwsONL8desqIhwrjwuLiT8/7GhqFQ0wi0fPi3ZFMquL4VX5w/f/uzKeC2gvAiwFb+zQ8bc729USxub29v/Ck5JiYpJrIopmgnGMx676rt46mVw0/1vn07d/JMlQbwaPsIt3JO38oDsNXnSk0ioVQqzR0oLY0pLUpOSn7+iVRafNfbwlMszf0EkJYWxcSUlo5lQluRKFOa61s1ORS6rRrg1tvLcUvxx5bHU6vBjwVou9s7MWo0jGPJRTGlSZFw6wO1iYnxkvjE2jp/7LXkHBjQ58lJkUWlkcnJL+Dofe8cqU9wXFqGgUvL9+DERrgBMFZ0acNcHeF23CcaGEYTES0yKSZ5DKxkYVxcf+F+f21VX0sNRXULXYKfgqX7H9/4tov0rVh+NyJiR8S7UxERU79uRWwREX/zWRmPYW/7mb17z7S3//IcZUNyMUlv7rTvNfDLLS+W06ehqE1R+8rRibHcwOfBQWwrchsibaJi/bEpPZPSQ8ZDFWaptK6oCLFFwrwkaaRSr056xqW5y0mlz2MItqIiq1SqOXTIvGeXwcMtGzVVA45r80JNdDS4N0ItI8Xfv+ZlsJoY3Re9OSOlF10cz42x1iYefl4E2CJBqMjSsVuJbYe72w7Xajz8DOR4HtXiubbExOVSHF5pTFFS0fPBxFqvSVKcCCPcwk60ALUT6MSaX5LYg6HQqQ0Dt7CEFs6IerF55gsLQbRIInZMTJGxsFBz8qRx//7PPT47rr5WgNhSU+8vhaZeexiaWhD6sAq4qb54l/i0rcBt5TP8FvHZI/Mgj6T+a7F4WyMUsXgvzFsMlMiYseQXYrH4H1wbV6XRXB7LYosdquZsIXLr28lqGHL7JQqh7Vs19/k0YbIYVM0ERS4fTMaZw96fl67KRaY+rsm4UCQHC1aKt42JjEyuksvxAqHQVNzHU2OpABCCLTqjbpJa9FFzUZN9Nahw0ZMZGac5Y1rJcqtvkEiuxkQmJUWORUZGxiQPxKeHlJWVgXLVdrDDVHagqsG5kHQJWlIif2lkZJtEUjbKi6H5/RCCA2xhLQmcLfxI4efzPkFs2GKLuWKEV/WfwCK+SX6OSwZuH5NcATayv78/PLz/2VN+8DJj3fKrAjSRN5YKlh6GkuDkYZdK8NZ5Yhi37oj4dWXqNvx+VwPq9u7NSRlHDf2auLHxzOpBa3IpciuNSX4+Lt4mvkOxC+ongqM6qrq6ovqB14fB4GRfc9YTuFV3VsMvTXlsbOuREY43+DWhUCgymXZVGl+/SB4gfYO1OCQXyTtZ4QwV8P31QDLihDWZNPbaWCk1AWyhUM5yY05xXg2QLCwAlRRNBqjbvVFeFyd7MzIWNL3Rvb19vSmcFd2ckUeIXoiXSG5Zk8mKGCiNfL46qOkuK5OEhIRIaimy5KlEchRf1q0ZHHyePMZNsaZbIglhI7e5mwnATHMCnFpC8/D3nL0MOwHqereFP9oznNACCD/ZA8r3xEpMkeEseLJDL5IjSwegUxD7AYYk4XHh4RBasktStvj4YUFBvgaUbOn+0tLHBanExxV8rEBsbDQSseO7j358PAVKR45uz+GwPSQaaX/n4Dt3xI3moqKiSFSHpBd7wddtO0imhShaVNS+1s5v/zNbHuuHTfA1H4zE7jvz4zfPWltJ09h9BnYlLyI1k9R86FCmPHesNBkWPBjDpLFc8F8mFtsc8XtjSaUxSVCdXPomE7KACqNUiNwMhAuPLTqDevkjVbPAatbm3fUyVhczWLNZY7h/nz0gjWcI8oYGcFJ1SWibIwHeQHd6fHd3R2IZkEo/QLBdTYfvZYkd3d3x6bfGYmAQMMVFSXXgBGvLAJtq7jixkGAcm3t+fGn2RpQnFIiNP9oy8s2P1pYEonxhwzfRdc/FoTN7BaJBl5GRpS8xCzg7VBiO3Eg4qZq5T9Sr4NrDH8dfWd8UQExC/NwNlcBzm8O28uvN3/LPPV4hWUDE1q3n0XTX70W10rSDTdyrufN0YOAFhj0/7QVsP7+3inawnEfz7Nv8/P/M7+MPP1eD8eYOqvd1/pB/7ptWXvl2sp6LguBCVFUhFQGKytxXAwMDEKkVPakCUuZi1i/XHzLCUcUTcChFUP8ytxIQC6VVoIQiKS5J2QyHLfpUykfn8n8z8yFl725cG3k1PNQUGN63p1P4Qyv6LuZqB2K7NZCcFAO9j7UdbktMl9R215VJJA0XWG0DMxo/2F0rSU/sruseg1alyRC6ILaOqyCG+rg3gLx3Lv+c5vsWHtucQLHbe/D9N+fyfzjOmcyw4S4UDRAV7n+QC/0lvXgx8Hh/GqRv4YUPzsZB/s0akhtswpZasDT+3z/+W3djKZSNKG9oBb+vkHwN/q38MzU//5vf3+WyABJNyvr2Nq6eAUMp1rzTuK1x753GM2Nv3vzcrkHDqYGp7eMxmV+fy8//4cNqXttaXYI+70F1cT4wreKZcmGJgsrcY64SQmAIhk9oem3KhUD/TS4wkZsyn5J5TUO/Zzy06w0kBpmZxdBqV6VJJBKazbukxIopP+UD+97e3fn5qV2THCg2muSjyOg+828wvLu8kYyu8WDOdqsMcFjjNctjg23xdfHx8WVdaBS7NYfjuaCIocraNN0hEkltVwPU18V3Ty4vV5ZputMhuAT/x0eRYc2vl1PzU98eHuZD/ScCdQL/fbjlPzABXVU8xuMoGhjEuKGT+18+flNS2H+2P7x/fxpk3+FG4/5C1kCrf0BIQO7hm8E//vhjZonN3+DEY8F3O7ayvm1rxHeP8+8/gUCS5cYlAX1nGgm1vejk9raLG/fiTsmd1VU4CfGiF1tsede5H6xe3UM03jowkh3533Z6c3I+mlT0mQGBKDNNCp9Co1C+i+yUVGn2AEoqB3M2kfCQpoLskEhFpip0hdISOCkyafqIaMoUb8KWQd3PX07J8KqXP7bNGTVdv/3GRy8IWUv8lqTWOhhSBgwgYauLB2LxHYkhmKNZ+TBR3UFyuUQrcXl1UBWSnlgrGezAiymZgg/+IUT8Jv+bcV9ifdyXGEChfsy3eg+xjgLVOqs5S3ZI9sf1P0DTiNzAuZmfspGk+hqbZqeGFrwZ+6/mJQlN4Cg19BXBRvQNwv93z1+AZCACT+zYcZ4duPI6Ujv4DqG2ihon3gbZtvjn9yDCBDTlXo0asj7b17rJHxvv6KIgmXvW4bWfm3by4b0rE6lVAjWhqapCKNqTKcqsMMlNZuBWDEs5F6gZTcArUyTdBb8qIIQU7arEq3K54aX4NkdSUvJ8YNYYyc29p2dTUhY2+2N7HwyiFVLp7m5JyGGITTTg0yQNGhKE8FEiGLN4DFA6GuBs2SBEIm3xklvdIekNyO2qTH2cV6+w5rTjCQkt/miavQfN3594ovEm5WAk1YVx4SeHgNEDgi38wVkft0JuyYCRJJwA28OuVx9/vISZAKbeBa8Es1NbWXWb+nUHkJt6l0SV4OrmWOSK64QaCU00jdsAG+CDH/HPB8WATT0fy/uvVnNsVLl3w2TeJdC0en1bdWz5g1ZvnUHhw8ZRA1xCgg0QoS7tkRNscqQmklaYEJsQ65CbJtOH7R6fYtcsZGSkLJziXV0NG5JMcurWu1BTlwFkeaP5qQex1VqRBuI6DBqF+EIkZR3IzYdtFLAlknaSxG74aIsHfPHAtyMx/apMNceBCjvRnADqdILn1kIJ1E/4FPtEc1jYJ80nvE3vIraTQxDsF54NJ9gAH+GmwXMcNpXuXCgbgzy8dgPyt4+X2AQg9No9gfo8uxM5hTnb1FQExy3CyuXqiK2RpQagWGyocdvE75ENLoplEzW0KdYI2baX25xMoOBDEkwLyltjubrYee+cILZdSE0o1AAWwEbQATejiTWSZrSImbtEBJtoj0ZEuEEsw2ETZHMpds0CGsbe6AVWv3q5ZJhiqyE7yJiM3hzde5rlFp0nQyPZTWgAMsQWUtbRgMF+GVrFGT9sYBixHdTXstgkbaRdG25wuaycPjVjpr1lC6dvYScYbySJ1CAHCNvyPRdJUrAiqXAjckJk+BN30oyhf/j+/XFebRN4SgrQJqY+vFZw7Rpo2X02JCm4oRYo/0niyKnvwDhGrNxbYblF/M7vsChmDAYDcWziVfwk2M60b8O8Ddson6I/qx6KjXqAGyHAjTWLGMAf4awn0iqvLGfroubnvFPCQN+TmayyyYUsNmkakqki28lMZQXaT/B9BJtQXmXCysxJuI7bxmAWeF3DaJKKZrll8NssKityA1rRKX2Yi/emkOa9mLepHtWhAazr5rBJEm+FYOmYmZnxbTB54OhRPJ5PvCXhsHV3YF7AbiffrQxjqW1JQ6MY9j3LLQETAGIlSR2c14DGIbfhEjbaOouc0iDgJ9oWR9QtvPBzmBHvHpX2owKiawVLXWRz6xXRvdD7Ckg8bpPon/Vvn62gj4uImJoV+BXldaT2Duvf0EDe2YsnDrLzthN9F+BgU+2o8lb8IIu9fp5YSPZ8azlhGlV9QRBQXASbhvVvmYiGfGXnbY4oF7BDQ4lfzdg412/LVLG4ADgINaAFGpWB21w1ed6VkYKsesEs9vq0spelytQChwYNIkBDCV8JnlHB2lJPzqOyEQMZkl6HetnALg1zS1hYMyja8CesnmEOEJawWwkm+iWqWTPr4sKMYYRpWDOXkiKr/ciukPVrRN0KA5/c3FsCv3atALJtNhPALa7QGzPgv1SnIXP7bCWCBJBTaCBXfj1v9ds5ZFQKEpYQatvQv21rXBV7seF2cSuE+lG/sPF+LJhLlppAVj8PyTUXXZZXE13cGfjIzcVikxvlROUQTSai8abbiBQ9GuvX2HaAzTc+hRmcWh9n+4hGnUpJ8T26Uc18mrKAxGp6Oa/Wm9F7j4vuAZukjYQgrF9rQzySGUHggysX8W8hIW3YBMIRVDz8zmFjZhMSkAyHbcuWPWEsNUxxwKlpeG+HHycSEtIUPmwaomKsXxvCE4VMwM2zP/r4xhIGIkvsBsnS/YLQ+zMk6pBN3rw5xeUA5OP2pMq3l5mnm1UpKIxFziAw8GjbWITc5hY+qmcoYij5QHH+iHeX1XDhJ19wiYnAiMpvl1eRp+sTuCihSE6cliiTuDm5USSUj3ObW8VyoQhR4WNSbJK2Sy4yga5Qujx+jDJqebKGDxBR5Z6OKv2fqSnVfoE/lE+XeQvqooBDN0FSxmIbTJekX50R1L+t8yYAebpRwSgEneltrCElbg4RSvjHkqq3Th9HNHxM2fLkCb9/p6CePPFmclisd/n3FgzP4lhUoGj9SCwNH9xcCBAN+la9fYMN/ENJynbt8eNF3xOjL1ZI1E8+bk+CHy5hrYzMOEFnqQRq8CWz7cjrAvFzYsi9r/+btMihMHZI8yVsUfMG/6UKvs+HbR90rS2p5KlR0/QkPmMwTI5AvCjKfDrJap7JNM7vtxo6TSZWEyfTsI1pBPwaTFcPPU35hHNRflzq4NrFEj6iokDx/LlFp/hvM8/Gl7Ea1rWI+VrI6iPwZAKBzW6hskkLhnLTX8F8gH8bh3pJ7SPWzx0ui+ceh46W6EB1nvihKQkwdB6zL5fbMuKCVZbm4rj197Ma9nkJxv391OeGyUDR8krAYC/eJ8/a8GFp6FJXwBPgu9xD0ogdO25DxKBtonXkvHbC7swifWT3bG9vb//Ao/wHhiMfeDweVtdzLruBGzNS7sMW+HTb5SO6z6ASaHvsn3M1Gqdbzz7LtU1U5ubmjqhdxZgRaDx+LwbA91k4mVvMMBS0KZnQktM9FovTb/5nfHn07lGInCfsWg6bw01C0hofNn9NdHk8eZB/NSSOKh7dSqx9f0JHam32aUsau7nldtpt+EWmmxisTUx8pKi/1QCJ9iPvGG32SzaZYO64T6nmBAGlyottuOuuQDnkcGd7RRvvh8DxQxCtsLDw6HrRdHQTnJth8zeSC2gDuvbcZnUtImLHaZVgtMnOYlNU6Dls2Wn2rGyGYQQqBvTtA7+HlA7a3an25W8QjQS+YeSa9yqbQSnwHNXT3GN3ppLmsNku0ZNqhlELFAwlzVz7KgjokklaySjwLST1drpplJXNTXf6VnXeAp+Q1dTjDNN6HlsWOzw+f4vuvbfmXRdFR2LZEZdakAO962jH21ht0ztoMolXmuhpgk2ly6J1ZIw5DNVQ6/f43GanL9kEsjnvbn/CGmyzfNaN+ZpSB/OV7RPtSH9hGisaE0Q0HW1vwlXIpmuQdt8PxCYbvL2VLV0ewehR2m0n2LIv09NoJAWuC3Y3j0OmOeL32DznspN2duZA/hZL3gKqXvsCkcwwTypiMV/zULTFzmGzWfRuglDXRDvM/CRSVGAsxXKj+LkGu3oUheuhnXa3TwYVtUBe8snoHWEEixP0tA+bm3aPqyF/yyANete/36SivOfqe2hHBQ6NhqkrgS99dosFjaSgaoKbVAEaTv+XHmx2J1a5uti3fMISRta8f6WguBeAIF+TVTnoaT9sMLF/JprO7sZzno8KCoBZQcEN49p3uyZPQxnsaQKflmd3W1htu+KGu1TJlFdGYM0GfxUNtA3+wXouaUozYFk/66N4evJo0yIuYw4VWh37NE3WUhOdVRW072AF5O6xKQV5E7RDb/MJIcvDYjx6FOQ9CnJbfNrmoC8z4IJ7KNJkHbXAoRLHInONgyH4l0ogWwQmlR6BqtNBN+mCX2Kz6924EkebLi7vhrL27SQYwySe/6jpaLZAdYkO0La/EE0Hy8cORHT/OvP721Dygl+odtMTNpmO5rApSmDRObVqKkvv7mTU2eteQBRw2Jw5anDd//qzCclx0o48FVnGrGBXLsFSasrW9kAHOiY7e6MXFAMmIFvNgJVxHL2SPQEWoWmt/Ff06Awu0k693h+bU51DOemLf9W7islWg1efvmTLqQKj4NAJRifsFvppjq3JAYZQnc0Ee8EUwhcUabSJtmyAg2tH63uuyI5thC2oaIiN1snAibiDzT2WHK1W+9UEbU+zVcBqJdhyLtM0rXc6LRYHpbZlOYOtN2hjcU/bxh20xQw9BHvJUKCACtslO12iq7BD1xw2C3TudjrBeeqYCuflP5WZK9rLziFmKMuNY8Kr/a9Rw02+hFFQ2u2wHvywWdxOWyf8qtxoeF5RmtyUSwuInE4n9A7G0UazY0SUrnH3sWBzZ6NBpj7biAVWH9wh6PS6oKICnAmlnQBrExRbUNHAtznpCluanp74CrrICXJdttOu11sctP3yNLSdQH1UUBanw03T20eyZYpjNB0UGwXj1R+z0JZpvV5PHML6Nllc185pMIwOdgfGVWJ3OPS0pQccxRXnhpYjoIA2TWejwdPTeofDHvC2p9YNN3FP0/YsNzombwLgph32LG549qDD8w7zMq3/SqAyXpymaRjaxAzYTBgjTTt7wK/bLKC1Qa4CNXPqnQ47+Cy4g/tKsJ51ehgb0Id5curta19S3Vg0sJdO+/RlO+2wQN/OYFOkzhu3ux32abi/nebky75sB4T0lzKVsWea1ge17tnQwA3T74aLHRWGYE0UeZ1ATQ/9OvW0nTdWNr0drnNfUcFYYUr+J21zImaV6u+AweIfkkBx6UrsMHswGhy/d6hqsBhg83F4ekfFBs6BLTnHyApVgd2HSExPQhI99jadrVJTPTR9Oagq9cHtYLVM2x1u/axuvWuH4vmyCZYsrCYcnsX2v4tW4tf3eF5wQ+myNYFqwcw67RNs1JSj7aTd4O+ysrLAWK4PwkibCjL7btriLNZu9AcIjPaom0Bz66f5Ubv+DhbDooe+YcTOimAWYG1Rd4IFmc7KApfjtvdo10yR5yvoCQYDNrLHO1TFl3oIBsnwOrV/7j8hyIeRwHjcMC7nV6ivrq8cFlBePEe7L+uCXq9tQqMMxt95ybahEdZ+edmN8QXYyPGgZIOLBs4VdBRYO5tsGwZTMkZ3LGuanj52qYR3vovTNJpaGpRk7SzxZfTYxSw9zH5a0JCFL4ztEnaddfGil49sxKJnO3dT2f8LNTTJJewVsCCpdbUqdQWugYljx/zqtDA8i96RVbL+TzrWFqW6c5r0rrfYL7Ktc46CeSPnnJR6A+ojl46BP8zK0qk3+HsbLAoI7ID9xKVjfcEbqLPT1oumKrl0DGftmG6Dv1jhminUadsple8vilTUdrb0aDe+RnWlZLtN9RehoEyRM7KdyvF/k5sp4Tov+csZ5Ysym78mLdg1KgXU56n8/yIKhgfndH81PK4xL+5RXtwr/P1GNuxAoVAtbi/JDvqHTP5DV2l7cJo2/JOoYKJB3xQcr+37/wA+HAtcx9dc0QAAAABJRU5ErkJggg=="/>
          <p:cNvSpPr>
            <a:spLocks noChangeAspect="1" noChangeArrowheads="1"/>
          </p:cNvSpPr>
          <p:nvPr/>
        </p:nvSpPr>
        <p:spPr bwMode="auto">
          <a:xfrm>
            <a:off x="1831975" y="7938"/>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47110" name="Picture 6" descr="http://jp59.j.p.pic.centerblog.net/c6gfxfce.gif"/>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2128392" y="5661248"/>
            <a:ext cx="8144073" cy="1584176"/>
          </a:xfrm>
          <a:prstGeom prst="rect">
            <a:avLst/>
          </a:prstGeom>
          <a:noFill/>
          <a:extLst>
            <a:ext uri="{909E8E84-426E-40DD-AFC4-6F175D3DCCD1}">
              <a14:hiddenFill xmlns:a14="http://schemas.microsoft.com/office/drawing/2010/main">
                <a:solidFill>
                  <a:srgbClr val="FFFFFF"/>
                </a:solidFill>
              </a14:hiddenFill>
            </a:ext>
          </a:extLst>
        </p:spPr>
      </p:pic>
      <p:pic>
        <p:nvPicPr>
          <p:cNvPr id="47112" name="Picture 8" descr="http://i1113.photobucket.com/albums/k508/phamlieu47/VAT%20TRANG%20TRI/GACH%20NGANG/GN%20HOA/gul20-1_zps3780c100.gif"/>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575274" y="10320"/>
            <a:ext cx="4752975" cy="111442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linds(horizontal)">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18" name="Picture 14" descr="Cove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470616" y="5805264"/>
            <a:ext cx="2975221" cy="989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17" name="Picture 13" descr="Cov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444792" y="5157193"/>
            <a:ext cx="2974652" cy="9467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16" name="Picture 12" descr="Cove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224589" y="5010199"/>
            <a:ext cx="2502941" cy="1093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15" name="Picture 11" descr="Cove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252100" y="4391073"/>
            <a:ext cx="4591173" cy="8984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14" name="Picture 10" descr="Cove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265238" y="3124200"/>
            <a:ext cx="5384800" cy="35036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13" name="Picture 9" descr="Cove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943724" y="2063751"/>
            <a:ext cx="4721187" cy="2303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12" name="Picture 8" descr="Cove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842125" y="1166814"/>
            <a:ext cx="4603712" cy="2257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11" name="Picture 7" descr="Cove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705101" y="2692400"/>
            <a:ext cx="4556125" cy="1055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10" name="Picture 6" descr="Cove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6150012" y="71912"/>
            <a:ext cx="5295825" cy="184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09" name="Picture 5" descr="Cove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1265238" y="116632"/>
            <a:ext cx="5357812" cy="36235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08" name="Picture 4" descr="Cove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263353" y="2362200"/>
            <a:ext cx="4554712"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34874002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32" fill="hold" nodeType="clickEffect">
                                  <p:stCondLst>
                                    <p:cond delay="0"/>
                                  </p:stCondLst>
                                  <p:childTnLst>
                                    <p:set>
                                      <p:cBhvr>
                                        <p:cTn id="6" dur="1" fill="hold">
                                          <p:stCondLst>
                                            <p:cond delay="0"/>
                                          </p:stCondLst>
                                        </p:cTn>
                                        <p:tgtEl>
                                          <p:spTgt spid="21508"/>
                                        </p:tgtEl>
                                        <p:attrNameLst>
                                          <p:attrName>style.visibility</p:attrName>
                                        </p:attrNameLst>
                                      </p:cBhvr>
                                      <p:to>
                                        <p:strVal val="visible"/>
                                      </p:to>
                                    </p:set>
                                    <p:animEffect transition="in" filter="box(out)">
                                      <p:cBhvr>
                                        <p:cTn id="7" dur="500"/>
                                        <p:tgtEl>
                                          <p:spTgt spid="21508"/>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nodeType="clickEffect">
                                  <p:stCondLst>
                                    <p:cond delay="0"/>
                                  </p:stCondLst>
                                  <p:childTnLst>
                                    <p:set>
                                      <p:cBhvr>
                                        <p:cTn id="11" dur="1" fill="hold">
                                          <p:stCondLst>
                                            <p:cond delay="0"/>
                                          </p:stCondLst>
                                        </p:cTn>
                                        <p:tgtEl>
                                          <p:spTgt spid="21509"/>
                                        </p:tgtEl>
                                        <p:attrNameLst>
                                          <p:attrName>style.visibility</p:attrName>
                                        </p:attrNameLst>
                                      </p:cBhvr>
                                      <p:to>
                                        <p:strVal val="visible"/>
                                      </p:to>
                                    </p:set>
                                    <p:animEffect transition="in" filter="wipe(left)">
                                      <p:cBhvr>
                                        <p:cTn id="12" dur="500"/>
                                        <p:tgtEl>
                                          <p:spTgt spid="21509"/>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nodeType="clickEffect">
                                  <p:stCondLst>
                                    <p:cond delay="0"/>
                                  </p:stCondLst>
                                  <p:childTnLst>
                                    <p:set>
                                      <p:cBhvr>
                                        <p:cTn id="16" dur="1" fill="hold">
                                          <p:stCondLst>
                                            <p:cond delay="0"/>
                                          </p:stCondLst>
                                        </p:cTn>
                                        <p:tgtEl>
                                          <p:spTgt spid="21510"/>
                                        </p:tgtEl>
                                        <p:attrNameLst>
                                          <p:attrName>style.visibility</p:attrName>
                                        </p:attrNameLst>
                                      </p:cBhvr>
                                      <p:to>
                                        <p:strVal val="visible"/>
                                      </p:to>
                                    </p:set>
                                    <p:animEffect transition="in" filter="wipe(left)">
                                      <p:cBhvr>
                                        <p:cTn id="17" dur="500"/>
                                        <p:tgtEl>
                                          <p:spTgt spid="21510"/>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8" fill="hold" nodeType="clickEffect">
                                  <p:stCondLst>
                                    <p:cond delay="0"/>
                                  </p:stCondLst>
                                  <p:childTnLst>
                                    <p:set>
                                      <p:cBhvr>
                                        <p:cTn id="21" dur="1" fill="hold">
                                          <p:stCondLst>
                                            <p:cond delay="0"/>
                                          </p:stCondLst>
                                        </p:cTn>
                                        <p:tgtEl>
                                          <p:spTgt spid="21511"/>
                                        </p:tgtEl>
                                        <p:attrNameLst>
                                          <p:attrName>style.visibility</p:attrName>
                                        </p:attrNameLst>
                                      </p:cBhvr>
                                      <p:to>
                                        <p:strVal val="visible"/>
                                      </p:to>
                                    </p:set>
                                    <p:animEffect transition="in" filter="wipe(left)">
                                      <p:cBhvr>
                                        <p:cTn id="22" dur="500"/>
                                        <p:tgtEl>
                                          <p:spTgt spid="21511"/>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22" presetClass="entr" presetSubtype="8" fill="hold" nodeType="clickEffect">
                                  <p:stCondLst>
                                    <p:cond delay="0"/>
                                  </p:stCondLst>
                                  <p:childTnLst>
                                    <p:set>
                                      <p:cBhvr>
                                        <p:cTn id="26" dur="1" fill="hold">
                                          <p:stCondLst>
                                            <p:cond delay="0"/>
                                          </p:stCondLst>
                                        </p:cTn>
                                        <p:tgtEl>
                                          <p:spTgt spid="21512"/>
                                        </p:tgtEl>
                                        <p:attrNameLst>
                                          <p:attrName>style.visibility</p:attrName>
                                        </p:attrNameLst>
                                      </p:cBhvr>
                                      <p:to>
                                        <p:strVal val="visible"/>
                                      </p:to>
                                    </p:set>
                                    <p:animEffect transition="in" filter="wipe(left)">
                                      <p:cBhvr>
                                        <p:cTn id="27" dur="500"/>
                                        <p:tgtEl>
                                          <p:spTgt spid="21512"/>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22" presetClass="entr" presetSubtype="8" fill="hold" nodeType="clickEffect">
                                  <p:stCondLst>
                                    <p:cond delay="0"/>
                                  </p:stCondLst>
                                  <p:childTnLst>
                                    <p:set>
                                      <p:cBhvr>
                                        <p:cTn id="31" dur="1" fill="hold">
                                          <p:stCondLst>
                                            <p:cond delay="0"/>
                                          </p:stCondLst>
                                        </p:cTn>
                                        <p:tgtEl>
                                          <p:spTgt spid="21513"/>
                                        </p:tgtEl>
                                        <p:attrNameLst>
                                          <p:attrName>style.visibility</p:attrName>
                                        </p:attrNameLst>
                                      </p:cBhvr>
                                      <p:to>
                                        <p:strVal val="visible"/>
                                      </p:to>
                                    </p:set>
                                    <p:animEffect transition="in" filter="wipe(left)">
                                      <p:cBhvr>
                                        <p:cTn id="32" dur="500"/>
                                        <p:tgtEl>
                                          <p:spTgt spid="21513"/>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22" presetClass="entr" presetSubtype="8" fill="hold" nodeType="clickEffect">
                                  <p:stCondLst>
                                    <p:cond delay="0"/>
                                  </p:stCondLst>
                                  <p:childTnLst>
                                    <p:set>
                                      <p:cBhvr>
                                        <p:cTn id="36" dur="1" fill="hold">
                                          <p:stCondLst>
                                            <p:cond delay="0"/>
                                          </p:stCondLst>
                                        </p:cTn>
                                        <p:tgtEl>
                                          <p:spTgt spid="21514"/>
                                        </p:tgtEl>
                                        <p:attrNameLst>
                                          <p:attrName>style.visibility</p:attrName>
                                        </p:attrNameLst>
                                      </p:cBhvr>
                                      <p:to>
                                        <p:strVal val="visible"/>
                                      </p:to>
                                    </p:set>
                                    <p:animEffect transition="in" filter="wipe(left)">
                                      <p:cBhvr>
                                        <p:cTn id="37" dur="500"/>
                                        <p:tgtEl>
                                          <p:spTgt spid="21514"/>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22" presetClass="entr" presetSubtype="8" fill="hold" nodeType="clickEffect">
                                  <p:stCondLst>
                                    <p:cond delay="0"/>
                                  </p:stCondLst>
                                  <p:childTnLst>
                                    <p:set>
                                      <p:cBhvr>
                                        <p:cTn id="41" dur="1" fill="hold">
                                          <p:stCondLst>
                                            <p:cond delay="0"/>
                                          </p:stCondLst>
                                        </p:cTn>
                                        <p:tgtEl>
                                          <p:spTgt spid="21515"/>
                                        </p:tgtEl>
                                        <p:attrNameLst>
                                          <p:attrName>style.visibility</p:attrName>
                                        </p:attrNameLst>
                                      </p:cBhvr>
                                      <p:to>
                                        <p:strVal val="visible"/>
                                      </p:to>
                                    </p:set>
                                    <p:animEffect transition="in" filter="wipe(left)">
                                      <p:cBhvr>
                                        <p:cTn id="42" dur="500"/>
                                        <p:tgtEl>
                                          <p:spTgt spid="21515"/>
                                        </p:tgtEl>
                                      </p:cBhvr>
                                    </p:animEffect>
                                  </p:childTnLst>
                                </p:cTn>
                              </p:par>
                            </p:childTnLst>
                          </p:cTn>
                        </p:par>
                      </p:childTnLst>
                    </p:cTn>
                  </p:par>
                  <p:par>
                    <p:cTn id="43" fill="hold" nodeType="clickPar">
                      <p:stCondLst>
                        <p:cond delay="indefinite"/>
                      </p:stCondLst>
                      <p:childTnLst>
                        <p:par>
                          <p:cTn id="44" fill="hold" nodeType="withGroup">
                            <p:stCondLst>
                              <p:cond delay="0"/>
                            </p:stCondLst>
                            <p:childTnLst>
                              <p:par>
                                <p:cTn id="45" presetID="22" presetClass="entr" presetSubtype="8" fill="hold" nodeType="clickEffect">
                                  <p:stCondLst>
                                    <p:cond delay="0"/>
                                  </p:stCondLst>
                                  <p:childTnLst>
                                    <p:set>
                                      <p:cBhvr>
                                        <p:cTn id="46" dur="1" fill="hold">
                                          <p:stCondLst>
                                            <p:cond delay="0"/>
                                          </p:stCondLst>
                                        </p:cTn>
                                        <p:tgtEl>
                                          <p:spTgt spid="21516"/>
                                        </p:tgtEl>
                                        <p:attrNameLst>
                                          <p:attrName>style.visibility</p:attrName>
                                        </p:attrNameLst>
                                      </p:cBhvr>
                                      <p:to>
                                        <p:strVal val="visible"/>
                                      </p:to>
                                    </p:set>
                                    <p:animEffect transition="in" filter="wipe(left)">
                                      <p:cBhvr>
                                        <p:cTn id="47" dur="500"/>
                                        <p:tgtEl>
                                          <p:spTgt spid="21516"/>
                                        </p:tgtEl>
                                      </p:cBhvr>
                                    </p:animEffect>
                                  </p:childTnLst>
                                </p:cTn>
                              </p:par>
                            </p:childTnLst>
                          </p:cTn>
                        </p:par>
                      </p:childTnLst>
                    </p:cTn>
                  </p:par>
                  <p:par>
                    <p:cTn id="48" fill="hold" nodeType="clickPar">
                      <p:stCondLst>
                        <p:cond delay="indefinite"/>
                      </p:stCondLst>
                      <p:childTnLst>
                        <p:par>
                          <p:cTn id="49" fill="hold" nodeType="withGroup">
                            <p:stCondLst>
                              <p:cond delay="0"/>
                            </p:stCondLst>
                            <p:childTnLst>
                              <p:par>
                                <p:cTn id="50" presetID="22" presetClass="entr" presetSubtype="8" fill="hold" nodeType="clickEffect">
                                  <p:stCondLst>
                                    <p:cond delay="0"/>
                                  </p:stCondLst>
                                  <p:childTnLst>
                                    <p:set>
                                      <p:cBhvr>
                                        <p:cTn id="51" dur="1" fill="hold">
                                          <p:stCondLst>
                                            <p:cond delay="0"/>
                                          </p:stCondLst>
                                        </p:cTn>
                                        <p:tgtEl>
                                          <p:spTgt spid="21517"/>
                                        </p:tgtEl>
                                        <p:attrNameLst>
                                          <p:attrName>style.visibility</p:attrName>
                                        </p:attrNameLst>
                                      </p:cBhvr>
                                      <p:to>
                                        <p:strVal val="visible"/>
                                      </p:to>
                                    </p:set>
                                    <p:animEffect transition="in" filter="wipe(left)">
                                      <p:cBhvr>
                                        <p:cTn id="52" dur="500"/>
                                        <p:tgtEl>
                                          <p:spTgt spid="21517"/>
                                        </p:tgtEl>
                                      </p:cBhvr>
                                    </p:animEffect>
                                  </p:childTnLst>
                                </p:cTn>
                              </p:par>
                            </p:childTnLst>
                          </p:cTn>
                        </p:par>
                      </p:childTnLst>
                    </p:cTn>
                  </p:par>
                  <p:par>
                    <p:cTn id="53" fill="hold" nodeType="clickPar">
                      <p:stCondLst>
                        <p:cond delay="indefinite"/>
                      </p:stCondLst>
                      <p:childTnLst>
                        <p:par>
                          <p:cTn id="54" fill="hold" nodeType="withGroup">
                            <p:stCondLst>
                              <p:cond delay="0"/>
                            </p:stCondLst>
                            <p:childTnLst>
                              <p:par>
                                <p:cTn id="55" presetID="22" presetClass="entr" presetSubtype="8" fill="hold" nodeType="clickEffect">
                                  <p:stCondLst>
                                    <p:cond delay="0"/>
                                  </p:stCondLst>
                                  <p:childTnLst>
                                    <p:set>
                                      <p:cBhvr>
                                        <p:cTn id="56" dur="1" fill="hold">
                                          <p:stCondLst>
                                            <p:cond delay="0"/>
                                          </p:stCondLst>
                                        </p:cTn>
                                        <p:tgtEl>
                                          <p:spTgt spid="21518"/>
                                        </p:tgtEl>
                                        <p:attrNameLst>
                                          <p:attrName>style.visibility</p:attrName>
                                        </p:attrNameLst>
                                      </p:cBhvr>
                                      <p:to>
                                        <p:strVal val="visible"/>
                                      </p:to>
                                    </p:set>
                                    <p:animEffect transition="in" filter="wipe(left)">
                                      <p:cBhvr>
                                        <p:cTn id="57" dur="500"/>
                                        <p:tgtEl>
                                          <p:spTgt spid="215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4501" name="Group 53"/>
          <p:cNvGrpSpPr>
            <a:grpSpLocks/>
          </p:cNvGrpSpPr>
          <p:nvPr/>
        </p:nvGrpSpPr>
        <p:grpSpPr bwMode="auto">
          <a:xfrm>
            <a:off x="623392" y="-30264"/>
            <a:ext cx="11161240" cy="6556551"/>
            <a:chOff x="51" y="190"/>
            <a:chExt cx="5333" cy="2383"/>
          </a:xfrm>
        </p:grpSpPr>
        <p:sp>
          <p:nvSpPr>
            <p:cNvPr id="13319" name="AutoShape 51"/>
            <p:cNvSpPr>
              <a:spLocks noChangeArrowheads="1"/>
            </p:cNvSpPr>
            <p:nvPr/>
          </p:nvSpPr>
          <p:spPr bwMode="auto">
            <a:xfrm>
              <a:off x="51" y="190"/>
              <a:ext cx="5333" cy="2383"/>
            </a:xfrm>
            <a:prstGeom prst="cloudCallout">
              <a:avLst>
                <a:gd name="adj1" fmla="val -37944"/>
                <a:gd name="adj2" fmla="val 56782"/>
              </a:avLst>
            </a:prstGeom>
            <a:solidFill>
              <a:srgbClr val="FFFF66"/>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fontAlgn="base">
                <a:spcBef>
                  <a:spcPct val="50000"/>
                </a:spcBef>
                <a:spcAft>
                  <a:spcPct val="0"/>
                </a:spcAft>
              </a:pPr>
              <a:endParaRPr lang="en-US" sz="2000" b="1">
                <a:solidFill>
                  <a:srgbClr val="008000"/>
                </a:solidFill>
              </a:endParaRPr>
            </a:p>
          </p:txBody>
        </p:sp>
        <p:sp>
          <p:nvSpPr>
            <p:cNvPr id="13320" name="Text Box 52"/>
            <p:cNvSpPr txBox="1">
              <a:spLocks noChangeArrowheads="1"/>
            </p:cNvSpPr>
            <p:nvPr/>
          </p:nvSpPr>
          <p:spPr bwMode="auto">
            <a:xfrm>
              <a:off x="514" y="598"/>
              <a:ext cx="4292" cy="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2000" b="1">
                  <a:solidFill>
                    <a:srgbClr val="008000"/>
                  </a:solidFill>
                  <a:latin typeface="Arial" charset="0"/>
                </a:defRPr>
              </a:lvl1pPr>
              <a:lvl2pPr marL="742950" indent="-285750" eaLnBrk="0" hangingPunct="0">
                <a:defRPr sz="2000" b="1">
                  <a:solidFill>
                    <a:srgbClr val="008000"/>
                  </a:solidFill>
                  <a:latin typeface="Arial" charset="0"/>
                </a:defRPr>
              </a:lvl2pPr>
              <a:lvl3pPr marL="1143000" indent="-228600" eaLnBrk="0" hangingPunct="0">
                <a:defRPr sz="2000" b="1">
                  <a:solidFill>
                    <a:srgbClr val="008000"/>
                  </a:solidFill>
                  <a:latin typeface="Arial" charset="0"/>
                </a:defRPr>
              </a:lvl3pPr>
              <a:lvl4pPr marL="1600200" indent="-228600" eaLnBrk="0" hangingPunct="0">
                <a:defRPr sz="2000" b="1">
                  <a:solidFill>
                    <a:srgbClr val="008000"/>
                  </a:solidFill>
                  <a:latin typeface="Arial" charset="0"/>
                </a:defRPr>
              </a:lvl4pPr>
              <a:lvl5pPr marL="2057400" indent="-228600" eaLnBrk="0" hangingPunct="0">
                <a:defRPr sz="2000" b="1">
                  <a:solidFill>
                    <a:srgbClr val="008000"/>
                  </a:solidFill>
                  <a:latin typeface="Arial" charset="0"/>
                </a:defRPr>
              </a:lvl5pPr>
              <a:lvl6pPr marL="2514600" indent="-228600" algn="ctr" eaLnBrk="0" fontAlgn="base" hangingPunct="0">
                <a:spcBef>
                  <a:spcPct val="50000"/>
                </a:spcBef>
                <a:spcAft>
                  <a:spcPct val="0"/>
                </a:spcAft>
                <a:defRPr sz="2000" b="1">
                  <a:solidFill>
                    <a:srgbClr val="008000"/>
                  </a:solidFill>
                  <a:latin typeface="Arial" charset="0"/>
                </a:defRPr>
              </a:lvl6pPr>
              <a:lvl7pPr marL="2971800" indent="-228600" algn="ctr" eaLnBrk="0" fontAlgn="base" hangingPunct="0">
                <a:spcBef>
                  <a:spcPct val="50000"/>
                </a:spcBef>
                <a:spcAft>
                  <a:spcPct val="0"/>
                </a:spcAft>
                <a:defRPr sz="2000" b="1">
                  <a:solidFill>
                    <a:srgbClr val="008000"/>
                  </a:solidFill>
                  <a:latin typeface="Arial" charset="0"/>
                </a:defRPr>
              </a:lvl7pPr>
              <a:lvl8pPr marL="3429000" indent="-228600" algn="ctr" eaLnBrk="0" fontAlgn="base" hangingPunct="0">
                <a:spcBef>
                  <a:spcPct val="50000"/>
                </a:spcBef>
                <a:spcAft>
                  <a:spcPct val="0"/>
                </a:spcAft>
                <a:defRPr sz="2000" b="1">
                  <a:solidFill>
                    <a:srgbClr val="008000"/>
                  </a:solidFill>
                  <a:latin typeface="Arial" charset="0"/>
                </a:defRPr>
              </a:lvl8pPr>
              <a:lvl9pPr marL="3886200" indent="-228600" algn="ctr" eaLnBrk="0" fontAlgn="base" hangingPunct="0">
                <a:spcBef>
                  <a:spcPct val="50000"/>
                </a:spcBef>
                <a:spcAft>
                  <a:spcPct val="0"/>
                </a:spcAft>
                <a:defRPr sz="2000" b="1">
                  <a:solidFill>
                    <a:srgbClr val="008000"/>
                  </a:solidFill>
                  <a:latin typeface="Arial" charset="0"/>
                </a:defRPr>
              </a:lvl9pPr>
            </a:lstStyle>
            <a:p>
              <a:pPr algn="just" eaLnBrk="1" fontAlgn="base" hangingPunct="1">
                <a:spcBef>
                  <a:spcPct val="50000"/>
                </a:spcBef>
                <a:spcAft>
                  <a:spcPct val="0"/>
                </a:spcAft>
              </a:pPr>
              <a:r>
                <a:rPr lang="en-US" sz="4000" dirty="0">
                  <a:solidFill>
                    <a:srgbClr val="0070C0"/>
                  </a:solidFill>
                  <a:latin typeface="Times New Roman" pitchFamily="18" charset="0"/>
                  <a:cs typeface="Times New Roman" pitchFamily="18" charset="0"/>
                </a:rPr>
                <a:t> </a:t>
              </a:r>
              <a:r>
                <a:rPr lang="en-US" sz="4000" dirty="0" err="1">
                  <a:solidFill>
                    <a:srgbClr val="0070C0"/>
                  </a:solidFill>
                  <a:latin typeface="Times New Roman" pitchFamily="18" charset="0"/>
                  <a:cs typeface="Times New Roman" pitchFamily="18" charset="0"/>
                </a:rPr>
                <a:t>Ca</a:t>
              </a:r>
              <a:r>
                <a:rPr lang="en-US" sz="4000" dirty="0">
                  <a:solidFill>
                    <a:srgbClr val="0070C0"/>
                  </a:solidFill>
                  <a:latin typeface="Times New Roman" pitchFamily="18" charset="0"/>
                  <a:cs typeface="Times New Roman" pitchFamily="18" charset="0"/>
                </a:rPr>
                <a:t> </a:t>
              </a:r>
              <a:r>
                <a:rPr lang="en-US" sz="4000" dirty="0" err="1">
                  <a:solidFill>
                    <a:srgbClr val="0070C0"/>
                  </a:solidFill>
                  <a:latin typeface="Times New Roman" pitchFamily="18" charset="0"/>
                  <a:cs typeface="Times New Roman" pitchFamily="18" charset="0"/>
                </a:rPr>
                <a:t>ngợi</a:t>
              </a:r>
              <a:r>
                <a:rPr lang="en-US" sz="4000" dirty="0">
                  <a:solidFill>
                    <a:srgbClr val="0070C0"/>
                  </a:solidFill>
                  <a:latin typeface="Times New Roman" pitchFamily="18" charset="0"/>
                  <a:cs typeface="Times New Roman" pitchFamily="18" charset="0"/>
                </a:rPr>
                <a:t> Ma - </a:t>
              </a:r>
              <a:r>
                <a:rPr lang="en-US" sz="4000" dirty="0" err="1">
                  <a:solidFill>
                    <a:srgbClr val="0070C0"/>
                  </a:solidFill>
                  <a:latin typeface="Times New Roman" pitchFamily="18" charset="0"/>
                  <a:cs typeface="Times New Roman" pitchFamily="18" charset="0"/>
                </a:rPr>
                <a:t>gien</a:t>
              </a:r>
              <a:r>
                <a:rPr lang="en-US" sz="4000" dirty="0">
                  <a:solidFill>
                    <a:srgbClr val="0070C0"/>
                  </a:solidFill>
                  <a:latin typeface="Times New Roman" pitchFamily="18" charset="0"/>
                  <a:cs typeface="Times New Roman" pitchFamily="18" charset="0"/>
                </a:rPr>
                <a:t> - </a:t>
              </a:r>
              <a:r>
                <a:rPr lang="en-US" sz="4000" dirty="0" err="1">
                  <a:solidFill>
                    <a:srgbClr val="0070C0"/>
                  </a:solidFill>
                  <a:latin typeface="Times New Roman" pitchFamily="18" charset="0"/>
                  <a:cs typeface="Times New Roman" pitchFamily="18" charset="0"/>
                </a:rPr>
                <a:t>lăng</a:t>
              </a:r>
              <a:r>
                <a:rPr lang="en-US" sz="4000" dirty="0">
                  <a:solidFill>
                    <a:srgbClr val="0070C0"/>
                  </a:solidFill>
                  <a:latin typeface="Times New Roman" pitchFamily="18" charset="0"/>
                  <a:cs typeface="Times New Roman" pitchFamily="18" charset="0"/>
                </a:rPr>
                <a:t> </a:t>
              </a:r>
              <a:r>
                <a:rPr lang="en-US" sz="4000" dirty="0" err="1">
                  <a:solidFill>
                    <a:srgbClr val="0070C0"/>
                  </a:solidFill>
                  <a:latin typeface="Times New Roman" pitchFamily="18" charset="0"/>
                  <a:cs typeface="Times New Roman" pitchFamily="18" charset="0"/>
                </a:rPr>
                <a:t>và</a:t>
              </a:r>
              <a:r>
                <a:rPr lang="en-US" sz="4000" dirty="0">
                  <a:solidFill>
                    <a:srgbClr val="0070C0"/>
                  </a:solidFill>
                  <a:latin typeface="Times New Roman" pitchFamily="18" charset="0"/>
                  <a:cs typeface="Times New Roman" pitchFamily="18" charset="0"/>
                </a:rPr>
                <a:t> </a:t>
              </a:r>
              <a:r>
                <a:rPr lang="en-US" sz="4000" dirty="0" err="1">
                  <a:solidFill>
                    <a:srgbClr val="0070C0"/>
                  </a:solidFill>
                  <a:latin typeface="Times New Roman" pitchFamily="18" charset="0"/>
                  <a:cs typeface="Times New Roman" pitchFamily="18" charset="0"/>
                </a:rPr>
                <a:t>đoàn</a:t>
              </a:r>
              <a:r>
                <a:rPr lang="en-US" sz="4000" dirty="0">
                  <a:solidFill>
                    <a:srgbClr val="0070C0"/>
                  </a:solidFill>
                  <a:latin typeface="Times New Roman" pitchFamily="18" charset="0"/>
                  <a:cs typeface="Times New Roman" pitchFamily="18" charset="0"/>
                </a:rPr>
                <a:t> </a:t>
              </a:r>
              <a:r>
                <a:rPr lang="en-US" sz="4000" dirty="0" err="1">
                  <a:solidFill>
                    <a:srgbClr val="0070C0"/>
                  </a:solidFill>
                  <a:latin typeface="Times New Roman" pitchFamily="18" charset="0"/>
                  <a:cs typeface="Times New Roman" pitchFamily="18" charset="0"/>
                </a:rPr>
                <a:t>thám</a:t>
              </a:r>
              <a:r>
                <a:rPr lang="en-US" sz="4000" dirty="0">
                  <a:solidFill>
                    <a:srgbClr val="0070C0"/>
                  </a:solidFill>
                  <a:latin typeface="Times New Roman" pitchFamily="18" charset="0"/>
                  <a:cs typeface="Times New Roman" pitchFamily="18" charset="0"/>
                </a:rPr>
                <a:t> </a:t>
              </a:r>
              <a:r>
                <a:rPr lang="en-US" sz="4000" dirty="0" err="1">
                  <a:solidFill>
                    <a:srgbClr val="0070C0"/>
                  </a:solidFill>
                  <a:latin typeface="Times New Roman" pitchFamily="18" charset="0"/>
                  <a:cs typeface="Times New Roman" pitchFamily="18" charset="0"/>
                </a:rPr>
                <a:t>hiểm</a:t>
              </a:r>
              <a:r>
                <a:rPr lang="en-US" sz="4000" dirty="0">
                  <a:solidFill>
                    <a:srgbClr val="0070C0"/>
                  </a:solidFill>
                  <a:latin typeface="Times New Roman" pitchFamily="18" charset="0"/>
                  <a:cs typeface="Times New Roman" pitchFamily="18" charset="0"/>
                </a:rPr>
                <a:t> </a:t>
              </a:r>
              <a:r>
                <a:rPr lang="en-US" sz="4000" dirty="0" err="1">
                  <a:solidFill>
                    <a:srgbClr val="0070C0"/>
                  </a:solidFill>
                  <a:latin typeface="Times New Roman" pitchFamily="18" charset="0"/>
                  <a:cs typeface="Times New Roman" pitchFamily="18" charset="0"/>
                </a:rPr>
                <a:t>đã</a:t>
              </a:r>
              <a:r>
                <a:rPr lang="en-US" sz="4000" dirty="0">
                  <a:solidFill>
                    <a:srgbClr val="0070C0"/>
                  </a:solidFill>
                  <a:latin typeface="Times New Roman" pitchFamily="18" charset="0"/>
                  <a:cs typeface="Times New Roman" pitchFamily="18" charset="0"/>
                </a:rPr>
                <a:t> </a:t>
              </a:r>
              <a:r>
                <a:rPr lang="en-US" sz="4000" dirty="0" err="1">
                  <a:solidFill>
                    <a:srgbClr val="0070C0"/>
                  </a:solidFill>
                  <a:latin typeface="Times New Roman" pitchFamily="18" charset="0"/>
                  <a:cs typeface="Times New Roman" pitchFamily="18" charset="0"/>
                </a:rPr>
                <a:t>dũng</a:t>
              </a:r>
              <a:r>
                <a:rPr lang="en-US" sz="4000" dirty="0">
                  <a:solidFill>
                    <a:srgbClr val="0070C0"/>
                  </a:solidFill>
                  <a:latin typeface="Times New Roman" pitchFamily="18" charset="0"/>
                  <a:cs typeface="Times New Roman" pitchFamily="18" charset="0"/>
                </a:rPr>
                <a:t> </a:t>
              </a:r>
              <a:r>
                <a:rPr lang="en-US" sz="4000" dirty="0" err="1">
                  <a:solidFill>
                    <a:srgbClr val="0070C0"/>
                  </a:solidFill>
                  <a:latin typeface="Times New Roman" pitchFamily="18" charset="0"/>
                  <a:cs typeface="Times New Roman" pitchFamily="18" charset="0"/>
                </a:rPr>
                <a:t>cảm</a:t>
              </a:r>
              <a:r>
                <a:rPr lang="en-US" sz="4000" dirty="0">
                  <a:solidFill>
                    <a:srgbClr val="0070C0"/>
                  </a:solidFill>
                  <a:latin typeface="Times New Roman" pitchFamily="18" charset="0"/>
                  <a:cs typeface="Times New Roman" pitchFamily="18" charset="0"/>
                </a:rPr>
                <a:t> </a:t>
              </a:r>
              <a:r>
                <a:rPr lang="en-US" sz="4000" dirty="0" err="1">
                  <a:solidFill>
                    <a:srgbClr val="0070C0"/>
                  </a:solidFill>
                  <a:latin typeface="Times New Roman" pitchFamily="18" charset="0"/>
                  <a:cs typeface="Times New Roman" pitchFamily="18" charset="0"/>
                </a:rPr>
                <a:t>vượt</a:t>
              </a:r>
              <a:r>
                <a:rPr lang="en-US" sz="4000" dirty="0">
                  <a:solidFill>
                    <a:srgbClr val="0070C0"/>
                  </a:solidFill>
                  <a:latin typeface="Times New Roman" pitchFamily="18" charset="0"/>
                  <a:cs typeface="Times New Roman" pitchFamily="18" charset="0"/>
                </a:rPr>
                <a:t> qua </a:t>
              </a:r>
              <a:r>
                <a:rPr lang="en-US" sz="4000" dirty="0" err="1">
                  <a:solidFill>
                    <a:srgbClr val="0070C0"/>
                  </a:solidFill>
                  <a:latin typeface="Times New Roman" pitchFamily="18" charset="0"/>
                  <a:cs typeface="Times New Roman" pitchFamily="18" charset="0"/>
                </a:rPr>
                <a:t>bao</a:t>
              </a:r>
              <a:r>
                <a:rPr lang="en-US" sz="4000" dirty="0">
                  <a:solidFill>
                    <a:srgbClr val="0070C0"/>
                  </a:solidFill>
                  <a:latin typeface="Times New Roman" pitchFamily="18" charset="0"/>
                  <a:cs typeface="Times New Roman" pitchFamily="18" charset="0"/>
                </a:rPr>
                <a:t> </a:t>
              </a:r>
              <a:r>
                <a:rPr lang="en-US" sz="4000" dirty="0" err="1">
                  <a:solidFill>
                    <a:srgbClr val="0070C0"/>
                  </a:solidFill>
                  <a:latin typeface="Times New Roman" pitchFamily="18" charset="0"/>
                  <a:cs typeface="Times New Roman" pitchFamily="18" charset="0"/>
                </a:rPr>
                <a:t>khó</a:t>
              </a:r>
              <a:r>
                <a:rPr lang="en-US" sz="4000" dirty="0">
                  <a:solidFill>
                    <a:srgbClr val="0070C0"/>
                  </a:solidFill>
                  <a:latin typeface="Times New Roman" pitchFamily="18" charset="0"/>
                  <a:cs typeface="Times New Roman" pitchFamily="18" charset="0"/>
                </a:rPr>
                <a:t> </a:t>
              </a:r>
              <a:r>
                <a:rPr lang="en-US" sz="4000" dirty="0" err="1">
                  <a:solidFill>
                    <a:srgbClr val="0070C0"/>
                  </a:solidFill>
                  <a:latin typeface="Times New Roman" pitchFamily="18" charset="0"/>
                  <a:cs typeface="Times New Roman" pitchFamily="18" charset="0"/>
                </a:rPr>
                <a:t>khăn</a:t>
              </a:r>
              <a:r>
                <a:rPr lang="en-US" sz="4000" dirty="0">
                  <a:solidFill>
                    <a:srgbClr val="0070C0"/>
                  </a:solidFill>
                  <a:latin typeface="Times New Roman" pitchFamily="18" charset="0"/>
                  <a:cs typeface="Times New Roman" pitchFamily="18" charset="0"/>
                </a:rPr>
                <a:t>, hi </a:t>
              </a:r>
              <a:r>
                <a:rPr lang="en-US" sz="4000" dirty="0" err="1">
                  <a:solidFill>
                    <a:srgbClr val="0070C0"/>
                  </a:solidFill>
                  <a:latin typeface="Times New Roman" pitchFamily="18" charset="0"/>
                  <a:cs typeface="Times New Roman" pitchFamily="18" charset="0"/>
                </a:rPr>
                <a:t>sinh</a:t>
              </a:r>
              <a:r>
                <a:rPr lang="en-US" sz="4000" dirty="0">
                  <a:solidFill>
                    <a:srgbClr val="0070C0"/>
                  </a:solidFill>
                  <a:latin typeface="Times New Roman" pitchFamily="18" charset="0"/>
                  <a:cs typeface="Times New Roman" pitchFamily="18" charset="0"/>
                </a:rPr>
                <a:t>, </a:t>
              </a:r>
              <a:r>
                <a:rPr lang="en-US" sz="4000" dirty="0" err="1">
                  <a:solidFill>
                    <a:srgbClr val="0070C0"/>
                  </a:solidFill>
                  <a:latin typeface="Times New Roman" pitchFamily="18" charset="0"/>
                  <a:cs typeface="Times New Roman" pitchFamily="18" charset="0"/>
                </a:rPr>
                <a:t>mất</a:t>
              </a:r>
              <a:r>
                <a:rPr lang="en-US" sz="4000" dirty="0">
                  <a:solidFill>
                    <a:srgbClr val="0070C0"/>
                  </a:solidFill>
                  <a:latin typeface="Times New Roman" pitchFamily="18" charset="0"/>
                  <a:cs typeface="Times New Roman" pitchFamily="18" charset="0"/>
                </a:rPr>
                <a:t> </a:t>
              </a:r>
              <a:r>
                <a:rPr lang="en-US" sz="4000" dirty="0" err="1">
                  <a:solidFill>
                    <a:srgbClr val="0070C0"/>
                  </a:solidFill>
                  <a:latin typeface="Times New Roman" pitchFamily="18" charset="0"/>
                  <a:cs typeface="Times New Roman" pitchFamily="18" charset="0"/>
                </a:rPr>
                <a:t>mát</a:t>
              </a:r>
              <a:r>
                <a:rPr lang="en-US" sz="4000" dirty="0">
                  <a:solidFill>
                    <a:srgbClr val="0070C0"/>
                  </a:solidFill>
                  <a:latin typeface="Times New Roman" pitchFamily="18" charset="0"/>
                  <a:cs typeface="Times New Roman" pitchFamily="18" charset="0"/>
                </a:rPr>
                <a:t> </a:t>
              </a:r>
              <a:r>
                <a:rPr lang="en-US" sz="4000" dirty="0" err="1">
                  <a:solidFill>
                    <a:srgbClr val="0070C0"/>
                  </a:solidFill>
                  <a:latin typeface="Times New Roman" pitchFamily="18" charset="0"/>
                  <a:cs typeface="Times New Roman" pitchFamily="18" charset="0"/>
                </a:rPr>
                <a:t>để</a:t>
              </a:r>
              <a:r>
                <a:rPr lang="en-US" sz="4000" dirty="0">
                  <a:solidFill>
                    <a:srgbClr val="0070C0"/>
                  </a:solidFill>
                  <a:latin typeface="Times New Roman" pitchFamily="18" charset="0"/>
                  <a:cs typeface="Times New Roman" pitchFamily="18" charset="0"/>
                </a:rPr>
                <a:t> </a:t>
              </a:r>
              <a:r>
                <a:rPr lang="en-US" sz="4000" dirty="0" err="1">
                  <a:solidFill>
                    <a:srgbClr val="0070C0"/>
                  </a:solidFill>
                  <a:latin typeface="Times New Roman" pitchFamily="18" charset="0"/>
                  <a:cs typeface="Times New Roman" pitchFamily="18" charset="0"/>
                </a:rPr>
                <a:t>hoàn</a:t>
              </a:r>
              <a:r>
                <a:rPr lang="en-US" sz="4000" dirty="0">
                  <a:solidFill>
                    <a:srgbClr val="0070C0"/>
                  </a:solidFill>
                  <a:latin typeface="Times New Roman" pitchFamily="18" charset="0"/>
                  <a:cs typeface="Times New Roman" pitchFamily="18" charset="0"/>
                </a:rPr>
                <a:t> </a:t>
              </a:r>
              <a:r>
                <a:rPr lang="en-US" sz="4000" dirty="0" err="1">
                  <a:solidFill>
                    <a:srgbClr val="0070C0"/>
                  </a:solidFill>
                  <a:latin typeface="Times New Roman" pitchFamily="18" charset="0"/>
                  <a:cs typeface="Times New Roman" pitchFamily="18" charset="0"/>
                </a:rPr>
                <a:t>thành</a:t>
              </a:r>
              <a:r>
                <a:rPr lang="en-US" sz="4000" dirty="0">
                  <a:solidFill>
                    <a:srgbClr val="0070C0"/>
                  </a:solidFill>
                  <a:latin typeface="Times New Roman" pitchFamily="18" charset="0"/>
                  <a:cs typeface="Times New Roman" pitchFamily="18" charset="0"/>
                </a:rPr>
                <a:t> </a:t>
              </a:r>
              <a:r>
                <a:rPr lang="en-US" sz="4000" dirty="0" err="1">
                  <a:solidFill>
                    <a:srgbClr val="0070C0"/>
                  </a:solidFill>
                  <a:latin typeface="Times New Roman" pitchFamily="18" charset="0"/>
                  <a:cs typeface="Times New Roman" pitchFamily="18" charset="0"/>
                </a:rPr>
                <a:t>sứ</a:t>
              </a:r>
              <a:r>
                <a:rPr lang="en-US" sz="4000" dirty="0">
                  <a:solidFill>
                    <a:srgbClr val="0070C0"/>
                  </a:solidFill>
                  <a:latin typeface="Times New Roman" pitchFamily="18" charset="0"/>
                  <a:cs typeface="Times New Roman" pitchFamily="18" charset="0"/>
                </a:rPr>
                <a:t> </a:t>
              </a:r>
              <a:r>
                <a:rPr lang="en-US" sz="4000" dirty="0" err="1">
                  <a:solidFill>
                    <a:srgbClr val="0070C0"/>
                  </a:solidFill>
                  <a:latin typeface="Times New Roman" pitchFamily="18" charset="0"/>
                  <a:cs typeface="Times New Roman" pitchFamily="18" charset="0"/>
                </a:rPr>
                <a:t>mạng</a:t>
              </a:r>
              <a:r>
                <a:rPr lang="en-US" sz="4000" dirty="0">
                  <a:solidFill>
                    <a:srgbClr val="0070C0"/>
                  </a:solidFill>
                  <a:latin typeface="Times New Roman" pitchFamily="18" charset="0"/>
                  <a:cs typeface="Times New Roman" pitchFamily="18" charset="0"/>
                </a:rPr>
                <a:t> </a:t>
              </a:r>
              <a:r>
                <a:rPr lang="en-US" sz="4000" dirty="0" err="1">
                  <a:solidFill>
                    <a:srgbClr val="0070C0"/>
                  </a:solidFill>
                  <a:latin typeface="Times New Roman" pitchFamily="18" charset="0"/>
                  <a:cs typeface="Times New Roman" pitchFamily="18" charset="0"/>
                </a:rPr>
                <a:t>lịch</a:t>
              </a:r>
              <a:r>
                <a:rPr lang="en-US" sz="4000" dirty="0">
                  <a:solidFill>
                    <a:srgbClr val="0070C0"/>
                  </a:solidFill>
                  <a:latin typeface="Times New Roman" pitchFamily="18" charset="0"/>
                  <a:cs typeface="Times New Roman" pitchFamily="18" charset="0"/>
                </a:rPr>
                <a:t> </a:t>
              </a:r>
              <a:r>
                <a:rPr lang="en-US" sz="4000" dirty="0" err="1">
                  <a:solidFill>
                    <a:srgbClr val="0070C0"/>
                  </a:solidFill>
                  <a:latin typeface="Times New Roman" pitchFamily="18" charset="0"/>
                  <a:cs typeface="Times New Roman" pitchFamily="18" charset="0"/>
                </a:rPr>
                <a:t>sử</a:t>
              </a:r>
              <a:r>
                <a:rPr lang="en-US" sz="4000" dirty="0">
                  <a:solidFill>
                    <a:srgbClr val="0070C0"/>
                  </a:solidFill>
                  <a:latin typeface="Times New Roman" pitchFamily="18" charset="0"/>
                  <a:cs typeface="Times New Roman" pitchFamily="18" charset="0"/>
                </a:rPr>
                <a:t> : </a:t>
              </a:r>
              <a:r>
                <a:rPr lang="en-US" sz="4000" dirty="0" err="1">
                  <a:solidFill>
                    <a:srgbClr val="0070C0"/>
                  </a:solidFill>
                  <a:latin typeface="Times New Roman" pitchFamily="18" charset="0"/>
                  <a:cs typeface="Times New Roman" pitchFamily="18" charset="0"/>
                </a:rPr>
                <a:t>khẳng</a:t>
              </a:r>
              <a:r>
                <a:rPr lang="en-US" sz="4000" dirty="0">
                  <a:solidFill>
                    <a:srgbClr val="0070C0"/>
                  </a:solidFill>
                  <a:latin typeface="Times New Roman" pitchFamily="18" charset="0"/>
                  <a:cs typeface="Times New Roman" pitchFamily="18" charset="0"/>
                </a:rPr>
                <a:t> </a:t>
              </a:r>
              <a:r>
                <a:rPr lang="en-US" sz="4000" dirty="0" err="1">
                  <a:solidFill>
                    <a:srgbClr val="0070C0"/>
                  </a:solidFill>
                  <a:latin typeface="Times New Roman" pitchFamily="18" charset="0"/>
                  <a:cs typeface="Times New Roman" pitchFamily="18" charset="0"/>
                </a:rPr>
                <a:t>định</a:t>
              </a:r>
              <a:r>
                <a:rPr lang="en-US" sz="4000" dirty="0">
                  <a:solidFill>
                    <a:srgbClr val="0070C0"/>
                  </a:solidFill>
                  <a:latin typeface="Times New Roman" pitchFamily="18" charset="0"/>
                  <a:cs typeface="Times New Roman" pitchFamily="18" charset="0"/>
                </a:rPr>
                <a:t> </a:t>
              </a:r>
              <a:r>
                <a:rPr lang="en-US" sz="4000" dirty="0" err="1">
                  <a:solidFill>
                    <a:srgbClr val="0070C0"/>
                  </a:solidFill>
                  <a:latin typeface="Times New Roman" pitchFamily="18" charset="0"/>
                  <a:cs typeface="Times New Roman" pitchFamily="18" charset="0"/>
                </a:rPr>
                <a:t>trái</a:t>
              </a:r>
              <a:r>
                <a:rPr lang="en-US" sz="4000" dirty="0">
                  <a:solidFill>
                    <a:srgbClr val="0070C0"/>
                  </a:solidFill>
                  <a:latin typeface="Times New Roman" pitchFamily="18" charset="0"/>
                  <a:cs typeface="Times New Roman" pitchFamily="18" charset="0"/>
                </a:rPr>
                <a:t> </a:t>
              </a:r>
              <a:r>
                <a:rPr lang="en-US" sz="4000" dirty="0" err="1">
                  <a:solidFill>
                    <a:srgbClr val="0070C0"/>
                  </a:solidFill>
                  <a:latin typeface="Times New Roman" pitchFamily="18" charset="0"/>
                  <a:cs typeface="Times New Roman" pitchFamily="18" charset="0"/>
                </a:rPr>
                <a:t>đất</a:t>
              </a:r>
              <a:r>
                <a:rPr lang="en-US" sz="4000" dirty="0">
                  <a:solidFill>
                    <a:srgbClr val="0070C0"/>
                  </a:solidFill>
                  <a:latin typeface="Times New Roman" pitchFamily="18" charset="0"/>
                  <a:cs typeface="Times New Roman" pitchFamily="18" charset="0"/>
                </a:rPr>
                <a:t> </a:t>
              </a:r>
              <a:r>
                <a:rPr lang="en-US" sz="4000" dirty="0" err="1">
                  <a:solidFill>
                    <a:srgbClr val="0070C0"/>
                  </a:solidFill>
                  <a:latin typeface="Times New Roman" pitchFamily="18" charset="0"/>
                  <a:cs typeface="Times New Roman" pitchFamily="18" charset="0"/>
                </a:rPr>
                <a:t>hình</a:t>
              </a:r>
              <a:r>
                <a:rPr lang="en-US" sz="4000" dirty="0">
                  <a:solidFill>
                    <a:srgbClr val="0070C0"/>
                  </a:solidFill>
                  <a:latin typeface="Times New Roman" pitchFamily="18" charset="0"/>
                  <a:cs typeface="Times New Roman" pitchFamily="18" charset="0"/>
                </a:rPr>
                <a:t> </a:t>
              </a:r>
              <a:r>
                <a:rPr lang="en-US" sz="4000" dirty="0" err="1">
                  <a:solidFill>
                    <a:srgbClr val="0070C0"/>
                  </a:solidFill>
                  <a:latin typeface="Times New Roman" pitchFamily="18" charset="0"/>
                  <a:cs typeface="Times New Roman" pitchFamily="18" charset="0"/>
                </a:rPr>
                <a:t>cầu</a:t>
              </a:r>
              <a:r>
                <a:rPr lang="en-US" sz="4000" dirty="0">
                  <a:solidFill>
                    <a:srgbClr val="0070C0"/>
                  </a:solidFill>
                  <a:latin typeface="Times New Roman" pitchFamily="18" charset="0"/>
                  <a:cs typeface="Times New Roman" pitchFamily="18" charset="0"/>
                </a:rPr>
                <a:t>, </a:t>
              </a:r>
              <a:r>
                <a:rPr lang="en-US" sz="4000" dirty="0" err="1">
                  <a:solidFill>
                    <a:srgbClr val="0070C0"/>
                  </a:solidFill>
                  <a:latin typeface="Times New Roman" pitchFamily="18" charset="0"/>
                  <a:cs typeface="Times New Roman" pitchFamily="18" charset="0"/>
                </a:rPr>
                <a:t>phát</a:t>
              </a:r>
              <a:r>
                <a:rPr lang="en-US" sz="4000" dirty="0">
                  <a:solidFill>
                    <a:srgbClr val="0070C0"/>
                  </a:solidFill>
                  <a:latin typeface="Times New Roman" pitchFamily="18" charset="0"/>
                  <a:cs typeface="Times New Roman" pitchFamily="18" charset="0"/>
                </a:rPr>
                <a:t> </a:t>
              </a:r>
              <a:r>
                <a:rPr lang="en-US" sz="4000" dirty="0" err="1">
                  <a:solidFill>
                    <a:srgbClr val="0070C0"/>
                  </a:solidFill>
                  <a:latin typeface="Times New Roman" pitchFamily="18" charset="0"/>
                  <a:cs typeface="Times New Roman" pitchFamily="18" charset="0"/>
                </a:rPr>
                <a:t>hiện</a:t>
              </a:r>
              <a:r>
                <a:rPr lang="en-US" sz="4000" dirty="0">
                  <a:solidFill>
                    <a:srgbClr val="0070C0"/>
                  </a:solidFill>
                  <a:latin typeface="Times New Roman" pitchFamily="18" charset="0"/>
                  <a:cs typeface="Times New Roman" pitchFamily="18" charset="0"/>
                </a:rPr>
                <a:t> </a:t>
              </a:r>
              <a:r>
                <a:rPr lang="en-US" sz="4000" dirty="0" err="1">
                  <a:solidFill>
                    <a:srgbClr val="0070C0"/>
                  </a:solidFill>
                  <a:latin typeface="Times New Roman" pitchFamily="18" charset="0"/>
                  <a:cs typeface="Times New Roman" pitchFamily="18" charset="0"/>
                </a:rPr>
                <a:t>Thái</a:t>
              </a:r>
              <a:r>
                <a:rPr lang="en-US" sz="4000" dirty="0">
                  <a:solidFill>
                    <a:srgbClr val="0070C0"/>
                  </a:solidFill>
                  <a:latin typeface="Times New Roman" pitchFamily="18" charset="0"/>
                  <a:cs typeface="Times New Roman" pitchFamily="18" charset="0"/>
                </a:rPr>
                <a:t> </a:t>
              </a:r>
              <a:r>
                <a:rPr lang="en-US" sz="4000" dirty="0" err="1">
                  <a:solidFill>
                    <a:srgbClr val="0070C0"/>
                  </a:solidFill>
                  <a:latin typeface="Times New Roman" pitchFamily="18" charset="0"/>
                  <a:cs typeface="Times New Roman" pitchFamily="18" charset="0"/>
                </a:rPr>
                <a:t>Bình</a:t>
              </a:r>
              <a:r>
                <a:rPr lang="en-US" sz="4000" dirty="0">
                  <a:solidFill>
                    <a:srgbClr val="0070C0"/>
                  </a:solidFill>
                  <a:latin typeface="Times New Roman" pitchFamily="18" charset="0"/>
                  <a:cs typeface="Times New Roman" pitchFamily="18" charset="0"/>
                </a:rPr>
                <a:t> </a:t>
              </a:r>
              <a:r>
                <a:rPr lang="en-US" sz="4000" dirty="0" err="1">
                  <a:solidFill>
                    <a:srgbClr val="0070C0"/>
                  </a:solidFill>
                  <a:latin typeface="Times New Roman" pitchFamily="18" charset="0"/>
                  <a:cs typeface="Times New Roman" pitchFamily="18" charset="0"/>
                </a:rPr>
                <a:t>Dương</a:t>
              </a:r>
              <a:r>
                <a:rPr lang="en-US" sz="4000" dirty="0">
                  <a:solidFill>
                    <a:srgbClr val="0070C0"/>
                  </a:solidFill>
                  <a:latin typeface="Times New Roman" pitchFamily="18" charset="0"/>
                  <a:cs typeface="Times New Roman" pitchFamily="18" charset="0"/>
                </a:rPr>
                <a:t> </a:t>
              </a:r>
              <a:r>
                <a:rPr lang="en-US" sz="4000" dirty="0" err="1">
                  <a:solidFill>
                    <a:srgbClr val="0070C0"/>
                  </a:solidFill>
                  <a:latin typeface="Times New Roman" pitchFamily="18" charset="0"/>
                  <a:cs typeface="Times New Roman" pitchFamily="18" charset="0"/>
                </a:rPr>
                <a:t>và</a:t>
              </a:r>
              <a:r>
                <a:rPr lang="en-US" sz="4000" dirty="0">
                  <a:solidFill>
                    <a:srgbClr val="0070C0"/>
                  </a:solidFill>
                  <a:latin typeface="Times New Roman" pitchFamily="18" charset="0"/>
                  <a:cs typeface="Times New Roman" pitchFamily="18" charset="0"/>
                </a:rPr>
                <a:t> </a:t>
              </a:r>
              <a:r>
                <a:rPr lang="en-US" sz="4000" dirty="0" err="1">
                  <a:solidFill>
                    <a:srgbClr val="0070C0"/>
                  </a:solidFill>
                  <a:latin typeface="Times New Roman" pitchFamily="18" charset="0"/>
                  <a:cs typeface="Times New Roman" pitchFamily="18" charset="0"/>
                </a:rPr>
                <a:t>những</a:t>
              </a:r>
              <a:r>
                <a:rPr lang="en-US" sz="4000" dirty="0">
                  <a:solidFill>
                    <a:srgbClr val="0070C0"/>
                  </a:solidFill>
                  <a:latin typeface="Times New Roman" pitchFamily="18" charset="0"/>
                  <a:cs typeface="Times New Roman" pitchFamily="18" charset="0"/>
                </a:rPr>
                <a:t> </a:t>
              </a:r>
              <a:r>
                <a:rPr lang="en-US" sz="4000" dirty="0" err="1">
                  <a:solidFill>
                    <a:srgbClr val="0070C0"/>
                  </a:solidFill>
                  <a:latin typeface="Times New Roman" pitchFamily="18" charset="0"/>
                  <a:cs typeface="Times New Roman" pitchFamily="18" charset="0"/>
                </a:rPr>
                <a:t>vùng</a:t>
              </a:r>
              <a:r>
                <a:rPr lang="en-US" sz="4000" dirty="0">
                  <a:solidFill>
                    <a:srgbClr val="0070C0"/>
                  </a:solidFill>
                  <a:latin typeface="Times New Roman" pitchFamily="18" charset="0"/>
                  <a:cs typeface="Times New Roman" pitchFamily="18" charset="0"/>
                </a:rPr>
                <a:t> </a:t>
              </a:r>
              <a:r>
                <a:rPr lang="en-US" sz="4000" dirty="0" err="1">
                  <a:solidFill>
                    <a:srgbClr val="0070C0"/>
                  </a:solidFill>
                  <a:latin typeface="Times New Roman" pitchFamily="18" charset="0"/>
                  <a:cs typeface="Times New Roman" pitchFamily="18" charset="0"/>
                </a:rPr>
                <a:t>đất</a:t>
              </a:r>
              <a:r>
                <a:rPr lang="en-US" sz="4000" dirty="0">
                  <a:solidFill>
                    <a:srgbClr val="0070C0"/>
                  </a:solidFill>
                  <a:latin typeface="Times New Roman" pitchFamily="18" charset="0"/>
                  <a:cs typeface="Times New Roman" pitchFamily="18" charset="0"/>
                </a:rPr>
                <a:t> </a:t>
              </a:r>
              <a:r>
                <a:rPr lang="en-US" sz="4000" dirty="0" err="1">
                  <a:solidFill>
                    <a:srgbClr val="0070C0"/>
                  </a:solidFill>
                  <a:latin typeface="Times New Roman" pitchFamily="18" charset="0"/>
                  <a:cs typeface="Times New Roman" pitchFamily="18" charset="0"/>
                </a:rPr>
                <a:t>mới</a:t>
              </a:r>
              <a:endParaRPr lang="en-US" sz="4000" dirty="0">
                <a:solidFill>
                  <a:srgbClr val="0070C0"/>
                </a:solidFill>
                <a:latin typeface="Times New Roman" pitchFamily="18" charset="0"/>
                <a:cs typeface="Times New Roman" pitchFamily="18" charset="0"/>
              </a:endParaRPr>
            </a:p>
          </p:txBody>
        </p:sp>
      </p:grpSp>
      <p:sp>
        <p:nvSpPr>
          <p:cNvPr id="2" name="TextBox 1"/>
          <p:cNvSpPr txBox="1"/>
          <p:nvPr/>
        </p:nvSpPr>
        <p:spPr>
          <a:xfrm>
            <a:off x="4439816" y="364417"/>
            <a:ext cx="3905236" cy="707886"/>
          </a:xfrm>
          <a:prstGeom prst="rect">
            <a:avLst/>
          </a:prstGeom>
          <a:noFill/>
        </p:spPr>
        <p:txBody>
          <a:bodyPr wrap="none" rtlCol="0">
            <a:spAutoFit/>
          </a:bodyPr>
          <a:lstStyle/>
          <a:p>
            <a:r>
              <a:rPr lang="en-US" sz="4000" b="1" u="sng" dirty="0" err="1">
                <a:solidFill>
                  <a:srgbClr val="FF0000"/>
                </a:solidFill>
                <a:latin typeface="Times New Roman" pitchFamily="18" charset="0"/>
                <a:cs typeface="Times New Roman" pitchFamily="18" charset="0"/>
              </a:rPr>
              <a:t>Nội</a:t>
            </a:r>
            <a:r>
              <a:rPr lang="en-US" sz="4000" b="1" u="sng" dirty="0">
                <a:solidFill>
                  <a:srgbClr val="FF0000"/>
                </a:solidFill>
                <a:latin typeface="Times New Roman" pitchFamily="18" charset="0"/>
                <a:cs typeface="Times New Roman" pitchFamily="18" charset="0"/>
              </a:rPr>
              <a:t> dung </a:t>
            </a:r>
            <a:r>
              <a:rPr lang="en-US" sz="4000" b="1" u="sng" dirty="0" err="1">
                <a:solidFill>
                  <a:srgbClr val="FF0000"/>
                </a:solidFill>
                <a:latin typeface="Times New Roman" pitchFamily="18" charset="0"/>
                <a:cs typeface="Times New Roman" pitchFamily="18" charset="0"/>
              </a:rPr>
              <a:t>bài</a:t>
            </a:r>
            <a:r>
              <a:rPr lang="en-US" sz="4000" b="1" u="sng" dirty="0">
                <a:solidFill>
                  <a:srgbClr val="FF0000"/>
                </a:solidFill>
                <a:latin typeface="Times New Roman" pitchFamily="18" charset="0"/>
                <a:cs typeface="Times New Roman" pitchFamily="18" charset="0"/>
              </a:rPr>
              <a:t> </a:t>
            </a:r>
            <a:r>
              <a:rPr lang="en-US" sz="4000" b="1" u="sng" dirty="0" err="1">
                <a:solidFill>
                  <a:srgbClr val="FF0000"/>
                </a:solidFill>
                <a:latin typeface="Times New Roman" pitchFamily="18" charset="0"/>
                <a:cs typeface="Times New Roman" pitchFamily="18" charset="0"/>
              </a:rPr>
              <a:t>học</a:t>
            </a:r>
            <a:endParaRPr lang="en-US" sz="4000" b="1" u="sng" dirty="0">
              <a:solidFill>
                <a:srgbClr val="FF0000"/>
              </a:solidFill>
              <a:latin typeface="Times New Roman" pitchFamily="18" charset="0"/>
              <a:cs typeface="Times New Roman" pitchFamily="18" charset="0"/>
            </a:endParaRPr>
          </a:p>
        </p:txBody>
      </p:sp>
    </p:spTree>
    <p:extLst>
      <p:ext uri="{BB962C8B-B14F-4D97-AF65-F5344CB8AC3E}">
        <p14:creationId xmlns:p14="http://schemas.microsoft.com/office/powerpoint/2010/main" val="16515173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nodeType="clickEffect">
                                  <p:stCondLst>
                                    <p:cond delay="0"/>
                                  </p:stCondLst>
                                  <p:childTnLst>
                                    <p:set>
                                      <p:cBhvr>
                                        <p:cTn id="12" dur="1" fill="hold">
                                          <p:stCondLst>
                                            <p:cond delay="0"/>
                                          </p:stCondLst>
                                        </p:cTn>
                                        <p:tgtEl>
                                          <p:spTgt spid="104501"/>
                                        </p:tgtEl>
                                        <p:attrNameLst>
                                          <p:attrName>style.visibility</p:attrName>
                                        </p:attrNameLst>
                                      </p:cBhvr>
                                      <p:to>
                                        <p:strVal val="visible"/>
                                      </p:to>
                                    </p:set>
                                    <p:animEffect transition="in" filter="fade">
                                      <p:cBhvr>
                                        <p:cTn id="13" dur="1000"/>
                                        <p:tgtEl>
                                          <p:spTgt spid="104501"/>
                                        </p:tgtEl>
                                      </p:cBhvr>
                                    </p:animEffect>
                                    <p:anim calcmode="lin" valueType="num">
                                      <p:cBhvr>
                                        <p:cTn id="14" dur="1000" fill="hold"/>
                                        <p:tgtEl>
                                          <p:spTgt spid="104501"/>
                                        </p:tgtEl>
                                        <p:attrNameLst>
                                          <p:attrName>ppt_x</p:attrName>
                                        </p:attrNameLst>
                                      </p:cBhvr>
                                      <p:tavLst>
                                        <p:tav tm="0">
                                          <p:val>
                                            <p:strVal val="#ppt_x"/>
                                          </p:val>
                                        </p:tav>
                                        <p:tav tm="100000">
                                          <p:val>
                                            <p:strVal val="#ppt_x"/>
                                          </p:val>
                                        </p:tav>
                                      </p:tavLst>
                                    </p:anim>
                                    <p:anim calcmode="lin" valueType="num">
                                      <p:cBhvr>
                                        <p:cTn id="15" dur="1000" fill="hold"/>
                                        <p:tgtEl>
                                          <p:spTgt spid="10450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110594" name="WordArt 4">
            <a:hlinkClick r:id="rId3" action="ppaction://hlinkfile"/>
          </p:cNvPr>
          <p:cNvSpPr>
            <a:spLocks noChangeArrowheads="1" noChangeShapeType="1" noTextEdit="1"/>
          </p:cNvSpPr>
          <p:nvPr/>
        </p:nvSpPr>
        <p:spPr bwMode="auto">
          <a:xfrm>
            <a:off x="4295776" y="1988840"/>
            <a:ext cx="4968577" cy="2448272"/>
          </a:xfrm>
          <a:prstGeom prst="rect">
            <a:avLst/>
          </a:prstGeom>
        </p:spPr>
        <p:txBody>
          <a:bodyPr wrap="none" fromWordArt="1">
            <a:prstTxWarp prst="textDeflate">
              <a:avLst>
                <a:gd name="adj" fmla="val 26227"/>
              </a:avLst>
            </a:prstTxWarp>
          </a:bodyPr>
          <a:lstStyle/>
          <a:p>
            <a:pPr algn="ctr" fontAlgn="base">
              <a:spcBef>
                <a:spcPct val="0"/>
              </a:spcBef>
              <a:spcAft>
                <a:spcPct val="0"/>
              </a:spcAft>
            </a:pPr>
            <a:r>
              <a:rPr lang="en-US" sz="3600" b="1" kern="10" dirty="0" err="1">
                <a:ln w="9525">
                  <a:solidFill>
                    <a:srgbClr val="000000"/>
                  </a:solidFill>
                  <a:round/>
                  <a:headEnd/>
                  <a:tailEnd/>
                </a:ln>
                <a:solidFill>
                  <a:srgbClr val="FF0000"/>
                </a:solidFill>
                <a:latin typeface="Times New Roman"/>
                <a:cs typeface="Times New Roman"/>
              </a:rPr>
              <a:t>Đọc</a:t>
            </a:r>
            <a:r>
              <a:rPr lang="en-US" sz="3600" b="1" kern="10" dirty="0">
                <a:ln w="9525">
                  <a:solidFill>
                    <a:srgbClr val="000000"/>
                  </a:solidFill>
                  <a:round/>
                  <a:headEnd/>
                  <a:tailEnd/>
                </a:ln>
                <a:solidFill>
                  <a:srgbClr val="FF0000"/>
                </a:solidFill>
                <a:latin typeface="Times New Roman"/>
                <a:cs typeface="Times New Roman"/>
              </a:rPr>
              <a:t> </a:t>
            </a:r>
            <a:r>
              <a:rPr lang="en-US" sz="3600" b="1" kern="10" dirty="0" err="1">
                <a:ln w="9525">
                  <a:solidFill>
                    <a:srgbClr val="000000"/>
                  </a:solidFill>
                  <a:round/>
                  <a:headEnd/>
                  <a:tailEnd/>
                </a:ln>
                <a:solidFill>
                  <a:srgbClr val="FF0000"/>
                </a:solidFill>
                <a:latin typeface="Times New Roman"/>
                <a:cs typeface="Times New Roman"/>
              </a:rPr>
              <a:t>diễn</a:t>
            </a:r>
            <a:r>
              <a:rPr lang="en-US" sz="3600" b="1" kern="10" dirty="0">
                <a:ln w="9525">
                  <a:solidFill>
                    <a:srgbClr val="000000"/>
                  </a:solidFill>
                  <a:round/>
                  <a:headEnd/>
                  <a:tailEnd/>
                </a:ln>
                <a:solidFill>
                  <a:srgbClr val="FF0000"/>
                </a:solidFill>
                <a:latin typeface="Times New Roman"/>
                <a:cs typeface="Times New Roman"/>
              </a:rPr>
              <a:t> </a:t>
            </a:r>
            <a:r>
              <a:rPr lang="en-US" sz="3600" b="1" kern="10" dirty="0" err="1">
                <a:ln w="9525">
                  <a:solidFill>
                    <a:srgbClr val="000000"/>
                  </a:solidFill>
                  <a:round/>
                  <a:headEnd/>
                  <a:tailEnd/>
                </a:ln>
                <a:solidFill>
                  <a:srgbClr val="FF0000"/>
                </a:solidFill>
                <a:latin typeface="Times New Roman"/>
                <a:cs typeface="Times New Roman"/>
              </a:rPr>
              <a:t>cảm</a:t>
            </a:r>
            <a:endParaRPr lang="en-US" sz="3600" b="1" kern="10" dirty="0">
              <a:ln w="9525">
                <a:solidFill>
                  <a:srgbClr val="000000"/>
                </a:solidFill>
                <a:round/>
                <a:headEnd/>
                <a:tailEnd/>
              </a:ln>
              <a:solidFill>
                <a:srgbClr val="FF0000"/>
              </a:solidFill>
              <a:latin typeface="Times New Roman"/>
              <a:cs typeface="Times New Roman"/>
            </a:endParaRPr>
          </a:p>
        </p:txBody>
      </p:sp>
    </p:spTree>
    <p:extLst>
      <p:ext uri="{BB962C8B-B14F-4D97-AF65-F5344CB8AC3E}">
        <p14:creationId xmlns:p14="http://schemas.microsoft.com/office/powerpoint/2010/main" val="3335237424"/>
      </p:ext>
    </p:extLst>
  </p:cSld>
  <p:clrMapOvr>
    <a:masterClrMapping/>
  </p:clrMapOvr>
  <p:transition spd="slow">
    <p:plus/>
  </p:transition>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127448" y="980728"/>
            <a:ext cx="9865096" cy="5016758"/>
          </a:xfrm>
          <a:prstGeom prst="rect">
            <a:avLst/>
          </a:prstGeom>
          <a:noFill/>
        </p:spPr>
        <p:txBody>
          <a:bodyPr wrap="square" rtlCol="0">
            <a:spAutoFit/>
          </a:bodyPr>
          <a:lstStyle/>
          <a:p>
            <a:pPr algn="just"/>
            <a:r>
              <a:rPr lang="en-US" sz="4000" b="1" dirty="0" err="1">
                <a:latin typeface="Times New Roman" pitchFamily="18" charset="0"/>
                <a:cs typeface="Times New Roman" pitchFamily="18" charset="0"/>
              </a:rPr>
              <a:t>Thái</a:t>
            </a:r>
            <a:r>
              <a:rPr lang="en-US" sz="4000" b="1" dirty="0">
                <a:latin typeface="Times New Roman" pitchFamily="18" charset="0"/>
                <a:cs typeface="Times New Roman" pitchFamily="18" charset="0"/>
              </a:rPr>
              <a:t> </a:t>
            </a:r>
            <a:r>
              <a:rPr lang="en-US" sz="4000" b="1" dirty="0" err="1">
                <a:latin typeface="Times New Roman" pitchFamily="18" charset="0"/>
                <a:cs typeface="Times New Roman" pitchFamily="18" charset="0"/>
              </a:rPr>
              <a:t>Bình</a:t>
            </a:r>
            <a:r>
              <a:rPr lang="en-US" sz="4000" b="1" dirty="0">
                <a:latin typeface="Times New Roman" pitchFamily="18" charset="0"/>
                <a:cs typeface="Times New Roman" pitchFamily="18" charset="0"/>
              </a:rPr>
              <a:t> </a:t>
            </a:r>
            <a:r>
              <a:rPr lang="en-US" sz="4000" b="1" dirty="0" err="1">
                <a:latin typeface="Times New Roman" pitchFamily="18" charset="0"/>
                <a:cs typeface="Times New Roman" pitchFamily="18" charset="0"/>
              </a:rPr>
              <a:t>Dương</a:t>
            </a:r>
            <a:r>
              <a:rPr lang="en-US" sz="4000" b="1" dirty="0">
                <a:latin typeface="Times New Roman" pitchFamily="18" charset="0"/>
                <a:cs typeface="Times New Roman" pitchFamily="18" charset="0"/>
              </a:rPr>
              <a:t> </a:t>
            </a:r>
            <a:r>
              <a:rPr lang="en-US" sz="4000" b="1" dirty="0" err="1">
                <a:latin typeface="Times New Roman" pitchFamily="18" charset="0"/>
                <a:cs typeface="Times New Roman" pitchFamily="18" charset="0"/>
              </a:rPr>
              <a:t>bát</a:t>
            </a:r>
            <a:r>
              <a:rPr lang="en-US" sz="4000" b="1" dirty="0">
                <a:latin typeface="Times New Roman" pitchFamily="18" charset="0"/>
                <a:cs typeface="Times New Roman" pitchFamily="18" charset="0"/>
              </a:rPr>
              <a:t> </a:t>
            </a:r>
            <a:r>
              <a:rPr lang="en-US" sz="4000" b="1" dirty="0" err="1">
                <a:latin typeface="Times New Roman" pitchFamily="18" charset="0"/>
                <a:cs typeface="Times New Roman" pitchFamily="18" charset="0"/>
              </a:rPr>
              <a:t>ngát</a:t>
            </a:r>
            <a:r>
              <a:rPr lang="en-US" sz="4000" b="1" dirty="0">
                <a:latin typeface="Times New Roman" pitchFamily="18" charset="0"/>
                <a:cs typeface="Times New Roman" pitchFamily="18" charset="0"/>
              </a:rPr>
              <a:t>, </a:t>
            </a:r>
            <a:r>
              <a:rPr lang="en-US" sz="4000" b="1" dirty="0" err="1">
                <a:latin typeface="Times New Roman" pitchFamily="18" charset="0"/>
                <a:cs typeface="Times New Roman" pitchFamily="18" charset="0"/>
              </a:rPr>
              <a:t>đi</a:t>
            </a:r>
            <a:r>
              <a:rPr lang="en-US" sz="4000" b="1" dirty="0">
                <a:latin typeface="Times New Roman" pitchFamily="18" charset="0"/>
                <a:cs typeface="Times New Roman" pitchFamily="18" charset="0"/>
              </a:rPr>
              <a:t> </a:t>
            </a:r>
            <a:r>
              <a:rPr lang="en-US" sz="4000" b="1" dirty="0" err="1">
                <a:latin typeface="Times New Roman" pitchFamily="18" charset="0"/>
                <a:cs typeface="Times New Roman" pitchFamily="18" charset="0"/>
              </a:rPr>
              <a:t>mãi</a:t>
            </a:r>
            <a:r>
              <a:rPr lang="en-US" sz="4000" b="1" dirty="0">
                <a:latin typeface="Times New Roman" pitchFamily="18" charset="0"/>
                <a:cs typeface="Times New Roman" pitchFamily="18" charset="0"/>
              </a:rPr>
              <a:t> </a:t>
            </a:r>
            <a:r>
              <a:rPr lang="en-US" sz="4000" b="1" dirty="0" err="1">
                <a:latin typeface="Times New Roman" pitchFamily="18" charset="0"/>
                <a:cs typeface="Times New Roman" pitchFamily="18" charset="0"/>
              </a:rPr>
              <a:t>chẳng</a:t>
            </a:r>
            <a:r>
              <a:rPr lang="en-US" sz="4000" b="1" dirty="0">
                <a:latin typeface="Times New Roman" pitchFamily="18" charset="0"/>
                <a:cs typeface="Times New Roman" pitchFamily="18" charset="0"/>
              </a:rPr>
              <a:t> </a:t>
            </a:r>
            <a:r>
              <a:rPr lang="en-US" sz="4000" b="1" dirty="0" err="1">
                <a:latin typeface="Times New Roman" pitchFamily="18" charset="0"/>
                <a:cs typeface="Times New Roman" pitchFamily="18" charset="0"/>
              </a:rPr>
              <a:t>thấy</a:t>
            </a:r>
            <a:r>
              <a:rPr lang="en-US" sz="4000" b="1" dirty="0">
                <a:latin typeface="Times New Roman" pitchFamily="18" charset="0"/>
                <a:cs typeface="Times New Roman" pitchFamily="18" charset="0"/>
              </a:rPr>
              <a:t> </a:t>
            </a:r>
            <a:r>
              <a:rPr lang="en-US" sz="4000" b="1" dirty="0" err="1">
                <a:latin typeface="Times New Roman" pitchFamily="18" charset="0"/>
                <a:cs typeface="Times New Roman" pitchFamily="18" charset="0"/>
              </a:rPr>
              <a:t>bờ</a:t>
            </a:r>
            <a:r>
              <a:rPr lang="en-US" sz="4000" b="1" dirty="0">
                <a:latin typeface="Times New Roman" pitchFamily="18" charset="0"/>
                <a:cs typeface="Times New Roman" pitchFamily="18" charset="0"/>
              </a:rPr>
              <a:t>. </a:t>
            </a:r>
            <a:r>
              <a:rPr lang="en-US" sz="4000" b="1" dirty="0" err="1">
                <a:latin typeface="Times New Roman" pitchFamily="18" charset="0"/>
                <a:cs typeface="Times New Roman" pitchFamily="18" charset="0"/>
              </a:rPr>
              <a:t>Thức</a:t>
            </a:r>
            <a:r>
              <a:rPr lang="en-US" sz="4000" b="1" dirty="0">
                <a:latin typeface="Times New Roman" pitchFamily="18" charset="0"/>
                <a:cs typeface="Times New Roman" pitchFamily="18" charset="0"/>
              </a:rPr>
              <a:t> </a:t>
            </a:r>
            <a:r>
              <a:rPr lang="en-US" sz="4000" b="1" dirty="0" err="1">
                <a:latin typeface="Times New Roman" pitchFamily="18" charset="0"/>
                <a:cs typeface="Times New Roman" pitchFamily="18" charset="0"/>
              </a:rPr>
              <a:t>ăn</a:t>
            </a:r>
            <a:r>
              <a:rPr lang="en-US" sz="4000" b="1" dirty="0">
                <a:latin typeface="Times New Roman" pitchFamily="18" charset="0"/>
                <a:cs typeface="Times New Roman" pitchFamily="18" charset="0"/>
              </a:rPr>
              <a:t> </a:t>
            </a:r>
            <a:r>
              <a:rPr lang="en-US" sz="4000" b="1" dirty="0" err="1">
                <a:latin typeface="Times New Roman" pitchFamily="18" charset="0"/>
                <a:cs typeface="Times New Roman" pitchFamily="18" charset="0"/>
              </a:rPr>
              <a:t>cạn</a:t>
            </a:r>
            <a:r>
              <a:rPr lang="en-US" sz="4000" b="1" dirty="0">
                <a:latin typeface="Times New Roman" pitchFamily="18" charset="0"/>
                <a:cs typeface="Times New Roman" pitchFamily="18" charset="0"/>
              </a:rPr>
              <a:t>, </a:t>
            </a:r>
            <a:r>
              <a:rPr lang="en-US" sz="4000" b="1" dirty="0" err="1">
                <a:latin typeface="Times New Roman" pitchFamily="18" charset="0"/>
                <a:cs typeface="Times New Roman" pitchFamily="18" charset="0"/>
              </a:rPr>
              <a:t>nước</a:t>
            </a:r>
            <a:r>
              <a:rPr lang="en-US" sz="4000" b="1" dirty="0">
                <a:latin typeface="Times New Roman" pitchFamily="18" charset="0"/>
                <a:cs typeface="Times New Roman" pitchFamily="18" charset="0"/>
              </a:rPr>
              <a:t> </a:t>
            </a:r>
            <a:r>
              <a:rPr lang="en-US" sz="4000" b="1" dirty="0" err="1">
                <a:latin typeface="Times New Roman" pitchFamily="18" charset="0"/>
                <a:cs typeface="Times New Roman" pitchFamily="18" charset="0"/>
              </a:rPr>
              <a:t>ngọt</a:t>
            </a:r>
            <a:r>
              <a:rPr lang="en-US" sz="4000" b="1" dirty="0">
                <a:latin typeface="Times New Roman" pitchFamily="18" charset="0"/>
                <a:cs typeface="Times New Roman" pitchFamily="18" charset="0"/>
              </a:rPr>
              <a:t> </a:t>
            </a:r>
            <a:r>
              <a:rPr lang="en-US" sz="4000" b="1" dirty="0" err="1">
                <a:latin typeface="Times New Roman" pitchFamily="18" charset="0"/>
                <a:cs typeface="Times New Roman" pitchFamily="18" charset="0"/>
              </a:rPr>
              <a:t>hết</a:t>
            </a:r>
            <a:r>
              <a:rPr lang="en-US" sz="4000" b="1" dirty="0">
                <a:latin typeface="Times New Roman" pitchFamily="18" charset="0"/>
                <a:cs typeface="Times New Roman" pitchFamily="18" charset="0"/>
              </a:rPr>
              <a:t> </a:t>
            </a:r>
            <a:r>
              <a:rPr lang="en-US" sz="4000" b="1" dirty="0" err="1">
                <a:latin typeface="Times New Roman" pitchFamily="18" charset="0"/>
                <a:cs typeface="Times New Roman" pitchFamily="18" charset="0"/>
              </a:rPr>
              <a:t>sạch</a:t>
            </a:r>
            <a:r>
              <a:rPr lang="en-US" sz="4000" b="1" dirty="0">
                <a:latin typeface="Times New Roman" pitchFamily="18" charset="0"/>
                <a:cs typeface="Times New Roman" pitchFamily="18" charset="0"/>
              </a:rPr>
              <a:t>. </a:t>
            </a:r>
            <a:r>
              <a:rPr lang="en-US" sz="4000" b="1" dirty="0" err="1">
                <a:latin typeface="Times New Roman" pitchFamily="18" charset="0"/>
                <a:cs typeface="Times New Roman" pitchFamily="18" charset="0"/>
              </a:rPr>
              <a:t>Thủy</a:t>
            </a:r>
            <a:r>
              <a:rPr lang="en-US" sz="4000" b="1" dirty="0">
                <a:latin typeface="Times New Roman" pitchFamily="18" charset="0"/>
                <a:cs typeface="Times New Roman" pitchFamily="18" charset="0"/>
              </a:rPr>
              <a:t> </a:t>
            </a:r>
            <a:r>
              <a:rPr lang="en-US" sz="4000" b="1" dirty="0" err="1">
                <a:latin typeface="Times New Roman" pitchFamily="18" charset="0"/>
                <a:cs typeface="Times New Roman" pitchFamily="18" charset="0"/>
              </a:rPr>
              <a:t>thủ</a:t>
            </a:r>
            <a:r>
              <a:rPr lang="en-US" sz="4000" b="1" dirty="0">
                <a:latin typeface="Times New Roman" pitchFamily="18" charset="0"/>
                <a:cs typeface="Times New Roman" pitchFamily="18" charset="0"/>
              </a:rPr>
              <a:t> </a:t>
            </a:r>
            <a:r>
              <a:rPr lang="en-US" sz="4000" b="1" dirty="0" err="1">
                <a:latin typeface="Times New Roman" pitchFamily="18" charset="0"/>
                <a:cs typeface="Times New Roman" pitchFamily="18" charset="0"/>
              </a:rPr>
              <a:t>phải</a:t>
            </a:r>
            <a:r>
              <a:rPr lang="en-US" sz="4000" b="1" dirty="0">
                <a:latin typeface="Times New Roman" pitchFamily="18" charset="0"/>
                <a:cs typeface="Times New Roman" pitchFamily="18" charset="0"/>
              </a:rPr>
              <a:t> </a:t>
            </a:r>
            <a:r>
              <a:rPr lang="en-US" sz="4000" b="1" dirty="0" err="1">
                <a:latin typeface="Times New Roman" pitchFamily="18" charset="0"/>
                <a:cs typeface="Times New Roman" pitchFamily="18" charset="0"/>
              </a:rPr>
              <a:t>uống</a:t>
            </a:r>
            <a:r>
              <a:rPr lang="en-US" sz="4000" b="1" dirty="0">
                <a:latin typeface="Times New Roman" pitchFamily="18" charset="0"/>
                <a:cs typeface="Times New Roman" pitchFamily="18" charset="0"/>
              </a:rPr>
              <a:t> </a:t>
            </a:r>
            <a:r>
              <a:rPr lang="en-US" sz="4000" b="1" dirty="0" err="1">
                <a:latin typeface="Times New Roman" pitchFamily="18" charset="0"/>
                <a:cs typeface="Times New Roman" pitchFamily="18" charset="0"/>
              </a:rPr>
              <a:t>nước</a:t>
            </a:r>
            <a:r>
              <a:rPr lang="en-US" sz="4000" b="1" dirty="0">
                <a:latin typeface="Times New Roman" pitchFamily="18" charset="0"/>
                <a:cs typeface="Times New Roman" pitchFamily="18" charset="0"/>
              </a:rPr>
              <a:t> </a:t>
            </a:r>
            <a:r>
              <a:rPr lang="en-US" sz="4000" b="1" dirty="0" err="1">
                <a:latin typeface="Times New Roman" pitchFamily="18" charset="0"/>
                <a:cs typeface="Times New Roman" pitchFamily="18" charset="0"/>
              </a:rPr>
              <a:t>tiểu</a:t>
            </a:r>
            <a:r>
              <a:rPr lang="en-US" sz="4000" b="1" dirty="0">
                <a:latin typeface="Times New Roman" pitchFamily="18" charset="0"/>
                <a:cs typeface="Times New Roman" pitchFamily="18" charset="0"/>
              </a:rPr>
              <a:t>, </a:t>
            </a:r>
            <a:r>
              <a:rPr lang="en-US" sz="4000" b="1" dirty="0" err="1">
                <a:latin typeface="Times New Roman" pitchFamily="18" charset="0"/>
                <a:cs typeface="Times New Roman" pitchFamily="18" charset="0"/>
              </a:rPr>
              <a:t>ninh</a:t>
            </a:r>
            <a:r>
              <a:rPr lang="en-US" sz="4000" b="1" dirty="0">
                <a:latin typeface="Times New Roman" pitchFamily="18" charset="0"/>
                <a:cs typeface="Times New Roman" pitchFamily="18" charset="0"/>
              </a:rPr>
              <a:t> </a:t>
            </a:r>
            <a:r>
              <a:rPr lang="en-US" sz="4000" b="1" dirty="0" err="1">
                <a:latin typeface="Times New Roman" pitchFamily="18" charset="0"/>
                <a:cs typeface="Times New Roman" pitchFamily="18" charset="0"/>
              </a:rPr>
              <a:t>nhừ</a:t>
            </a:r>
            <a:r>
              <a:rPr lang="en-US" sz="4000" b="1" dirty="0">
                <a:latin typeface="Times New Roman" pitchFamily="18" charset="0"/>
                <a:cs typeface="Times New Roman" pitchFamily="18" charset="0"/>
              </a:rPr>
              <a:t> </a:t>
            </a:r>
            <a:r>
              <a:rPr lang="en-US" sz="4000" b="1" dirty="0" err="1">
                <a:latin typeface="Times New Roman" pitchFamily="18" charset="0"/>
                <a:cs typeface="Times New Roman" pitchFamily="18" charset="0"/>
              </a:rPr>
              <a:t>giày</a:t>
            </a:r>
            <a:r>
              <a:rPr lang="en-US" sz="4000" b="1" dirty="0">
                <a:latin typeface="Times New Roman" pitchFamily="18" charset="0"/>
                <a:cs typeface="Times New Roman" pitchFamily="18" charset="0"/>
              </a:rPr>
              <a:t> </a:t>
            </a:r>
            <a:r>
              <a:rPr lang="en-US" sz="4000" b="1" dirty="0" err="1">
                <a:latin typeface="Times New Roman" pitchFamily="18" charset="0"/>
                <a:cs typeface="Times New Roman" pitchFamily="18" charset="0"/>
              </a:rPr>
              <a:t>và</a:t>
            </a:r>
            <a:r>
              <a:rPr lang="en-US" sz="4000" b="1" dirty="0">
                <a:latin typeface="Times New Roman" pitchFamily="18" charset="0"/>
                <a:cs typeface="Times New Roman" pitchFamily="18" charset="0"/>
              </a:rPr>
              <a:t> </a:t>
            </a:r>
            <a:r>
              <a:rPr lang="en-US" sz="4000" b="1" dirty="0" err="1">
                <a:latin typeface="Times New Roman" pitchFamily="18" charset="0"/>
                <a:cs typeface="Times New Roman" pitchFamily="18" charset="0"/>
              </a:rPr>
              <a:t>thắt</a:t>
            </a:r>
            <a:r>
              <a:rPr lang="en-US" sz="4000" b="1" dirty="0">
                <a:latin typeface="Times New Roman" pitchFamily="18" charset="0"/>
                <a:cs typeface="Times New Roman" pitchFamily="18" charset="0"/>
              </a:rPr>
              <a:t> </a:t>
            </a:r>
            <a:r>
              <a:rPr lang="en-US" sz="4000" b="1" dirty="0" err="1">
                <a:latin typeface="Times New Roman" pitchFamily="18" charset="0"/>
                <a:cs typeface="Times New Roman" pitchFamily="18" charset="0"/>
              </a:rPr>
              <a:t>lưng</a:t>
            </a:r>
            <a:r>
              <a:rPr lang="en-US" sz="4000" b="1" dirty="0">
                <a:latin typeface="Times New Roman" pitchFamily="18" charset="0"/>
                <a:cs typeface="Times New Roman" pitchFamily="18" charset="0"/>
              </a:rPr>
              <a:t> </a:t>
            </a:r>
            <a:r>
              <a:rPr lang="en-US" sz="4000" b="1" dirty="0" err="1">
                <a:latin typeface="Times New Roman" pitchFamily="18" charset="0"/>
                <a:cs typeface="Times New Roman" pitchFamily="18" charset="0"/>
              </a:rPr>
              <a:t>da</a:t>
            </a:r>
            <a:r>
              <a:rPr lang="en-US" sz="4000" b="1" dirty="0">
                <a:latin typeface="Times New Roman" pitchFamily="18" charset="0"/>
                <a:cs typeface="Times New Roman" pitchFamily="18" charset="0"/>
              </a:rPr>
              <a:t> </a:t>
            </a:r>
            <a:r>
              <a:rPr lang="en-US" sz="4000" b="1" dirty="0" err="1">
                <a:latin typeface="Times New Roman" pitchFamily="18" charset="0"/>
                <a:cs typeface="Times New Roman" pitchFamily="18" charset="0"/>
              </a:rPr>
              <a:t>để</a:t>
            </a:r>
            <a:r>
              <a:rPr lang="en-US" sz="4000" b="1" dirty="0">
                <a:latin typeface="Times New Roman" pitchFamily="18" charset="0"/>
                <a:cs typeface="Times New Roman" pitchFamily="18" charset="0"/>
              </a:rPr>
              <a:t> </a:t>
            </a:r>
            <a:r>
              <a:rPr lang="en-US" sz="4000" b="1" dirty="0" err="1">
                <a:latin typeface="Times New Roman" pitchFamily="18" charset="0"/>
                <a:cs typeface="Times New Roman" pitchFamily="18" charset="0"/>
              </a:rPr>
              <a:t>ăn</a:t>
            </a:r>
            <a:r>
              <a:rPr lang="en-US" sz="4000" b="1" dirty="0">
                <a:latin typeface="Times New Roman" pitchFamily="18" charset="0"/>
                <a:cs typeface="Times New Roman" pitchFamily="18" charset="0"/>
              </a:rPr>
              <a:t>. </a:t>
            </a:r>
            <a:r>
              <a:rPr lang="en-US" sz="4000" b="1" dirty="0" err="1">
                <a:latin typeface="Times New Roman" pitchFamily="18" charset="0"/>
                <a:cs typeface="Times New Roman" pitchFamily="18" charset="0"/>
              </a:rPr>
              <a:t>Mỗi</a:t>
            </a:r>
            <a:r>
              <a:rPr lang="en-US" sz="4000" b="1" dirty="0">
                <a:latin typeface="Times New Roman" pitchFamily="18" charset="0"/>
                <a:cs typeface="Times New Roman" pitchFamily="18" charset="0"/>
              </a:rPr>
              <a:t> </a:t>
            </a:r>
            <a:r>
              <a:rPr lang="en-US" sz="4000" b="1" dirty="0" err="1">
                <a:latin typeface="Times New Roman" pitchFamily="18" charset="0"/>
                <a:cs typeface="Times New Roman" pitchFamily="18" charset="0"/>
              </a:rPr>
              <a:t>ngày</a:t>
            </a:r>
            <a:r>
              <a:rPr lang="en-US" sz="4000" b="1" dirty="0">
                <a:latin typeface="Times New Roman" pitchFamily="18" charset="0"/>
                <a:cs typeface="Times New Roman" pitchFamily="18" charset="0"/>
              </a:rPr>
              <a:t> </a:t>
            </a:r>
            <a:r>
              <a:rPr lang="en-US" sz="4000" b="1" dirty="0" err="1">
                <a:latin typeface="Times New Roman" pitchFamily="18" charset="0"/>
                <a:cs typeface="Times New Roman" pitchFamily="18" charset="0"/>
              </a:rPr>
              <a:t>có</a:t>
            </a:r>
            <a:r>
              <a:rPr lang="en-US" sz="4000" b="1" dirty="0">
                <a:latin typeface="Times New Roman" pitchFamily="18" charset="0"/>
                <a:cs typeface="Times New Roman" pitchFamily="18" charset="0"/>
              </a:rPr>
              <a:t> </a:t>
            </a:r>
            <a:r>
              <a:rPr lang="en-US" sz="4000" b="1" dirty="0" err="1">
                <a:latin typeface="Times New Roman" pitchFamily="18" charset="0"/>
                <a:cs typeface="Times New Roman" pitchFamily="18" charset="0"/>
              </a:rPr>
              <a:t>vài</a:t>
            </a:r>
            <a:r>
              <a:rPr lang="en-US" sz="4000" b="1" dirty="0">
                <a:latin typeface="Times New Roman" pitchFamily="18" charset="0"/>
                <a:cs typeface="Times New Roman" pitchFamily="18" charset="0"/>
              </a:rPr>
              <a:t> </a:t>
            </a:r>
            <a:r>
              <a:rPr lang="en-US" sz="4000" b="1" dirty="0" err="1">
                <a:latin typeface="Times New Roman" pitchFamily="18" charset="0"/>
                <a:cs typeface="Times New Roman" pitchFamily="18" charset="0"/>
              </a:rPr>
              <a:t>ba</a:t>
            </a:r>
            <a:r>
              <a:rPr lang="en-US" sz="4000" b="1" dirty="0">
                <a:latin typeface="Times New Roman" pitchFamily="18" charset="0"/>
                <a:cs typeface="Times New Roman" pitchFamily="18" charset="0"/>
              </a:rPr>
              <a:t> </a:t>
            </a:r>
            <a:r>
              <a:rPr lang="en-US" sz="4000" b="1" err="1">
                <a:latin typeface="Times New Roman" pitchFamily="18" charset="0"/>
                <a:cs typeface="Times New Roman" pitchFamily="18" charset="0"/>
              </a:rPr>
              <a:t>người</a:t>
            </a:r>
            <a:r>
              <a:rPr lang="en-US" sz="4000" b="1">
                <a:latin typeface="Times New Roman" pitchFamily="18" charset="0"/>
                <a:cs typeface="Times New Roman" pitchFamily="18" charset="0"/>
              </a:rPr>
              <a:t> chết </a:t>
            </a:r>
            <a:r>
              <a:rPr lang="en-US" sz="4000" b="1" dirty="0" err="1">
                <a:latin typeface="Times New Roman" pitchFamily="18" charset="0"/>
                <a:cs typeface="Times New Roman" pitchFamily="18" charset="0"/>
              </a:rPr>
              <a:t>phải</a:t>
            </a:r>
            <a:r>
              <a:rPr lang="en-US" sz="4000" b="1" dirty="0">
                <a:latin typeface="Times New Roman" pitchFamily="18" charset="0"/>
                <a:cs typeface="Times New Roman" pitchFamily="18" charset="0"/>
              </a:rPr>
              <a:t> </a:t>
            </a:r>
            <a:r>
              <a:rPr lang="en-US" sz="4000" b="1" dirty="0" err="1">
                <a:latin typeface="Times New Roman" pitchFamily="18" charset="0"/>
                <a:cs typeface="Times New Roman" pitchFamily="18" charset="0"/>
              </a:rPr>
              <a:t>ném</a:t>
            </a:r>
            <a:r>
              <a:rPr lang="en-US" sz="4000" b="1" dirty="0">
                <a:latin typeface="Times New Roman" pitchFamily="18" charset="0"/>
                <a:cs typeface="Times New Roman" pitchFamily="18" charset="0"/>
              </a:rPr>
              <a:t> </a:t>
            </a:r>
            <a:r>
              <a:rPr lang="en-US" sz="4000" b="1" dirty="0" err="1">
                <a:latin typeface="Times New Roman" pitchFamily="18" charset="0"/>
                <a:cs typeface="Times New Roman" pitchFamily="18" charset="0"/>
              </a:rPr>
              <a:t>xác</a:t>
            </a:r>
            <a:r>
              <a:rPr lang="en-US" sz="4000" b="1" dirty="0">
                <a:latin typeface="Times New Roman" pitchFamily="18" charset="0"/>
                <a:cs typeface="Times New Roman" pitchFamily="18" charset="0"/>
              </a:rPr>
              <a:t> </a:t>
            </a:r>
            <a:r>
              <a:rPr lang="en-US" sz="4000" b="1" dirty="0" err="1">
                <a:latin typeface="Times New Roman" pitchFamily="18" charset="0"/>
                <a:cs typeface="Times New Roman" pitchFamily="18" charset="0"/>
              </a:rPr>
              <a:t>xuống</a:t>
            </a:r>
            <a:r>
              <a:rPr lang="en-US" sz="4000" b="1" dirty="0">
                <a:latin typeface="Times New Roman" pitchFamily="18" charset="0"/>
                <a:cs typeface="Times New Roman" pitchFamily="18" charset="0"/>
              </a:rPr>
              <a:t> </a:t>
            </a:r>
            <a:r>
              <a:rPr lang="en-US" sz="4000" b="1" dirty="0" err="1">
                <a:latin typeface="Times New Roman" pitchFamily="18" charset="0"/>
                <a:cs typeface="Times New Roman" pitchFamily="18" charset="0"/>
              </a:rPr>
              <a:t>biển</a:t>
            </a:r>
            <a:r>
              <a:rPr lang="en-US" sz="4000" b="1" dirty="0">
                <a:latin typeface="Times New Roman" pitchFamily="18" charset="0"/>
                <a:cs typeface="Times New Roman" pitchFamily="18" charset="0"/>
              </a:rPr>
              <a:t>. May </a:t>
            </a:r>
            <a:r>
              <a:rPr lang="en-US" sz="4000" b="1" dirty="0" err="1">
                <a:latin typeface="Times New Roman" pitchFamily="18" charset="0"/>
                <a:cs typeface="Times New Roman" pitchFamily="18" charset="0"/>
              </a:rPr>
              <a:t>sao</a:t>
            </a:r>
            <a:r>
              <a:rPr lang="en-US" sz="4000" b="1" dirty="0">
                <a:latin typeface="Times New Roman" pitchFamily="18" charset="0"/>
                <a:cs typeface="Times New Roman" pitchFamily="18" charset="0"/>
              </a:rPr>
              <a:t>, </a:t>
            </a:r>
            <a:r>
              <a:rPr lang="en-US" sz="4000" b="1" dirty="0" err="1">
                <a:latin typeface="Times New Roman" pitchFamily="18" charset="0"/>
                <a:cs typeface="Times New Roman" pitchFamily="18" charset="0"/>
              </a:rPr>
              <a:t>gặp</a:t>
            </a:r>
            <a:r>
              <a:rPr lang="en-US" sz="4000" b="1" dirty="0">
                <a:latin typeface="Times New Roman" pitchFamily="18" charset="0"/>
                <a:cs typeface="Times New Roman" pitchFamily="18" charset="0"/>
              </a:rPr>
              <a:t> </a:t>
            </a:r>
            <a:r>
              <a:rPr lang="en-US" sz="4000" b="1" dirty="0" err="1">
                <a:latin typeface="Times New Roman" pitchFamily="18" charset="0"/>
                <a:cs typeface="Times New Roman" pitchFamily="18" charset="0"/>
              </a:rPr>
              <a:t>một</a:t>
            </a:r>
            <a:r>
              <a:rPr lang="en-US" sz="4000" b="1" dirty="0">
                <a:latin typeface="Times New Roman" pitchFamily="18" charset="0"/>
                <a:cs typeface="Times New Roman" pitchFamily="18" charset="0"/>
              </a:rPr>
              <a:t> </a:t>
            </a:r>
            <a:r>
              <a:rPr lang="en-US" sz="4000" b="1" dirty="0" err="1">
                <a:latin typeface="Times New Roman" pitchFamily="18" charset="0"/>
                <a:cs typeface="Times New Roman" pitchFamily="18" charset="0"/>
              </a:rPr>
              <a:t>hòn</a:t>
            </a:r>
            <a:r>
              <a:rPr lang="en-US" sz="4000" b="1" dirty="0">
                <a:latin typeface="Times New Roman" pitchFamily="18" charset="0"/>
                <a:cs typeface="Times New Roman" pitchFamily="18" charset="0"/>
              </a:rPr>
              <a:t> </a:t>
            </a:r>
            <a:r>
              <a:rPr lang="en-US" sz="4000" b="1" dirty="0" err="1">
                <a:latin typeface="Times New Roman" pitchFamily="18" charset="0"/>
                <a:cs typeface="Times New Roman" pitchFamily="18" charset="0"/>
              </a:rPr>
              <a:t>đảo</a:t>
            </a:r>
            <a:r>
              <a:rPr lang="en-US" sz="4000" b="1" dirty="0">
                <a:latin typeface="Times New Roman" pitchFamily="18" charset="0"/>
                <a:cs typeface="Times New Roman" pitchFamily="18" charset="0"/>
              </a:rPr>
              <a:t> </a:t>
            </a:r>
            <a:r>
              <a:rPr lang="en-US" sz="4000" b="1" dirty="0" err="1">
                <a:latin typeface="Times New Roman" pitchFamily="18" charset="0"/>
                <a:cs typeface="Times New Roman" pitchFamily="18" charset="0"/>
              </a:rPr>
              <a:t>nhỏ</a:t>
            </a:r>
            <a:r>
              <a:rPr lang="en-US" sz="4000" b="1" dirty="0">
                <a:latin typeface="Times New Roman" pitchFamily="18" charset="0"/>
                <a:cs typeface="Times New Roman" pitchFamily="18" charset="0"/>
              </a:rPr>
              <a:t>, </a:t>
            </a:r>
            <a:r>
              <a:rPr lang="en-US" sz="4000" b="1" dirty="0" err="1">
                <a:latin typeface="Times New Roman" pitchFamily="18" charset="0"/>
                <a:cs typeface="Times New Roman" pitchFamily="18" charset="0"/>
              </a:rPr>
              <a:t>được</a:t>
            </a:r>
            <a:r>
              <a:rPr lang="en-US" sz="4000" b="1" dirty="0">
                <a:latin typeface="Times New Roman" pitchFamily="18" charset="0"/>
                <a:cs typeface="Times New Roman" pitchFamily="18" charset="0"/>
              </a:rPr>
              <a:t> </a:t>
            </a:r>
            <a:r>
              <a:rPr lang="en-US" sz="4000" b="1" dirty="0" err="1">
                <a:latin typeface="Times New Roman" pitchFamily="18" charset="0"/>
                <a:cs typeface="Times New Roman" pitchFamily="18" charset="0"/>
              </a:rPr>
              <a:t>tiếp</a:t>
            </a:r>
            <a:r>
              <a:rPr lang="en-US" sz="4000" b="1" dirty="0">
                <a:latin typeface="Times New Roman" pitchFamily="18" charset="0"/>
                <a:cs typeface="Times New Roman" pitchFamily="18" charset="0"/>
              </a:rPr>
              <a:t> </a:t>
            </a:r>
            <a:r>
              <a:rPr lang="en-US" sz="4000" b="1" dirty="0" err="1">
                <a:latin typeface="Times New Roman" pitchFamily="18" charset="0"/>
                <a:cs typeface="Times New Roman" pitchFamily="18" charset="0"/>
              </a:rPr>
              <a:t>tế</a:t>
            </a:r>
            <a:r>
              <a:rPr lang="en-US" sz="4000" b="1" dirty="0">
                <a:latin typeface="Times New Roman" pitchFamily="18" charset="0"/>
                <a:cs typeface="Times New Roman" pitchFamily="18" charset="0"/>
              </a:rPr>
              <a:t> </a:t>
            </a:r>
            <a:r>
              <a:rPr lang="en-US" sz="4000" b="1" dirty="0" err="1">
                <a:latin typeface="Times New Roman" pitchFamily="18" charset="0"/>
                <a:cs typeface="Times New Roman" pitchFamily="18" charset="0"/>
              </a:rPr>
              <a:t>thức</a:t>
            </a:r>
            <a:r>
              <a:rPr lang="en-US" sz="4000" b="1" dirty="0">
                <a:latin typeface="Times New Roman" pitchFamily="18" charset="0"/>
                <a:cs typeface="Times New Roman" pitchFamily="18" charset="0"/>
              </a:rPr>
              <a:t> </a:t>
            </a:r>
            <a:r>
              <a:rPr lang="en-US" sz="4000" b="1" dirty="0" err="1">
                <a:latin typeface="Times New Roman" pitchFamily="18" charset="0"/>
                <a:cs typeface="Times New Roman" pitchFamily="18" charset="0"/>
              </a:rPr>
              <a:t>ăn</a:t>
            </a:r>
            <a:r>
              <a:rPr lang="en-US" sz="4000" b="1" dirty="0">
                <a:latin typeface="Times New Roman" pitchFamily="18" charset="0"/>
                <a:cs typeface="Times New Roman" pitchFamily="18" charset="0"/>
              </a:rPr>
              <a:t> </a:t>
            </a:r>
            <a:r>
              <a:rPr lang="en-US" sz="4000" b="1" dirty="0" err="1">
                <a:latin typeface="Times New Roman" pitchFamily="18" charset="0"/>
                <a:cs typeface="Times New Roman" pitchFamily="18" charset="0"/>
              </a:rPr>
              <a:t>và</a:t>
            </a:r>
            <a:r>
              <a:rPr lang="en-US" sz="4000" b="1" dirty="0">
                <a:latin typeface="Times New Roman" pitchFamily="18" charset="0"/>
                <a:cs typeface="Times New Roman" pitchFamily="18" charset="0"/>
              </a:rPr>
              <a:t> </a:t>
            </a:r>
            <a:r>
              <a:rPr lang="en-US" sz="4000" b="1" dirty="0" err="1">
                <a:latin typeface="Times New Roman" pitchFamily="18" charset="0"/>
                <a:cs typeface="Times New Roman" pitchFamily="18" charset="0"/>
              </a:rPr>
              <a:t>nước</a:t>
            </a:r>
            <a:r>
              <a:rPr lang="en-US" sz="4000" b="1" dirty="0">
                <a:latin typeface="Times New Roman" pitchFamily="18" charset="0"/>
                <a:cs typeface="Times New Roman" pitchFamily="18" charset="0"/>
              </a:rPr>
              <a:t> </a:t>
            </a:r>
            <a:r>
              <a:rPr lang="en-US" sz="4000" b="1" dirty="0" err="1">
                <a:latin typeface="Times New Roman" pitchFamily="18" charset="0"/>
                <a:cs typeface="Times New Roman" pitchFamily="18" charset="0"/>
              </a:rPr>
              <a:t>ngọt</a:t>
            </a:r>
            <a:r>
              <a:rPr lang="en-US" sz="4000" b="1" dirty="0">
                <a:latin typeface="Times New Roman" pitchFamily="18" charset="0"/>
                <a:cs typeface="Times New Roman" pitchFamily="18" charset="0"/>
              </a:rPr>
              <a:t>, </a:t>
            </a:r>
            <a:r>
              <a:rPr lang="en-US" sz="4000" b="1" dirty="0" err="1">
                <a:latin typeface="Times New Roman" pitchFamily="18" charset="0"/>
                <a:cs typeface="Times New Roman" pitchFamily="18" charset="0"/>
              </a:rPr>
              <a:t>đoàn</a:t>
            </a:r>
            <a:r>
              <a:rPr lang="en-US" sz="4000" b="1" dirty="0">
                <a:latin typeface="Times New Roman" pitchFamily="18" charset="0"/>
                <a:cs typeface="Times New Roman" pitchFamily="18" charset="0"/>
              </a:rPr>
              <a:t> </a:t>
            </a:r>
            <a:r>
              <a:rPr lang="en-US" sz="4000" b="1" dirty="0" err="1">
                <a:latin typeface="Times New Roman" pitchFamily="18" charset="0"/>
                <a:cs typeface="Times New Roman" pitchFamily="18" charset="0"/>
              </a:rPr>
              <a:t>thám</a:t>
            </a:r>
            <a:r>
              <a:rPr lang="en-US" sz="4000" b="1" dirty="0">
                <a:latin typeface="Times New Roman" pitchFamily="18" charset="0"/>
                <a:cs typeface="Times New Roman" pitchFamily="18" charset="0"/>
              </a:rPr>
              <a:t> </a:t>
            </a:r>
            <a:r>
              <a:rPr lang="en-US" sz="4000" b="1" dirty="0" err="1">
                <a:latin typeface="Times New Roman" pitchFamily="18" charset="0"/>
                <a:cs typeface="Times New Roman" pitchFamily="18" charset="0"/>
              </a:rPr>
              <a:t>hiểm</a:t>
            </a:r>
            <a:r>
              <a:rPr lang="en-US" sz="4000" b="1" dirty="0">
                <a:latin typeface="Times New Roman" pitchFamily="18" charset="0"/>
                <a:cs typeface="Times New Roman" pitchFamily="18" charset="0"/>
              </a:rPr>
              <a:t> </a:t>
            </a:r>
            <a:r>
              <a:rPr lang="en-US" sz="4000" b="1" dirty="0" err="1">
                <a:latin typeface="Times New Roman" pitchFamily="18" charset="0"/>
                <a:cs typeface="Times New Roman" pitchFamily="18" charset="0"/>
              </a:rPr>
              <a:t>ổn</a:t>
            </a:r>
            <a:r>
              <a:rPr lang="en-US" sz="4000" b="1" dirty="0">
                <a:latin typeface="Times New Roman" pitchFamily="18" charset="0"/>
                <a:cs typeface="Times New Roman" pitchFamily="18" charset="0"/>
              </a:rPr>
              <a:t> </a:t>
            </a:r>
            <a:r>
              <a:rPr lang="en-US" sz="4000" b="1" dirty="0" err="1">
                <a:latin typeface="Times New Roman" pitchFamily="18" charset="0"/>
                <a:cs typeface="Times New Roman" pitchFamily="18" charset="0"/>
              </a:rPr>
              <a:t>định</a:t>
            </a:r>
            <a:r>
              <a:rPr lang="en-US" sz="4000" b="1" dirty="0">
                <a:latin typeface="Times New Roman" pitchFamily="18" charset="0"/>
                <a:cs typeface="Times New Roman" pitchFamily="18" charset="0"/>
              </a:rPr>
              <a:t> </a:t>
            </a:r>
            <a:r>
              <a:rPr lang="en-US" sz="4000" b="1" dirty="0" err="1">
                <a:latin typeface="Times New Roman" pitchFamily="18" charset="0"/>
                <a:cs typeface="Times New Roman" pitchFamily="18" charset="0"/>
              </a:rPr>
              <a:t>được</a:t>
            </a:r>
            <a:r>
              <a:rPr lang="en-US" sz="4000" b="1" dirty="0">
                <a:latin typeface="Times New Roman" pitchFamily="18" charset="0"/>
                <a:cs typeface="Times New Roman" pitchFamily="18" charset="0"/>
              </a:rPr>
              <a:t> </a:t>
            </a:r>
            <a:r>
              <a:rPr lang="en-US" sz="4000" b="1" dirty="0" err="1">
                <a:latin typeface="Times New Roman" pitchFamily="18" charset="0"/>
                <a:cs typeface="Times New Roman" pitchFamily="18" charset="0"/>
              </a:rPr>
              <a:t>tinh</a:t>
            </a:r>
            <a:r>
              <a:rPr lang="en-US" sz="4000" b="1" dirty="0">
                <a:latin typeface="Times New Roman" pitchFamily="18" charset="0"/>
                <a:cs typeface="Times New Roman" pitchFamily="18" charset="0"/>
              </a:rPr>
              <a:t> </a:t>
            </a:r>
            <a:r>
              <a:rPr lang="en-US" sz="4000" b="1" dirty="0" err="1">
                <a:latin typeface="Times New Roman" pitchFamily="18" charset="0"/>
                <a:cs typeface="Times New Roman" pitchFamily="18" charset="0"/>
              </a:rPr>
              <a:t>thần</a:t>
            </a:r>
            <a:r>
              <a:rPr lang="en-US" sz="4000" b="1" dirty="0">
                <a:latin typeface="Times New Roman" pitchFamily="18" charset="0"/>
                <a:cs typeface="Times New Roman" pitchFamily="18" charset="0"/>
              </a:rPr>
              <a:t>.</a:t>
            </a:r>
          </a:p>
        </p:txBody>
      </p:sp>
    </p:spTree>
    <p:extLst>
      <p:ext uri="{BB962C8B-B14F-4D97-AF65-F5344CB8AC3E}">
        <p14:creationId xmlns:p14="http://schemas.microsoft.com/office/powerpoint/2010/main" val="529794035"/>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extBox 2"/>
          <p:cNvSpPr txBox="1"/>
          <p:nvPr/>
        </p:nvSpPr>
        <p:spPr>
          <a:xfrm>
            <a:off x="1127448" y="980728"/>
            <a:ext cx="9865096" cy="5016758"/>
          </a:xfrm>
          <a:prstGeom prst="rect">
            <a:avLst/>
          </a:prstGeom>
          <a:noFill/>
        </p:spPr>
        <p:txBody>
          <a:bodyPr wrap="square" rtlCol="0">
            <a:spAutoFit/>
          </a:bodyPr>
          <a:lstStyle/>
          <a:p>
            <a:pPr algn="just"/>
            <a:r>
              <a:rPr lang="en-US" sz="4000" b="1" dirty="0" err="1">
                <a:latin typeface="Times New Roman" pitchFamily="18" charset="0"/>
                <a:cs typeface="Times New Roman" pitchFamily="18" charset="0"/>
              </a:rPr>
              <a:t>Thái</a:t>
            </a:r>
            <a:r>
              <a:rPr lang="en-US" sz="4000" b="1" dirty="0">
                <a:latin typeface="Times New Roman" pitchFamily="18" charset="0"/>
                <a:cs typeface="Times New Roman" pitchFamily="18" charset="0"/>
              </a:rPr>
              <a:t> </a:t>
            </a:r>
            <a:r>
              <a:rPr lang="en-US" sz="4000" b="1" dirty="0" err="1">
                <a:latin typeface="Times New Roman" pitchFamily="18" charset="0"/>
                <a:cs typeface="Times New Roman" pitchFamily="18" charset="0"/>
              </a:rPr>
              <a:t>Bình</a:t>
            </a:r>
            <a:r>
              <a:rPr lang="en-US" sz="4000" b="1" dirty="0">
                <a:latin typeface="Times New Roman" pitchFamily="18" charset="0"/>
                <a:cs typeface="Times New Roman" pitchFamily="18" charset="0"/>
              </a:rPr>
              <a:t> </a:t>
            </a:r>
            <a:r>
              <a:rPr lang="en-US" sz="4000" b="1" dirty="0" err="1">
                <a:latin typeface="Times New Roman" pitchFamily="18" charset="0"/>
                <a:cs typeface="Times New Roman" pitchFamily="18" charset="0"/>
              </a:rPr>
              <a:t>Dương</a:t>
            </a:r>
            <a:r>
              <a:rPr lang="en-US" sz="4000" b="1" dirty="0">
                <a:latin typeface="Times New Roman" pitchFamily="18" charset="0"/>
                <a:cs typeface="Times New Roman" pitchFamily="18" charset="0"/>
              </a:rPr>
              <a:t> </a:t>
            </a:r>
            <a:r>
              <a:rPr lang="en-US" sz="4000" b="1" dirty="0" err="1">
                <a:latin typeface="Times New Roman" pitchFamily="18" charset="0"/>
                <a:cs typeface="Times New Roman" pitchFamily="18" charset="0"/>
              </a:rPr>
              <a:t>bát</a:t>
            </a:r>
            <a:r>
              <a:rPr lang="en-US" sz="4000" b="1" dirty="0">
                <a:latin typeface="Times New Roman" pitchFamily="18" charset="0"/>
                <a:cs typeface="Times New Roman" pitchFamily="18" charset="0"/>
              </a:rPr>
              <a:t> </a:t>
            </a:r>
            <a:r>
              <a:rPr lang="en-US" sz="4000" b="1" dirty="0" err="1">
                <a:latin typeface="Times New Roman" pitchFamily="18" charset="0"/>
                <a:cs typeface="Times New Roman" pitchFamily="18" charset="0"/>
              </a:rPr>
              <a:t>ngát</a:t>
            </a:r>
            <a:r>
              <a:rPr lang="en-US" sz="4000" b="1" dirty="0">
                <a:latin typeface="Times New Roman" pitchFamily="18" charset="0"/>
                <a:cs typeface="Times New Roman" pitchFamily="18" charset="0"/>
              </a:rPr>
              <a:t>, </a:t>
            </a:r>
            <a:r>
              <a:rPr lang="en-US" sz="4000" b="1" dirty="0" err="1">
                <a:latin typeface="Times New Roman" pitchFamily="18" charset="0"/>
                <a:cs typeface="Times New Roman" pitchFamily="18" charset="0"/>
              </a:rPr>
              <a:t>đi</a:t>
            </a:r>
            <a:r>
              <a:rPr lang="en-US" sz="4000" b="1" dirty="0">
                <a:latin typeface="Times New Roman" pitchFamily="18" charset="0"/>
                <a:cs typeface="Times New Roman" pitchFamily="18" charset="0"/>
              </a:rPr>
              <a:t> </a:t>
            </a:r>
            <a:r>
              <a:rPr lang="en-US" sz="4000" b="1" dirty="0" err="1">
                <a:solidFill>
                  <a:srgbClr val="FF0000"/>
                </a:solidFill>
                <a:latin typeface="Times New Roman" pitchFamily="18" charset="0"/>
                <a:cs typeface="Times New Roman" pitchFamily="18" charset="0"/>
              </a:rPr>
              <a:t>mãi</a:t>
            </a:r>
            <a:r>
              <a:rPr lang="en-US" sz="4000" b="1" dirty="0">
                <a:solidFill>
                  <a:srgbClr val="FF0000"/>
                </a:solidFill>
                <a:latin typeface="Times New Roman" pitchFamily="18" charset="0"/>
                <a:cs typeface="Times New Roman" pitchFamily="18" charset="0"/>
              </a:rPr>
              <a:t> </a:t>
            </a:r>
            <a:r>
              <a:rPr lang="en-US" sz="4000" b="1" dirty="0" err="1">
                <a:solidFill>
                  <a:srgbClr val="FF0000"/>
                </a:solidFill>
                <a:latin typeface="Times New Roman" pitchFamily="18" charset="0"/>
                <a:cs typeface="Times New Roman" pitchFamily="18" charset="0"/>
              </a:rPr>
              <a:t>chẳng</a:t>
            </a:r>
            <a:r>
              <a:rPr lang="en-US" sz="4000" b="1" dirty="0">
                <a:solidFill>
                  <a:srgbClr val="FF0000"/>
                </a:solidFill>
                <a:latin typeface="Times New Roman" pitchFamily="18" charset="0"/>
                <a:cs typeface="Times New Roman" pitchFamily="18" charset="0"/>
              </a:rPr>
              <a:t> </a:t>
            </a:r>
            <a:r>
              <a:rPr lang="en-US" sz="4000" b="1" dirty="0" err="1">
                <a:solidFill>
                  <a:srgbClr val="FF0000"/>
                </a:solidFill>
                <a:latin typeface="Times New Roman" pitchFamily="18" charset="0"/>
                <a:cs typeface="Times New Roman" pitchFamily="18" charset="0"/>
              </a:rPr>
              <a:t>thấy</a:t>
            </a:r>
            <a:r>
              <a:rPr lang="en-US" sz="4000" b="1" dirty="0">
                <a:solidFill>
                  <a:srgbClr val="FF0000"/>
                </a:solidFill>
                <a:latin typeface="Times New Roman" pitchFamily="18" charset="0"/>
                <a:cs typeface="Times New Roman" pitchFamily="18" charset="0"/>
              </a:rPr>
              <a:t> </a:t>
            </a:r>
            <a:r>
              <a:rPr lang="en-US" sz="4000" b="1" dirty="0" err="1">
                <a:solidFill>
                  <a:srgbClr val="FF0000"/>
                </a:solidFill>
                <a:latin typeface="Times New Roman" pitchFamily="18" charset="0"/>
                <a:cs typeface="Times New Roman" pitchFamily="18" charset="0"/>
              </a:rPr>
              <a:t>bờ</a:t>
            </a:r>
            <a:r>
              <a:rPr lang="en-US" sz="4000" b="1" dirty="0">
                <a:latin typeface="Times New Roman" pitchFamily="18" charset="0"/>
                <a:cs typeface="Times New Roman" pitchFamily="18" charset="0"/>
              </a:rPr>
              <a:t>. </a:t>
            </a:r>
            <a:r>
              <a:rPr lang="en-US" sz="4000" b="1" dirty="0" err="1">
                <a:latin typeface="Times New Roman" pitchFamily="18" charset="0"/>
                <a:cs typeface="Times New Roman" pitchFamily="18" charset="0"/>
              </a:rPr>
              <a:t>Thức</a:t>
            </a:r>
            <a:r>
              <a:rPr lang="en-US" sz="4000" b="1" dirty="0">
                <a:latin typeface="Times New Roman" pitchFamily="18" charset="0"/>
                <a:cs typeface="Times New Roman" pitchFamily="18" charset="0"/>
              </a:rPr>
              <a:t> </a:t>
            </a:r>
            <a:r>
              <a:rPr lang="en-US" sz="4000" b="1" dirty="0" err="1">
                <a:latin typeface="Times New Roman" pitchFamily="18" charset="0"/>
                <a:cs typeface="Times New Roman" pitchFamily="18" charset="0"/>
              </a:rPr>
              <a:t>ăn</a:t>
            </a:r>
            <a:r>
              <a:rPr lang="en-US" sz="4000" b="1" dirty="0">
                <a:latin typeface="Times New Roman" pitchFamily="18" charset="0"/>
                <a:cs typeface="Times New Roman" pitchFamily="18" charset="0"/>
              </a:rPr>
              <a:t> </a:t>
            </a:r>
            <a:r>
              <a:rPr lang="en-US" sz="4000" b="1" dirty="0" err="1">
                <a:latin typeface="Times New Roman" pitchFamily="18" charset="0"/>
                <a:cs typeface="Times New Roman" pitchFamily="18" charset="0"/>
              </a:rPr>
              <a:t>cạn</a:t>
            </a:r>
            <a:r>
              <a:rPr lang="en-US" sz="4000" b="1" dirty="0">
                <a:latin typeface="Times New Roman" pitchFamily="18" charset="0"/>
                <a:cs typeface="Times New Roman" pitchFamily="18" charset="0"/>
              </a:rPr>
              <a:t>, </a:t>
            </a:r>
            <a:r>
              <a:rPr lang="en-US" sz="4000" b="1" dirty="0" err="1">
                <a:latin typeface="Times New Roman" pitchFamily="18" charset="0"/>
                <a:cs typeface="Times New Roman" pitchFamily="18" charset="0"/>
              </a:rPr>
              <a:t>nước</a:t>
            </a:r>
            <a:r>
              <a:rPr lang="en-US" sz="4000" b="1" dirty="0">
                <a:latin typeface="Times New Roman" pitchFamily="18" charset="0"/>
                <a:cs typeface="Times New Roman" pitchFamily="18" charset="0"/>
              </a:rPr>
              <a:t> </a:t>
            </a:r>
            <a:r>
              <a:rPr lang="en-US" sz="4000" b="1" dirty="0" err="1">
                <a:latin typeface="Times New Roman" pitchFamily="18" charset="0"/>
                <a:cs typeface="Times New Roman" pitchFamily="18" charset="0"/>
              </a:rPr>
              <a:t>ngọt</a:t>
            </a:r>
            <a:r>
              <a:rPr lang="en-US" sz="4000" b="1" dirty="0">
                <a:latin typeface="Times New Roman" pitchFamily="18" charset="0"/>
                <a:cs typeface="Times New Roman" pitchFamily="18" charset="0"/>
              </a:rPr>
              <a:t> </a:t>
            </a:r>
            <a:r>
              <a:rPr lang="en-US" sz="4000" b="1" dirty="0" err="1">
                <a:latin typeface="Times New Roman" pitchFamily="18" charset="0"/>
                <a:cs typeface="Times New Roman" pitchFamily="18" charset="0"/>
              </a:rPr>
              <a:t>hết</a:t>
            </a:r>
            <a:r>
              <a:rPr lang="en-US" sz="4000" b="1" dirty="0">
                <a:latin typeface="Times New Roman" pitchFamily="18" charset="0"/>
                <a:cs typeface="Times New Roman" pitchFamily="18" charset="0"/>
              </a:rPr>
              <a:t> </a:t>
            </a:r>
            <a:r>
              <a:rPr lang="en-US" sz="4000" b="1" dirty="0" err="1">
                <a:latin typeface="Times New Roman" pitchFamily="18" charset="0"/>
                <a:cs typeface="Times New Roman" pitchFamily="18" charset="0"/>
              </a:rPr>
              <a:t>sạch</a:t>
            </a:r>
            <a:r>
              <a:rPr lang="en-US" sz="4000" b="1" dirty="0">
                <a:latin typeface="Times New Roman" pitchFamily="18" charset="0"/>
                <a:cs typeface="Times New Roman" pitchFamily="18" charset="0"/>
              </a:rPr>
              <a:t>. </a:t>
            </a:r>
            <a:r>
              <a:rPr lang="en-US" sz="4000" b="1" dirty="0" err="1">
                <a:latin typeface="Times New Roman" pitchFamily="18" charset="0"/>
                <a:cs typeface="Times New Roman" pitchFamily="18" charset="0"/>
              </a:rPr>
              <a:t>Thủy</a:t>
            </a:r>
            <a:r>
              <a:rPr lang="en-US" sz="4000" b="1" dirty="0">
                <a:latin typeface="Times New Roman" pitchFamily="18" charset="0"/>
                <a:cs typeface="Times New Roman" pitchFamily="18" charset="0"/>
              </a:rPr>
              <a:t> </a:t>
            </a:r>
            <a:r>
              <a:rPr lang="en-US" sz="4000" b="1" dirty="0" err="1">
                <a:latin typeface="Times New Roman" pitchFamily="18" charset="0"/>
                <a:cs typeface="Times New Roman" pitchFamily="18" charset="0"/>
              </a:rPr>
              <a:t>thủ</a:t>
            </a:r>
            <a:r>
              <a:rPr lang="en-US" sz="4000" b="1" dirty="0">
                <a:latin typeface="Times New Roman" pitchFamily="18" charset="0"/>
                <a:cs typeface="Times New Roman" pitchFamily="18" charset="0"/>
              </a:rPr>
              <a:t> </a:t>
            </a:r>
            <a:r>
              <a:rPr lang="en-US" sz="4000" b="1" dirty="0" err="1">
                <a:latin typeface="Times New Roman" pitchFamily="18" charset="0"/>
                <a:cs typeface="Times New Roman" pitchFamily="18" charset="0"/>
              </a:rPr>
              <a:t>phải</a:t>
            </a:r>
            <a:r>
              <a:rPr lang="en-US" sz="4000" b="1" dirty="0">
                <a:latin typeface="Times New Roman" pitchFamily="18" charset="0"/>
                <a:cs typeface="Times New Roman" pitchFamily="18" charset="0"/>
              </a:rPr>
              <a:t> </a:t>
            </a:r>
            <a:r>
              <a:rPr lang="en-US" sz="4000" b="1" dirty="0" err="1">
                <a:solidFill>
                  <a:srgbClr val="FF0000"/>
                </a:solidFill>
                <a:latin typeface="Times New Roman" pitchFamily="18" charset="0"/>
                <a:cs typeface="Times New Roman" pitchFamily="18" charset="0"/>
              </a:rPr>
              <a:t>uống</a:t>
            </a:r>
            <a:r>
              <a:rPr lang="en-US" sz="4000" b="1" dirty="0">
                <a:solidFill>
                  <a:srgbClr val="FF0000"/>
                </a:solidFill>
                <a:latin typeface="Times New Roman" pitchFamily="18" charset="0"/>
                <a:cs typeface="Times New Roman" pitchFamily="18" charset="0"/>
              </a:rPr>
              <a:t> </a:t>
            </a:r>
            <a:r>
              <a:rPr lang="en-US" sz="4000" b="1" dirty="0" err="1">
                <a:solidFill>
                  <a:srgbClr val="FF0000"/>
                </a:solidFill>
                <a:latin typeface="Times New Roman" pitchFamily="18" charset="0"/>
                <a:cs typeface="Times New Roman" pitchFamily="18" charset="0"/>
              </a:rPr>
              <a:t>nước</a:t>
            </a:r>
            <a:r>
              <a:rPr lang="en-US" sz="4000" b="1" dirty="0">
                <a:solidFill>
                  <a:srgbClr val="FF0000"/>
                </a:solidFill>
                <a:latin typeface="Times New Roman" pitchFamily="18" charset="0"/>
                <a:cs typeface="Times New Roman" pitchFamily="18" charset="0"/>
              </a:rPr>
              <a:t> </a:t>
            </a:r>
            <a:r>
              <a:rPr lang="en-US" sz="4000" b="1" dirty="0" err="1">
                <a:solidFill>
                  <a:srgbClr val="FF0000"/>
                </a:solidFill>
                <a:latin typeface="Times New Roman" pitchFamily="18" charset="0"/>
                <a:cs typeface="Times New Roman" pitchFamily="18" charset="0"/>
              </a:rPr>
              <a:t>tiểu</a:t>
            </a:r>
            <a:r>
              <a:rPr lang="en-US" sz="4000" b="1" dirty="0">
                <a:latin typeface="Times New Roman" pitchFamily="18" charset="0"/>
                <a:cs typeface="Times New Roman" pitchFamily="18" charset="0"/>
              </a:rPr>
              <a:t>, </a:t>
            </a:r>
            <a:r>
              <a:rPr lang="en-US" sz="4000" b="1" dirty="0" err="1">
                <a:solidFill>
                  <a:srgbClr val="FF0000"/>
                </a:solidFill>
                <a:latin typeface="Times New Roman" pitchFamily="18" charset="0"/>
                <a:cs typeface="Times New Roman" pitchFamily="18" charset="0"/>
              </a:rPr>
              <a:t>ninh</a:t>
            </a:r>
            <a:r>
              <a:rPr lang="en-US" sz="4000" b="1" dirty="0">
                <a:solidFill>
                  <a:srgbClr val="FF0000"/>
                </a:solidFill>
                <a:latin typeface="Times New Roman" pitchFamily="18" charset="0"/>
                <a:cs typeface="Times New Roman" pitchFamily="18" charset="0"/>
              </a:rPr>
              <a:t> </a:t>
            </a:r>
            <a:r>
              <a:rPr lang="en-US" sz="4000" b="1" dirty="0" err="1">
                <a:solidFill>
                  <a:srgbClr val="FF0000"/>
                </a:solidFill>
                <a:latin typeface="Times New Roman" pitchFamily="18" charset="0"/>
                <a:cs typeface="Times New Roman" pitchFamily="18" charset="0"/>
              </a:rPr>
              <a:t>nhừ</a:t>
            </a:r>
            <a:r>
              <a:rPr lang="en-US" sz="4000" b="1" dirty="0">
                <a:solidFill>
                  <a:srgbClr val="FF0000"/>
                </a:solidFill>
                <a:latin typeface="Times New Roman" pitchFamily="18" charset="0"/>
                <a:cs typeface="Times New Roman" pitchFamily="18" charset="0"/>
              </a:rPr>
              <a:t> </a:t>
            </a:r>
            <a:r>
              <a:rPr lang="en-US" sz="4000" b="1" dirty="0" err="1">
                <a:solidFill>
                  <a:srgbClr val="FF0000"/>
                </a:solidFill>
                <a:latin typeface="Times New Roman" pitchFamily="18" charset="0"/>
                <a:cs typeface="Times New Roman" pitchFamily="18" charset="0"/>
              </a:rPr>
              <a:t>giày</a:t>
            </a:r>
            <a:r>
              <a:rPr lang="en-US" sz="4000" b="1" dirty="0">
                <a:latin typeface="Times New Roman" pitchFamily="18" charset="0"/>
                <a:cs typeface="Times New Roman" pitchFamily="18" charset="0"/>
              </a:rPr>
              <a:t> </a:t>
            </a:r>
            <a:r>
              <a:rPr lang="en-US" sz="4000" b="1" dirty="0" err="1">
                <a:latin typeface="Times New Roman" pitchFamily="18" charset="0"/>
                <a:cs typeface="Times New Roman" pitchFamily="18" charset="0"/>
              </a:rPr>
              <a:t>và</a:t>
            </a:r>
            <a:r>
              <a:rPr lang="en-US" sz="4000" b="1" dirty="0">
                <a:latin typeface="Times New Roman" pitchFamily="18" charset="0"/>
                <a:cs typeface="Times New Roman" pitchFamily="18" charset="0"/>
              </a:rPr>
              <a:t> </a:t>
            </a:r>
            <a:r>
              <a:rPr lang="en-US" sz="4000" b="1" dirty="0" err="1">
                <a:solidFill>
                  <a:srgbClr val="FF0000"/>
                </a:solidFill>
                <a:latin typeface="Times New Roman" pitchFamily="18" charset="0"/>
                <a:cs typeface="Times New Roman" pitchFamily="18" charset="0"/>
              </a:rPr>
              <a:t>thắt</a:t>
            </a:r>
            <a:r>
              <a:rPr lang="en-US" sz="4000" b="1" dirty="0">
                <a:solidFill>
                  <a:srgbClr val="FF0000"/>
                </a:solidFill>
                <a:latin typeface="Times New Roman" pitchFamily="18" charset="0"/>
                <a:cs typeface="Times New Roman" pitchFamily="18" charset="0"/>
              </a:rPr>
              <a:t> </a:t>
            </a:r>
            <a:r>
              <a:rPr lang="en-US" sz="4000" b="1" dirty="0" err="1">
                <a:solidFill>
                  <a:srgbClr val="FF0000"/>
                </a:solidFill>
                <a:latin typeface="Times New Roman" pitchFamily="18" charset="0"/>
                <a:cs typeface="Times New Roman" pitchFamily="18" charset="0"/>
              </a:rPr>
              <a:t>lưng</a:t>
            </a:r>
            <a:r>
              <a:rPr lang="en-US" sz="4000" b="1" dirty="0">
                <a:solidFill>
                  <a:srgbClr val="FF0000"/>
                </a:solidFill>
                <a:latin typeface="Times New Roman" pitchFamily="18" charset="0"/>
                <a:cs typeface="Times New Roman" pitchFamily="18" charset="0"/>
              </a:rPr>
              <a:t> </a:t>
            </a:r>
            <a:r>
              <a:rPr lang="en-US" sz="4000" b="1" dirty="0" err="1">
                <a:solidFill>
                  <a:srgbClr val="FF0000"/>
                </a:solidFill>
                <a:latin typeface="Times New Roman" pitchFamily="18" charset="0"/>
                <a:cs typeface="Times New Roman" pitchFamily="18" charset="0"/>
              </a:rPr>
              <a:t>da</a:t>
            </a:r>
            <a:r>
              <a:rPr lang="en-US" sz="4000" b="1" dirty="0">
                <a:solidFill>
                  <a:srgbClr val="FF0000"/>
                </a:solidFill>
                <a:latin typeface="Times New Roman" pitchFamily="18" charset="0"/>
                <a:cs typeface="Times New Roman" pitchFamily="18" charset="0"/>
              </a:rPr>
              <a:t> </a:t>
            </a:r>
            <a:r>
              <a:rPr lang="en-US" sz="4000" b="1" dirty="0" err="1">
                <a:latin typeface="Times New Roman" pitchFamily="18" charset="0"/>
                <a:cs typeface="Times New Roman" pitchFamily="18" charset="0"/>
              </a:rPr>
              <a:t>để</a:t>
            </a:r>
            <a:r>
              <a:rPr lang="en-US" sz="4000" b="1" dirty="0">
                <a:latin typeface="Times New Roman" pitchFamily="18" charset="0"/>
                <a:cs typeface="Times New Roman" pitchFamily="18" charset="0"/>
              </a:rPr>
              <a:t> </a:t>
            </a:r>
            <a:r>
              <a:rPr lang="en-US" sz="4000" b="1" dirty="0" err="1">
                <a:latin typeface="Times New Roman" pitchFamily="18" charset="0"/>
                <a:cs typeface="Times New Roman" pitchFamily="18" charset="0"/>
              </a:rPr>
              <a:t>ăn</a:t>
            </a:r>
            <a:r>
              <a:rPr lang="en-US" sz="4000" b="1" dirty="0">
                <a:latin typeface="Times New Roman" pitchFamily="18" charset="0"/>
                <a:cs typeface="Times New Roman" pitchFamily="18" charset="0"/>
              </a:rPr>
              <a:t>. </a:t>
            </a:r>
            <a:r>
              <a:rPr lang="en-US" sz="4000" b="1" dirty="0" err="1">
                <a:latin typeface="Times New Roman" pitchFamily="18" charset="0"/>
                <a:cs typeface="Times New Roman" pitchFamily="18" charset="0"/>
              </a:rPr>
              <a:t>Mỗi</a:t>
            </a:r>
            <a:r>
              <a:rPr lang="en-US" sz="4000" b="1" dirty="0">
                <a:latin typeface="Times New Roman" pitchFamily="18" charset="0"/>
                <a:cs typeface="Times New Roman" pitchFamily="18" charset="0"/>
              </a:rPr>
              <a:t> </a:t>
            </a:r>
            <a:r>
              <a:rPr lang="en-US" sz="4000" b="1" dirty="0" err="1">
                <a:latin typeface="Times New Roman" pitchFamily="18" charset="0"/>
                <a:cs typeface="Times New Roman" pitchFamily="18" charset="0"/>
              </a:rPr>
              <a:t>ngày</a:t>
            </a:r>
            <a:r>
              <a:rPr lang="en-US" sz="4000" b="1" dirty="0">
                <a:latin typeface="Times New Roman" pitchFamily="18" charset="0"/>
                <a:cs typeface="Times New Roman" pitchFamily="18" charset="0"/>
              </a:rPr>
              <a:t> </a:t>
            </a:r>
            <a:r>
              <a:rPr lang="en-US" sz="4000" b="1" dirty="0" err="1">
                <a:latin typeface="Times New Roman" pitchFamily="18" charset="0"/>
                <a:cs typeface="Times New Roman" pitchFamily="18" charset="0"/>
              </a:rPr>
              <a:t>có</a:t>
            </a:r>
            <a:r>
              <a:rPr lang="en-US" sz="4000" b="1" dirty="0">
                <a:latin typeface="Times New Roman" pitchFamily="18" charset="0"/>
                <a:cs typeface="Times New Roman" pitchFamily="18" charset="0"/>
              </a:rPr>
              <a:t> </a:t>
            </a:r>
            <a:r>
              <a:rPr lang="en-US" sz="4000" b="1" dirty="0" err="1">
                <a:latin typeface="Times New Roman" pitchFamily="18" charset="0"/>
                <a:cs typeface="Times New Roman" pitchFamily="18" charset="0"/>
              </a:rPr>
              <a:t>vài</a:t>
            </a:r>
            <a:r>
              <a:rPr lang="en-US" sz="4000" b="1" dirty="0">
                <a:latin typeface="Times New Roman" pitchFamily="18" charset="0"/>
                <a:cs typeface="Times New Roman" pitchFamily="18" charset="0"/>
              </a:rPr>
              <a:t> </a:t>
            </a:r>
            <a:r>
              <a:rPr lang="en-US" sz="4000" b="1" dirty="0" err="1">
                <a:latin typeface="Times New Roman" pitchFamily="18" charset="0"/>
                <a:cs typeface="Times New Roman" pitchFamily="18" charset="0"/>
              </a:rPr>
              <a:t>ba</a:t>
            </a:r>
            <a:r>
              <a:rPr lang="en-US" sz="4000" b="1" dirty="0">
                <a:latin typeface="Times New Roman" pitchFamily="18" charset="0"/>
                <a:cs typeface="Times New Roman" pitchFamily="18" charset="0"/>
              </a:rPr>
              <a:t> </a:t>
            </a:r>
            <a:r>
              <a:rPr lang="en-US" sz="4000" b="1" dirty="0" err="1">
                <a:latin typeface="Times New Roman" pitchFamily="18" charset="0"/>
                <a:cs typeface="Times New Roman" pitchFamily="18" charset="0"/>
              </a:rPr>
              <a:t>người</a:t>
            </a:r>
            <a:r>
              <a:rPr lang="en-US" sz="4000" b="1" dirty="0">
                <a:latin typeface="Times New Roman" pitchFamily="18" charset="0"/>
                <a:cs typeface="Times New Roman" pitchFamily="18" charset="0"/>
              </a:rPr>
              <a:t> </a:t>
            </a:r>
            <a:r>
              <a:rPr lang="en-US" sz="4000" b="1" dirty="0" err="1">
                <a:latin typeface="Times New Roman" pitchFamily="18" charset="0"/>
                <a:cs typeface="Times New Roman" pitchFamily="18" charset="0"/>
              </a:rPr>
              <a:t>chết</a:t>
            </a:r>
            <a:r>
              <a:rPr lang="en-US" sz="4000" b="1" dirty="0">
                <a:solidFill>
                  <a:srgbClr val="FF0000"/>
                </a:solidFill>
                <a:latin typeface="Times New Roman" pitchFamily="18" charset="0"/>
                <a:cs typeface="Times New Roman" pitchFamily="18" charset="0"/>
              </a:rPr>
              <a:t>/</a:t>
            </a:r>
            <a:r>
              <a:rPr lang="en-US" sz="4000" b="1" dirty="0">
                <a:latin typeface="Times New Roman" pitchFamily="18" charset="0"/>
                <a:cs typeface="Times New Roman" pitchFamily="18" charset="0"/>
              </a:rPr>
              <a:t> </a:t>
            </a:r>
            <a:r>
              <a:rPr lang="en-US" sz="4000" b="1" dirty="0" err="1">
                <a:latin typeface="Times New Roman" pitchFamily="18" charset="0"/>
                <a:cs typeface="Times New Roman" pitchFamily="18" charset="0"/>
              </a:rPr>
              <a:t>phải</a:t>
            </a:r>
            <a:r>
              <a:rPr lang="en-US" sz="4000" b="1" dirty="0">
                <a:latin typeface="Times New Roman" pitchFamily="18" charset="0"/>
                <a:cs typeface="Times New Roman" pitchFamily="18" charset="0"/>
              </a:rPr>
              <a:t> </a:t>
            </a:r>
            <a:r>
              <a:rPr lang="en-US" sz="4000" b="1" dirty="0" err="1">
                <a:solidFill>
                  <a:srgbClr val="FF0000"/>
                </a:solidFill>
                <a:latin typeface="Times New Roman" pitchFamily="18" charset="0"/>
                <a:cs typeface="Times New Roman" pitchFamily="18" charset="0"/>
              </a:rPr>
              <a:t>ném</a:t>
            </a:r>
            <a:r>
              <a:rPr lang="en-US" sz="4000" b="1" dirty="0">
                <a:solidFill>
                  <a:srgbClr val="FF0000"/>
                </a:solidFill>
                <a:latin typeface="Times New Roman" pitchFamily="18" charset="0"/>
                <a:cs typeface="Times New Roman" pitchFamily="18" charset="0"/>
              </a:rPr>
              <a:t> </a:t>
            </a:r>
            <a:r>
              <a:rPr lang="en-US" sz="4000" b="1" dirty="0" err="1">
                <a:solidFill>
                  <a:srgbClr val="FF0000"/>
                </a:solidFill>
                <a:latin typeface="Times New Roman" pitchFamily="18" charset="0"/>
                <a:cs typeface="Times New Roman" pitchFamily="18" charset="0"/>
              </a:rPr>
              <a:t>xác</a:t>
            </a:r>
            <a:r>
              <a:rPr lang="en-US" sz="4000" b="1" dirty="0">
                <a:solidFill>
                  <a:srgbClr val="FF0000"/>
                </a:solidFill>
                <a:latin typeface="Times New Roman" pitchFamily="18" charset="0"/>
                <a:cs typeface="Times New Roman" pitchFamily="18" charset="0"/>
              </a:rPr>
              <a:t> </a:t>
            </a:r>
            <a:r>
              <a:rPr lang="en-US" sz="4000" b="1" dirty="0" err="1">
                <a:latin typeface="Times New Roman" pitchFamily="18" charset="0"/>
                <a:cs typeface="Times New Roman" pitchFamily="18" charset="0"/>
              </a:rPr>
              <a:t>xuống</a:t>
            </a:r>
            <a:r>
              <a:rPr lang="en-US" sz="4000" b="1" dirty="0">
                <a:latin typeface="Times New Roman" pitchFamily="18" charset="0"/>
                <a:cs typeface="Times New Roman" pitchFamily="18" charset="0"/>
              </a:rPr>
              <a:t> </a:t>
            </a:r>
            <a:r>
              <a:rPr lang="en-US" sz="4000" b="1" dirty="0" err="1">
                <a:latin typeface="Times New Roman" pitchFamily="18" charset="0"/>
                <a:cs typeface="Times New Roman" pitchFamily="18" charset="0"/>
              </a:rPr>
              <a:t>biển</a:t>
            </a:r>
            <a:r>
              <a:rPr lang="en-US" sz="4000" b="1" dirty="0">
                <a:latin typeface="Times New Roman" pitchFamily="18" charset="0"/>
                <a:cs typeface="Times New Roman" pitchFamily="18" charset="0"/>
              </a:rPr>
              <a:t>. May </a:t>
            </a:r>
            <a:r>
              <a:rPr lang="en-US" sz="4000" b="1" dirty="0" err="1">
                <a:latin typeface="Times New Roman" pitchFamily="18" charset="0"/>
                <a:cs typeface="Times New Roman" pitchFamily="18" charset="0"/>
              </a:rPr>
              <a:t>sao</a:t>
            </a:r>
            <a:r>
              <a:rPr lang="en-US" sz="4000" b="1" dirty="0">
                <a:latin typeface="Times New Roman" pitchFamily="18" charset="0"/>
                <a:cs typeface="Times New Roman" pitchFamily="18" charset="0"/>
              </a:rPr>
              <a:t>, </a:t>
            </a:r>
            <a:r>
              <a:rPr lang="en-US" sz="4000" b="1" dirty="0" err="1">
                <a:latin typeface="Times New Roman" pitchFamily="18" charset="0"/>
                <a:cs typeface="Times New Roman" pitchFamily="18" charset="0"/>
              </a:rPr>
              <a:t>gặp</a:t>
            </a:r>
            <a:r>
              <a:rPr lang="en-US" sz="4000" b="1" dirty="0">
                <a:latin typeface="Times New Roman" pitchFamily="18" charset="0"/>
                <a:cs typeface="Times New Roman" pitchFamily="18" charset="0"/>
              </a:rPr>
              <a:t> </a:t>
            </a:r>
            <a:r>
              <a:rPr lang="en-US" sz="4000" b="1" dirty="0" err="1">
                <a:latin typeface="Times New Roman" pitchFamily="18" charset="0"/>
                <a:cs typeface="Times New Roman" pitchFamily="18" charset="0"/>
              </a:rPr>
              <a:t>một</a:t>
            </a:r>
            <a:r>
              <a:rPr lang="en-US" sz="4000" b="1" dirty="0">
                <a:latin typeface="Times New Roman" pitchFamily="18" charset="0"/>
                <a:cs typeface="Times New Roman" pitchFamily="18" charset="0"/>
              </a:rPr>
              <a:t> </a:t>
            </a:r>
            <a:r>
              <a:rPr lang="en-US" sz="4000" b="1" dirty="0" err="1">
                <a:latin typeface="Times New Roman" pitchFamily="18" charset="0"/>
                <a:cs typeface="Times New Roman" pitchFamily="18" charset="0"/>
              </a:rPr>
              <a:t>hòn</a:t>
            </a:r>
            <a:r>
              <a:rPr lang="en-US" sz="4000" b="1" dirty="0">
                <a:latin typeface="Times New Roman" pitchFamily="18" charset="0"/>
                <a:cs typeface="Times New Roman" pitchFamily="18" charset="0"/>
              </a:rPr>
              <a:t> </a:t>
            </a:r>
            <a:r>
              <a:rPr lang="en-US" sz="4000" b="1" dirty="0" err="1">
                <a:latin typeface="Times New Roman" pitchFamily="18" charset="0"/>
                <a:cs typeface="Times New Roman" pitchFamily="18" charset="0"/>
              </a:rPr>
              <a:t>đảo</a:t>
            </a:r>
            <a:r>
              <a:rPr lang="en-US" sz="4000" b="1" dirty="0">
                <a:latin typeface="Times New Roman" pitchFamily="18" charset="0"/>
                <a:cs typeface="Times New Roman" pitchFamily="18" charset="0"/>
              </a:rPr>
              <a:t> </a:t>
            </a:r>
            <a:r>
              <a:rPr lang="en-US" sz="4000" b="1" dirty="0" err="1">
                <a:latin typeface="Times New Roman" pitchFamily="18" charset="0"/>
                <a:cs typeface="Times New Roman" pitchFamily="18" charset="0"/>
              </a:rPr>
              <a:t>nhỏ</a:t>
            </a:r>
            <a:r>
              <a:rPr lang="en-US" sz="4000" b="1" dirty="0">
                <a:latin typeface="Times New Roman" pitchFamily="18" charset="0"/>
                <a:cs typeface="Times New Roman" pitchFamily="18" charset="0"/>
              </a:rPr>
              <a:t>, </a:t>
            </a:r>
            <a:r>
              <a:rPr lang="en-US" sz="4000" b="1" dirty="0" err="1">
                <a:latin typeface="Times New Roman" pitchFamily="18" charset="0"/>
                <a:cs typeface="Times New Roman" pitchFamily="18" charset="0"/>
              </a:rPr>
              <a:t>được</a:t>
            </a:r>
            <a:r>
              <a:rPr lang="en-US" sz="4000" b="1" dirty="0">
                <a:latin typeface="Times New Roman" pitchFamily="18" charset="0"/>
                <a:cs typeface="Times New Roman" pitchFamily="18" charset="0"/>
              </a:rPr>
              <a:t> </a:t>
            </a:r>
            <a:r>
              <a:rPr lang="en-US" sz="4000" b="1" dirty="0" err="1">
                <a:latin typeface="Times New Roman" pitchFamily="18" charset="0"/>
                <a:cs typeface="Times New Roman" pitchFamily="18" charset="0"/>
              </a:rPr>
              <a:t>tiếp</a:t>
            </a:r>
            <a:r>
              <a:rPr lang="en-US" sz="4000" b="1" dirty="0">
                <a:latin typeface="Times New Roman" pitchFamily="18" charset="0"/>
                <a:cs typeface="Times New Roman" pitchFamily="18" charset="0"/>
              </a:rPr>
              <a:t> </a:t>
            </a:r>
            <a:r>
              <a:rPr lang="en-US" sz="4000" b="1" dirty="0" err="1">
                <a:latin typeface="Times New Roman" pitchFamily="18" charset="0"/>
                <a:cs typeface="Times New Roman" pitchFamily="18" charset="0"/>
              </a:rPr>
              <a:t>tế</a:t>
            </a:r>
            <a:r>
              <a:rPr lang="en-US" sz="4000" b="1" dirty="0">
                <a:latin typeface="Times New Roman" pitchFamily="18" charset="0"/>
                <a:cs typeface="Times New Roman" pitchFamily="18" charset="0"/>
              </a:rPr>
              <a:t> </a:t>
            </a:r>
            <a:r>
              <a:rPr lang="en-US" sz="4000" b="1" dirty="0" err="1">
                <a:latin typeface="Times New Roman" pitchFamily="18" charset="0"/>
                <a:cs typeface="Times New Roman" pitchFamily="18" charset="0"/>
              </a:rPr>
              <a:t>thức</a:t>
            </a:r>
            <a:r>
              <a:rPr lang="en-US" sz="4000" b="1" dirty="0">
                <a:latin typeface="Times New Roman" pitchFamily="18" charset="0"/>
                <a:cs typeface="Times New Roman" pitchFamily="18" charset="0"/>
              </a:rPr>
              <a:t> </a:t>
            </a:r>
            <a:r>
              <a:rPr lang="en-US" sz="4000" b="1" dirty="0" err="1">
                <a:latin typeface="Times New Roman" pitchFamily="18" charset="0"/>
                <a:cs typeface="Times New Roman" pitchFamily="18" charset="0"/>
              </a:rPr>
              <a:t>ăn</a:t>
            </a:r>
            <a:r>
              <a:rPr lang="en-US" sz="4000" b="1" dirty="0">
                <a:latin typeface="Times New Roman" pitchFamily="18" charset="0"/>
                <a:cs typeface="Times New Roman" pitchFamily="18" charset="0"/>
              </a:rPr>
              <a:t> </a:t>
            </a:r>
            <a:r>
              <a:rPr lang="en-US" sz="4000" b="1" dirty="0" err="1">
                <a:latin typeface="Times New Roman" pitchFamily="18" charset="0"/>
                <a:cs typeface="Times New Roman" pitchFamily="18" charset="0"/>
              </a:rPr>
              <a:t>và</a:t>
            </a:r>
            <a:r>
              <a:rPr lang="en-US" sz="4000" b="1" dirty="0">
                <a:latin typeface="Times New Roman" pitchFamily="18" charset="0"/>
                <a:cs typeface="Times New Roman" pitchFamily="18" charset="0"/>
              </a:rPr>
              <a:t> </a:t>
            </a:r>
            <a:r>
              <a:rPr lang="en-US" sz="4000" b="1" dirty="0" err="1">
                <a:latin typeface="Times New Roman" pitchFamily="18" charset="0"/>
                <a:cs typeface="Times New Roman" pitchFamily="18" charset="0"/>
              </a:rPr>
              <a:t>nước</a:t>
            </a:r>
            <a:r>
              <a:rPr lang="en-US" sz="4000" b="1" dirty="0">
                <a:latin typeface="Times New Roman" pitchFamily="18" charset="0"/>
                <a:cs typeface="Times New Roman" pitchFamily="18" charset="0"/>
              </a:rPr>
              <a:t> </a:t>
            </a:r>
            <a:r>
              <a:rPr lang="en-US" sz="4000" b="1" dirty="0" err="1">
                <a:latin typeface="Times New Roman" pitchFamily="18" charset="0"/>
                <a:cs typeface="Times New Roman" pitchFamily="18" charset="0"/>
              </a:rPr>
              <a:t>ngọt</a:t>
            </a:r>
            <a:r>
              <a:rPr lang="en-US" sz="4000" b="1" dirty="0">
                <a:latin typeface="Times New Roman" pitchFamily="18" charset="0"/>
                <a:cs typeface="Times New Roman" pitchFamily="18" charset="0"/>
              </a:rPr>
              <a:t>, </a:t>
            </a:r>
            <a:r>
              <a:rPr lang="en-US" sz="4000" b="1" dirty="0" err="1">
                <a:latin typeface="Times New Roman" pitchFamily="18" charset="0"/>
                <a:cs typeface="Times New Roman" pitchFamily="18" charset="0"/>
              </a:rPr>
              <a:t>đoàn</a:t>
            </a:r>
            <a:r>
              <a:rPr lang="en-US" sz="4000" b="1" dirty="0">
                <a:latin typeface="Times New Roman" pitchFamily="18" charset="0"/>
                <a:cs typeface="Times New Roman" pitchFamily="18" charset="0"/>
              </a:rPr>
              <a:t> </a:t>
            </a:r>
            <a:r>
              <a:rPr lang="en-US" sz="4000" b="1" dirty="0" err="1">
                <a:latin typeface="Times New Roman" pitchFamily="18" charset="0"/>
                <a:cs typeface="Times New Roman" pitchFamily="18" charset="0"/>
              </a:rPr>
              <a:t>thám</a:t>
            </a:r>
            <a:r>
              <a:rPr lang="en-US" sz="4000" b="1" dirty="0">
                <a:latin typeface="Times New Roman" pitchFamily="18" charset="0"/>
                <a:cs typeface="Times New Roman" pitchFamily="18" charset="0"/>
              </a:rPr>
              <a:t> </a:t>
            </a:r>
            <a:r>
              <a:rPr lang="en-US" sz="4000" b="1" dirty="0" err="1">
                <a:latin typeface="Times New Roman" pitchFamily="18" charset="0"/>
                <a:cs typeface="Times New Roman" pitchFamily="18" charset="0"/>
              </a:rPr>
              <a:t>hiểm</a:t>
            </a:r>
            <a:r>
              <a:rPr lang="en-US" sz="4000" b="1" dirty="0">
                <a:latin typeface="Times New Roman" pitchFamily="18" charset="0"/>
                <a:cs typeface="Times New Roman" pitchFamily="18" charset="0"/>
              </a:rPr>
              <a:t> </a:t>
            </a:r>
            <a:r>
              <a:rPr lang="en-US" sz="4000" b="1" dirty="0" err="1">
                <a:latin typeface="Times New Roman" pitchFamily="18" charset="0"/>
                <a:cs typeface="Times New Roman" pitchFamily="18" charset="0"/>
              </a:rPr>
              <a:t>ổn</a:t>
            </a:r>
            <a:r>
              <a:rPr lang="en-US" sz="4000" b="1" dirty="0">
                <a:latin typeface="Times New Roman" pitchFamily="18" charset="0"/>
                <a:cs typeface="Times New Roman" pitchFamily="18" charset="0"/>
              </a:rPr>
              <a:t> </a:t>
            </a:r>
            <a:r>
              <a:rPr lang="en-US" sz="4000" b="1" dirty="0" err="1">
                <a:latin typeface="Times New Roman" pitchFamily="18" charset="0"/>
                <a:cs typeface="Times New Roman" pitchFamily="18" charset="0"/>
              </a:rPr>
              <a:t>định</a:t>
            </a:r>
            <a:r>
              <a:rPr lang="en-US" sz="4000" b="1" dirty="0">
                <a:latin typeface="Times New Roman" pitchFamily="18" charset="0"/>
                <a:cs typeface="Times New Roman" pitchFamily="18" charset="0"/>
              </a:rPr>
              <a:t> </a:t>
            </a:r>
            <a:r>
              <a:rPr lang="en-US" sz="4000" b="1" dirty="0" err="1">
                <a:latin typeface="Times New Roman" pitchFamily="18" charset="0"/>
                <a:cs typeface="Times New Roman" pitchFamily="18" charset="0"/>
              </a:rPr>
              <a:t>được</a:t>
            </a:r>
            <a:r>
              <a:rPr lang="en-US" sz="4000" b="1" dirty="0">
                <a:latin typeface="Times New Roman" pitchFamily="18" charset="0"/>
                <a:cs typeface="Times New Roman" pitchFamily="18" charset="0"/>
              </a:rPr>
              <a:t> </a:t>
            </a:r>
            <a:r>
              <a:rPr lang="en-US" sz="4000" b="1" dirty="0" err="1">
                <a:latin typeface="Times New Roman" pitchFamily="18" charset="0"/>
                <a:cs typeface="Times New Roman" pitchFamily="18" charset="0"/>
              </a:rPr>
              <a:t>tinh</a:t>
            </a:r>
            <a:r>
              <a:rPr lang="en-US" sz="4000" b="1" dirty="0">
                <a:latin typeface="Times New Roman" pitchFamily="18" charset="0"/>
                <a:cs typeface="Times New Roman" pitchFamily="18" charset="0"/>
              </a:rPr>
              <a:t> </a:t>
            </a:r>
            <a:r>
              <a:rPr lang="en-US" sz="4000" b="1" dirty="0" err="1">
                <a:latin typeface="Times New Roman" pitchFamily="18" charset="0"/>
                <a:cs typeface="Times New Roman" pitchFamily="18" charset="0"/>
              </a:rPr>
              <a:t>thần</a:t>
            </a:r>
            <a:r>
              <a:rPr lang="en-US" sz="4000" b="1" dirty="0">
                <a:latin typeface="Times New Roman" pitchFamily="18" charset="0"/>
                <a:cs typeface="Times New Roman" pitchFamily="18" charset="0"/>
              </a:rPr>
              <a:t>.</a:t>
            </a: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5" descr="PB0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3352" y="-63500"/>
            <a:ext cx="11737303"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35" name="Picture 7" descr="jlgbook">
            <a:hlinkClick r:id="" action="ppaction://noaction"/>
          </p:cNvPr>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993775" y="992461"/>
            <a:ext cx="2286000" cy="2438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8920" name="AutoShape 8"/>
          <p:cNvSpPr>
            <a:spLocks noChangeArrowheads="1"/>
          </p:cNvSpPr>
          <p:nvPr/>
        </p:nvSpPr>
        <p:spPr bwMode="auto">
          <a:xfrm>
            <a:off x="802865" y="454298"/>
            <a:ext cx="1676400" cy="1676400"/>
          </a:xfrm>
          <a:prstGeom prst="star32">
            <a:avLst>
              <a:gd name="adj" fmla="val 15278"/>
            </a:avLst>
          </a:prstGeom>
          <a:noFill/>
          <a:ln w="9525" algn="ctr">
            <a:solidFill>
              <a:srgbClr val="FFFF00"/>
            </a:solidFill>
            <a:miter lim="800000"/>
            <a:headEnd/>
            <a:tailEnd/>
          </a:ln>
          <a:effectLst/>
          <a:extLst>
            <a:ext uri="{909E8E84-426E-40DD-AFC4-6F175D3DCCD1}">
              <a14:hiddenFill xmlns:a14="http://schemas.microsoft.com/office/drawing/2010/main">
                <a:gradFill rotWithShape="0">
                  <a:gsLst>
                    <a:gs pos="0">
                      <a:srgbClr val="FFFFFF"/>
                    </a:gs>
                    <a:gs pos="100000">
                      <a:srgbClr val="FFFF00"/>
                    </a:gs>
                  </a:gsLst>
                  <a:path path="shape">
                    <a:fillToRect l="50000" t="50000" r="50000" b="50000"/>
                  </a:path>
                </a:gra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eaLnBrk="0" fontAlgn="base" hangingPunct="0">
              <a:spcBef>
                <a:spcPct val="0"/>
              </a:spcBef>
              <a:spcAft>
                <a:spcPct val="0"/>
              </a:spcAft>
            </a:pPr>
            <a:endParaRPr lang="en-US">
              <a:solidFill>
                <a:srgbClr val="000000"/>
              </a:solidFill>
              <a:cs typeface="Arial" charset="0"/>
            </a:endParaRPr>
          </a:p>
        </p:txBody>
      </p:sp>
      <p:sp>
        <p:nvSpPr>
          <p:cNvPr id="2" name="Rectangle 1"/>
          <p:cNvSpPr/>
          <p:nvPr/>
        </p:nvSpPr>
        <p:spPr>
          <a:xfrm>
            <a:off x="4170040" y="1536175"/>
            <a:ext cx="5814392" cy="2585323"/>
          </a:xfrm>
          <a:prstGeom prst="rect">
            <a:avLst/>
          </a:prstGeom>
        </p:spPr>
        <p:txBody>
          <a:bodyPr wrap="square">
            <a:spAutoFit/>
          </a:bodyPr>
          <a:lstStyle/>
          <a:p>
            <a:pPr lvl="0"/>
            <a:r>
              <a:rPr lang="en-US" sz="5400" b="1" dirty="0" err="1">
                <a:solidFill>
                  <a:srgbClr val="00B0F0"/>
                </a:solidFill>
                <a:latin typeface="Times New Roman" pitchFamily="18" charset="0"/>
                <a:cs typeface="Times New Roman" pitchFamily="18" charset="0"/>
              </a:rPr>
              <a:t>Tranh</a:t>
            </a:r>
            <a:r>
              <a:rPr lang="en-US" sz="5400" b="1" dirty="0">
                <a:solidFill>
                  <a:srgbClr val="00B0F0"/>
                </a:solidFill>
                <a:latin typeface="Times New Roman" pitchFamily="18" charset="0"/>
                <a:cs typeface="Times New Roman" pitchFamily="18" charset="0"/>
              </a:rPr>
              <a:t> </a:t>
            </a:r>
            <a:r>
              <a:rPr lang="en-US" sz="5400" b="1" dirty="0" err="1">
                <a:solidFill>
                  <a:srgbClr val="00B0F0"/>
                </a:solidFill>
                <a:latin typeface="Times New Roman" pitchFamily="18" charset="0"/>
                <a:cs typeface="Times New Roman" pitchFamily="18" charset="0"/>
              </a:rPr>
              <a:t>ảnh</a:t>
            </a:r>
            <a:r>
              <a:rPr lang="en-US" sz="5400" b="1" dirty="0">
                <a:solidFill>
                  <a:srgbClr val="00B0F0"/>
                </a:solidFill>
                <a:latin typeface="Times New Roman" pitchFamily="18" charset="0"/>
                <a:cs typeface="Times New Roman" pitchFamily="18" charset="0"/>
              </a:rPr>
              <a:t> , </a:t>
            </a:r>
            <a:r>
              <a:rPr lang="en-US" sz="5400" b="1" dirty="0" err="1">
                <a:solidFill>
                  <a:srgbClr val="00B0F0"/>
                </a:solidFill>
                <a:latin typeface="Times New Roman" pitchFamily="18" charset="0"/>
                <a:cs typeface="Times New Roman" pitchFamily="18" charset="0"/>
              </a:rPr>
              <a:t>các</a:t>
            </a:r>
            <a:r>
              <a:rPr lang="en-US" sz="5400" b="1" dirty="0">
                <a:solidFill>
                  <a:srgbClr val="00B0F0"/>
                </a:solidFill>
                <a:latin typeface="Times New Roman" pitchFamily="18" charset="0"/>
                <a:cs typeface="Times New Roman" pitchFamily="18" charset="0"/>
              </a:rPr>
              <a:t> </a:t>
            </a:r>
            <a:r>
              <a:rPr lang="en-US" sz="5400" b="1" dirty="0" err="1">
                <a:solidFill>
                  <a:srgbClr val="00B0F0"/>
                </a:solidFill>
                <a:latin typeface="Times New Roman" pitchFamily="18" charset="0"/>
                <a:cs typeface="Times New Roman" pitchFamily="18" charset="0"/>
              </a:rPr>
              <a:t>bài</a:t>
            </a:r>
            <a:r>
              <a:rPr lang="en-US" sz="5400" b="1" dirty="0">
                <a:solidFill>
                  <a:srgbClr val="00B0F0"/>
                </a:solidFill>
                <a:latin typeface="Times New Roman" pitchFamily="18" charset="0"/>
                <a:cs typeface="Times New Roman" pitchFamily="18" charset="0"/>
              </a:rPr>
              <a:t> </a:t>
            </a:r>
            <a:r>
              <a:rPr lang="en-US" sz="5400" b="1" dirty="0" err="1">
                <a:solidFill>
                  <a:srgbClr val="00B0F0"/>
                </a:solidFill>
                <a:latin typeface="Times New Roman" pitchFamily="18" charset="0"/>
                <a:cs typeface="Times New Roman" pitchFamily="18" charset="0"/>
              </a:rPr>
              <a:t>báo</a:t>
            </a:r>
            <a:r>
              <a:rPr lang="en-US" sz="5400" b="1" dirty="0">
                <a:solidFill>
                  <a:srgbClr val="00B0F0"/>
                </a:solidFill>
                <a:latin typeface="Times New Roman" pitchFamily="18" charset="0"/>
                <a:cs typeface="Times New Roman" pitchFamily="18" charset="0"/>
              </a:rPr>
              <a:t> </a:t>
            </a:r>
            <a:r>
              <a:rPr lang="en-US" sz="5400" b="1" dirty="0" err="1">
                <a:solidFill>
                  <a:srgbClr val="00B0F0"/>
                </a:solidFill>
                <a:latin typeface="Times New Roman" pitchFamily="18" charset="0"/>
                <a:cs typeface="Times New Roman" pitchFamily="18" charset="0"/>
              </a:rPr>
              <a:t>về</a:t>
            </a:r>
            <a:r>
              <a:rPr lang="en-US" sz="5400" b="1" dirty="0">
                <a:solidFill>
                  <a:srgbClr val="00B0F0"/>
                </a:solidFill>
                <a:latin typeface="Times New Roman" pitchFamily="18" charset="0"/>
                <a:cs typeface="Times New Roman" pitchFamily="18" charset="0"/>
              </a:rPr>
              <a:t> </a:t>
            </a:r>
            <a:r>
              <a:rPr lang="en-US" sz="5400" b="1" dirty="0" err="1">
                <a:solidFill>
                  <a:srgbClr val="00B0F0"/>
                </a:solidFill>
                <a:latin typeface="Times New Roman" pitchFamily="18" charset="0"/>
                <a:cs typeface="Times New Roman" pitchFamily="18" charset="0"/>
              </a:rPr>
              <a:t>các</a:t>
            </a:r>
            <a:r>
              <a:rPr lang="en-US" sz="5400" b="1" dirty="0">
                <a:solidFill>
                  <a:srgbClr val="00B0F0"/>
                </a:solidFill>
                <a:latin typeface="Times New Roman" pitchFamily="18" charset="0"/>
                <a:cs typeface="Times New Roman" pitchFamily="18" charset="0"/>
              </a:rPr>
              <a:t> </a:t>
            </a:r>
            <a:r>
              <a:rPr lang="en-US" sz="5400" b="1" dirty="0" err="1">
                <a:solidFill>
                  <a:srgbClr val="00B0F0"/>
                </a:solidFill>
                <a:latin typeface="Times New Roman" pitchFamily="18" charset="0"/>
                <a:cs typeface="Times New Roman" pitchFamily="18" charset="0"/>
              </a:rPr>
              <a:t>nhà</a:t>
            </a:r>
            <a:r>
              <a:rPr lang="en-US" sz="5400" b="1" dirty="0">
                <a:solidFill>
                  <a:srgbClr val="00B0F0"/>
                </a:solidFill>
                <a:latin typeface="Times New Roman" pitchFamily="18" charset="0"/>
                <a:cs typeface="Times New Roman" pitchFamily="18" charset="0"/>
              </a:rPr>
              <a:t> </a:t>
            </a:r>
            <a:r>
              <a:rPr lang="en-US" sz="5400" b="1" dirty="0" err="1">
                <a:solidFill>
                  <a:srgbClr val="00B0F0"/>
                </a:solidFill>
                <a:latin typeface="Times New Roman" pitchFamily="18" charset="0"/>
                <a:cs typeface="Times New Roman" pitchFamily="18" charset="0"/>
              </a:rPr>
              <a:t>thám</a:t>
            </a:r>
            <a:r>
              <a:rPr lang="en-US" sz="5400" b="1" dirty="0">
                <a:solidFill>
                  <a:srgbClr val="00B0F0"/>
                </a:solidFill>
                <a:latin typeface="Times New Roman" pitchFamily="18" charset="0"/>
                <a:cs typeface="Times New Roman" pitchFamily="18" charset="0"/>
              </a:rPr>
              <a:t> </a:t>
            </a:r>
            <a:r>
              <a:rPr lang="en-US" sz="5400" b="1" dirty="0" err="1">
                <a:solidFill>
                  <a:srgbClr val="00B0F0"/>
                </a:solidFill>
                <a:latin typeface="Times New Roman" pitchFamily="18" charset="0"/>
                <a:cs typeface="Times New Roman" pitchFamily="18" charset="0"/>
              </a:rPr>
              <a:t>hiểm</a:t>
            </a:r>
            <a:r>
              <a:rPr lang="en-US" sz="5400" b="1" dirty="0">
                <a:solidFill>
                  <a:srgbClr val="00B0F0"/>
                </a:solidFill>
                <a:latin typeface="Times New Roman" pitchFamily="18" charset="0"/>
                <a:cs typeface="Times New Roman" pitchFamily="18" charset="0"/>
              </a:rPr>
              <a:t> </a:t>
            </a:r>
            <a:r>
              <a:rPr lang="en-US" sz="5400" b="1" dirty="0" err="1">
                <a:solidFill>
                  <a:srgbClr val="00B0F0"/>
                </a:solidFill>
                <a:latin typeface="Times New Roman" pitchFamily="18" charset="0"/>
                <a:cs typeface="Times New Roman" pitchFamily="18" charset="0"/>
              </a:rPr>
              <a:t>vĩ</a:t>
            </a:r>
            <a:r>
              <a:rPr lang="en-US" sz="5400" b="1" dirty="0">
                <a:solidFill>
                  <a:srgbClr val="00B0F0"/>
                </a:solidFill>
                <a:latin typeface="Times New Roman" pitchFamily="18" charset="0"/>
                <a:cs typeface="Times New Roman" pitchFamily="18" charset="0"/>
              </a:rPr>
              <a:t> </a:t>
            </a:r>
            <a:r>
              <a:rPr lang="en-US" sz="5400" b="1" dirty="0" err="1">
                <a:solidFill>
                  <a:srgbClr val="00B0F0"/>
                </a:solidFill>
                <a:latin typeface="Times New Roman" pitchFamily="18" charset="0"/>
                <a:cs typeface="Times New Roman" pitchFamily="18" charset="0"/>
              </a:rPr>
              <a:t>đại</a:t>
            </a:r>
            <a:r>
              <a:rPr lang="en-US" sz="5400" b="1" dirty="0">
                <a:solidFill>
                  <a:srgbClr val="00B0F0"/>
                </a:solidFill>
                <a:latin typeface="Times New Roman" pitchFamily="18" charset="0"/>
                <a:cs typeface="Times New Roman" pitchFamily="18" charset="0"/>
              </a:rPr>
              <a:t>.</a:t>
            </a:r>
          </a:p>
        </p:txBody>
      </p:sp>
      <p:pic>
        <p:nvPicPr>
          <p:cNvPr id="11" name="Picture 10" descr="red_mushroom_hb"/>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7320136" y="4717504"/>
            <a:ext cx="1447800" cy="144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11" descr="red_mushroom_hb"/>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8400256" y="4645496"/>
            <a:ext cx="1447800" cy="144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AutoShape 6" descr="Kết quả hình ảnh cho hình dong powerpoint đẹp"/>
          <p:cNvSpPr>
            <a:spLocks noChangeAspect="1" noChangeArrowheads="1"/>
          </p:cNvSpPr>
          <p:nvPr/>
        </p:nvSpPr>
        <p:spPr bwMode="auto">
          <a:xfrm>
            <a:off x="1679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 name="AutoShape 8" descr="Kết quả hình ảnh cho hình dong powerpoint đẹp"/>
          <p:cNvSpPr>
            <a:spLocks noChangeAspect="1" noChangeArrowheads="1"/>
          </p:cNvSpPr>
          <p:nvPr/>
        </p:nvSpPr>
        <p:spPr bwMode="auto">
          <a:xfrm>
            <a:off x="1831975" y="7938"/>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74967488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8" presetClass="emph" presetSubtype="0" repeatCount="indefinite" fill="hold" grpId="0" nodeType="withEffect">
                                  <p:stCondLst>
                                    <p:cond delay="0"/>
                                  </p:stCondLst>
                                  <p:childTnLst>
                                    <p:animRot by="21600000">
                                      <p:cBhvr>
                                        <p:cTn id="6" dur="2000" fill="hold"/>
                                        <p:tgtEl>
                                          <p:spTgt spid="38920"/>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920" grpId="0" animBg="1"/>
    </p:bld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2" name="Picture 1" descr="a98701_crossing_1stevefosset.jpg"/>
          <p:cNvPicPr>
            <a:picLocks noChangeAspect="1"/>
          </p:cNvPicPr>
          <p:nvPr/>
        </p:nvPicPr>
        <p:blipFill>
          <a:blip r:embed="rId3"/>
          <a:stretch>
            <a:fillRect/>
          </a:stretch>
        </p:blipFill>
        <p:spPr>
          <a:xfrm>
            <a:off x="263352" y="214290"/>
            <a:ext cx="6624736" cy="6455070"/>
          </a:xfrm>
          <a:prstGeom prst="rect">
            <a:avLst/>
          </a:prstGeom>
        </p:spPr>
      </p:pic>
      <p:sp>
        <p:nvSpPr>
          <p:cNvPr id="3" name="Rectangle 2"/>
          <p:cNvSpPr/>
          <p:nvPr/>
        </p:nvSpPr>
        <p:spPr>
          <a:xfrm>
            <a:off x="7032104" y="188640"/>
            <a:ext cx="4968552" cy="6555641"/>
          </a:xfrm>
          <a:prstGeom prst="rect">
            <a:avLst/>
          </a:prstGeom>
          <a:solidFill>
            <a:schemeClr val="bg1"/>
          </a:solidFill>
        </p:spPr>
        <p:txBody>
          <a:bodyPr wrap="square">
            <a:spAutoFit/>
          </a:bodyPr>
          <a:lstStyle/>
          <a:p>
            <a:r>
              <a:rPr lang="vi-VN" sz="2800" b="1" dirty="0">
                <a:solidFill>
                  <a:schemeClr val="tx1">
                    <a:lumMod val="95000"/>
                    <a:lumOff val="5000"/>
                  </a:schemeClr>
                </a:solidFill>
                <a:latin typeface="Times New Roman" pitchFamily="18" charset="0"/>
                <a:cs typeface="Times New Roman" pitchFamily="18" charset="0"/>
              </a:rPr>
              <a:t>James Stephen Fossett sinh 1944 là một triệu phú</a:t>
            </a:r>
            <a:r>
              <a:rPr lang="en-US" sz="2800" b="1" dirty="0">
                <a:solidFill>
                  <a:schemeClr val="tx1">
                    <a:lumMod val="95000"/>
                    <a:lumOff val="5000"/>
                  </a:schemeClr>
                </a:solidFill>
                <a:latin typeface="Times New Roman" pitchFamily="18" charset="0"/>
                <a:cs typeface="Times New Roman" pitchFamily="18" charset="0"/>
              </a:rPr>
              <a:t> </a:t>
            </a:r>
            <a:r>
              <a:rPr lang="vi-VN" sz="2800" b="1" dirty="0">
                <a:solidFill>
                  <a:schemeClr val="tx1">
                    <a:lumMod val="95000"/>
                    <a:lumOff val="5000"/>
                  </a:schemeClr>
                </a:solidFill>
                <a:latin typeface="Times New Roman" pitchFamily="18" charset="0"/>
                <a:cs typeface="Times New Roman" pitchFamily="18" charset="0"/>
              </a:rPr>
              <a:t>người Mỹ. Ông đã lập nhiều kỷ lục thế giới với các phương tiện như khinh khí cầu, máy bay, tàu lượn. Liên đoàn Hàng không quốc tế (FAI) từng chứng nhận </a:t>
            </a:r>
            <a:r>
              <a:rPr lang="en-US" sz="2800" b="1" dirty="0" err="1">
                <a:solidFill>
                  <a:schemeClr val="tx1">
                    <a:lumMod val="95000"/>
                    <a:lumOff val="5000"/>
                  </a:schemeClr>
                </a:solidFill>
                <a:latin typeface="Times New Roman" pitchFamily="18" charset="0"/>
                <a:cs typeface="Times New Roman" pitchFamily="18" charset="0"/>
              </a:rPr>
              <a:t>ông</a:t>
            </a:r>
            <a:r>
              <a:rPr lang="vi-VN" sz="2800" b="1" dirty="0">
                <a:solidFill>
                  <a:schemeClr val="tx1">
                    <a:lumMod val="95000"/>
                    <a:lumOff val="5000"/>
                  </a:schemeClr>
                </a:solidFill>
                <a:latin typeface="Times New Roman" pitchFamily="18" charset="0"/>
                <a:cs typeface="Times New Roman" pitchFamily="18" charset="0"/>
              </a:rPr>
              <a:t> lập 93 kỷ lục,  Hội đồng thuyền buồm thế giới công nhận ông  phá </a:t>
            </a:r>
            <a:r>
              <a:rPr lang="en-US" sz="2800" b="1" dirty="0">
                <a:solidFill>
                  <a:schemeClr val="tx1">
                    <a:lumMod val="95000"/>
                    <a:lumOff val="5000"/>
                  </a:schemeClr>
                </a:solidFill>
                <a:latin typeface="Times New Roman" pitchFamily="18" charset="0"/>
                <a:cs typeface="Times New Roman" pitchFamily="18" charset="0"/>
              </a:rPr>
              <a:t>23 </a:t>
            </a:r>
            <a:r>
              <a:rPr lang="vi-VN" sz="2800" b="1" dirty="0">
                <a:solidFill>
                  <a:schemeClr val="tx1">
                    <a:lumMod val="95000"/>
                    <a:lumOff val="5000"/>
                  </a:schemeClr>
                </a:solidFill>
                <a:latin typeface="Times New Roman" pitchFamily="18" charset="0"/>
                <a:cs typeface="Times New Roman" pitchFamily="18" charset="0"/>
              </a:rPr>
              <a:t>kỷ lục. Ông từng bơi qua eo biển Manche giữa Pháp và Anh, leo hơn 400 ngọn núi</a:t>
            </a:r>
            <a:r>
              <a:rPr lang="en-US" sz="2800" b="1" dirty="0">
                <a:solidFill>
                  <a:schemeClr val="tx1">
                    <a:lumMod val="95000"/>
                    <a:lumOff val="5000"/>
                  </a:schemeClr>
                </a:solidFill>
                <a:latin typeface="Times New Roman" pitchFamily="18" charset="0"/>
                <a:cs typeface="Times New Roman" pitchFamily="18" charset="0"/>
              </a:rPr>
              <a:t>-</a:t>
            </a:r>
            <a:r>
              <a:rPr lang="vi-VN" sz="2800" b="1" dirty="0">
                <a:solidFill>
                  <a:schemeClr val="tx1">
                    <a:lumMod val="95000"/>
                    <a:lumOff val="5000"/>
                  </a:schemeClr>
                </a:solidFill>
                <a:latin typeface="Times New Roman" pitchFamily="18" charset="0"/>
                <a:cs typeface="Times New Roman" pitchFamily="18" charset="0"/>
              </a:rPr>
              <a:t>bao gồm đỉnh Matterhorn ở Thụy Sĩ và ngọn Kilimanjaro ở Tanzania. </a:t>
            </a:r>
            <a:endParaRPr lang="en-US" sz="2800" b="1" dirty="0">
              <a:solidFill>
                <a:schemeClr val="tx1">
                  <a:lumMod val="95000"/>
                  <a:lumOff val="5000"/>
                </a:schemeClr>
              </a:solidFill>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anim calcmode="lin" valueType="num">
                                      <p:cBhvr additive="base">
                                        <p:cTn id="7" dur="500" fill="hold"/>
                                        <p:tgtEl>
                                          <p:spTgt spid="3">
                                            <p:bg/>
                                          </p:spTgt>
                                        </p:tgtEl>
                                        <p:attrNameLst>
                                          <p:attrName>ppt_x</p:attrName>
                                        </p:attrNameLst>
                                      </p:cBhvr>
                                      <p:tavLst>
                                        <p:tav tm="0">
                                          <p:val>
                                            <p:strVal val="#ppt_x"/>
                                          </p:val>
                                        </p:tav>
                                        <p:tav tm="100000">
                                          <p:val>
                                            <p:strVal val="#ppt_x"/>
                                          </p:val>
                                        </p:tav>
                                      </p:tavLst>
                                    </p:anim>
                                    <p:anim calcmode="lin" valueType="num">
                                      <p:cBhvr additive="base">
                                        <p:cTn id="8" dur="500" fill="hold"/>
                                        <p:tgtEl>
                                          <p:spTgt spid="3">
                                            <p:bg/>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additive="base">
                                        <p:cTn id="13"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0" r="-10000"/>
          </a:stretch>
        </a:blipFill>
        <a:effectLst/>
      </p:bgPr>
    </p:bg>
    <p:spTree>
      <p:nvGrpSpPr>
        <p:cNvPr id="1" name=""/>
        <p:cNvGrpSpPr/>
        <p:nvPr/>
      </p:nvGrpSpPr>
      <p:grpSpPr>
        <a:xfrm>
          <a:off x="0" y="0"/>
          <a:ext cx="0" cy="0"/>
          <a:chOff x="0" y="0"/>
          <a:chExt cx="0" cy="0"/>
        </a:xfrm>
      </p:grpSpPr>
      <p:pic>
        <p:nvPicPr>
          <p:cNvPr id="2" name="Picture 1" descr="a98701_crossing_8wheelchair.jpg"/>
          <p:cNvPicPr>
            <a:picLocks noChangeAspect="1"/>
          </p:cNvPicPr>
          <p:nvPr/>
        </p:nvPicPr>
        <p:blipFill>
          <a:blip r:embed="rId3"/>
          <a:stretch>
            <a:fillRect/>
          </a:stretch>
        </p:blipFill>
        <p:spPr>
          <a:xfrm>
            <a:off x="119337" y="116632"/>
            <a:ext cx="7128792" cy="6552728"/>
          </a:xfrm>
          <a:prstGeom prst="rect">
            <a:avLst/>
          </a:prstGeom>
        </p:spPr>
      </p:pic>
      <p:sp>
        <p:nvSpPr>
          <p:cNvPr id="3" name="Rectangle 2"/>
          <p:cNvSpPr/>
          <p:nvPr/>
        </p:nvSpPr>
        <p:spPr>
          <a:xfrm>
            <a:off x="7248128" y="113719"/>
            <a:ext cx="4752528" cy="6555641"/>
          </a:xfrm>
          <a:prstGeom prst="rect">
            <a:avLst/>
          </a:prstGeom>
          <a:solidFill>
            <a:schemeClr val="bg1"/>
          </a:solidFill>
        </p:spPr>
        <p:txBody>
          <a:bodyPr wrap="square">
            <a:spAutoFit/>
          </a:bodyPr>
          <a:lstStyle/>
          <a:p>
            <a:r>
              <a:rPr lang="en-US" sz="2800" b="1" dirty="0">
                <a:latin typeface="Times New Roman" pitchFamily="18" charset="0"/>
                <a:cs typeface="Times New Roman" pitchFamily="18" charset="0"/>
              </a:rPr>
              <a:t>Richard Hansen </a:t>
            </a:r>
            <a:r>
              <a:rPr lang="vi-VN" sz="2800" b="1" dirty="0">
                <a:latin typeface="Times New Roman" pitchFamily="18" charset="0"/>
                <a:cs typeface="Times New Roman" pitchFamily="18" charset="0"/>
              </a:rPr>
              <a:t>đi vòng quanh thế giới trên xe lăn. Hansen bắt đầu hành trình từ ngày 21/3/1985 tại Oakridge Mall ở Vancouver. Sau 26 tháng và vượt quãng đường 40.000 km qua 34 quốc gia ở 4 châu lục, Hansen trở về Canada ngày 22/5/1987. Vận động viên người Canada cũng quyên số tiền 26 triệu USD cho việc nghiên cứu căn bệnh tổn thương cột sống. Sau đó anh được tuyên dương là anh hùng quốc tế.</a:t>
            </a:r>
            <a:endParaRPr lang="en-US" sz="2800" b="1" dirty="0">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ircle(in)">
                                      <p:cBhvr>
                                        <p:cTn id="7"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4000" r="-4000"/>
          </a:stretch>
        </a:blipFill>
        <a:effectLst/>
      </p:bgPr>
    </p:bg>
    <p:spTree>
      <p:nvGrpSpPr>
        <p:cNvPr id="1" name=""/>
        <p:cNvGrpSpPr/>
        <p:nvPr/>
      </p:nvGrpSpPr>
      <p:grpSpPr>
        <a:xfrm>
          <a:off x="0" y="0"/>
          <a:ext cx="0" cy="0"/>
          <a:chOff x="0" y="0"/>
          <a:chExt cx="0" cy="0"/>
        </a:xfrm>
      </p:grpSpPr>
      <p:sp>
        <p:nvSpPr>
          <p:cNvPr id="3" name="Cloud Callout 2"/>
          <p:cNvSpPr/>
          <p:nvPr/>
        </p:nvSpPr>
        <p:spPr>
          <a:xfrm>
            <a:off x="1847528" y="1090388"/>
            <a:ext cx="9073008" cy="3708992"/>
          </a:xfrm>
          <a:prstGeom prst="cloudCallout">
            <a:avLst>
              <a:gd name="adj1" fmla="val -34279"/>
              <a:gd name="adj2" fmla="val 71001"/>
            </a:avLst>
          </a:prstGeom>
          <a:solidFill>
            <a:srgbClr val="93E3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r>
              <a:rPr lang="en-US" sz="4400" dirty="0" err="1">
                <a:solidFill>
                  <a:srgbClr val="FF0000"/>
                </a:solidFill>
                <a:latin typeface="Times New Roman"/>
                <a:ea typeface="Times New Roman"/>
              </a:rPr>
              <a:t>Muốn</a:t>
            </a:r>
            <a:r>
              <a:rPr lang="en-US" sz="4400" dirty="0">
                <a:solidFill>
                  <a:srgbClr val="FF0000"/>
                </a:solidFill>
                <a:latin typeface="Times New Roman"/>
                <a:ea typeface="Times New Roman"/>
              </a:rPr>
              <a:t> </a:t>
            </a:r>
            <a:r>
              <a:rPr lang="en-US" sz="4400" dirty="0" err="1">
                <a:solidFill>
                  <a:srgbClr val="FF0000"/>
                </a:solidFill>
                <a:latin typeface="Times New Roman"/>
                <a:ea typeface="Times New Roman"/>
              </a:rPr>
              <a:t>tìm</a:t>
            </a:r>
            <a:r>
              <a:rPr lang="en-US" sz="4400" dirty="0">
                <a:solidFill>
                  <a:srgbClr val="FF0000"/>
                </a:solidFill>
                <a:latin typeface="Times New Roman"/>
                <a:ea typeface="Times New Roman"/>
              </a:rPr>
              <a:t> </a:t>
            </a:r>
            <a:r>
              <a:rPr lang="en-US" sz="4400" dirty="0" err="1">
                <a:solidFill>
                  <a:srgbClr val="FF0000"/>
                </a:solidFill>
                <a:latin typeface="Times New Roman"/>
                <a:ea typeface="Times New Roman"/>
              </a:rPr>
              <a:t>hiểu</a:t>
            </a:r>
            <a:r>
              <a:rPr lang="en-US" sz="4400" dirty="0">
                <a:solidFill>
                  <a:srgbClr val="FF0000"/>
                </a:solidFill>
                <a:latin typeface="Times New Roman"/>
                <a:ea typeface="Times New Roman"/>
              </a:rPr>
              <a:t> </a:t>
            </a:r>
            <a:r>
              <a:rPr lang="en-US" sz="4400" dirty="0" err="1">
                <a:solidFill>
                  <a:srgbClr val="FF0000"/>
                </a:solidFill>
                <a:latin typeface="Times New Roman"/>
                <a:ea typeface="Times New Roman"/>
              </a:rPr>
              <a:t>khám</a:t>
            </a:r>
            <a:r>
              <a:rPr lang="en-US" sz="4400" dirty="0">
                <a:solidFill>
                  <a:srgbClr val="FF0000"/>
                </a:solidFill>
                <a:latin typeface="Times New Roman"/>
                <a:ea typeface="Times New Roman"/>
              </a:rPr>
              <a:t> </a:t>
            </a:r>
            <a:r>
              <a:rPr lang="en-US" sz="4400" dirty="0" err="1">
                <a:solidFill>
                  <a:srgbClr val="FF0000"/>
                </a:solidFill>
                <a:latin typeface="Times New Roman"/>
                <a:ea typeface="Times New Roman"/>
              </a:rPr>
              <a:t>phá</a:t>
            </a:r>
            <a:r>
              <a:rPr lang="en-US" sz="4400" dirty="0">
                <a:solidFill>
                  <a:srgbClr val="FF0000"/>
                </a:solidFill>
                <a:latin typeface="Times New Roman"/>
                <a:ea typeface="Times New Roman"/>
              </a:rPr>
              <a:t> </a:t>
            </a:r>
            <a:r>
              <a:rPr lang="en-US" sz="4400" dirty="0" err="1">
                <a:solidFill>
                  <a:srgbClr val="FF0000"/>
                </a:solidFill>
                <a:latin typeface="Times New Roman"/>
                <a:ea typeface="Times New Roman"/>
              </a:rPr>
              <a:t>thế</a:t>
            </a:r>
            <a:r>
              <a:rPr lang="en-US" sz="4400" dirty="0">
                <a:solidFill>
                  <a:srgbClr val="FF0000"/>
                </a:solidFill>
                <a:latin typeface="Times New Roman"/>
                <a:ea typeface="Times New Roman"/>
              </a:rPr>
              <a:t> </a:t>
            </a:r>
            <a:r>
              <a:rPr lang="en-US" sz="4400" dirty="0" err="1">
                <a:solidFill>
                  <a:srgbClr val="FF0000"/>
                </a:solidFill>
                <a:latin typeface="Times New Roman"/>
                <a:ea typeface="Times New Roman"/>
              </a:rPr>
              <a:t>giới</a:t>
            </a:r>
            <a:r>
              <a:rPr lang="en-US" sz="4400" dirty="0">
                <a:solidFill>
                  <a:srgbClr val="FF0000"/>
                </a:solidFill>
                <a:latin typeface="Times New Roman"/>
                <a:ea typeface="Times New Roman"/>
              </a:rPr>
              <a:t> </a:t>
            </a:r>
            <a:r>
              <a:rPr lang="en-US" sz="4400" dirty="0" err="1">
                <a:solidFill>
                  <a:srgbClr val="FF0000"/>
                </a:solidFill>
                <a:latin typeface="Times New Roman"/>
                <a:ea typeface="Times New Roman"/>
              </a:rPr>
              <a:t>ngay</a:t>
            </a:r>
            <a:r>
              <a:rPr lang="en-US" sz="4400" dirty="0">
                <a:solidFill>
                  <a:srgbClr val="FF0000"/>
                </a:solidFill>
                <a:latin typeface="Times New Roman"/>
                <a:ea typeface="Times New Roman"/>
              </a:rPr>
              <a:t> </a:t>
            </a:r>
            <a:r>
              <a:rPr lang="en-US" sz="4400" dirty="0" err="1">
                <a:solidFill>
                  <a:srgbClr val="FF0000"/>
                </a:solidFill>
                <a:latin typeface="Times New Roman"/>
                <a:ea typeface="Times New Roman"/>
              </a:rPr>
              <a:t>từ</a:t>
            </a:r>
            <a:r>
              <a:rPr lang="en-US" sz="4400" dirty="0">
                <a:solidFill>
                  <a:srgbClr val="FF0000"/>
                </a:solidFill>
                <a:latin typeface="Times New Roman"/>
                <a:ea typeface="Times New Roman"/>
              </a:rPr>
              <a:t> </a:t>
            </a:r>
            <a:r>
              <a:rPr lang="en-US" sz="4400" dirty="0" err="1">
                <a:solidFill>
                  <a:srgbClr val="FF0000"/>
                </a:solidFill>
                <a:latin typeface="Times New Roman"/>
                <a:ea typeface="Times New Roman"/>
              </a:rPr>
              <a:t>bây</a:t>
            </a:r>
            <a:r>
              <a:rPr lang="en-US" sz="4400" dirty="0">
                <a:solidFill>
                  <a:srgbClr val="FF0000"/>
                </a:solidFill>
                <a:latin typeface="Times New Roman"/>
                <a:ea typeface="Times New Roman"/>
              </a:rPr>
              <a:t> </a:t>
            </a:r>
            <a:r>
              <a:rPr lang="en-US" sz="4400" dirty="0" err="1">
                <a:solidFill>
                  <a:srgbClr val="FF0000"/>
                </a:solidFill>
                <a:latin typeface="Times New Roman"/>
                <a:ea typeface="Times New Roman"/>
              </a:rPr>
              <a:t>giờ</a:t>
            </a:r>
            <a:r>
              <a:rPr lang="en-US" sz="4400" dirty="0">
                <a:solidFill>
                  <a:srgbClr val="FF0000"/>
                </a:solidFill>
                <a:latin typeface="Times New Roman"/>
                <a:ea typeface="Times New Roman"/>
              </a:rPr>
              <a:t> </a:t>
            </a:r>
            <a:r>
              <a:rPr lang="en-US" sz="4400" dirty="0" err="1">
                <a:solidFill>
                  <a:srgbClr val="FF0000"/>
                </a:solidFill>
                <a:latin typeface="Times New Roman"/>
                <a:ea typeface="Times New Roman"/>
              </a:rPr>
              <a:t>các</a:t>
            </a:r>
            <a:r>
              <a:rPr lang="en-US" sz="4400" dirty="0">
                <a:solidFill>
                  <a:srgbClr val="FF0000"/>
                </a:solidFill>
                <a:latin typeface="Times New Roman"/>
                <a:ea typeface="Times New Roman"/>
              </a:rPr>
              <a:t> </a:t>
            </a:r>
            <a:r>
              <a:rPr lang="en-US" sz="4400" dirty="0" err="1">
                <a:solidFill>
                  <a:srgbClr val="FF0000"/>
                </a:solidFill>
                <a:latin typeface="Times New Roman"/>
                <a:ea typeface="Times New Roman"/>
              </a:rPr>
              <a:t>em</a:t>
            </a:r>
            <a:r>
              <a:rPr lang="en-US" sz="4400" dirty="0">
                <a:solidFill>
                  <a:srgbClr val="FF0000"/>
                </a:solidFill>
                <a:latin typeface="Times New Roman"/>
                <a:ea typeface="Times New Roman"/>
              </a:rPr>
              <a:t> </a:t>
            </a:r>
            <a:r>
              <a:rPr lang="en-US" sz="4400" dirty="0" err="1">
                <a:solidFill>
                  <a:srgbClr val="FF0000"/>
                </a:solidFill>
                <a:latin typeface="Times New Roman"/>
                <a:ea typeface="Times New Roman"/>
              </a:rPr>
              <a:t>cần</a:t>
            </a:r>
            <a:r>
              <a:rPr lang="en-US" sz="4400" dirty="0">
                <a:solidFill>
                  <a:srgbClr val="FF0000"/>
                </a:solidFill>
                <a:latin typeface="Times New Roman"/>
                <a:ea typeface="Times New Roman"/>
              </a:rPr>
              <a:t> </a:t>
            </a:r>
            <a:r>
              <a:rPr lang="en-US" sz="4400" dirty="0" err="1">
                <a:solidFill>
                  <a:srgbClr val="FF0000"/>
                </a:solidFill>
                <a:latin typeface="Times New Roman"/>
                <a:ea typeface="Times New Roman"/>
              </a:rPr>
              <a:t>rèn</a:t>
            </a:r>
            <a:r>
              <a:rPr lang="en-US" sz="4400" dirty="0">
                <a:solidFill>
                  <a:srgbClr val="FF0000"/>
                </a:solidFill>
                <a:latin typeface="Times New Roman"/>
                <a:ea typeface="Times New Roman"/>
              </a:rPr>
              <a:t> </a:t>
            </a:r>
            <a:r>
              <a:rPr lang="en-US" sz="4400" dirty="0" err="1">
                <a:solidFill>
                  <a:srgbClr val="FF0000"/>
                </a:solidFill>
                <a:latin typeface="Times New Roman"/>
                <a:ea typeface="Times New Roman"/>
              </a:rPr>
              <a:t>cho</a:t>
            </a:r>
            <a:r>
              <a:rPr lang="en-US" sz="4400" dirty="0">
                <a:solidFill>
                  <a:srgbClr val="FF0000"/>
                </a:solidFill>
                <a:latin typeface="Times New Roman"/>
                <a:ea typeface="Times New Roman"/>
              </a:rPr>
              <a:t> </a:t>
            </a:r>
            <a:r>
              <a:rPr lang="en-US" sz="4400" dirty="0" err="1">
                <a:solidFill>
                  <a:srgbClr val="FF0000"/>
                </a:solidFill>
                <a:latin typeface="Times New Roman"/>
                <a:ea typeface="Times New Roman"/>
              </a:rPr>
              <a:t>mình</a:t>
            </a:r>
            <a:r>
              <a:rPr lang="en-US" sz="4400" dirty="0">
                <a:solidFill>
                  <a:srgbClr val="FF0000"/>
                </a:solidFill>
                <a:latin typeface="Times New Roman"/>
                <a:ea typeface="Times New Roman"/>
              </a:rPr>
              <a:t> </a:t>
            </a:r>
            <a:r>
              <a:rPr lang="en-US" sz="4400" dirty="0" err="1">
                <a:solidFill>
                  <a:srgbClr val="FF0000"/>
                </a:solidFill>
                <a:latin typeface="Times New Roman"/>
                <a:ea typeface="Times New Roman"/>
              </a:rPr>
              <a:t>những</a:t>
            </a:r>
            <a:r>
              <a:rPr lang="en-US" sz="4400" dirty="0">
                <a:solidFill>
                  <a:srgbClr val="FF0000"/>
                </a:solidFill>
                <a:latin typeface="Times New Roman"/>
                <a:ea typeface="Times New Roman"/>
              </a:rPr>
              <a:t> </a:t>
            </a:r>
            <a:r>
              <a:rPr lang="en-US" sz="4400" dirty="0" err="1">
                <a:solidFill>
                  <a:srgbClr val="FF0000"/>
                </a:solidFill>
                <a:latin typeface="Times New Roman"/>
                <a:ea typeface="Times New Roman"/>
              </a:rPr>
              <a:t>đức</a:t>
            </a:r>
            <a:r>
              <a:rPr lang="en-US" sz="4400" dirty="0">
                <a:solidFill>
                  <a:srgbClr val="FF0000"/>
                </a:solidFill>
                <a:latin typeface="Times New Roman"/>
                <a:ea typeface="Times New Roman"/>
              </a:rPr>
              <a:t> </a:t>
            </a:r>
            <a:r>
              <a:rPr lang="en-US" sz="4400" dirty="0" err="1">
                <a:solidFill>
                  <a:srgbClr val="FF0000"/>
                </a:solidFill>
                <a:latin typeface="Times New Roman"/>
                <a:ea typeface="Times New Roman"/>
              </a:rPr>
              <a:t>tính</a:t>
            </a:r>
            <a:r>
              <a:rPr lang="en-US" sz="4400" dirty="0">
                <a:solidFill>
                  <a:srgbClr val="FF0000"/>
                </a:solidFill>
                <a:latin typeface="Times New Roman"/>
                <a:ea typeface="Times New Roman"/>
              </a:rPr>
              <a:t> </a:t>
            </a:r>
            <a:r>
              <a:rPr lang="en-US" sz="4400" dirty="0" err="1">
                <a:solidFill>
                  <a:srgbClr val="FF0000"/>
                </a:solidFill>
                <a:latin typeface="Times New Roman"/>
                <a:ea typeface="Times New Roman"/>
              </a:rPr>
              <a:t>gì</a:t>
            </a:r>
            <a:r>
              <a:rPr lang="en-US" sz="4400" dirty="0">
                <a:solidFill>
                  <a:srgbClr val="FF0000"/>
                </a:solidFill>
                <a:latin typeface="Times New Roman"/>
                <a:ea typeface="Times New Roman"/>
              </a:rPr>
              <a:t>? </a:t>
            </a:r>
            <a:endParaRPr lang="en-US" sz="4400" dirty="0">
              <a:solidFill>
                <a:srgbClr val="FF0000"/>
              </a:solidFill>
            </a:endParaRPr>
          </a:p>
        </p:txBody>
      </p:sp>
    </p:spTree>
    <p:extLst>
      <p:ext uri="{BB962C8B-B14F-4D97-AF65-F5344CB8AC3E}">
        <p14:creationId xmlns:p14="http://schemas.microsoft.com/office/powerpoint/2010/main" val="21645231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8000"/>
          </a:stretch>
        </a:blipFill>
        <a:effectLst/>
      </p:bgPr>
    </p:bg>
    <p:spTree>
      <p:nvGrpSpPr>
        <p:cNvPr id="1" name=""/>
        <p:cNvGrpSpPr/>
        <p:nvPr/>
      </p:nvGrpSpPr>
      <p:grpSpPr>
        <a:xfrm>
          <a:off x="0" y="0"/>
          <a:ext cx="0" cy="0"/>
          <a:chOff x="0" y="0"/>
          <a:chExt cx="0" cy="0"/>
        </a:xfrm>
      </p:grpSpPr>
      <p:sp>
        <p:nvSpPr>
          <p:cNvPr id="2" name="TextBox 1"/>
          <p:cNvSpPr txBox="1"/>
          <p:nvPr/>
        </p:nvSpPr>
        <p:spPr>
          <a:xfrm>
            <a:off x="479376" y="3861048"/>
            <a:ext cx="9612560" cy="2554545"/>
          </a:xfrm>
          <a:prstGeom prst="rect">
            <a:avLst/>
          </a:prstGeom>
          <a:noFill/>
        </p:spPr>
        <p:txBody>
          <a:bodyPr wrap="square" rtlCol="0">
            <a:spAutoFit/>
          </a:bodyPr>
          <a:lstStyle/>
          <a:p>
            <a:r>
              <a:rPr lang="en-US" sz="4000" b="1" dirty="0" err="1">
                <a:solidFill>
                  <a:schemeClr val="bg1"/>
                </a:solidFill>
              </a:rPr>
              <a:t>Nơi</a:t>
            </a:r>
            <a:r>
              <a:rPr lang="en-US" sz="4000" b="1" dirty="0">
                <a:solidFill>
                  <a:schemeClr val="bg1"/>
                </a:solidFill>
              </a:rPr>
              <a:t> </a:t>
            </a:r>
            <a:r>
              <a:rPr lang="en-US" sz="4000" b="1" dirty="0" err="1">
                <a:solidFill>
                  <a:schemeClr val="bg1"/>
                </a:solidFill>
              </a:rPr>
              <a:t>sinh</a:t>
            </a:r>
            <a:r>
              <a:rPr lang="en-US" sz="4000" b="1" dirty="0">
                <a:solidFill>
                  <a:schemeClr val="bg1"/>
                </a:solidFill>
              </a:rPr>
              <a:t>: </a:t>
            </a:r>
            <a:r>
              <a:rPr lang="en-US" sz="4000" b="1" dirty="0" err="1">
                <a:solidFill>
                  <a:schemeClr val="bg1"/>
                </a:solidFill>
              </a:rPr>
              <a:t>Bồ</a:t>
            </a:r>
            <a:r>
              <a:rPr lang="en-US" sz="4000" b="1" dirty="0">
                <a:solidFill>
                  <a:schemeClr val="bg1"/>
                </a:solidFill>
              </a:rPr>
              <a:t> </a:t>
            </a:r>
            <a:r>
              <a:rPr lang="en-US" sz="4000" b="1" dirty="0" err="1">
                <a:solidFill>
                  <a:schemeClr val="bg1"/>
                </a:solidFill>
              </a:rPr>
              <a:t>Đào</a:t>
            </a:r>
            <a:r>
              <a:rPr lang="en-US" sz="4000" b="1" dirty="0">
                <a:solidFill>
                  <a:schemeClr val="bg1"/>
                </a:solidFill>
              </a:rPr>
              <a:t> </a:t>
            </a:r>
            <a:r>
              <a:rPr lang="en-US" sz="4000" b="1" dirty="0" err="1">
                <a:solidFill>
                  <a:schemeClr val="bg1"/>
                </a:solidFill>
              </a:rPr>
              <a:t>Nha</a:t>
            </a:r>
            <a:endParaRPr lang="en-US" sz="4000" b="1" dirty="0">
              <a:solidFill>
                <a:schemeClr val="bg1"/>
              </a:solidFill>
            </a:endParaRPr>
          </a:p>
          <a:p>
            <a:r>
              <a:rPr lang="en-US" sz="4000" b="1" dirty="0" err="1">
                <a:solidFill>
                  <a:schemeClr val="bg1"/>
                </a:solidFill>
              </a:rPr>
              <a:t>Nổi</a:t>
            </a:r>
            <a:r>
              <a:rPr lang="en-US" sz="4000" b="1" dirty="0">
                <a:solidFill>
                  <a:schemeClr val="bg1"/>
                </a:solidFill>
              </a:rPr>
              <a:t> </a:t>
            </a:r>
            <a:r>
              <a:rPr lang="en-US" sz="4000" b="1" dirty="0" err="1">
                <a:solidFill>
                  <a:schemeClr val="bg1"/>
                </a:solidFill>
              </a:rPr>
              <a:t>tiếng</a:t>
            </a:r>
            <a:r>
              <a:rPr lang="en-US" sz="4000" b="1" dirty="0">
                <a:solidFill>
                  <a:schemeClr val="bg1"/>
                </a:solidFill>
              </a:rPr>
              <a:t>: </a:t>
            </a:r>
            <a:r>
              <a:rPr lang="en-US" sz="4000" b="1" dirty="0" err="1">
                <a:solidFill>
                  <a:schemeClr val="bg1"/>
                </a:solidFill>
              </a:rPr>
              <a:t>Nhà</a:t>
            </a:r>
            <a:r>
              <a:rPr lang="en-US" sz="4000" b="1" dirty="0">
                <a:solidFill>
                  <a:schemeClr val="bg1"/>
                </a:solidFill>
              </a:rPr>
              <a:t> </a:t>
            </a:r>
            <a:r>
              <a:rPr lang="en-US" sz="4000" b="1" dirty="0" err="1">
                <a:solidFill>
                  <a:schemeClr val="bg1"/>
                </a:solidFill>
              </a:rPr>
              <a:t>thám</a:t>
            </a:r>
            <a:r>
              <a:rPr lang="en-US" sz="4000" b="1" dirty="0">
                <a:solidFill>
                  <a:schemeClr val="bg1"/>
                </a:solidFill>
              </a:rPr>
              <a:t> </a:t>
            </a:r>
            <a:r>
              <a:rPr lang="en-US" sz="4000" b="1" dirty="0" err="1">
                <a:solidFill>
                  <a:schemeClr val="bg1"/>
                </a:solidFill>
              </a:rPr>
              <a:t>hiểm</a:t>
            </a:r>
            <a:r>
              <a:rPr lang="en-US" sz="4000" b="1" dirty="0">
                <a:solidFill>
                  <a:schemeClr val="bg1"/>
                </a:solidFill>
              </a:rPr>
              <a:t> , </a:t>
            </a:r>
            <a:r>
              <a:rPr lang="en-US" sz="4000" b="1" dirty="0" err="1">
                <a:solidFill>
                  <a:schemeClr val="bg1"/>
                </a:solidFill>
              </a:rPr>
              <a:t>thuyền</a:t>
            </a:r>
            <a:r>
              <a:rPr lang="en-US" sz="4000" b="1" dirty="0">
                <a:solidFill>
                  <a:schemeClr val="bg1"/>
                </a:solidFill>
              </a:rPr>
              <a:t> </a:t>
            </a:r>
            <a:r>
              <a:rPr lang="en-US" sz="4000" b="1" dirty="0" err="1">
                <a:solidFill>
                  <a:schemeClr val="bg1"/>
                </a:solidFill>
              </a:rPr>
              <a:t>trưởng</a:t>
            </a:r>
            <a:r>
              <a:rPr lang="en-US" sz="4000" b="1" dirty="0">
                <a:solidFill>
                  <a:schemeClr val="bg1"/>
                </a:solidFill>
              </a:rPr>
              <a:t> </a:t>
            </a:r>
            <a:r>
              <a:rPr lang="en-US" sz="4000" b="1" dirty="0" err="1">
                <a:solidFill>
                  <a:schemeClr val="bg1"/>
                </a:solidFill>
              </a:rPr>
              <a:t>đầu</a:t>
            </a:r>
            <a:r>
              <a:rPr lang="en-US" sz="4000" b="1" dirty="0">
                <a:solidFill>
                  <a:schemeClr val="bg1"/>
                </a:solidFill>
              </a:rPr>
              <a:t> </a:t>
            </a:r>
            <a:r>
              <a:rPr lang="en-US" sz="4000" b="1" dirty="0" err="1">
                <a:solidFill>
                  <a:schemeClr val="bg1"/>
                </a:solidFill>
              </a:rPr>
              <a:t>tiên</a:t>
            </a:r>
            <a:r>
              <a:rPr lang="en-US" sz="4000" b="1" dirty="0">
                <a:solidFill>
                  <a:schemeClr val="bg1"/>
                </a:solidFill>
              </a:rPr>
              <a:t> </a:t>
            </a:r>
            <a:r>
              <a:rPr lang="en-US" sz="4000" b="1" dirty="0" err="1">
                <a:solidFill>
                  <a:schemeClr val="bg1"/>
                </a:solidFill>
              </a:rPr>
              <a:t>thực</a:t>
            </a:r>
            <a:r>
              <a:rPr lang="en-US" sz="4000" b="1" dirty="0">
                <a:solidFill>
                  <a:schemeClr val="bg1"/>
                </a:solidFill>
              </a:rPr>
              <a:t> </a:t>
            </a:r>
            <a:r>
              <a:rPr lang="en-US" sz="4000" b="1" dirty="0" err="1">
                <a:solidFill>
                  <a:schemeClr val="bg1"/>
                </a:solidFill>
              </a:rPr>
              <a:t>hiện</a:t>
            </a:r>
            <a:r>
              <a:rPr lang="en-US" sz="4000" b="1" dirty="0">
                <a:solidFill>
                  <a:schemeClr val="bg1"/>
                </a:solidFill>
              </a:rPr>
              <a:t> </a:t>
            </a:r>
            <a:r>
              <a:rPr lang="en-US" sz="4000" b="1" dirty="0" err="1">
                <a:solidFill>
                  <a:schemeClr val="bg1"/>
                </a:solidFill>
              </a:rPr>
              <a:t>chuyến</a:t>
            </a:r>
            <a:r>
              <a:rPr lang="en-US" sz="4000" b="1" dirty="0">
                <a:solidFill>
                  <a:schemeClr val="bg1"/>
                </a:solidFill>
              </a:rPr>
              <a:t> </a:t>
            </a:r>
            <a:r>
              <a:rPr lang="en-US" sz="4000" b="1" dirty="0" err="1">
                <a:solidFill>
                  <a:schemeClr val="bg1"/>
                </a:solidFill>
              </a:rPr>
              <a:t>đi</a:t>
            </a:r>
            <a:r>
              <a:rPr lang="en-US" sz="4000" b="1" dirty="0">
                <a:solidFill>
                  <a:schemeClr val="bg1"/>
                </a:solidFill>
              </a:rPr>
              <a:t> </a:t>
            </a:r>
            <a:r>
              <a:rPr lang="en-US" sz="4000" b="1" dirty="0" err="1">
                <a:solidFill>
                  <a:schemeClr val="bg1"/>
                </a:solidFill>
              </a:rPr>
              <a:t>vòng</a:t>
            </a:r>
            <a:r>
              <a:rPr lang="en-US" sz="4000" b="1" dirty="0">
                <a:solidFill>
                  <a:schemeClr val="bg1"/>
                </a:solidFill>
              </a:rPr>
              <a:t> </a:t>
            </a:r>
            <a:r>
              <a:rPr lang="en-US" sz="4000" b="1" dirty="0" err="1">
                <a:solidFill>
                  <a:schemeClr val="bg1"/>
                </a:solidFill>
              </a:rPr>
              <a:t>quanh</a:t>
            </a:r>
            <a:r>
              <a:rPr lang="en-US" sz="4000" b="1" dirty="0">
                <a:solidFill>
                  <a:schemeClr val="bg1"/>
                </a:solidFill>
              </a:rPr>
              <a:t> </a:t>
            </a:r>
            <a:r>
              <a:rPr lang="en-US" sz="4000" b="1" dirty="0" err="1">
                <a:solidFill>
                  <a:schemeClr val="bg1"/>
                </a:solidFill>
              </a:rPr>
              <a:t>thế</a:t>
            </a:r>
            <a:r>
              <a:rPr lang="en-US" sz="4000" b="1" dirty="0">
                <a:solidFill>
                  <a:schemeClr val="bg1"/>
                </a:solidFill>
              </a:rPr>
              <a:t> </a:t>
            </a:r>
            <a:r>
              <a:rPr lang="en-US" sz="4000" b="1" dirty="0" err="1">
                <a:solidFill>
                  <a:schemeClr val="bg1"/>
                </a:solidFill>
              </a:rPr>
              <a:t>giới</a:t>
            </a:r>
            <a:r>
              <a:rPr lang="en-US" sz="4000" b="1" dirty="0">
                <a:solidFill>
                  <a:schemeClr val="bg1"/>
                </a:solidFill>
              </a:rPr>
              <a: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accent6">
            <a:lumMod val="20000"/>
            <a:lumOff val="80000"/>
          </a:schemeClr>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14BD5DED-0904-4723-2430-3A07F7476247}"/>
              </a:ext>
            </a:extLst>
          </p:cNvPr>
          <p:cNvSpPr>
            <a:spLocks noChangeArrowheads="1"/>
          </p:cNvSpPr>
          <p:nvPr/>
        </p:nvSpPr>
        <p:spPr bwMode="auto">
          <a:xfrm>
            <a:off x="0" y="260648"/>
            <a:ext cx="12094642" cy="67403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just"/>
            <a:r>
              <a:rPr lang="en-US" altLang="en-US" sz="2400" dirty="0">
                <a:solidFill>
                  <a:schemeClr val="accent6">
                    <a:lumMod val="50000"/>
                  </a:schemeClr>
                </a:solidFill>
                <a:latin typeface="Times New Roman" pitchFamily="18" charset="0"/>
                <a:cs typeface="Times New Roman" pitchFamily="18" charset="0"/>
              </a:rPr>
              <a:t>     </a:t>
            </a:r>
            <a:r>
              <a:rPr lang="vi-VN" altLang="en-US" sz="2400" dirty="0">
                <a:latin typeface="Times New Roman" pitchFamily="18" charset="0"/>
                <a:cs typeface="Times New Roman" pitchFamily="18" charset="0"/>
              </a:rPr>
              <a:t>Ngày 20 tháng 9 năm 1519, từ cảng Xê-vi-la lớn giong buồm ra khơi. Đó là hạm đội do Ma-gien-lăng chỉ huy, với nhiệm vụ khám phá con đường trên biển dẫn đến những vùng đất mới.</a:t>
            </a:r>
          </a:p>
          <a:p>
            <a:pPr algn="just"/>
            <a:r>
              <a:rPr lang="en-US" altLang="en-US" sz="2400" dirty="0">
                <a:latin typeface="Times New Roman" pitchFamily="18" charset="0"/>
                <a:cs typeface="Times New Roman" pitchFamily="18" charset="0"/>
              </a:rPr>
              <a:t>     </a:t>
            </a:r>
            <a:r>
              <a:rPr lang="vi-VN" altLang="en-US" sz="2400" dirty="0">
                <a:latin typeface="Times New Roman" pitchFamily="18" charset="0"/>
                <a:cs typeface="Times New Roman" pitchFamily="18" charset="0"/>
              </a:rPr>
              <a:t>Vượt Đại Tây Dương, Ma-gien-lăng cho đoàn thuyền đi dọc theo bờ biển Nam Mĩ. Tới gần mỏm cực nam thì phát hiện một eo biển dẫn tới một đại dương mênh mông. Thấy sóng yên biển lặng, Ma-gien-lăng đặt tên cho đại dương mới tìm được là Thái Bình Dương</a:t>
            </a:r>
            <a:r>
              <a:rPr lang="en-US" altLang="en-US" sz="2400" dirty="0">
                <a:latin typeface="Times New Roman" pitchFamily="18" charset="0"/>
                <a:cs typeface="Times New Roman" pitchFamily="18" charset="0"/>
              </a:rPr>
              <a:t>.</a:t>
            </a:r>
          </a:p>
          <a:p>
            <a:pPr algn="just"/>
            <a:r>
              <a:rPr lang="en-US" altLang="en-US" sz="2400" dirty="0">
                <a:latin typeface="Times New Roman" pitchFamily="18" charset="0"/>
                <a:cs typeface="Times New Roman" pitchFamily="18" charset="0"/>
              </a:rPr>
              <a:t>     </a:t>
            </a:r>
            <a:r>
              <a:rPr lang="vi-VN" altLang="en-US" sz="2400" dirty="0">
                <a:latin typeface="Times New Roman" pitchFamily="18" charset="0"/>
                <a:cs typeface="Times New Roman" pitchFamily="18" charset="0"/>
              </a:rPr>
              <a:t>Thái Bình Dương bát ngát, đi mãi chẳng thấy bờ. Thức ăn cạn, nước ngọt hết sạch. Thủy thủ phải uống nước tiểu, ninh nhừ giày và thắt lưng da để ăn. Mỗi ngày có vài ba người chết phải ném xác xuống biển. May sao, gặp một hòn đảo nhỏ, được tiếp tế thức ăn và nước ngọt. Đoàn thám hiểm ổn định được tinh thần.</a:t>
            </a:r>
          </a:p>
          <a:p>
            <a:pPr algn="just"/>
            <a:r>
              <a:rPr lang="en-US" altLang="en-US" sz="2400" dirty="0">
                <a:latin typeface="Times New Roman" pitchFamily="18" charset="0"/>
                <a:cs typeface="Times New Roman" pitchFamily="18" charset="0"/>
              </a:rPr>
              <a:t>     </a:t>
            </a:r>
            <a:r>
              <a:rPr lang="vi-VN" altLang="en-US" sz="2400" dirty="0">
                <a:latin typeface="Times New Roman" pitchFamily="18" charset="0"/>
                <a:cs typeface="Times New Roman" pitchFamily="18" charset="0"/>
              </a:rPr>
              <a:t>Đoạn đường từ đó có nhiều đảo hơn. Không phải lo thiếu thức ăn, nước uống nhưng lại nảy sinh những khó khăn mới. Trong một trận giao tranh với dân đảo Ma-tan, Ma-gien-lăng đã bỏ mình, không kịp nhìn thấy kết quả công việc mình làm.</a:t>
            </a:r>
          </a:p>
          <a:p>
            <a:pPr algn="just"/>
            <a:r>
              <a:rPr lang="en-US" altLang="en-US" sz="2400" dirty="0">
                <a:latin typeface="Times New Roman" pitchFamily="18" charset="0"/>
                <a:cs typeface="Times New Roman" pitchFamily="18" charset="0"/>
              </a:rPr>
              <a:t>     </a:t>
            </a:r>
            <a:r>
              <a:rPr lang="vi-VN" altLang="en-US" sz="2400" dirty="0">
                <a:latin typeface="Times New Roman" pitchFamily="18" charset="0"/>
                <a:cs typeface="Times New Roman" pitchFamily="18" charset="0"/>
              </a:rPr>
              <a:t>Những thủy thủ còn lại tiếp tục vượt Ấn Độ Dương tìm đường trở về châu Âu. Ngày 8 tháng 9 năm 1522, đoàn thám hiểm chỉ còn một chiếc thuyền với mười tám thủy thủ trở về Tây Ban Nha.</a:t>
            </a:r>
          </a:p>
          <a:p>
            <a:pPr algn="just"/>
            <a:r>
              <a:rPr lang="en-US" altLang="en-US" sz="2400" dirty="0">
                <a:latin typeface="Times New Roman" pitchFamily="18" charset="0"/>
                <a:cs typeface="Times New Roman" pitchFamily="18" charset="0"/>
              </a:rPr>
              <a:t>     </a:t>
            </a:r>
            <a:r>
              <a:rPr lang="vi-VN" altLang="en-US" sz="2400" dirty="0">
                <a:latin typeface="Times New Roman" pitchFamily="18" charset="0"/>
                <a:cs typeface="Times New Roman" pitchFamily="18" charset="0"/>
              </a:rPr>
              <a:t>Chuyến đi đầu tiên vòng quanh thế giới của Ma-gien-lăng kéo dài 1083 ngày, mất bốn chiếc thuyền lớn với gần hai trăm người bỏ mạng dọc đường. Nhưng đoàn thám hiểm đã hoàn thành xứ mạng, khẳng định trái đất hình cầu, phát hiện Thái Bình Dương và nhiều vùng đất mới.</a:t>
            </a:r>
          </a:p>
          <a:p>
            <a:pPr algn="r"/>
            <a:r>
              <a:rPr lang="vi-VN" altLang="en-US" sz="2400" i="1" dirty="0">
                <a:solidFill>
                  <a:srgbClr val="000000"/>
                </a:solidFill>
                <a:latin typeface="Times New Roman"/>
              </a:rPr>
              <a:t>Theo </a:t>
            </a:r>
            <a:r>
              <a:rPr lang="vi-VN" altLang="en-US" sz="2400" b="1" dirty="0">
                <a:solidFill>
                  <a:srgbClr val="000000"/>
                </a:solidFill>
                <a:latin typeface="Times New Roman"/>
              </a:rPr>
              <a:t>TRẦN DIỆU TẤN</a:t>
            </a:r>
            <a:r>
              <a:rPr lang="vi-VN" altLang="en-US" sz="2400" dirty="0">
                <a:solidFill>
                  <a:srgbClr val="000000"/>
                </a:solidFill>
                <a:latin typeface="Times New Roman"/>
              </a:rPr>
              <a:t> và </a:t>
            </a:r>
            <a:r>
              <a:rPr lang="vi-VN" altLang="en-US" sz="2400" b="1">
                <a:solidFill>
                  <a:srgbClr val="000000"/>
                </a:solidFill>
                <a:latin typeface="Times New Roman"/>
              </a:rPr>
              <a:t>ĐỖ THÁI</a:t>
            </a:r>
            <a:endParaRPr lang="en-US" altLang="en-US" sz="2400" dirty="0">
              <a:solidFill>
                <a:srgbClr val="000000"/>
              </a:solidFill>
            </a:endParaRPr>
          </a:p>
        </p:txBody>
      </p:sp>
    </p:spTree>
    <p:extLst>
      <p:ext uri="{BB962C8B-B14F-4D97-AF65-F5344CB8AC3E}">
        <p14:creationId xmlns:p14="http://schemas.microsoft.com/office/powerpoint/2010/main" val="89466022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9000" r="-9000"/>
          </a:stretch>
        </a:blipFill>
        <a:effectLst/>
      </p:bgPr>
    </p:bg>
    <p:spTree>
      <p:nvGrpSpPr>
        <p:cNvPr id="1" name=""/>
        <p:cNvGrpSpPr/>
        <p:nvPr/>
      </p:nvGrpSpPr>
      <p:grpSpPr>
        <a:xfrm>
          <a:off x="0" y="0"/>
          <a:ext cx="0" cy="0"/>
          <a:chOff x="0" y="0"/>
          <a:chExt cx="0" cy="0"/>
        </a:xfrm>
      </p:grpSpPr>
      <p:sp>
        <p:nvSpPr>
          <p:cNvPr id="2" name="Rectangle 37"/>
          <p:cNvSpPr>
            <a:spLocks noChangeArrowheads="1"/>
          </p:cNvSpPr>
          <p:nvPr/>
        </p:nvSpPr>
        <p:spPr bwMode="auto">
          <a:xfrm>
            <a:off x="2063552" y="1628800"/>
            <a:ext cx="8299648" cy="37856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en-US" sz="4000" b="1" i="1" u="sng" dirty="0" err="1">
                <a:latin typeface="Times New Roman" pitchFamily="18" charset="0"/>
              </a:rPr>
              <a:t>Đoạn</a:t>
            </a:r>
            <a:r>
              <a:rPr lang="en-US" sz="4000" b="1" i="1" u="sng" dirty="0">
                <a:latin typeface="Times New Roman" pitchFamily="18" charset="0"/>
              </a:rPr>
              <a:t> 1:</a:t>
            </a:r>
            <a:r>
              <a:rPr lang="en-US" sz="4000" b="1" dirty="0">
                <a:latin typeface="Times New Roman" pitchFamily="18" charset="0"/>
              </a:rPr>
              <a:t>  </a:t>
            </a:r>
            <a:r>
              <a:rPr lang="en-US" sz="4000" dirty="0" err="1">
                <a:latin typeface="Times New Roman" pitchFamily="18" charset="0"/>
              </a:rPr>
              <a:t>Từ</a:t>
            </a:r>
            <a:r>
              <a:rPr lang="en-US" sz="4000" dirty="0">
                <a:latin typeface="Times New Roman" pitchFamily="18" charset="0"/>
              </a:rPr>
              <a:t> </a:t>
            </a:r>
            <a:r>
              <a:rPr lang="en-US" sz="4000" dirty="0" err="1">
                <a:latin typeface="Times New Roman" pitchFamily="18" charset="0"/>
              </a:rPr>
              <a:t>đầu</a:t>
            </a:r>
            <a:r>
              <a:rPr lang="en-US" sz="4000" dirty="0">
                <a:latin typeface="Times New Roman" pitchFamily="18" charset="0"/>
              </a:rPr>
              <a:t>…</a:t>
            </a:r>
            <a:r>
              <a:rPr lang="en-US" sz="4000" dirty="0" err="1">
                <a:latin typeface="Times New Roman" pitchFamily="18" charset="0"/>
              </a:rPr>
              <a:t>vùng</a:t>
            </a:r>
            <a:r>
              <a:rPr lang="en-US" sz="4000" dirty="0">
                <a:latin typeface="Times New Roman" pitchFamily="18" charset="0"/>
              </a:rPr>
              <a:t> </a:t>
            </a:r>
            <a:r>
              <a:rPr lang="en-US" sz="4000" dirty="0" err="1">
                <a:latin typeface="Times New Roman" pitchFamily="18" charset="0"/>
              </a:rPr>
              <a:t>đất</a:t>
            </a:r>
            <a:r>
              <a:rPr lang="en-US" sz="4000" dirty="0">
                <a:latin typeface="Times New Roman" pitchFamily="18" charset="0"/>
              </a:rPr>
              <a:t> </a:t>
            </a:r>
            <a:r>
              <a:rPr lang="en-US" sz="4000" dirty="0" err="1">
                <a:latin typeface="Times New Roman" pitchFamily="18" charset="0"/>
              </a:rPr>
              <a:t>mới</a:t>
            </a:r>
            <a:r>
              <a:rPr lang="en-US" sz="4000" dirty="0">
                <a:latin typeface="Times New Roman" pitchFamily="18" charset="0"/>
              </a:rPr>
              <a:t>.</a:t>
            </a:r>
          </a:p>
          <a:p>
            <a:r>
              <a:rPr lang="en-US" sz="4000" b="1" i="1" u="sng" dirty="0" err="1">
                <a:latin typeface="Times New Roman" pitchFamily="18" charset="0"/>
              </a:rPr>
              <a:t>Đoạn</a:t>
            </a:r>
            <a:r>
              <a:rPr lang="en-US" sz="4000" b="1" i="1" u="sng" dirty="0">
                <a:latin typeface="Times New Roman" pitchFamily="18" charset="0"/>
              </a:rPr>
              <a:t> 2:</a:t>
            </a:r>
            <a:r>
              <a:rPr lang="en-US" sz="4000" b="1" dirty="0">
                <a:latin typeface="Times New Roman" pitchFamily="18" charset="0"/>
              </a:rPr>
              <a:t>  </a:t>
            </a:r>
            <a:r>
              <a:rPr lang="en-US" sz="4000" dirty="0" err="1">
                <a:latin typeface="Times New Roman" pitchFamily="18" charset="0"/>
              </a:rPr>
              <a:t>Vượt</a:t>
            </a:r>
            <a:r>
              <a:rPr lang="en-US" sz="4000" dirty="0">
                <a:latin typeface="Times New Roman" pitchFamily="18" charset="0"/>
              </a:rPr>
              <a:t> …</a:t>
            </a:r>
            <a:r>
              <a:rPr lang="en-US" sz="4000" dirty="0" err="1">
                <a:latin typeface="Times New Roman" pitchFamily="18" charset="0"/>
              </a:rPr>
              <a:t>Thái</a:t>
            </a:r>
            <a:r>
              <a:rPr lang="en-US" sz="4000" dirty="0">
                <a:latin typeface="Times New Roman" pitchFamily="18" charset="0"/>
              </a:rPr>
              <a:t> </a:t>
            </a:r>
            <a:r>
              <a:rPr lang="en-US" sz="4000" dirty="0" err="1">
                <a:latin typeface="Times New Roman" pitchFamily="18" charset="0"/>
              </a:rPr>
              <a:t>Bình</a:t>
            </a:r>
            <a:r>
              <a:rPr lang="en-US" sz="4000" dirty="0">
                <a:latin typeface="Times New Roman" pitchFamily="18" charset="0"/>
              </a:rPr>
              <a:t> </a:t>
            </a:r>
            <a:r>
              <a:rPr lang="en-US" sz="4000" dirty="0" err="1">
                <a:latin typeface="Times New Roman" pitchFamily="18" charset="0"/>
              </a:rPr>
              <a:t>Dương</a:t>
            </a:r>
            <a:r>
              <a:rPr lang="en-US" sz="4000" dirty="0">
                <a:latin typeface="Times New Roman" pitchFamily="18" charset="0"/>
              </a:rPr>
              <a:t>.</a:t>
            </a:r>
          </a:p>
          <a:p>
            <a:r>
              <a:rPr lang="en-US" sz="4000" b="1" i="1" u="sng" dirty="0" err="1">
                <a:latin typeface="Times New Roman" pitchFamily="18" charset="0"/>
              </a:rPr>
              <a:t>Đoạn</a:t>
            </a:r>
            <a:r>
              <a:rPr lang="en-US" sz="4000" b="1" i="1" u="sng" dirty="0">
                <a:latin typeface="Times New Roman" pitchFamily="18" charset="0"/>
              </a:rPr>
              <a:t> 3:</a:t>
            </a:r>
            <a:r>
              <a:rPr lang="en-US" sz="4000" b="1" dirty="0">
                <a:latin typeface="Times New Roman" pitchFamily="18" charset="0"/>
              </a:rPr>
              <a:t>  </a:t>
            </a:r>
            <a:r>
              <a:rPr lang="en-US" sz="4000" dirty="0" err="1">
                <a:latin typeface="Times New Roman" pitchFamily="18" charset="0"/>
              </a:rPr>
              <a:t>Thái</a:t>
            </a:r>
            <a:r>
              <a:rPr lang="en-US" sz="4000" dirty="0">
                <a:latin typeface="Times New Roman" pitchFamily="18" charset="0"/>
              </a:rPr>
              <a:t> </a:t>
            </a:r>
            <a:r>
              <a:rPr lang="en-US" sz="4000" dirty="0" err="1">
                <a:latin typeface="Times New Roman" pitchFamily="18" charset="0"/>
              </a:rPr>
              <a:t>Bình</a:t>
            </a:r>
            <a:r>
              <a:rPr lang="en-US" sz="4000" dirty="0">
                <a:latin typeface="Times New Roman" pitchFamily="18" charset="0"/>
              </a:rPr>
              <a:t> </a:t>
            </a:r>
            <a:r>
              <a:rPr lang="en-US" sz="4000" dirty="0" err="1">
                <a:latin typeface="Times New Roman" pitchFamily="18" charset="0"/>
              </a:rPr>
              <a:t>Dương</a:t>
            </a:r>
            <a:r>
              <a:rPr lang="en-US" sz="4000" dirty="0">
                <a:latin typeface="Times New Roman" pitchFamily="18" charset="0"/>
              </a:rPr>
              <a:t>…</a:t>
            </a:r>
            <a:r>
              <a:rPr lang="en-US" sz="4000" dirty="0" err="1">
                <a:latin typeface="Times New Roman" pitchFamily="18" charset="0"/>
              </a:rPr>
              <a:t>tinh</a:t>
            </a:r>
            <a:r>
              <a:rPr lang="en-US" sz="4000" dirty="0">
                <a:latin typeface="Times New Roman" pitchFamily="18" charset="0"/>
              </a:rPr>
              <a:t> </a:t>
            </a:r>
            <a:r>
              <a:rPr lang="en-US" sz="4000" dirty="0" err="1">
                <a:latin typeface="Times New Roman" pitchFamily="18" charset="0"/>
              </a:rPr>
              <a:t>thần</a:t>
            </a:r>
            <a:r>
              <a:rPr lang="en-US" sz="4000" dirty="0">
                <a:latin typeface="Times New Roman" pitchFamily="18" charset="0"/>
              </a:rPr>
              <a:t>.</a:t>
            </a:r>
          </a:p>
          <a:p>
            <a:r>
              <a:rPr lang="en-US" sz="4000" b="1" i="1" u="sng" dirty="0" err="1">
                <a:latin typeface="Times New Roman" pitchFamily="18" charset="0"/>
              </a:rPr>
              <a:t>Đoạn</a:t>
            </a:r>
            <a:r>
              <a:rPr lang="en-US" sz="4000" b="1" i="1" u="sng" dirty="0">
                <a:latin typeface="Times New Roman" pitchFamily="18" charset="0"/>
              </a:rPr>
              <a:t> 4:</a:t>
            </a:r>
            <a:r>
              <a:rPr lang="en-US" sz="4000" b="1" dirty="0">
                <a:latin typeface="Times New Roman" pitchFamily="18" charset="0"/>
              </a:rPr>
              <a:t>  </a:t>
            </a:r>
            <a:r>
              <a:rPr lang="en-US" sz="4000" dirty="0" err="1">
                <a:latin typeface="Times New Roman" pitchFamily="18" charset="0"/>
              </a:rPr>
              <a:t>Đoạn</a:t>
            </a:r>
            <a:r>
              <a:rPr lang="en-US" sz="4000" dirty="0">
                <a:latin typeface="Times New Roman" pitchFamily="18" charset="0"/>
              </a:rPr>
              <a:t> </a:t>
            </a:r>
            <a:r>
              <a:rPr lang="en-US" sz="4000" dirty="0" err="1">
                <a:latin typeface="Times New Roman" pitchFamily="18" charset="0"/>
              </a:rPr>
              <a:t>đường</a:t>
            </a:r>
            <a:r>
              <a:rPr lang="en-US" sz="4000" dirty="0">
                <a:latin typeface="Times New Roman" pitchFamily="18" charset="0"/>
              </a:rPr>
              <a:t>…</a:t>
            </a:r>
            <a:r>
              <a:rPr lang="en-US" sz="4000" dirty="0" err="1">
                <a:latin typeface="Times New Roman" pitchFamily="18" charset="0"/>
              </a:rPr>
              <a:t>mình</a:t>
            </a:r>
            <a:r>
              <a:rPr lang="en-US" sz="4000" dirty="0">
                <a:latin typeface="Times New Roman" pitchFamily="18" charset="0"/>
              </a:rPr>
              <a:t> </a:t>
            </a:r>
            <a:r>
              <a:rPr lang="en-US" sz="4000" dirty="0" err="1">
                <a:latin typeface="Times New Roman" pitchFamily="18" charset="0"/>
              </a:rPr>
              <a:t>làm</a:t>
            </a:r>
            <a:r>
              <a:rPr lang="en-US" sz="4000" dirty="0">
                <a:latin typeface="Times New Roman" pitchFamily="18" charset="0"/>
              </a:rPr>
              <a:t>.</a:t>
            </a:r>
          </a:p>
          <a:p>
            <a:r>
              <a:rPr lang="en-US" sz="4000" b="1" i="1" u="sng" dirty="0" err="1">
                <a:latin typeface="Times New Roman" pitchFamily="18" charset="0"/>
              </a:rPr>
              <a:t>Đoạn</a:t>
            </a:r>
            <a:r>
              <a:rPr lang="en-US" sz="4000" b="1" i="1" u="sng" dirty="0">
                <a:latin typeface="Times New Roman" pitchFamily="18" charset="0"/>
              </a:rPr>
              <a:t> 5:</a:t>
            </a:r>
            <a:r>
              <a:rPr lang="en-US" sz="4000" b="1" dirty="0">
                <a:latin typeface="Times New Roman" pitchFamily="18" charset="0"/>
              </a:rPr>
              <a:t>  </a:t>
            </a:r>
            <a:r>
              <a:rPr lang="en-US" sz="4000" dirty="0" err="1">
                <a:latin typeface="Times New Roman" pitchFamily="18" charset="0"/>
              </a:rPr>
              <a:t>Những</a:t>
            </a:r>
            <a:r>
              <a:rPr lang="en-US" sz="4000" dirty="0">
                <a:latin typeface="Times New Roman" pitchFamily="18" charset="0"/>
              </a:rPr>
              <a:t>…</a:t>
            </a:r>
            <a:r>
              <a:rPr lang="en-US" sz="4000" dirty="0" err="1">
                <a:latin typeface="Times New Roman" pitchFamily="18" charset="0"/>
              </a:rPr>
              <a:t>Tây</a:t>
            </a:r>
            <a:r>
              <a:rPr lang="en-US" sz="4000" dirty="0">
                <a:latin typeface="Times New Roman" pitchFamily="18" charset="0"/>
              </a:rPr>
              <a:t> Ban </a:t>
            </a:r>
            <a:r>
              <a:rPr lang="en-US" sz="4000" dirty="0" err="1">
                <a:latin typeface="Times New Roman" pitchFamily="18" charset="0"/>
              </a:rPr>
              <a:t>Nha</a:t>
            </a:r>
            <a:r>
              <a:rPr lang="en-US" sz="4000" dirty="0">
                <a:latin typeface="Times New Roman" pitchFamily="18" charset="0"/>
              </a:rPr>
              <a:t>.</a:t>
            </a:r>
          </a:p>
          <a:p>
            <a:r>
              <a:rPr lang="en-US" sz="4000" b="1" i="1" u="sng" dirty="0" err="1">
                <a:latin typeface="Times New Roman" pitchFamily="18" charset="0"/>
              </a:rPr>
              <a:t>Đoạn</a:t>
            </a:r>
            <a:r>
              <a:rPr lang="en-US" sz="4000" b="1" i="1" u="sng" dirty="0">
                <a:latin typeface="Times New Roman" pitchFamily="18" charset="0"/>
              </a:rPr>
              <a:t> 6:</a:t>
            </a:r>
            <a:r>
              <a:rPr lang="en-US" sz="4000" b="1" dirty="0">
                <a:latin typeface="Times New Roman" pitchFamily="18" charset="0"/>
              </a:rPr>
              <a:t>  </a:t>
            </a:r>
            <a:r>
              <a:rPr lang="en-US" sz="4000" dirty="0" err="1">
                <a:latin typeface="Times New Roman" pitchFamily="18" charset="0"/>
              </a:rPr>
              <a:t>Phần</a:t>
            </a:r>
            <a:r>
              <a:rPr lang="en-US" sz="4000" dirty="0">
                <a:latin typeface="Times New Roman" pitchFamily="18" charset="0"/>
              </a:rPr>
              <a:t> </a:t>
            </a:r>
            <a:r>
              <a:rPr lang="en-US" sz="4000" dirty="0" err="1">
                <a:latin typeface="Times New Roman" pitchFamily="18" charset="0"/>
              </a:rPr>
              <a:t>còn</a:t>
            </a:r>
            <a:r>
              <a:rPr lang="en-US" sz="4000" dirty="0">
                <a:latin typeface="Times New Roman" pitchFamily="18" charset="0"/>
              </a:rPr>
              <a:t> </a:t>
            </a:r>
            <a:r>
              <a:rPr lang="en-US" sz="4000" dirty="0" err="1">
                <a:latin typeface="Times New Roman" pitchFamily="18" charset="0"/>
              </a:rPr>
              <a:t>lại</a:t>
            </a:r>
            <a:r>
              <a:rPr lang="en-US" sz="4000" dirty="0">
                <a:latin typeface="Times New Roman" pitchFamily="18" charset="0"/>
              </a:rPr>
              <a:t>.</a:t>
            </a:r>
          </a:p>
        </p:txBody>
      </p:sp>
    </p:spTree>
    <p:extLst>
      <p:ext uri="{BB962C8B-B14F-4D97-AF65-F5344CB8AC3E}">
        <p14:creationId xmlns:p14="http://schemas.microsoft.com/office/powerpoint/2010/main" val="26882309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ntr" presetSubtype="16"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amond(in)">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2">
                                            <p:txEl>
                                              <p:pRg st="0" end="0"/>
                                            </p:txEl>
                                          </p:spTgt>
                                        </p:tgtEl>
                                        <p:attrNameLst>
                                          <p:attrName>style.visibility</p:attrName>
                                        </p:attrNameLst>
                                      </p:cBhvr>
                                      <p:to>
                                        <p:strVal val="visible"/>
                                      </p:to>
                                    </p:set>
                                    <p:animEffect transition="in" filter="barn(inVertical)">
                                      <p:cBhvr>
                                        <p:cTn id="12" dur="500"/>
                                        <p:tgtEl>
                                          <p:spTgt spid="2">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2">
                                            <p:txEl>
                                              <p:pRg st="1" end="1"/>
                                            </p:txEl>
                                          </p:spTgt>
                                        </p:tgtEl>
                                        <p:attrNameLst>
                                          <p:attrName>style.visibility</p:attrName>
                                        </p:attrNameLst>
                                      </p:cBhvr>
                                      <p:to>
                                        <p:strVal val="visible"/>
                                      </p:to>
                                    </p:set>
                                    <p:anim calcmode="lin" valueType="num">
                                      <p:cBhvr additive="base">
                                        <p:cTn id="17" dur="500" fill="hold"/>
                                        <p:tgtEl>
                                          <p:spTgt spid="2">
                                            <p:txEl>
                                              <p:pRg st="1" end="1"/>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2">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53" presetClass="entr" presetSubtype="16" fill="hold" nodeType="clickEffect">
                                  <p:stCondLst>
                                    <p:cond delay="0"/>
                                  </p:stCondLst>
                                  <p:childTnLst>
                                    <p:set>
                                      <p:cBhvr>
                                        <p:cTn id="22" dur="1" fill="hold">
                                          <p:stCondLst>
                                            <p:cond delay="0"/>
                                          </p:stCondLst>
                                        </p:cTn>
                                        <p:tgtEl>
                                          <p:spTgt spid="2">
                                            <p:txEl>
                                              <p:pRg st="2" end="2"/>
                                            </p:txEl>
                                          </p:spTgt>
                                        </p:tgtEl>
                                        <p:attrNameLst>
                                          <p:attrName>style.visibility</p:attrName>
                                        </p:attrNameLst>
                                      </p:cBhvr>
                                      <p:to>
                                        <p:strVal val="visible"/>
                                      </p:to>
                                    </p:set>
                                    <p:anim calcmode="lin" valueType="num">
                                      <p:cBhvr>
                                        <p:cTn id="23" dur="500" fill="hold"/>
                                        <p:tgtEl>
                                          <p:spTgt spid="2">
                                            <p:txEl>
                                              <p:pRg st="2" end="2"/>
                                            </p:txEl>
                                          </p:spTgt>
                                        </p:tgtEl>
                                        <p:attrNameLst>
                                          <p:attrName>ppt_w</p:attrName>
                                        </p:attrNameLst>
                                      </p:cBhvr>
                                      <p:tavLst>
                                        <p:tav tm="0">
                                          <p:val>
                                            <p:fltVal val="0"/>
                                          </p:val>
                                        </p:tav>
                                        <p:tav tm="100000">
                                          <p:val>
                                            <p:strVal val="#ppt_w"/>
                                          </p:val>
                                        </p:tav>
                                      </p:tavLst>
                                    </p:anim>
                                    <p:anim calcmode="lin" valueType="num">
                                      <p:cBhvr>
                                        <p:cTn id="24" dur="500" fill="hold"/>
                                        <p:tgtEl>
                                          <p:spTgt spid="2">
                                            <p:txEl>
                                              <p:pRg st="2" end="2"/>
                                            </p:txEl>
                                          </p:spTgt>
                                        </p:tgtEl>
                                        <p:attrNameLst>
                                          <p:attrName>ppt_h</p:attrName>
                                        </p:attrNameLst>
                                      </p:cBhvr>
                                      <p:tavLst>
                                        <p:tav tm="0">
                                          <p:val>
                                            <p:fltVal val="0"/>
                                          </p:val>
                                        </p:tav>
                                        <p:tav tm="100000">
                                          <p:val>
                                            <p:strVal val="#ppt_h"/>
                                          </p:val>
                                        </p:tav>
                                      </p:tavLst>
                                    </p:anim>
                                    <p:animEffect transition="in" filter="fade">
                                      <p:cBhvr>
                                        <p:cTn id="25" dur="500"/>
                                        <p:tgtEl>
                                          <p:spTgt spid="2">
                                            <p:txEl>
                                              <p:pRg st="2" end="2"/>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6" presetClass="entr" presetSubtype="16" fill="hold" nodeType="clickEffect">
                                  <p:stCondLst>
                                    <p:cond delay="0"/>
                                  </p:stCondLst>
                                  <p:childTnLst>
                                    <p:set>
                                      <p:cBhvr>
                                        <p:cTn id="29" dur="1" fill="hold">
                                          <p:stCondLst>
                                            <p:cond delay="0"/>
                                          </p:stCondLst>
                                        </p:cTn>
                                        <p:tgtEl>
                                          <p:spTgt spid="2">
                                            <p:txEl>
                                              <p:pRg st="3" end="3"/>
                                            </p:txEl>
                                          </p:spTgt>
                                        </p:tgtEl>
                                        <p:attrNameLst>
                                          <p:attrName>style.visibility</p:attrName>
                                        </p:attrNameLst>
                                      </p:cBhvr>
                                      <p:to>
                                        <p:strVal val="visible"/>
                                      </p:to>
                                    </p:set>
                                    <p:animEffect transition="in" filter="circle(in)">
                                      <p:cBhvr>
                                        <p:cTn id="30" dur="2000"/>
                                        <p:tgtEl>
                                          <p:spTgt spid="2">
                                            <p:txEl>
                                              <p:pRg st="3" end="3"/>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4" fill="hold" nodeType="clickEffect">
                                  <p:stCondLst>
                                    <p:cond delay="0"/>
                                  </p:stCondLst>
                                  <p:childTnLst>
                                    <p:set>
                                      <p:cBhvr>
                                        <p:cTn id="34" dur="1" fill="hold">
                                          <p:stCondLst>
                                            <p:cond delay="0"/>
                                          </p:stCondLst>
                                        </p:cTn>
                                        <p:tgtEl>
                                          <p:spTgt spid="2">
                                            <p:txEl>
                                              <p:pRg st="4" end="4"/>
                                            </p:txEl>
                                          </p:spTgt>
                                        </p:tgtEl>
                                        <p:attrNameLst>
                                          <p:attrName>style.visibility</p:attrName>
                                        </p:attrNameLst>
                                      </p:cBhvr>
                                      <p:to>
                                        <p:strVal val="visible"/>
                                      </p:to>
                                    </p:set>
                                    <p:animEffect transition="in" filter="wipe(down)">
                                      <p:cBhvr>
                                        <p:cTn id="35" dur="500"/>
                                        <p:tgtEl>
                                          <p:spTgt spid="2">
                                            <p:txEl>
                                              <p:pRg st="4" end="4"/>
                                            </p:txEl>
                                          </p:spTgt>
                                        </p:tgtEl>
                                      </p:cBhvr>
                                    </p:animEffect>
                                  </p:childTnLst>
                                </p:cTn>
                              </p:par>
                              <p:par>
                                <p:cTn id="36" presetID="22" presetClass="entr" presetSubtype="4" fill="hold" nodeType="withEffect">
                                  <p:stCondLst>
                                    <p:cond delay="0"/>
                                  </p:stCondLst>
                                  <p:childTnLst>
                                    <p:set>
                                      <p:cBhvr>
                                        <p:cTn id="37" dur="1" fill="hold">
                                          <p:stCondLst>
                                            <p:cond delay="0"/>
                                          </p:stCondLst>
                                        </p:cTn>
                                        <p:tgtEl>
                                          <p:spTgt spid="2">
                                            <p:txEl>
                                              <p:pRg st="5" end="5"/>
                                            </p:txEl>
                                          </p:spTgt>
                                        </p:tgtEl>
                                        <p:attrNameLst>
                                          <p:attrName>style.visibility</p:attrName>
                                        </p:attrNameLst>
                                      </p:cBhvr>
                                      <p:to>
                                        <p:strVal val="visible"/>
                                      </p:to>
                                    </p:set>
                                    <p:animEffect transition="in" filter="wipe(down)">
                                      <p:cBhvr>
                                        <p:cTn id="38" dur="500"/>
                                        <p:tgtEl>
                                          <p:spTgt spid="2">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1000" r="-11000"/>
          </a:stretch>
        </a:blipFill>
        <a:effectLst/>
      </p:bgPr>
    </p:bg>
    <p:spTree>
      <p:nvGrpSpPr>
        <p:cNvPr id="1" name=""/>
        <p:cNvGrpSpPr/>
        <p:nvPr/>
      </p:nvGrpSpPr>
      <p:grpSpPr>
        <a:xfrm>
          <a:off x="0" y="0"/>
          <a:ext cx="0" cy="0"/>
          <a:chOff x="0" y="0"/>
          <a:chExt cx="0" cy="0"/>
        </a:xfrm>
      </p:grpSpPr>
      <p:sp>
        <p:nvSpPr>
          <p:cNvPr id="2" name="TextBox 1"/>
          <p:cNvSpPr txBox="1"/>
          <p:nvPr/>
        </p:nvSpPr>
        <p:spPr>
          <a:xfrm>
            <a:off x="1199456" y="980728"/>
            <a:ext cx="4074816" cy="5262979"/>
          </a:xfrm>
          <a:prstGeom prst="rect">
            <a:avLst/>
          </a:prstGeom>
          <a:noFill/>
        </p:spPr>
        <p:txBody>
          <a:bodyPr wrap="square" rtlCol="0">
            <a:spAutoFit/>
          </a:bodyPr>
          <a:lstStyle/>
          <a:p>
            <a:r>
              <a:rPr lang="en-US" sz="4800" b="1" dirty="0" err="1">
                <a:solidFill>
                  <a:srgbClr val="FF0000"/>
                </a:solidFill>
              </a:rPr>
              <a:t>Luyện</a:t>
            </a:r>
            <a:r>
              <a:rPr lang="en-US" sz="4800" b="1" dirty="0">
                <a:solidFill>
                  <a:srgbClr val="FF0000"/>
                </a:solidFill>
              </a:rPr>
              <a:t> </a:t>
            </a:r>
            <a:r>
              <a:rPr lang="en-US" sz="4800" b="1" dirty="0" err="1">
                <a:solidFill>
                  <a:srgbClr val="FF0000"/>
                </a:solidFill>
              </a:rPr>
              <a:t>đọc</a:t>
            </a:r>
            <a:r>
              <a:rPr lang="en-US" sz="4800" b="1" dirty="0">
                <a:solidFill>
                  <a:srgbClr val="FF0000"/>
                </a:solidFill>
              </a:rPr>
              <a:t>:</a:t>
            </a:r>
          </a:p>
          <a:p>
            <a:endParaRPr lang="en-US" sz="4800" dirty="0"/>
          </a:p>
          <a:p>
            <a:r>
              <a:rPr lang="en-US" sz="4800" dirty="0"/>
              <a:t>Ma-</a:t>
            </a:r>
            <a:r>
              <a:rPr lang="en-US" sz="4800" dirty="0" err="1"/>
              <a:t>gien</a:t>
            </a:r>
            <a:r>
              <a:rPr lang="en-US" sz="4800" dirty="0"/>
              <a:t>-</a:t>
            </a:r>
            <a:r>
              <a:rPr lang="en-US" sz="4800" dirty="0" err="1"/>
              <a:t>lăng</a:t>
            </a:r>
            <a:endParaRPr lang="en-US" sz="4800" dirty="0"/>
          </a:p>
          <a:p>
            <a:r>
              <a:rPr lang="en-US" sz="4800" dirty="0"/>
              <a:t>Ma-tan</a:t>
            </a:r>
          </a:p>
          <a:p>
            <a:r>
              <a:rPr lang="en-US" sz="4800" dirty="0" err="1">
                <a:hlinkClick r:id="rId3" action="ppaction://hlinksldjump">
                  <a:extLst>
                    <a:ext uri="{A12FA001-AC4F-418D-AE19-62706E023703}">
                      <ahyp:hlinkClr xmlns:ahyp="http://schemas.microsoft.com/office/drawing/2018/hyperlinkcolor" val="tx"/>
                    </a:ext>
                  </a:extLst>
                </a:hlinkClick>
              </a:rPr>
              <a:t>Xê</a:t>
            </a:r>
            <a:r>
              <a:rPr lang="en-US" sz="4800" dirty="0">
                <a:hlinkClick r:id="rId3" action="ppaction://hlinksldjump">
                  <a:extLst>
                    <a:ext uri="{A12FA001-AC4F-418D-AE19-62706E023703}">
                      <ahyp:hlinkClr xmlns:ahyp="http://schemas.microsoft.com/office/drawing/2018/hyperlinkcolor" val="tx"/>
                    </a:ext>
                  </a:extLst>
                </a:hlinkClick>
              </a:rPr>
              <a:t>-vi-la</a:t>
            </a:r>
            <a:endParaRPr lang="en-US" sz="4800" dirty="0"/>
          </a:p>
          <a:p>
            <a:endParaRPr lang="en-US" sz="4800" dirty="0"/>
          </a:p>
          <a:p>
            <a:endParaRPr lang="en-US" sz="48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animEffect transition="in" filter="blinds(horizontal)">
                                      <p:cBhvr>
                                        <p:cTn id="7" dur="500"/>
                                        <p:tgtEl>
                                          <p:spTgt spid="2">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2">
                                            <p:txEl>
                                              <p:pRg st="3" end="3"/>
                                            </p:txEl>
                                          </p:spTgt>
                                        </p:tgtEl>
                                        <p:attrNameLst>
                                          <p:attrName>style.visibility</p:attrName>
                                        </p:attrNameLst>
                                      </p:cBhvr>
                                      <p:to>
                                        <p:strVal val="visible"/>
                                      </p:to>
                                    </p:set>
                                    <p:animEffect transition="in" filter="blinds(horizontal)">
                                      <p:cBhvr>
                                        <p:cTn id="12" dur="500"/>
                                        <p:tgtEl>
                                          <p:spTgt spid="2">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2">
                                            <p:txEl>
                                              <p:pRg st="4" end="4"/>
                                            </p:txEl>
                                          </p:spTgt>
                                        </p:tgtEl>
                                        <p:attrNameLst>
                                          <p:attrName>style.visibility</p:attrName>
                                        </p:attrNameLst>
                                      </p:cBhvr>
                                      <p:to>
                                        <p:strVal val="visible"/>
                                      </p:to>
                                    </p:set>
                                    <p:animEffect transition="in" filter="blinds(horizontal)">
                                      <p:cBhvr>
                                        <p:cTn id="17" dur="500"/>
                                        <p:tgtEl>
                                          <p:spTgt spid="2">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30000" r="-30000"/>
          </a:stretch>
        </a:blipFill>
        <a:effectLst/>
      </p:bgPr>
    </p:bg>
    <p:spTree>
      <p:nvGrpSpPr>
        <p:cNvPr id="1" name=""/>
        <p:cNvGrpSpPr/>
        <p:nvPr/>
      </p:nvGrpSpPr>
      <p:grpSpPr>
        <a:xfrm>
          <a:off x="0" y="0"/>
          <a:ext cx="0" cy="0"/>
          <a:chOff x="0" y="0"/>
          <a:chExt cx="0" cy="0"/>
        </a:xfrm>
      </p:grpSpPr>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0.xml><?xml version="1.0" encoding="utf-8"?>
<a:theme xmlns:a="http://schemas.openxmlformats.org/drawingml/2006/main" name="6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1.xml><?xml version="1.0" encoding="utf-8"?>
<a:theme xmlns:a="http://schemas.openxmlformats.org/drawingml/2006/main" name="7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2.xml><?xml version="1.0" encoding="utf-8"?>
<a:theme xmlns:a="http://schemas.openxmlformats.org/drawingml/2006/main" name="9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3.xml><?xml version="1.0" encoding="utf-8"?>
<a:theme xmlns:a="http://schemas.openxmlformats.org/drawingml/2006/main" name="8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4.xml><?xml version="1.0" encoding="utf-8"?>
<a:theme xmlns:a="http://schemas.openxmlformats.org/drawingml/2006/main" name="10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5.xml><?xml version="1.0" encoding="utf-8"?>
<a:theme xmlns:a="http://schemas.openxmlformats.org/drawingml/2006/main" name="11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6.xml><?xml version="1.0" encoding="utf-8"?>
<a:theme xmlns:a="http://schemas.openxmlformats.org/drawingml/2006/main" name="12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Arial"/>
      </a:majorFont>
      <a:minorFont>
        <a:latin typeface="Arial"/>
        <a:ea typeface=""/>
        <a:cs typeface="Arial"/>
      </a:minorFont>
    </a:fontScheme>
    <a:fmtScheme name="Văn phòng">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600" b="0" i="0" u="none" strike="noStrike" cap="none" normalizeH="0" baseline="0" smtClean="0">
            <a:ln>
              <a:noFill/>
            </a:ln>
            <a:solidFill>
              <a:schemeClr val="tx1"/>
            </a:solidFill>
            <a:effectLst/>
            <a:latin typeface="Arial" pitchFamily="34" charset="0"/>
            <a:cs typeface="Arial"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600" b="0" i="0" u="none" strike="noStrike" cap="none" normalizeH="0" baseline="0" smtClean="0">
            <a:ln>
              <a:noFill/>
            </a:ln>
            <a:solidFill>
              <a:schemeClr val="tx1"/>
            </a:solidFill>
            <a:effectLst/>
            <a:latin typeface="Arial" pitchFamily="34" charset="0"/>
            <a:cs typeface="Arial" pitchFamily="34"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7.xml><?xml version="1.0" encoding="utf-8"?>
<a:theme xmlns:a="http://schemas.openxmlformats.org/drawingml/2006/main" name="2_Office Theme">
  <a:themeElements>
    <a:clrScheme name="自定义 2">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F79646"/>
      </a:hlink>
      <a:folHlink>
        <a:srgbClr val="F79646"/>
      </a:folHlink>
    </a:clrScheme>
    <a:fontScheme name="Office 主题​​">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8.xml><?xml version="1.0" encoding="utf-8"?>
<a:theme xmlns:a="http://schemas.openxmlformats.org/drawingml/2006/main" name="3_Office Theme">
  <a:themeElements>
    <a:clrScheme name="自定义 2">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F79646"/>
      </a:hlink>
      <a:folHlink>
        <a:srgbClr val="F79646"/>
      </a:folHlink>
    </a:clrScheme>
    <a:fontScheme name="Office 主题​​">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9.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50000"/>
          </a:spcBef>
          <a:spcAft>
            <a:spcPct val="0"/>
          </a:spcAft>
          <a:buClrTx/>
          <a:buSzTx/>
          <a:buFontTx/>
          <a:buNone/>
          <a:tabLst/>
          <a:defRPr kumimoji="0" lang="en-US" sz="2000" b="1" i="0" u="none" strike="noStrike" cap="none" normalizeH="0" baseline="0" smtClean="0">
            <a:ln>
              <a:noFill/>
            </a:ln>
            <a:solidFill>
              <a:srgbClr val="008000"/>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50000"/>
          </a:spcBef>
          <a:spcAft>
            <a:spcPct val="0"/>
          </a:spcAft>
          <a:buClrTx/>
          <a:buSzTx/>
          <a:buFontTx/>
          <a:buNone/>
          <a:tabLst/>
          <a:defRPr kumimoji="0" lang="en-US" sz="2000" b="1" i="0" u="none" strike="noStrike" cap="none" normalizeH="0" baseline="0" smtClean="0">
            <a:ln>
              <a:noFill/>
            </a:ln>
            <a:solidFill>
              <a:srgbClr val="008000"/>
            </a:solidFill>
            <a:effectLst/>
            <a:latin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Blends">
  <a:themeElements>
    <a:clrScheme name="Blends 3">
      <a:dk1>
        <a:srgbClr val="000000"/>
      </a:dk1>
      <a:lt1>
        <a:srgbClr val="FFFFFF"/>
      </a:lt1>
      <a:dk2>
        <a:srgbClr val="333399"/>
      </a:dk2>
      <a:lt2>
        <a:srgbClr val="1C1C1C"/>
      </a:lt2>
      <a:accent1>
        <a:srgbClr val="00E4A8"/>
      </a:accent1>
      <a:accent2>
        <a:srgbClr val="FFCF01"/>
      </a:accent2>
      <a:accent3>
        <a:srgbClr val="FFFFFF"/>
      </a:accent3>
      <a:accent4>
        <a:srgbClr val="000000"/>
      </a:accent4>
      <a:accent5>
        <a:srgbClr val="AAEFD1"/>
      </a:accent5>
      <a:accent6>
        <a:srgbClr val="E7BB01"/>
      </a:accent6>
      <a:hlink>
        <a:srgbClr val="FF0000"/>
      </a:hlink>
      <a:folHlink>
        <a:srgbClr val="3333CC"/>
      </a:folHlink>
    </a:clrScheme>
    <a:fontScheme name="Blends">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Tahoma" pitchFamily="34" charset="0"/>
            <a:cs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Tahoma" pitchFamily="34" charset="0"/>
            <a:cs typeface="Arial" charset="0"/>
          </a:defRPr>
        </a:defPPr>
      </a:lstStyle>
    </a:lnDef>
  </a:objectDefaults>
  <a:extraClrSchemeLst>
    <a:extraClrScheme>
      <a:clrScheme name="Blends 1">
        <a:dk1>
          <a:srgbClr val="969696"/>
        </a:dk1>
        <a:lt1>
          <a:srgbClr val="FFFFFF"/>
        </a:lt1>
        <a:dk2>
          <a:srgbClr val="000000"/>
        </a:dk2>
        <a:lt2>
          <a:srgbClr val="DDDDDD"/>
        </a:lt2>
        <a:accent1>
          <a:srgbClr val="00E4A8"/>
        </a:accent1>
        <a:accent2>
          <a:srgbClr val="3333CC"/>
        </a:accent2>
        <a:accent3>
          <a:srgbClr val="AAAAAA"/>
        </a:accent3>
        <a:accent4>
          <a:srgbClr val="DADADA"/>
        </a:accent4>
        <a:accent5>
          <a:srgbClr val="AAEFD1"/>
        </a:accent5>
        <a:accent6>
          <a:srgbClr val="2D2DB9"/>
        </a:accent6>
        <a:hlink>
          <a:srgbClr val="FF5050"/>
        </a:hlink>
        <a:folHlink>
          <a:srgbClr val="FFCF01"/>
        </a:folHlink>
      </a:clrScheme>
      <a:clrMap bg1="dk2" tx1="lt1" bg2="dk1" tx2="lt2" accent1="accent1" accent2="accent2" accent3="accent3" accent4="accent4" accent5="accent5" accent6="accent6" hlink="hlink" folHlink="folHlink"/>
    </a:extraClrScheme>
    <a:extraClrScheme>
      <a:clrScheme name="Blends 2">
        <a:dk1>
          <a:srgbClr val="000094"/>
        </a:dk1>
        <a:lt1>
          <a:srgbClr val="FFFFFF"/>
        </a:lt1>
        <a:dk2>
          <a:srgbClr val="0000CC"/>
        </a:dk2>
        <a:lt2>
          <a:srgbClr val="FFFFCC"/>
        </a:lt2>
        <a:accent1>
          <a:srgbClr val="3193FF"/>
        </a:accent1>
        <a:accent2>
          <a:srgbClr val="9900FF"/>
        </a:accent2>
        <a:accent3>
          <a:srgbClr val="AAAAE2"/>
        </a:accent3>
        <a:accent4>
          <a:srgbClr val="DADADA"/>
        </a:accent4>
        <a:accent5>
          <a:srgbClr val="ADC8FF"/>
        </a:accent5>
        <a:accent6>
          <a:srgbClr val="8A00E7"/>
        </a:accent6>
        <a:hlink>
          <a:srgbClr val="FF3399"/>
        </a:hlink>
        <a:folHlink>
          <a:srgbClr val="FFCC00"/>
        </a:folHlink>
      </a:clrScheme>
      <a:clrMap bg1="dk2" tx1="lt1" bg2="dk1" tx2="lt2" accent1="accent1" accent2="accent2" accent3="accent3" accent4="accent4" accent5="accent5" accent6="accent6" hlink="hlink" folHlink="folHlink"/>
    </a:extraClrScheme>
    <a:extraClrScheme>
      <a:clrScheme name="Blends 3">
        <a:dk1>
          <a:srgbClr val="000000"/>
        </a:dk1>
        <a:lt1>
          <a:srgbClr val="FFFFFF"/>
        </a:lt1>
        <a:dk2>
          <a:srgbClr val="333399"/>
        </a:dk2>
        <a:lt2>
          <a:srgbClr val="1C1C1C"/>
        </a:lt2>
        <a:accent1>
          <a:srgbClr val="00E4A8"/>
        </a:accent1>
        <a:accent2>
          <a:srgbClr val="FFCF01"/>
        </a:accent2>
        <a:accent3>
          <a:srgbClr val="FFFFFF"/>
        </a:accent3>
        <a:accent4>
          <a:srgbClr val="000000"/>
        </a:accent4>
        <a:accent5>
          <a:srgbClr val="AAEFD1"/>
        </a:accent5>
        <a:accent6>
          <a:srgbClr val="E7BB01"/>
        </a:accent6>
        <a:hlink>
          <a:srgbClr val="FF0000"/>
        </a:hlink>
        <a:folHlink>
          <a:srgbClr val="3333CC"/>
        </a:folHlink>
      </a:clrScheme>
      <a:clrMap bg1="lt1" tx1="dk1" bg2="lt2" tx2="dk2" accent1="accent1" accent2="accent2" accent3="accent3" accent4="accent4" accent5="accent5" accent6="accent6" hlink="hlink" folHlink="folHlink"/>
    </a:extraClrScheme>
    <a:extraClrScheme>
      <a:clrScheme name="Blends 4">
        <a:dk1>
          <a:srgbClr val="000000"/>
        </a:dk1>
        <a:lt1>
          <a:srgbClr val="FFFFFF"/>
        </a:lt1>
        <a:dk2>
          <a:srgbClr val="515F7B"/>
        </a:dk2>
        <a:lt2>
          <a:srgbClr val="808080"/>
        </a:lt2>
        <a:accent1>
          <a:srgbClr val="9FCAD3"/>
        </a:accent1>
        <a:accent2>
          <a:srgbClr val="C0C0C0"/>
        </a:accent2>
        <a:accent3>
          <a:srgbClr val="FFFFFF"/>
        </a:accent3>
        <a:accent4>
          <a:srgbClr val="000000"/>
        </a:accent4>
        <a:accent5>
          <a:srgbClr val="CDE1E6"/>
        </a:accent5>
        <a:accent6>
          <a:srgbClr val="AEAEAE"/>
        </a:accent6>
        <a:hlink>
          <a:srgbClr val="91AFBF"/>
        </a:hlink>
        <a:folHlink>
          <a:srgbClr val="ECEAAC"/>
        </a:folHlink>
      </a:clrScheme>
      <a:clrMap bg1="lt1" tx1="dk1" bg2="lt2" tx2="dk2" accent1="accent1" accent2="accent2" accent3="accent3" accent4="accent4" accent5="accent5" accent6="accent6" hlink="hlink" folHlink="folHlink"/>
    </a:extraClrScheme>
    <a:extraClrScheme>
      <a:clrScheme name="Blends 5">
        <a:dk1>
          <a:srgbClr val="000000"/>
        </a:dk1>
        <a:lt1>
          <a:srgbClr val="FFFFFF"/>
        </a:lt1>
        <a:dk2>
          <a:srgbClr val="000066"/>
        </a:dk2>
        <a:lt2>
          <a:srgbClr val="333333"/>
        </a:lt2>
        <a:accent1>
          <a:srgbClr val="C4709A"/>
        </a:accent1>
        <a:accent2>
          <a:srgbClr val="4B4EB5"/>
        </a:accent2>
        <a:accent3>
          <a:srgbClr val="FFFFFF"/>
        </a:accent3>
        <a:accent4>
          <a:srgbClr val="000000"/>
        </a:accent4>
        <a:accent5>
          <a:srgbClr val="DEBBCA"/>
        </a:accent5>
        <a:accent6>
          <a:srgbClr val="4346A4"/>
        </a:accent6>
        <a:hlink>
          <a:srgbClr val="C481CF"/>
        </a:hlink>
        <a:folHlink>
          <a:srgbClr val="76B749"/>
        </a:folHlink>
      </a:clrScheme>
      <a:clrMap bg1="lt1" tx1="dk1" bg2="lt2" tx2="dk2" accent1="accent1" accent2="accent2" accent3="accent3" accent4="accent4" accent5="accent5" accent6="accent6" hlink="hlink" folHlink="folHlink"/>
    </a:extraClrScheme>
    <a:extraClrScheme>
      <a:clrScheme name="Blends 6">
        <a:dk1>
          <a:srgbClr val="000000"/>
        </a:dk1>
        <a:lt1>
          <a:srgbClr val="FFFFFF"/>
        </a:lt1>
        <a:dk2>
          <a:srgbClr val="6A4076"/>
        </a:dk2>
        <a:lt2>
          <a:srgbClr val="969696"/>
        </a:lt2>
        <a:accent1>
          <a:srgbClr val="DBA9C2"/>
        </a:accent1>
        <a:accent2>
          <a:srgbClr val="E1BF91"/>
        </a:accent2>
        <a:accent3>
          <a:srgbClr val="FFFFFF"/>
        </a:accent3>
        <a:accent4>
          <a:srgbClr val="000000"/>
        </a:accent4>
        <a:accent5>
          <a:srgbClr val="EAD1DD"/>
        </a:accent5>
        <a:accent6>
          <a:srgbClr val="CCAD83"/>
        </a:accent6>
        <a:hlink>
          <a:srgbClr val="B3CE82"/>
        </a:hlink>
        <a:folHlink>
          <a:srgbClr val="B8AD48"/>
        </a:folHlink>
      </a:clrScheme>
      <a:clrMap bg1="lt1" tx1="dk1" bg2="lt2" tx2="dk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1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2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3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8.xml><?xml version="1.0" encoding="utf-8"?>
<a:theme xmlns:a="http://schemas.openxmlformats.org/drawingml/2006/main" name="4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9.xml><?xml version="1.0" encoding="utf-8"?>
<a:theme xmlns:a="http://schemas.openxmlformats.org/drawingml/2006/main" name="5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otalTime>1258</TotalTime>
  <Words>2315</Words>
  <Application>Microsoft Office PowerPoint</Application>
  <PresentationFormat>Widescreen</PresentationFormat>
  <Paragraphs>148</Paragraphs>
  <Slides>47</Slides>
  <Notes>12</Notes>
  <HiddenSlides>0</HiddenSlides>
  <MMClips>0</MMClips>
  <ScaleCrop>false</ScaleCrop>
  <HeadingPairs>
    <vt:vector size="6" baseType="variant">
      <vt:variant>
        <vt:lpstr>Fonts Used</vt:lpstr>
      </vt:variant>
      <vt:variant>
        <vt:i4>10</vt:i4>
      </vt:variant>
      <vt:variant>
        <vt:lpstr>Theme</vt:lpstr>
      </vt:variant>
      <vt:variant>
        <vt:i4>18</vt:i4>
      </vt:variant>
      <vt:variant>
        <vt:lpstr>Slide Titles</vt:lpstr>
      </vt:variant>
      <vt:variant>
        <vt:i4>47</vt:i4>
      </vt:variant>
    </vt:vector>
  </HeadingPairs>
  <TitlesOfParts>
    <vt:vector size="75" baseType="lpstr">
      <vt:lpstr>Arial</vt:lpstr>
      <vt:lpstr>Calibri</vt:lpstr>
      <vt:lpstr>Calibri Light</vt:lpstr>
      <vt:lpstr>OpenSans</vt:lpstr>
      <vt:lpstr>Tahoma</vt:lpstr>
      <vt:lpstr>Times New Roman</vt:lpstr>
      <vt:lpstr>UTM Avo</vt:lpstr>
      <vt:lpstr>UTM Erie Black</vt:lpstr>
      <vt:lpstr>VNI-Times</vt:lpstr>
      <vt:lpstr>Wingdings</vt:lpstr>
      <vt:lpstr>Office Theme</vt:lpstr>
      <vt:lpstr>1_Office Theme</vt:lpstr>
      <vt:lpstr>Default Design</vt:lpstr>
      <vt:lpstr>Blends</vt:lpstr>
      <vt:lpstr>1_Default Design</vt:lpstr>
      <vt:lpstr>2_Default Design</vt:lpstr>
      <vt:lpstr>3_Default Design</vt:lpstr>
      <vt:lpstr>4_Default Design</vt:lpstr>
      <vt:lpstr>5_Default Design</vt:lpstr>
      <vt:lpstr>6_Default Design</vt:lpstr>
      <vt:lpstr>7_Default Design</vt:lpstr>
      <vt:lpstr>9_Default Design</vt:lpstr>
      <vt:lpstr>8_Default Design</vt:lpstr>
      <vt:lpstr>10_Default Design</vt:lpstr>
      <vt:lpstr>11_Default Design</vt:lpstr>
      <vt:lpstr>12_Default Design</vt:lpstr>
      <vt:lpstr>2_Office Theme</vt:lpstr>
      <vt:lpstr>3_Office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Ngắt câu</vt:lpstr>
      <vt:lpstr>PowerPoint Presentation</vt:lpstr>
      <vt:lpstr>Tìm hiểu bài</vt:lpstr>
      <vt:lpstr>PowerPoint Presentation</vt:lpstr>
      <vt:lpstr>PowerPoint Presentation</vt:lpstr>
      <vt:lpstr>PowerPoint Presentation</vt:lpstr>
      <vt:lpstr>Cuộc thám hiểm do Ma – gien – lăng chỉ huy, với nhiệm vụ khám phá con đường trên biển dẫn đến những vùng đất mới.</vt:lpstr>
      <vt:lpstr>PowerPoint Presentation</vt:lpstr>
      <vt:lpstr>PowerPoint Presentation</vt:lpstr>
      <vt:lpstr>PowerPoint Presentation</vt:lpstr>
      <vt:lpstr>2/ Đoàn thám hiểm đã gặp những khó khăn gì dọc đường?</vt:lpstr>
      <vt:lpstr>PowerPoint Presentation</vt:lpstr>
      <vt:lpstr>PowerPoint Presentation</vt:lpstr>
      <vt:lpstr>PowerPoint Presentation</vt:lpstr>
      <vt:lpstr>PowerPoint Presentation</vt:lpstr>
      <vt:lpstr>PowerPoint Presentation</vt:lpstr>
      <vt:lpstr>PowerPoint Presentation</vt:lpstr>
      <vt:lpstr>  Trong một trận giao tranh với dân đảo Ma-tan, Ma-gien-lăng đã bỏ mạng, không kịp nhìn thấy kết quả công việc mình làm.</vt:lpstr>
      <vt:lpstr>PowerPoint Presentation</vt:lpstr>
      <vt:lpstr>Những thủy thủ còn lại tiếp tục vượt Ấn Độ Dương tìm đường trở về châu Âu. Ngày 8 tháng 9 năm 1522, đoàn thám hiểm chỉ còn một chiếc thuyền với mười tám thủy thủ sống sót cập bờ biển Tây Ban Nha</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Dell</dc:creator>
  <cp:lastModifiedBy>ADMIN</cp:lastModifiedBy>
  <cp:revision>119</cp:revision>
  <dcterms:created xsi:type="dcterms:W3CDTF">2015-03-17T09:03:25Z</dcterms:created>
  <dcterms:modified xsi:type="dcterms:W3CDTF">2023-04-07T08:50:37Z</dcterms:modified>
</cp:coreProperties>
</file>