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83" r:id="rId1"/>
    <p:sldMasterId id="2147484097" r:id="rId2"/>
    <p:sldMasterId id="2147484101" r:id="rId3"/>
    <p:sldMasterId id="2147484105" r:id="rId4"/>
    <p:sldMasterId id="2147484109" r:id="rId5"/>
    <p:sldMasterId id="2147484113" r:id="rId6"/>
    <p:sldMasterId id="2147484117" r:id="rId7"/>
    <p:sldMasterId id="2147484121" r:id="rId8"/>
    <p:sldMasterId id="2147484125" r:id="rId9"/>
  </p:sldMasterIdLst>
  <p:notesMasterIdLst>
    <p:notesMasterId r:id="rId19"/>
  </p:notesMasterIdLst>
  <p:sldIdLst>
    <p:sldId id="278" r:id="rId10"/>
    <p:sldId id="256" r:id="rId11"/>
    <p:sldId id="257" r:id="rId12"/>
    <p:sldId id="304" r:id="rId13"/>
    <p:sldId id="301" r:id="rId14"/>
    <p:sldId id="261" r:id="rId15"/>
    <p:sldId id="305" r:id="rId16"/>
    <p:sldId id="300" r:id="rId17"/>
    <p:sldId id="303" r:id="rId18"/>
  </p:sldIdLst>
  <p:sldSz cx="12192000" cy="6858000"/>
  <p:notesSz cx="6858000" cy="9144000"/>
  <p:embeddedFontLst>
    <p:embeddedFont>
      <p:font typeface=".VnTime" panose="020B7200000000000000"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Impact" panose="020B0806030902050204" pitchFamily="34" charset="0"/>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9E7"/>
    <a:srgbClr val="93C9C4"/>
    <a:srgbClr val="53A79F"/>
    <a:srgbClr val="7CBEB8"/>
    <a:srgbClr val="5DAFA7"/>
    <a:srgbClr val="478F88"/>
    <a:srgbClr val="38706B"/>
    <a:srgbClr val="56AAA2"/>
    <a:srgbClr val="E7FAFA"/>
    <a:srgbClr val="2B4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57" d="100"/>
          <a:sy n="57" d="100"/>
        </p:scale>
        <p:origin x="996"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1.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FFB3FB9-C6FB-49EB-91B3-F014878556B5}" type="datetimeFigureOut">
              <a:rPr lang="en-US"/>
              <a:pPr>
                <a:defRPr/>
              </a:pPr>
              <a:t>3/31/2023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B54A53-B52E-40B6-B245-480FE56E4CF9}" type="slidenum">
              <a:rPr lang="en-US" altLang="en-US"/>
              <a:pPr/>
              <a:t>‹#›</a:t>
            </a:fld>
            <a:endParaRPr lang="en-US" altLang="en-US"/>
          </a:p>
        </p:txBody>
      </p:sp>
    </p:spTree>
    <p:extLst>
      <p:ext uri="{BB962C8B-B14F-4D97-AF65-F5344CB8AC3E}">
        <p14:creationId xmlns:p14="http://schemas.microsoft.com/office/powerpoint/2010/main" val="882331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anose="020F0502020204030204" pitchFamily="34"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fld id="{F86BFBD7-D0B1-442B-BE54-E3060D4F419E}" type="slidenum">
              <a:rPr lang="en-US" altLang="en-US" sz="1200"/>
              <a:pPr eaLnBrk="1" hangingPunct="1"/>
              <a:t>2</a:t>
            </a:fld>
            <a:endParaRPr lang="en-US" altLang="en-US" sz="1200"/>
          </a:p>
        </p:txBody>
      </p:sp>
    </p:spTree>
    <p:extLst>
      <p:ext uri="{BB962C8B-B14F-4D97-AF65-F5344CB8AC3E}">
        <p14:creationId xmlns:p14="http://schemas.microsoft.com/office/powerpoint/2010/main" val="231004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B54A53-B52E-40B6-B245-480FE56E4CF9}" type="slidenum">
              <a:rPr lang="en-US" altLang="en-US" smtClean="0"/>
              <a:pPr/>
              <a:t>3</a:t>
            </a:fld>
            <a:endParaRPr lang="en-US" altLang="en-US"/>
          </a:p>
        </p:txBody>
      </p:sp>
    </p:spTree>
    <p:extLst>
      <p:ext uri="{BB962C8B-B14F-4D97-AF65-F5344CB8AC3E}">
        <p14:creationId xmlns:p14="http://schemas.microsoft.com/office/powerpoint/2010/main" val="94203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B54A53-B52E-40B6-B245-480FE56E4CF9}" type="slidenum">
              <a:rPr lang="en-US" altLang="en-US" smtClean="0"/>
              <a:pPr/>
              <a:t>4</a:t>
            </a:fld>
            <a:endParaRPr lang="en-US" altLang="en-US"/>
          </a:p>
        </p:txBody>
      </p:sp>
    </p:spTree>
    <p:extLst>
      <p:ext uri="{BB962C8B-B14F-4D97-AF65-F5344CB8AC3E}">
        <p14:creationId xmlns:p14="http://schemas.microsoft.com/office/powerpoint/2010/main" val="421981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en-US" altLang="zh-CN"/>
              <a:t>Click to edit Master title style</a:t>
            </a:r>
            <a:endParaRPr lang="zh-CN" altLang="en-US"/>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422773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16263882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15160680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163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44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189158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1637382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Tree>
    <p:extLst>
      <p:ext uri="{BB962C8B-B14F-4D97-AF65-F5344CB8AC3E}">
        <p14:creationId xmlns:p14="http://schemas.microsoft.com/office/powerpoint/2010/main" val="5155893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9764528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2990618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Tree>
    <p:extLst>
      <p:ext uri="{BB962C8B-B14F-4D97-AF65-F5344CB8AC3E}">
        <p14:creationId xmlns:p14="http://schemas.microsoft.com/office/powerpoint/2010/main" val="247675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25471774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4757984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17836696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Tree>
    <p:extLst>
      <p:ext uri="{BB962C8B-B14F-4D97-AF65-F5344CB8AC3E}">
        <p14:creationId xmlns:p14="http://schemas.microsoft.com/office/powerpoint/2010/main" val="16326070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7574980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4359638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Tree>
    <p:extLst>
      <p:ext uri="{BB962C8B-B14F-4D97-AF65-F5344CB8AC3E}">
        <p14:creationId xmlns:p14="http://schemas.microsoft.com/office/powerpoint/2010/main" val="33185733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1234386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42641931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Tree>
    <p:extLst>
      <p:ext uri="{BB962C8B-B14F-4D97-AF65-F5344CB8AC3E}">
        <p14:creationId xmlns:p14="http://schemas.microsoft.com/office/powerpoint/2010/main" val="31595765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78913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en-US" altLang="zh-CN"/>
              <a:t>Click to edit Master title style</a:t>
            </a:r>
            <a:endParaRPr lang="zh-CN" altLang="en-US"/>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954697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30163569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Tree>
    <p:extLst>
      <p:ext uri="{BB962C8B-B14F-4D97-AF65-F5344CB8AC3E}">
        <p14:creationId xmlns:p14="http://schemas.microsoft.com/office/powerpoint/2010/main" val="13724148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0104023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20418232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Tree>
    <p:extLst>
      <p:ext uri="{BB962C8B-B14F-4D97-AF65-F5344CB8AC3E}">
        <p14:creationId xmlns:p14="http://schemas.microsoft.com/office/powerpoint/2010/main" val="39468006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186577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1562234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Tree>
    <p:extLst>
      <p:ext uri="{BB962C8B-B14F-4D97-AF65-F5344CB8AC3E}">
        <p14:creationId xmlns:p14="http://schemas.microsoft.com/office/powerpoint/2010/main" val="41653541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2465496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en-US" altLang="zh-CN"/>
              <a:t>Click to edit Master title style</a:t>
            </a:r>
            <a:endParaRPr lang="zh-CN" altLang="en-US"/>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839789" y="2505076"/>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6172202" y="2505076"/>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p>
            <a:pPr>
              <a:defRPr/>
            </a:pPr>
            <a:endParaRPr lang="en-US"/>
          </a:p>
        </p:txBody>
      </p:sp>
      <p:sp>
        <p:nvSpPr>
          <p:cNvPr id="8" name="页脚占位符 7"/>
          <p:cNvSpPr>
            <a:spLocks noGrp="1"/>
          </p:cNvSpPr>
          <p:nvPr>
            <p:ph type="ftr" sz="quarter" idx="11"/>
          </p:nvPr>
        </p:nvSpPr>
        <p:spPr/>
        <p:txBody>
          <a:bodyPr/>
          <a:lstStyle/>
          <a:p>
            <a:pPr>
              <a:defRPr/>
            </a:pPr>
            <a:endParaRPr lang="en-US"/>
          </a:p>
        </p:txBody>
      </p:sp>
      <p:sp>
        <p:nvSpPr>
          <p:cNvPr id="9" name="灯片编号占位符 8"/>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5625480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pPr>
              <a:defRPr/>
            </a:pPr>
            <a:endParaRPr lang="en-US"/>
          </a:p>
        </p:txBody>
      </p:sp>
      <p:sp>
        <p:nvSpPr>
          <p:cNvPr id="4" name="页脚占位符 3"/>
          <p:cNvSpPr>
            <a:spLocks noGrp="1"/>
          </p:cNvSpPr>
          <p:nvPr>
            <p:ph type="ftr" sz="quarter" idx="11"/>
          </p:nvPr>
        </p:nvSpPr>
        <p:spPr/>
        <p:txBody>
          <a:bodyPr/>
          <a:lstStyle/>
          <a:p>
            <a:pPr>
              <a:defRPr/>
            </a:pPr>
            <a:endParaRPr lang="en-US"/>
          </a:p>
        </p:txBody>
      </p:sp>
      <p:sp>
        <p:nvSpPr>
          <p:cNvPr id="5" name="灯片编号占位符 4"/>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42161871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p>
        </p:txBody>
      </p:sp>
      <p:sp>
        <p:nvSpPr>
          <p:cNvPr id="3" name="页脚占位符 2"/>
          <p:cNvSpPr>
            <a:spLocks noGrp="1"/>
          </p:cNvSpPr>
          <p:nvPr>
            <p:ph type="ftr" sz="quarter" idx="11"/>
          </p:nvPr>
        </p:nvSpPr>
        <p:spPr/>
        <p:txBody>
          <a:bodyPr/>
          <a:lstStyle/>
          <a:p>
            <a:pPr>
              <a:defRPr/>
            </a:pPr>
            <a:endParaRPr lang="en-US"/>
          </a:p>
        </p:txBody>
      </p:sp>
      <p:sp>
        <p:nvSpPr>
          <p:cNvPr id="4" name="灯片编号占位符 3"/>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542704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en-US" altLang="zh-CN"/>
              <a:t>Click to edit Master title style</a:t>
            </a:r>
            <a:endParaRPr lang="zh-CN" altLang="en-US"/>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32130496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en-US" altLang="zh-CN"/>
              <a:t>Click to edit Master title style</a:t>
            </a:r>
            <a:endParaRPr lang="zh-CN" altLang="en-US"/>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844864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facebook.com/teamKTUTS"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34.xml"/><Relationship Id="rId7"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endParaRPr 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a:defRPr/>
            </a:pPr>
            <a:endParaRPr 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977034A6-6AE6-4627-B74A-687D5C7A11F5}" type="slidenum">
              <a:rPr lang="en-US" altLang="en-US" smtClean="0"/>
              <a:pPr/>
              <a:t>‹#›</a:t>
            </a:fld>
            <a:endParaRPr lang="en-US" altLang="en-US"/>
          </a:p>
        </p:txBody>
      </p:sp>
      <p:pic>
        <p:nvPicPr>
          <p:cNvPr id="7" name="Picture 6"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11" name="TextBox 10">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17"/>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sp>
        <p:nvSpPr>
          <p:cNvPr id="12" name="TextBox 11">
            <a:extLst>
              <a:ext uri="{FF2B5EF4-FFF2-40B4-BE49-F238E27FC236}">
                <a16:creationId xmlns:a16="http://schemas.microsoft.com/office/drawing/2014/main" id="{0E04D761-11A3-49E4-8FD1-A9C4A0A5DBBC}"/>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3" name="Picture 1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2331054268"/>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8" name="TextBox 17">
            <a:extLst>
              <a:ext uri="{FF2B5EF4-FFF2-40B4-BE49-F238E27FC236}">
                <a16:creationId xmlns:a16="http://schemas.microsoft.com/office/drawing/2014/main" id="{292C95CA-7ED7-4575-AF91-A43C24182470}"/>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9" name="Picture 18"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3" name="TextBox 22">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4" name="Picture 23"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987625072"/>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8" name="TextBox 17">
            <a:extLst>
              <a:ext uri="{FF2B5EF4-FFF2-40B4-BE49-F238E27FC236}">
                <a16:creationId xmlns:a16="http://schemas.microsoft.com/office/drawing/2014/main" id="{51922515-F854-4355-ACB3-C415D689E5A0}"/>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9" name="Picture 18"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3" name="TextBox 22">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4" name="Picture 23"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392231776"/>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64CC54E0-1A6B-4191-B1F2-4DBFF1242CDD}"/>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159031113"/>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9BBD6783-F7B3-4D0F-B37E-BF656A50BC17}"/>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701685424"/>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7EE4F408-92A3-411B-9900-5FFAB14F0F7C}"/>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367194226"/>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BD7CF608-371A-46C9-86DB-A8A705A3540E}"/>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367189146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6FFCEF9F-328B-49F6-BE02-9EB6554A81BB}"/>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78958187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31/3/2023</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4423FF0B-AB2C-49BE-A6C0-0BF33CDF431E}"/>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3279283388"/>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microsoft.com/office/2007/relationships/hdphoto" Target="../media/hdphoto3.wdp"/><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5" Type="http://schemas.microsoft.com/office/2007/relationships/hdphoto" Target="../media/hdphoto5.wdp"/><Relationship Id="rId4" Type="http://schemas.openxmlformats.org/officeDocument/2006/relationships/image" Target="../media/image10.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microsoft.com/office/2007/relationships/hdphoto" Target="../media/hdphoto5.wdp"/><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DAA407-F41F-4CF8-90FB-12F554AE4A7A}"/>
              </a:ext>
            </a:extLst>
          </p:cNvPr>
          <p:cNvSpPr/>
          <p:nvPr/>
        </p:nvSpPr>
        <p:spPr>
          <a:xfrm>
            <a:off x="0" y="1676400"/>
            <a:ext cx="12208619" cy="3886200"/>
          </a:xfrm>
          <a:prstGeom prst="roundRect">
            <a:avLst>
              <a:gd name="adj" fmla="val 3347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Text Box 8"/>
          <p:cNvSpPr txBox="1">
            <a:spLocks noChangeArrowheads="1"/>
          </p:cNvSpPr>
          <p:nvPr/>
        </p:nvSpPr>
        <p:spPr bwMode="auto">
          <a:xfrm>
            <a:off x="3429000" y="1993925"/>
            <a:ext cx="533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eaLnBrk="1" hangingPunct="1">
              <a:spcBef>
                <a:spcPct val="50000"/>
              </a:spcBef>
            </a:pPr>
            <a:r>
              <a:rPr lang="en-US" alt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rPr>
              <a:t>TẬP LÀM VĂN</a:t>
            </a:r>
          </a:p>
        </p:txBody>
      </p:sp>
      <p:sp>
        <p:nvSpPr>
          <p:cNvPr id="8" name="Text Box 8">
            <a:extLst>
              <a:ext uri="{FF2B5EF4-FFF2-40B4-BE49-F238E27FC236}">
                <a16:creationId xmlns:a16="http://schemas.microsoft.com/office/drawing/2014/main" id="{83DCAAF3-3E1A-4263-89A5-1186D83FB650}"/>
              </a:ext>
            </a:extLst>
          </p:cNvPr>
          <p:cNvSpPr txBox="1">
            <a:spLocks noChangeArrowheads="1"/>
          </p:cNvSpPr>
          <p:nvPr/>
        </p:nvSpPr>
        <p:spPr bwMode="auto">
          <a:xfrm>
            <a:off x="-304800" y="3080890"/>
            <a:ext cx="123036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prstMaterial="softEdge"/>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eaLnBrk="1" hangingPunct="1">
              <a:spcBef>
                <a:spcPct val="50000"/>
              </a:spcBef>
            </a:pPr>
            <a:r>
              <a:rPr lang="en-US" altLang="en-US" sz="5400" b="1" dirty="0">
                <a:ln/>
                <a:solidFill>
                  <a:schemeClr val="accent6">
                    <a:lumMod val="50000"/>
                  </a:schemeClr>
                </a:solidFill>
                <a:latin typeface="Times New Roman" panose="02020603050405020304" pitchFamily="18" charset="0"/>
                <a:cs typeface="Times New Roman" panose="02020603050405020304" pitchFamily="18" charset="0"/>
              </a:rPr>
              <a:t>ÔN TẬP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14" presetClass="entr" presetSubtype="10" fill="hold" grpId="0" nodeType="withEffect">
                                  <p:stCondLst>
                                    <p:cond delay="1300"/>
                                  </p:stCondLst>
                                  <p:childTnLst>
                                    <p:set>
                                      <p:cBhvr>
                                        <p:cTn id="22" dur="1" fill="hold">
                                          <p:stCondLst>
                                            <p:cond delay="0"/>
                                          </p:stCondLst>
                                        </p:cTn>
                                        <p:tgtEl>
                                          <p:spTgt spid="10249"/>
                                        </p:tgtEl>
                                        <p:attrNameLst>
                                          <p:attrName>style.visibility</p:attrName>
                                        </p:attrNameLst>
                                      </p:cBhvr>
                                      <p:to>
                                        <p:strVal val="visible"/>
                                      </p:to>
                                    </p:set>
                                    <p:animEffect transition="in" filter="randombar(horizontal)">
                                      <p:cBhvr>
                                        <p:cTn id="23" dur="500"/>
                                        <p:tgtEl>
                                          <p:spTgt spid="10249"/>
                                        </p:tgtEl>
                                      </p:cBhvr>
                                    </p:animEffect>
                                  </p:childTnLst>
                                </p:cTn>
                              </p:par>
                              <p:par>
                                <p:cTn id="24" presetID="10" presetClass="entr" presetSubtype="0" fill="hold" grpId="0" nodeType="withEffect">
                                  <p:stCondLst>
                                    <p:cond delay="0"/>
                                  </p:stCondLst>
                                  <p:iterate type="lt">
                                    <p:tmPct val="15000"/>
                                  </p:iterate>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par>
                                <p:cTn id="27" presetID="3" presetClass="emph" presetSubtype="10" fill="hold" grpId="1" nodeType="withEffect">
                                  <p:stCondLst>
                                    <p:cond delay="0"/>
                                  </p:stCondLst>
                                  <p:iterate type="lt">
                                    <p:tmPct val="15000"/>
                                  </p:iterate>
                                  <p:childTnLst>
                                    <p:animClr clrSpc="hsl" dir="ccw">
                                      <p:cBhvr override="childStyle">
                                        <p:cTn id="28" dur="1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49" grpId="0"/>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905755" y="453479"/>
            <a:ext cx="10543911" cy="7694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indent="517525"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r>
              <a:rPr lang="en-US" sz="4400" b="1" dirty="0" err="1">
                <a:solidFill>
                  <a:srgbClr val="C00000"/>
                </a:solidFill>
                <a:latin typeface="Times New Roman" panose="02020603050405020304" pitchFamily="18" charset="0"/>
                <a:cs typeface="Times New Roman" panose="02020603050405020304" pitchFamily="18" charset="0"/>
              </a:rPr>
              <a:t>Nêu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cấu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tạo</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của</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bài</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văn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miêu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tả</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cây</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cối</a:t>
            </a:r>
            <a:r>
              <a:rPr lang="en-US" sz="4400" b="1" dirty="0">
                <a:solidFill>
                  <a:srgbClr val="C00000"/>
                </a:solidFill>
                <a:latin typeface="Times New Roman" panose="02020603050405020304" pitchFamily="18" charset="0"/>
                <a:cs typeface="Times New Roman" panose="02020603050405020304" pitchFamily="18" charset="0"/>
              </a:rPr>
              <a:t>.</a:t>
            </a:r>
          </a:p>
        </p:txBody>
      </p:sp>
      <p:sp>
        <p:nvSpPr>
          <p:cNvPr id="2056" name="Text Box 8"/>
          <p:cNvSpPr txBox="1">
            <a:spLocks noChangeArrowheads="1"/>
          </p:cNvSpPr>
          <p:nvPr/>
        </p:nvSpPr>
        <p:spPr bwMode="auto">
          <a:xfrm>
            <a:off x="462710" y="1375284"/>
            <a:ext cx="11429999" cy="443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lnSpc>
                <a:spcPct val="150000"/>
              </a:lnSpc>
            </a:pPr>
            <a:r>
              <a:rPr lang="en-US" altLang="en-US" sz="3200" i="1" dirty="0">
                <a:latin typeface="Times New Roman" panose="02020603050405020304" pitchFamily="18" charset="0"/>
                <a:cs typeface="Times New Roman" panose="02020603050405020304" pitchFamily="18" charset="0"/>
              </a:rPr>
              <a:t>     </a:t>
            </a:r>
            <a:r>
              <a:rPr lang="vi-VN" altLang="en-US" sz="3200" i="1" dirty="0">
                <a:latin typeface="Times New Roman" panose="02020603050405020304" pitchFamily="18" charset="0"/>
                <a:cs typeface="Times New Roman" panose="02020603050405020304" pitchFamily="18" charset="0"/>
              </a:rPr>
              <a:t>Bài văn miêu tả</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cây</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cối</a:t>
            </a:r>
            <a:r>
              <a:rPr lang="vi-VN" altLang="en-US" sz="3200" i="1" dirty="0">
                <a:latin typeface="Times New Roman" panose="02020603050405020304" pitchFamily="18" charset="0"/>
                <a:cs typeface="Times New Roman" panose="02020603050405020304" pitchFamily="18" charset="0"/>
              </a:rPr>
              <a:t> thường gồm có ba phần : </a:t>
            </a:r>
          </a:p>
          <a:p>
            <a:pPr eaLnBrk="1" hangingPunct="1">
              <a:lnSpc>
                <a:spcPct val="150000"/>
              </a:lnSpc>
            </a:pP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Mở bài</a:t>
            </a:r>
            <a:r>
              <a:rPr lang="vi-VN"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thiệu</a:t>
            </a:r>
            <a:r>
              <a:rPr lang="en-US" altLang="en-US" sz="3200" dirty="0">
                <a:latin typeface="Times New Roman" panose="02020603050405020304" pitchFamily="18" charset="0"/>
                <a:cs typeface="Times New Roman" panose="02020603050405020304" pitchFamily="18" charset="0"/>
              </a:rPr>
              <a:t> bao </a:t>
            </a:r>
            <a:r>
              <a:rPr lang="en-US" altLang="en-US" sz="3200" dirty="0" err="1">
                <a:latin typeface="Times New Roman" panose="02020603050405020304" pitchFamily="18" charset="0"/>
                <a:cs typeface="Times New Roman" panose="02020603050405020304" pitchFamily="18" charset="0"/>
              </a:rPr>
              <a:t>quát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a:t>
            </a:r>
            <a:endParaRPr lang="vi-VN" altLang="en-US" sz="3200" dirty="0">
              <a:latin typeface="Times New Roman" panose="02020603050405020304" pitchFamily="18" charset="0"/>
              <a:cs typeface="Times New Roman" panose="02020603050405020304" pitchFamily="18" charset="0"/>
            </a:endParaRPr>
          </a:p>
          <a:p>
            <a:pPr eaLnBrk="1" hangingPunct="1">
              <a:lnSpc>
                <a:spcPct val="150000"/>
              </a:lnSpc>
            </a:pPr>
            <a:r>
              <a:rPr lang="en-US" altLang="en-US" sz="3200" dirty="0">
                <a:latin typeface="Times New Roman" panose="02020603050405020304" pitchFamily="18" charset="0"/>
                <a:cs typeface="Times New Roman" panose="02020603050405020304" pitchFamily="18" charset="0"/>
              </a:rPr>
              <a:t>     - </a:t>
            </a:r>
            <a:r>
              <a:rPr lang="en-US" altLang="en-US" sz="3200" b="1" dirty="0" err="1">
                <a:latin typeface="Times New Roman" panose="02020603050405020304" pitchFamily="18" charset="0"/>
                <a:cs typeface="Times New Roman" panose="02020603050405020304" pitchFamily="18" charset="0"/>
              </a:rPr>
              <a:t>Thân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phận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triển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a:t>
            </a:r>
          </a:p>
          <a:p>
            <a:pPr eaLnBrk="1" hangingPunct="1">
              <a:lnSpc>
                <a:spcPct val="150000"/>
              </a:lnSpc>
            </a:pP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Kết bài</a:t>
            </a:r>
            <a:r>
              <a:rPr lang="vi-VN" altLang="en-US" sz="3200" dirty="0">
                <a:latin typeface="Times New Roman" panose="02020603050405020304" pitchFamily="18" charset="0"/>
                <a:cs typeface="Times New Roman" panose="02020603050405020304" pitchFamily="18" charset="0"/>
              </a:rPr>
              <a:t>: Có thể </a:t>
            </a:r>
            <a:r>
              <a:rPr lang="en-US" altLang="en-US" sz="3200" dirty="0" err="1">
                <a:latin typeface="Times New Roman" panose="02020603050405020304" pitchFamily="18" charset="0"/>
                <a:cs typeface="Times New Roman" panose="02020603050405020304" pitchFamily="18" charset="0"/>
              </a:rPr>
              <a:t>nêu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lợi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ích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biệt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a:t>
            </a:r>
            <a:endParaRPr lang="vi-VN" alt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0B9C3AD-6A8D-4CDA-B217-03C16A62CF9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618" b="89870" l="9947" r="89876"/>
                    </a14:imgEffect>
                  </a14:imgLayer>
                </a14:imgProps>
              </a:ext>
              <a:ext uri="{28A0092B-C50C-407E-A947-70E740481C1C}">
                <a14:useLocalDpi xmlns:a14="http://schemas.microsoft.com/office/drawing/2010/main" val="0"/>
              </a:ext>
            </a:extLst>
          </a:blip>
          <a:srcRect l="17851"/>
          <a:stretch/>
        </p:blipFill>
        <p:spPr>
          <a:xfrm>
            <a:off x="9902531" y="5105400"/>
            <a:ext cx="1131764" cy="1832690"/>
          </a:xfrm>
          <a:prstGeom prst="rect">
            <a:avLst/>
          </a:prstGeom>
          <a:effectLst>
            <a:outerShdw blurRad="76200" dist="38100" dir="2700000" algn="tl" rotWithShape="0">
              <a:prstClr val="black">
                <a:alpha val="40000"/>
              </a:prstClr>
            </a:outerShdw>
          </a:effectLst>
        </p:spPr>
      </p:pic>
      <p:pic>
        <p:nvPicPr>
          <p:cNvPr id="6" name="Picture 5">
            <a:extLst>
              <a:ext uri="{FF2B5EF4-FFF2-40B4-BE49-F238E27FC236}">
                <a16:creationId xmlns:a16="http://schemas.microsoft.com/office/drawing/2014/main" id="{1B483394-2088-4521-9293-78A332BA16A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55319" y1="45990" x2="55319" y2="45990"/>
                        <a14:backgroundMark x1="55142" y1="46491" x2="55142" y2="46491"/>
                      </a14:backgroundRemoval>
                    </a14:imgEffect>
                  </a14:imgLayer>
                </a14:imgProps>
              </a:ext>
              <a:ext uri="{28A0092B-C50C-407E-A947-70E740481C1C}">
                <a14:useLocalDpi xmlns:a14="http://schemas.microsoft.com/office/drawing/2010/main" val="0"/>
              </a:ext>
            </a:extLst>
          </a:blip>
          <a:stretch>
            <a:fillRect/>
          </a:stretch>
        </p:blipFill>
        <p:spPr>
          <a:xfrm>
            <a:off x="10836348" y="5295566"/>
            <a:ext cx="1156298" cy="1636039"/>
          </a:xfrm>
          <a:prstGeom prst="rect">
            <a:avLst/>
          </a:prstGeom>
          <a:effectLst>
            <a:outerShdw blurRad="177800" dist="38100" sx="103000" sy="103000" algn="l" rotWithShape="0">
              <a:prstClr val="black">
                <a:alpha val="40000"/>
              </a:prstClr>
            </a:outerShdw>
          </a:effectLst>
        </p:spPr>
      </p:pic>
      <p:pic>
        <p:nvPicPr>
          <p:cNvPr id="7" name="Picture 6">
            <a:extLst>
              <a:ext uri="{FF2B5EF4-FFF2-40B4-BE49-F238E27FC236}">
                <a16:creationId xmlns:a16="http://schemas.microsoft.com/office/drawing/2014/main" id="{2A2913FE-69D3-43BC-9CF3-24C1D90DB1C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3546" b="95745" l="9752" r="89894"/>
                    </a14:imgEffect>
                  </a14:imgLayer>
                </a14:imgProps>
              </a:ext>
              <a:ext uri="{28A0092B-C50C-407E-A947-70E740481C1C}">
                <a14:useLocalDpi xmlns:a14="http://schemas.microsoft.com/office/drawing/2010/main" val="0"/>
              </a:ext>
            </a:extLst>
          </a:blip>
          <a:stretch>
            <a:fillRect/>
          </a:stretch>
        </p:blipFill>
        <p:spPr>
          <a:xfrm>
            <a:off x="10467711" y="5596358"/>
            <a:ext cx="981772" cy="1227215"/>
          </a:xfrm>
          <a:prstGeom prst="rect">
            <a:avLst/>
          </a:prstGeom>
          <a:ln>
            <a:noFill/>
          </a:ln>
          <a:effectLst>
            <a:outerShdw blurRad="127000" dist="38100" dir="2700000" sx="102000" sy="102000" algn="tl" rotWithShape="0">
              <a:prstClr val="black">
                <a:alpha val="44000"/>
              </a:prstClr>
            </a:outerShdw>
          </a:effectLst>
        </p:spPr>
      </p:pic>
    </p:spTree>
    <p:custDataLst>
      <p:tags r:id="rId1"/>
    </p:custDataLst>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14:presetBounceEnd="3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30000">
                                          <p:cBhvr additive="base">
                                            <p:cTn id="7" dur="9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8" dur="900" fill="hold"/>
                                            <p:tgtEl>
                                              <p:spTgt spid="5"/>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70" fill="hold">
                                              <p:stCondLst>
                                                <p:cond delay="0"/>
                                              </p:stCondLst>
                                            </p:cTn>
                                            <p:tgtEl>
                                              <p:spTgt spid="5"/>
                                            </p:tgtEl>
                                            <p:attrNameLst>
                                              <p:attrName>r</p:attrName>
                                            </p:attrNameLst>
                                          </p:cBhvr>
                                        </p:animRot>
                                        <p:animRot by="-240000">
                                          <p:cBhvr>
                                            <p:cTn id="11" dur="340" fill="hold">
                                              <p:stCondLst>
                                                <p:cond delay="340"/>
                                              </p:stCondLst>
                                            </p:cTn>
                                            <p:tgtEl>
                                              <p:spTgt spid="5"/>
                                            </p:tgtEl>
                                            <p:attrNameLst>
                                              <p:attrName>r</p:attrName>
                                            </p:attrNameLst>
                                          </p:cBhvr>
                                        </p:animRot>
                                        <p:animRot by="240000">
                                          <p:cBhvr>
                                            <p:cTn id="12" dur="340" fill="hold">
                                              <p:stCondLst>
                                                <p:cond delay="680"/>
                                              </p:stCondLst>
                                            </p:cTn>
                                            <p:tgtEl>
                                              <p:spTgt spid="5"/>
                                            </p:tgtEl>
                                            <p:attrNameLst>
                                              <p:attrName>r</p:attrName>
                                            </p:attrNameLst>
                                          </p:cBhvr>
                                        </p:animRot>
                                        <p:animRot by="-240000">
                                          <p:cBhvr>
                                            <p:cTn id="13" dur="340" fill="hold">
                                              <p:stCondLst>
                                                <p:cond delay="1020"/>
                                              </p:stCondLst>
                                            </p:cTn>
                                            <p:tgtEl>
                                              <p:spTgt spid="5"/>
                                            </p:tgtEl>
                                            <p:attrNameLst>
                                              <p:attrName>r</p:attrName>
                                            </p:attrNameLst>
                                          </p:cBhvr>
                                        </p:animRot>
                                        <p:animRot by="120000">
                                          <p:cBhvr>
                                            <p:cTn id="14" dur="340" fill="hold">
                                              <p:stCondLst>
                                                <p:cond delay="1360"/>
                                              </p:stCondLst>
                                            </p:cTn>
                                            <p:tgtEl>
                                              <p:spTgt spid="5"/>
                                            </p:tgtEl>
                                            <p:attrNameLst>
                                              <p:attrName>r</p:attrName>
                                            </p:attrNameLst>
                                          </p:cBhvr>
                                        </p:animRot>
                                      </p:childTnLst>
                                    </p:cTn>
                                  </p:par>
                                  <p:par>
                                    <p:cTn id="15" presetID="2" presetClass="entr" presetSubtype="8" fill="hold" nodeType="withEffect" p14:presetBounceEnd="30000">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14:bounceEnd="30000">
                                          <p:cBhvr additive="base">
                                            <p:cTn id="17" dur="8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18" dur="800" fill="hold"/>
                                            <p:tgtEl>
                                              <p:spTgt spid="7"/>
                                            </p:tgtEl>
                                            <p:attrNameLst>
                                              <p:attrName>ppt_y</p:attrName>
                                            </p:attrNameLst>
                                          </p:cBhvr>
                                          <p:tavLst>
                                            <p:tav tm="0">
                                              <p:val>
                                                <p:strVal val="#ppt_y"/>
                                              </p:val>
                                            </p:tav>
                                            <p:tav tm="100000">
                                              <p:val>
                                                <p:strVal val="#ppt_y"/>
                                              </p:val>
                                            </p:tav>
                                          </p:tavLst>
                                        </p:anim>
                                      </p:childTnLst>
                                    </p:cTn>
                                  </p:par>
                                  <p:par>
                                    <p:cTn id="19" presetID="6" presetClass="emph" presetSubtype="0" repeatCount="indefinite" accel="17000" decel="22000" autoRev="1" fill="hold" nodeType="withEffect">
                                      <p:stCondLst>
                                        <p:cond delay="900"/>
                                      </p:stCondLst>
                                      <p:childTnLst>
                                        <p:animScale>
                                          <p:cBhvr>
                                            <p:cTn id="20" dur="1050" fill="hold"/>
                                            <p:tgtEl>
                                              <p:spTgt spid="7"/>
                                            </p:tgtEl>
                                          </p:cBhvr>
                                          <p:by x="105000" y="105000"/>
                                        </p:animScale>
                                      </p:childTnLst>
                                    </p:cTn>
                                  </p:par>
                                  <p:par>
                                    <p:cTn id="21" presetID="2" presetClass="entr" presetSubtype="4" fill="hold" nodeType="withEffect" p14:presetBounceEnd="30000">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14:bounceEnd="30000">
                                          <p:cBhvr additive="base">
                                            <p:cTn id="23" dur="900" fill="hold"/>
                                            <p:tgtEl>
                                              <p:spTgt spid="6"/>
                                            </p:tgtEl>
                                            <p:attrNameLst>
                                              <p:attrName>ppt_x</p:attrName>
                                            </p:attrNameLst>
                                          </p:cBhvr>
                                          <p:tavLst>
                                            <p:tav tm="0">
                                              <p:val>
                                                <p:strVal val="#ppt_x"/>
                                              </p:val>
                                            </p:tav>
                                            <p:tav tm="100000">
                                              <p:val>
                                                <p:strVal val="#ppt_x"/>
                                              </p:val>
                                            </p:tav>
                                          </p:tavLst>
                                        </p:anim>
                                        <p:anim calcmode="lin" valueType="num" p14:bounceEnd="30000">
                                          <p:cBhvr additive="base">
                                            <p:cTn id="24" dur="900" fill="hold"/>
                                            <p:tgtEl>
                                              <p:spTgt spid="6"/>
                                            </p:tgtEl>
                                            <p:attrNameLst>
                                              <p:attrName>ppt_y</p:attrName>
                                            </p:attrNameLst>
                                          </p:cBhvr>
                                          <p:tavLst>
                                            <p:tav tm="0">
                                              <p:val>
                                                <p:strVal val="1+#ppt_h/2"/>
                                              </p:val>
                                            </p:tav>
                                            <p:tav tm="100000">
                                              <p:val>
                                                <p:strVal val="#ppt_y"/>
                                              </p:val>
                                            </p:tav>
                                          </p:tavLst>
                                        </p:anim>
                                      </p:childTnLst>
                                    </p:cTn>
                                  </p:par>
                                  <p:par>
                                    <p:cTn id="25" presetID="32" presetClass="emph" presetSubtype="0" repeatCount="indefinite" fill="hold" nodeType="withEffect">
                                      <p:stCondLst>
                                        <p:cond delay="900"/>
                                      </p:stCondLst>
                                      <p:childTnLst>
                                        <p:animRot by="120000">
                                          <p:cBhvr>
                                            <p:cTn id="26" dur="200" fill="hold">
                                              <p:stCondLst>
                                                <p:cond delay="0"/>
                                              </p:stCondLst>
                                            </p:cTn>
                                            <p:tgtEl>
                                              <p:spTgt spid="6"/>
                                            </p:tgtEl>
                                            <p:attrNameLst>
                                              <p:attrName>r</p:attrName>
                                            </p:attrNameLst>
                                          </p:cBhvr>
                                        </p:animRot>
                                        <p:animRot by="-240000">
                                          <p:cBhvr>
                                            <p:cTn id="27" dur="400" fill="hold">
                                              <p:stCondLst>
                                                <p:cond delay="400"/>
                                              </p:stCondLst>
                                            </p:cTn>
                                            <p:tgtEl>
                                              <p:spTgt spid="6"/>
                                            </p:tgtEl>
                                            <p:attrNameLst>
                                              <p:attrName>r</p:attrName>
                                            </p:attrNameLst>
                                          </p:cBhvr>
                                        </p:animRot>
                                        <p:animRot by="240000">
                                          <p:cBhvr>
                                            <p:cTn id="28" dur="400" fill="hold">
                                              <p:stCondLst>
                                                <p:cond delay="800"/>
                                              </p:stCondLst>
                                            </p:cTn>
                                            <p:tgtEl>
                                              <p:spTgt spid="6"/>
                                            </p:tgtEl>
                                            <p:attrNameLst>
                                              <p:attrName>r</p:attrName>
                                            </p:attrNameLst>
                                          </p:cBhvr>
                                        </p:animRot>
                                        <p:animRot by="-240000">
                                          <p:cBhvr>
                                            <p:cTn id="29" dur="400" fill="hold">
                                              <p:stCondLst>
                                                <p:cond delay="1200"/>
                                              </p:stCondLst>
                                            </p:cTn>
                                            <p:tgtEl>
                                              <p:spTgt spid="6"/>
                                            </p:tgtEl>
                                            <p:attrNameLst>
                                              <p:attrName>r</p:attrName>
                                            </p:attrNameLst>
                                          </p:cBhvr>
                                        </p:animRot>
                                        <p:animRot by="120000">
                                          <p:cBhvr>
                                            <p:cTn id="30" dur="400" fill="hold">
                                              <p:stCondLst>
                                                <p:cond delay="1600"/>
                                              </p:stCondLst>
                                            </p:cTn>
                                            <p:tgtEl>
                                              <p:spTgt spid="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box(in)">
                                          <p:cBhvr>
                                            <p:cTn id="35" dur="500"/>
                                            <p:tgtEl>
                                              <p:spTgt spid="20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056"/>
                                            </p:tgtEl>
                                            <p:attrNameLst>
                                              <p:attrName>style.visibility</p:attrName>
                                            </p:attrNameLst>
                                          </p:cBhvr>
                                          <p:to>
                                            <p:strVal val="visible"/>
                                          </p:to>
                                        </p:set>
                                        <p:animEffect transition="in" filter="dissolve">
                                          <p:cBhvr>
                                            <p:cTn id="40"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900" fill="hold"/>
                                            <p:tgtEl>
                                              <p:spTgt spid="5"/>
                                            </p:tgtEl>
                                            <p:attrNameLst>
                                              <p:attrName>ppt_x</p:attrName>
                                            </p:attrNameLst>
                                          </p:cBhvr>
                                          <p:tavLst>
                                            <p:tav tm="0">
                                              <p:val>
                                                <p:strVal val="0-#ppt_w/2"/>
                                              </p:val>
                                            </p:tav>
                                            <p:tav tm="100000">
                                              <p:val>
                                                <p:strVal val="#ppt_x"/>
                                              </p:val>
                                            </p:tav>
                                          </p:tavLst>
                                        </p:anim>
                                        <p:anim calcmode="lin" valueType="num">
                                          <p:cBhvr additive="base">
                                            <p:cTn id="8" dur="900" fill="hold"/>
                                            <p:tgtEl>
                                              <p:spTgt spid="5"/>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70" fill="hold">
                                              <p:stCondLst>
                                                <p:cond delay="0"/>
                                              </p:stCondLst>
                                            </p:cTn>
                                            <p:tgtEl>
                                              <p:spTgt spid="5"/>
                                            </p:tgtEl>
                                            <p:attrNameLst>
                                              <p:attrName>r</p:attrName>
                                            </p:attrNameLst>
                                          </p:cBhvr>
                                        </p:animRot>
                                        <p:animRot by="-240000">
                                          <p:cBhvr>
                                            <p:cTn id="11" dur="340" fill="hold">
                                              <p:stCondLst>
                                                <p:cond delay="340"/>
                                              </p:stCondLst>
                                            </p:cTn>
                                            <p:tgtEl>
                                              <p:spTgt spid="5"/>
                                            </p:tgtEl>
                                            <p:attrNameLst>
                                              <p:attrName>r</p:attrName>
                                            </p:attrNameLst>
                                          </p:cBhvr>
                                        </p:animRot>
                                        <p:animRot by="240000">
                                          <p:cBhvr>
                                            <p:cTn id="12" dur="340" fill="hold">
                                              <p:stCondLst>
                                                <p:cond delay="680"/>
                                              </p:stCondLst>
                                            </p:cTn>
                                            <p:tgtEl>
                                              <p:spTgt spid="5"/>
                                            </p:tgtEl>
                                            <p:attrNameLst>
                                              <p:attrName>r</p:attrName>
                                            </p:attrNameLst>
                                          </p:cBhvr>
                                        </p:animRot>
                                        <p:animRot by="-240000">
                                          <p:cBhvr>
                                            <p:cTn id="13" dur="340" fill="hold">
                                              <p:stCondLst>
                                                <p:cond delay="1020"/>
                                              </p:stCondLst>
                                            </p:cTn>
                                            <p:tgtEl>
                                              <p:spTgt spid="5"/>
                                            </p:tgtEl>
                                            <p:attrNameLst>
                                              <p:attrName>r</p:attrName>
                                            </p:attrNameLst>
                                          </p:cBhvr>
                                        </p:animRot>
                                        <p:animRot by="120000">
                                          <p:cBhvr>
                                            <p:cTn id="14" dur="340" fill="hold">
                                              <p:stCondLst>
                                                <p:cond delay="1360"/>
                                              </p:stCondLst>
                                            </p:cTn>
                                            <p:tgtEl>
                                              <p:spTgt spid="5"/>
                                            </p:tgtEl>
                                            <p:attrNameLst>
                                              <p:attrName>r</p:attrName>
                                            </p:attrNameLst>
                                          </p:cBhvr>
                                        </p:animRot>
                                      </p:childTnLst>
                                    </p:cTn>
                                  </p:par>
                                  <p:par>
                                    <p:cTn id="15" presetID="2" presetClass="entr" presetSubtype="8"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800" fill="hold"/>
                                            <p:tgtEl>
                                              <p:spTgt spid="7"/>
                                            </p:tgtEl>
                                            <p:attrNameLst>
                                              <p:attrName>ppt_x</p:attrName>
                                            </p:attrNameLst>
                                          </p:cBhvr>
                                          <p:tavLst>
                                            <p:tav tm="0">
                                              <p:val>
                                                <p:strVal val="0-#ppt_w/2"/>
                                              </p:val>
                                            </p:tav>
                                            <p:tav tm="100000">
                                              <p:val>
                                                <p:strVal val="#ppt_x"/>
                                              </p:val>
                                            </p:tav>
                                          </p:tavLst>
                                        </p:anim>
                                        <p:anim calcmode="lin" valueType="num">
                                          <p:cBhvr additive="base">
                                            <p:cTn id="18" dur="800" fill="hold"/>
                                            <p:tgtEl>
                                              <p:spTgt spid="7"/>
                                            </p:tgtEl>
                                            <p:attrNameLst>
                                              <p:attrName>ppt_y</p:attrName>
                                            </p:attrNameLst>
                                          </p:cBhvr>
                                          <p:tavLst>
                                            <p:tav tm="0">
                                              <p:val>
                                                <p:strVal val="#ppt_y"/>
                                              </p:val>
                                            </p:tav>
                                            <p:tav tm="100000">
                                              <p:val>
                                                <p:strVal val="#ppt_y"/>
                                              </p:val>
                                            </p:tav>
                                          </p:tavLst>
                                        </p:anim>
                                      </p:childTnLst>
                                    </p:cTn>
                                  </p:par>
                                  <p:par>
                                    <p:cTn id="19" presetID="6" presetClass="emph" presetSubtype="0" repeatCount="indefinite" accel="17000" decel="22000" autoRev="1" fill="hold" nodeType="withEffect">
                                      <p:stCondLst>
                                        <p:cond delay="900"/>
                                      </p:stCondLst>
                                      <p:childTnLst>
                                        <p:animScale>
                                          <p:cBhvr>
                                            <p:cTn id="20" dur="1050" fill="hold"/>
                                            <p:tgtEl>
                                              <p:spTgt spid="7"/>
                                            </p:tgtEl>
                                          </p:cBhvr>
                                          <p:by x="105000" y="105000"/>
                                        </p:animScale>
                                      </p:childTnLst>
                                    </p:cTn>
                                  </p:par>
                                  <p:par>
                                    <p:cTn id="21" presetID="2" presetClass="entr" presetSubtype="4" fill="hold" nodeType="withEffect">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900" fill="hold"/>
                                            <p:tgtEl>
                                              <p:spTgt spid="6"/>
                                            </p:tgtEl>
                                            <p:attrNameLst>
                                              <p:attrName>ppt_x</p:attrName>
                                            </p:attrNameLst>
                                          </p:cBhvr>
                                          <p:tavLst>
                                            <p:tav tm="0">
                                              <p:val>
                                                <p:strVal val="#ppt_x"/>
                                              </p:val>
                                            </p:tav>
                                            <p:tav tm="100000">
                                              <p:val>
                                                <p:strVal val="#ppt_x"/>
                                              </p:val>
                                            </p:tav>
                                          </p:tavLst>
                                        </p:anim>
                                        <p:anim calcmode="lin" valueType="num">
                                          <p:cBhvr additive="base">
                                            <p:cTn id="24" dur="900" fill="hold"/>
                                            <p:tgtEl>
                                              <p:spTgt spid="6"/>
                                            </p:tgtEl>
                                            <p:attrNameLst>
                                              <p:attrName>ppt_y</p:attrName>
                                            </p:attrNameLst>
                                          </p:cBhvr>
                                          <p:tavLst>
                                            <p:tav tm="0">
                                              <p:val>
                                                <p:strVal val="1+#ppt_h/2"/>
                                              </p:val>
                                            </p:tav>
                                            <p:tav tm="100000">
                                              <p:val>
                                                <p:strVal val="#ppt_y"/>
                                              </p:val>
                                            </p:tav>
                                          </p:tavLst>
                                        </p:anim>
                                      </p:childTnLst>
                                    </p:cTn>
                                  </p:par>
                                  <p:par>
                                    <p:cTn id="25" presetID="32" presetClass="emph" presetSubtype="0" repeatCount="indefinite" fill="hold" nodeType="withEffect">
                                      <p:stCondLst>
                                        <p:cond delay="900"/>
                                      </p:stCondLst>
                                      <p:childTnLst>
                                        <p:animRot by="120000">
                                          <p:cBhvr>
                                            <p:cTn id="26" dur="200" fill="hold">
                                              <p:stCondLst>
                                                <p:cond delay="0"/>
                                              </p:stCondLst>
                                            </p:cTn>
                                            <p:tgtEl>
                                              <p:spTgt spid="6"/>
                                            </p:tgtEl>
                                            <p:attrNameLst>
                                              <p:attrName>r</p:attrName>
                                            </p:attrNameLst>
                                          </p:cBhvr>
                                        </p:animRot>
                                        <p:animRot by="-240000">
                                          <p:cBhvr>
                                            <p:cTn id="27" dur="400" fill="hold">
                                              <p:stCondLst>
                                                <p:cond delay="400"/>
                                              </p:stCondLst>
                                            </p:cTn>
                                            <p:tgtEl>
                                              <p:spTgt spid="6"/>
                                            </p:tgtEl>
                                            <p:attrNameLst>
                                              <p:attrName>r</p:attrName>
                                            </p:attrNameLst>
                                          </p:cBhvr>
                                        </p:animRot>
                                        <p:animRot by="240000">
                                          <p:cBhvr>
                                            <p:cTn id="28" dur="400" fill="hold">
                                              <p:stCondLst>
                                                <p:cond delay="800"/>
                                              </p:stCondLst>
                                            </p:cTn>
                                            <p:tgtEl>
                                              <p:spTgt spid="6"/>
                                            </p:tgtEl>
                                            <p:attrNameLst>
                                              <p:attrName>r</p:attrName>
                                            </p:attrNameLst>
                                          </p:cBhvr>
                                        </p:animRot>
                                        <p:animRot by="-240000">
                                          <p:cBhvr>
                                            <p:cTn id="29" dur="400" fill="hold">
                                              <p:stCondLst>
                                                <p:cond delay="1200"/>
                                              </p:stCondLst>
                                            </p:cTn>
                                            <p:tgtEl>
                                              <p:spTgt spid="6"/>
                                            </p:tgtEl>
                                            <p:attrNameLst>
                                              <p:attrName>r</p:attrName>
                                            </p:attrNameLst>
                                          </p:cBhvr>
                                        </p:animRot>
                                        <p:animRot by="120000">
                                          <p:cBhvr>
                                            <p:cTn id="30" dur="400" fill="hold">
                                              <p:stCondLst>
                                                <p:cond delay="1600"/>
                                              </p:stCondLst>
                                            </p:cTn>
                                            <p:tgtEl>
                                              <p:spTgt spid="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box(in)">
                                          <p:cBhvr>
                                            <p:cTn id="35" dur="500"/>
                                            <p:tgtEl>
                                              <p:spTgt spid="20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056"/>
                                            </p:tgtEl>
                                            <p:attrNameLst>
                                              <p:attrName>style.visibility</p:attrName>
                                            </p:attrNameLst>
                                          </p:cBhvr>
                                          <p:to>
                                            <p:strVal val="visible"/>
                                          </p:to>
                                        </p:set>
                                        <p:animEffect transition="in" filter="dissolve">
                                          <p:cBhvr>
                                            <p:cTn id="40"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609600" y="609600"/>
            <a:ext cx="1140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indent="517525" eaLnBrk="1" hangingPunct="1">
              <a:spcBef>
                <a:spcPct val="50000"/>
              </a:spcBef>
              <a:defRPr sz="3200" b="1" i="1">
                <a:solidFill>
                  <a:srgbClr val="C000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4400" i="0" dirty="0" err="1">
                <a:latin typeface="Times New Roman" panose="02020603050405020304" pitchFamily="18" charset="0"/>
                <a:cs typeface="Times New Roman" panose="02020603050405020304" pitchFamily="18" charset="0"/>
              </a:rPr>
              <a:t>Có</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mấy</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cách</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mở</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bài</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trong</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bài</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văn</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miêu</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tả</a:t>
            </a:r>
            <a:r>
              <a:rPr lang="en-US" sz="4400" i="0" dirty="0">
                <a:latin typeface="Times New Roman" panose="02020603050405020304" pitchFamily="18" charset="0"/>
                <a:cs typeface="Times New Roman" panose="02020603050405020304" pitchFamily="18" charset="0"/>
              </a:rPr>
              <a:t>?</a:t>
            </a:r>
          </a:p>
        </p:txBody>
      </p:sp>
      <p:sp>
        <p:nvSpPr>
          <p:cNvPr id="6149" name="Text Box 5"/>
          <p:cNvSpPr txBox="1">
            <a:spLocks noChangeArrowheads="1"/>
          </p:cNvSpPr>
          <p:nvPr/>
        </p:nvSpPr>
        <p:spPr bwMode="auto">
          <a:xfrm>
            <a:off x="596900" y="1752600"/>
            <a:ext cx="11430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r>
              <a:rPr lang="en-US" sz="3600" dirty="0" err="1">
                <a:latin typeface="+mj-lt"/>
              </a:rPr>
              <a:t>Có</a:t>
            </a:r>
            <a:r>
              <a:rPr lang="en-US" sz="3600" dirty="0">
                <a:latin typeface="+mj-lt"/>
              </a:rPr>
              <a:t> </a:t>
            </a:r>
            <a:r>
              <a:rPr lang="en-US" sz="3600" dirty="0" err="1">
                <a:latin typeface="+mj-lt"/>
              </a:rPr>
              <a:t>hai</a:t>
            </a:r>
            <a:r>
              <a:rPr lang="en-US" sz="3600" dirty="0">
                <a:latin typeface="+mj-lt"/>
              </a:rPr>
              <a:t> </a:t>
            </a:r>
            <a:r>
              <a:rPr lang="en-US" sz="3600" dirty="0" err="1">
                <a:latin typeface="+mj-lt"/>
              </a:rPr>
              <a:t>cách</a:t>
            </a:r>
            <a:r>
              <a:rPr lang="en-US" sz="3600" dirty="0">
                <a:latin typeface="+mj-lt"/>
              </a:rPr>
              <a:t> </a:t>
            </a:r>
            <a:r>
              <a:rPr lang="en-US" sz="3600" dirty="0" err="1">
                <a:latin typeface="+mj-lt"/>
              </a:rPr>
              <a:t>mở</a:t>
            </a:r>
            <a:r>
              <a:rPr lang="en-US" sz="3600" dirty="0">
                <a:latin typeface="+mj-lt"/>
              </a:rPr>
              <a:t> </a:t>
            </a:r>
            <a:r>
              <a:rPr lang="en-US" sz="3600" dirty="0" err="1">
                <a:latin typeface="+mj-lt"/>
              </a:rPr>
              <a:t>bài</a:t>
            </a:r>
            <a:r>
              <a:rPr lang="en-US" sz="3600" dirty="0">
                <a:latin typeface="+mj-lt"/>
              </a:rPr>
              <a:t> </a:t>
            </a:r>
            <a:r>
              <a:rPr lang="en-US" sz="3600" dirty="0" err="1">
                <a:latin typeface="+mj-lt"/>
              </a:rPr>
              <a:t>trong</a:t>
            </a:r>
            <a:r>
              <a:rPr lang="en-US" sz="3600" dirty="0">
                <a:latin typeface="+mj-lt"/>
              </a:rPr>
              <a:t> </a:t>
            </a:r>
            <a:r>
              <a:rPr lang="en-US" sz="3600" dirty="0" err="1">
                <a:latin typeface="+mj-lt"/>
              </a:rPr>
              <a:t>bài</a:t>
            </a:r>
            <a:r>
              <a:rPr lang="en-US" sz="3600" dirty="0">
                <a:latin typeface="+mj-lt"/>
              </a:rPr>
              <a:t> </a:t>
            </a:r>
            <a:r>
              <a:rPr lang="en-US" sz="3600" dirty="0" err="1">
                <a:latin typeface="+mj-lt"/>
              </a:rPr>
              <a:t>văn</a:t>
            </a:r>
            <a:r>
              <a:rPr lang="en-US" sz="3600" dirty="0">
                <a:latin typeface="+mj-lt"/>
              </a:rPr>
              <a:t> </a:t>
            </a:r>
            <a:r>
              <a:rPr lang="en-US" sz="3600" dirty="0" err="1">
                <a:latin typeface="+mj-lt"/>
              </a:rPr>
              <a:t>miêu</a:t>
            </a:r>
            <a:r>
              <a:rPr lang="en-US" sz="3600" dirty="0">
                <a:latin typeface="+mj-lt"/>
              </a:rPr>
              <a:t> </a:t>
            </a:r>
            <a:r>
              <a:rPr lang="en-US" sz="3600" dirty="0" err="1">
                <a:latin typeface="+mj-lt"/>
              </a:rPr>
              <a:t>tả</a:t>
            </a:r>
            <a:r>
              <a:rPr lang="en-US" sz="3600" dirty="0">
                <a:latin typeface="+mj-lt"/>
              </a:rPr>
              <a:t> </a:t>
            </a:r>
            <a:r>
              <a:rPr lang="en-US" sz="3600" dirty="0" err="1">
                <a:latin typeface="+mj-lt"/>
              </a:rPr>
              <a:t>là</a:t>
            </a:r>
            <a:r>
              <a:rPr lang="en-US" sz="3600" dirty="0">
                <a:latin typeface="+mj-lt"/>
              </a:rPr>
              <a:t>:</a:t>
            </a:r>
          </a:p>
          <a:p>
            <a:pPr marL="0" indent="285750" eaLnBrk="1" hangingPunct="1">
              <a:spcBef>
                <a:spcPct val="50000"/>
              </a:spcBef>
            </a:pPr>
            <a:r>
              <a:rPr lang="en-US" altLang="en-US" sz="3600" b="1" i="1" dirty="0">
                <a:latin typeface="+mj-lt"/>
              </a:rPr>
              <a:t>1. </a:t>
            </a:r>
            <a:r>
              <a:rPr lang="en-US" altLang="en-US" sz="3600" b="1" i="1" dirty="0" err="1">
                <a:latin typeface="+mj-lt"/>
              </a:rPr>
              <a:t>Mở</a:t>
            </a:r>
            <a:r>
              <a:rPr lang="en-US" altLang="en-US" sz="3600" b="1" i="1" dirty="0">
                <a:latin typeface="+mj-lt"/>
              </a:rPr>
              <a:t> </a:t>
            </a:r>
            <a:r>
              <a:rPr lang="en-US" altLang="en-US" sz="3600" b="1" i="1" dirty="0" err="1">
                <a:latin typeface="+mj-lt"/>
              </a:rPr>
              <a:t>bài</a:t>
            </a:r>
            <a:r>
              <a:rPr lang="en-US" altLang="en-US" sz="3600" b="1" i="1" dirty="0">
                <a:latin typeface="+mj-lt"/>
              </a:rPr>
              <a:t> </a:t>
            </a:r>
            <a:r>
              <a:rPr lang="en-US" altLang="en-US" sz="3600" b="1" i="1" dirty="0" err="1">
                <a:latin typeface="+mj-lt"/>
              </a:rPr>
              <a:t>trực</a:t>
            </a:r>
            <a:r>
              <a:rPr lang="en-US" altLang="en-US" sz="3600" b="1" i="1" dirty="0">
                <a:latin typeface="+mj-lt"/>
              </a:rPr>
              <a:t> </a:t>
            </a:r>
            <a:r>
              <a:rPr lang="en-US" altLang="en-US" sz="3600" b="1" i="1" dirty="0" err="1">
                <a:latin typeface="+mj-lt"/>
              </a:rPr>
              <a:t>tiếp</a:t>
            </a:r>
            <a:r>
              <a:rPr lang="en-US" altLang="en-US" sz="3600" b="1" i="1" dirty="0">
                <a:latin typeface="+mj-lt"/>
              </a:rPr>
              <a:t>: </a:t>
            </a:r>
            <a:r>
              <a:rPr lang="en-US" altLang="en-US" sz="3600" dirty="0" err="1">
                <a:latin typeface="+mj-lt"/>
                <a:cs typeface="Times New Roman" panose="02020603050405020304" pitchFamily="18" charset="0"/>
              </a:rPr>
              <a:t>giới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thiệu</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ngay</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vào</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đối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tượng</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cần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tả</a:t>
            </a:r>
            <a:r>
              <a:rPr lang="en-US" altLang="en-US" sz="3600" dirty="0">
                <a:latin typeface="+mj-lt"/>
                <a:cs typeface="Times New Roman" panose="02020603050405020304" pitchFamily="18" charset="0"/>
              </a:rPr>
              <a:t>.</a:t>
            </a:r>
          </a:p>
          <a:p>
            <a:pPr marL="0" indent="285750" eaLnBrk="1" hangingPunct="1">
              <a:spcBef>
                <a:spcPct val="50000"/>
              </a:spcBef>
            </a:pPr>
            <a:r>
              <a:rPr lang="en-US" altLang="en-US" sz="3600" b="1" i="1" dirty="0">
                <a:latin typeface="+mj-lt"/>
                <a:cs typeface="Times New Roman" panose="02020603050405020304" pitchFamily="18" charset="0"/>
              </a:rPr>
              <a:t>2. </a:t>
            </a:r>
            <a:r>
              <a:rPr lang="en-US" altLang="en-US" sz="3600" b="1" i="1" dirty="0" err="1">
                <a:latin typeface="+mj-lt"/>
                <a:cs typeface="Times New Roman" panose="02020603050405020304" pitchFamily="18" charset="0"/>
              </a:rPr>
              <a:t>Mở</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bài</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gián</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tiếp</a:t>
            </a:r>
            <a:r>
              <a:rPr lang="en-US" altLang="en-US" sz="3600" b="1" i="1" dirty="0">
                <a:latin typeface="+mj-lt"/>
                <a:cs typeface="Times New Roman" panose="02020603050405020304" pitchFamily="18" charset="0"/>
              </a:rPr>
              <a:t>: </a:t>
            </a:r>
            <a:r>
              <a:rPr lang="en-US" altLang="en-US" sz="3600" dirty="0" err="1">
                <a:latin typeface="+mj-lt"/>
                <a:cs typeface="Times New Roman" panose="02020603050405020304" pitchFamily="18" charset="0"/>
              </a:rPr>
              <a:t>nói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chuyện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khác</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để</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dẫn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dắt</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giới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thiệu</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vào</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đối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tượng</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cần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tả</a:t>
            </a:r>
            <a:r>
              <a:rPr lang="en-US" altLang="en-US" sz="3600" dirty="0">
                <a:latin typeface="+mj-lt"/>
                <a:cs typeface="Times New Roman" panose="02020603050405020304" pitchFamily="18" charset="0"/>
              </a:rPr>
              <a:t>.</a:t>
            </a:r>
          </a:p>
        </p:txBody>
      </p:sp>
      <p:pic>
        <p:nvPicPr>
          <p:cNvPr id="4" name="Picture 3">
            <a:extLst>
              <a:ext uri="{FF2B5EF4-FFF2-40B4-BE49-F238E27FC236}">
                <a16:creationId xmlns:a16="http://schemas.microsoft.com/office/drawing/2014/main" id="{C6747110-A9F2-4EB4-B081-0CB111ABCB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4500" b="54800" l="46936" r="62706">
                        <a14:foregroundMark x1="55680" y1="44867" x2="55680" y2="44867"/>
                        <a14:foregroundMark x1="55531" y1="44500" x2="55531" y2="44500"/>
                      </a14:backgroundRemoval>
                    </a14:imgEffect>
                  </a14:imgLayer>
                </a14:imgProps>
              </a:ext>
              <a:ext uri="{28A0092B-C50C-407E-A947-70E740481C1C}">
                <a14:useLocalDpi xmlns:a14="http://schemas.microsoft.com/office/drawing/2010/main" val="0"/>
              </a:ext>
            </a:extLst>
          </a:blip>
          <a:srcRect l="45018" t="43957" r="35168" b="43957"/>
          <a:stretch/>
        </p:blipFill>
        <p:spPr>
          <a:xfrm>
            <a:off x="4215" y="5105400"/>
            <a:ext cx="1391930" cy="1903638"/>
          </a:xfrm>
          <a:prstGeom prst="rect">
            <a:avLst/>
          </a:prstGeom>
          <a:effectLst>
            <a:outerShdw blurRad="50800" dist="38100" dir="13500000" algn="br" rotWithShape="0">
              <a:prstClr val="black">
                <a:alpha val="40000"/>
              </a:prstClr>
            </a:outerShdw>
          </a:effectLst>
        </p:spPr>
      </p:pic>
      <p:pic>
        <p:nvPicPr>
          <p:cNvPr id="5" name="Picture 4">
            <a:extLst>
              <a:ext uri="{FF2B5EF4-FFF2-40B4-BE49-F238E27FC236}">
                <a16:creationId xmlns:a16="http://schemas.microsoft.com/office/drawing/2014/main" id="{BBDB6F49-9E18-48D1-B588-638DCFE7E4C9}"/>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50700" b="64400" l="21226" r="46936">
                        <a14:foregroundMark x1="22646" y1="54600" x2="22646" y2="54600"/>
                        <a14:foregroundMark x1="21300" y1="54667" x2="21300" y2="54667"/>
                        <a14:foregroundMark x1="37145" y1="64400" x2="37145" y2="64400"/>
                      </a14:backgroundRemoval>
                    </a14:imgEffect>
                  </a14:imgLayer>
                </a14:imgProps>
              </a:ext>
              <a:ext uri="{28A0092B-C50C-407E-A947-70E740481C1C}">
                <a14:useLocalDpi xmlns:a14="http://schemas.microsoft.com/office/drawing/2010/main" val="0"/>
              </a:ext>
            </a:extLst>
          </a:blip>
          <a:srcRect l="21032" t="49111" r="50000" b="34501"/>
          <a:stretch/>
        </p:blipFill>
        <p:spPr>
          <a:xfrm>
            <a:off x="1849948" y="4874818"/>
            <a:ext cx="1543493" cy="1957782"/>
          </a:xfrm>
          <a:prstGeom prst="rect">
            <a:avLst/>
          </a:prstGeom>
          <a:effectLst>
            <a:outerShdw blurRad="50800" dist="38100" dir="13500000" algn="br" rotWithShape="0">
              <a:prstClr val="black">
                <a:alpha val="40000"/>
              </a:prstClr>
            </a:outerShdw>
          </a:effectLst>
        </p:spPr>
      </p:pic>
      <p:pic>
        <p:nvPicPr>
          <p:cNvPr id="6" name="Picture 5">
            <a:extLst>
              <a:ext uri="{FF2B5EF4-FFF2-40B4-BE49-F238E27FC236}">
                <a16:creationId xmlns:a16="http://schemas.microsoft.com/office/drawing/2014/main" id="{570B55FA-28E1-40D6-BA9D-BD690D3A1156}"/>
              </a:ext>
            </a:extLst>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57767" b="76800" l="46114" r="66966">
                        <a14:foregroundMark x1="52167" y1="59367" x2="52167" y2="59367"/>
                        <a14:foregroundMark x1="54559" y1="58367" x2="54559" y2="58367"/>
                        <a14:foregroundMark x1="55082" y1="58200" x2="55082" y2="58200"/>
                        <a14:foregroundMark x1="55082" y1="58200" x2="55082" y2="58200"/>
                        <a14:foregroundMark x1="63229" y1="76800" x2="63229" y2="76800"/>
                        <a14:foregroundMark x1="62182" y1="67400" x2="62182" y2="67400"/>
                        <a14:foregroundMark x1="61211" y1="63433" x2="61211" y2="63433"/>
                        <a14:foregroundMark x1="51719" y1="59667" x2="51719" y2="59667"/>
                        <a14:foregroundMark x1="50747" y1="61767" x2="50747" y2="61767"/>
                        <a14:foregroundMark x1="60762" y1="60500" x2="60762" y2="60500"/>
                        <a14:foregroundMark x1="62182" y1="69800" x2="62182" y2="69800"/>
                        <a14:foregroundMark x1="50972" y1="69267" x2="50972" y2="69267"/>
                        <a14:foregroundMark x1="51196" y1="69067" x2="51196" y2="69067"/>
                        <a14:foregroundMark x1="50972" y1="72233" x2="50972" y2="72233"/>
                        <a14:foregroundMark x1="61958" y1="72667" x2="61958" y2="72667"/>
                        <a14:foregroundMark x1="56353" y1="58200" x2="56353" y2="58200"/>
                        <a14:foregroundMark x1="53961" y1="58100" x2="53961" y2="58100"/>
                        <a14:foregroundMark x1="55232" y1="57767" x2="55232" y2="57767"/>
                      </a14:backgroundRemoval>
                    </a14:imgEffect>
                  </a14:imgLayer>
                </a14:imgProps>
              </a:ext>
              <a:ext uri="{28A0092B-C50C-407E-A947-70E740481C1C}">
                <a14:useLocalDpi xmlns:a14="http://schemas.microsoft.com/office/drawing/2010/main" val="0"/>
              </a:ext>
            </a:extLst>
          </a:blip>
          <a:srcRect l="43627" t="56432" r="30302" b="21037"/>
          <a:stretch/>
        </p:blipFill>
        <p:spPr>
          <a:xfrm>
            <a:off x="942341" y="4645172"/>
            <a:ext cx="1135137" cy="2199447"/>
          </a:xfrm>
          <a:prstGeom prst="rect">
            <a:avLst/>
          </a:prstGeom>
          <a:effectLst>
            <a:outerShdw blurRad="50800" dist="38100" dir="13500000" algn="br" rotWithShape="0">
              <a:prstClr val="black">
                <a:alpha val="40000"/>
              </a:prstClr>
            </a:outerShdw>
          </a:effectLst>
        </p:spPr>
      </p:pic>
      <p:pic>
        <p:nvPicPr>
          <p:cNvPr id="7" name="Picture 6">
            <a:extLst>
              <a:ext uri="{FF2B5EF4-FFF2-40B4-BE49-F238E27FC236}">
                <a16:creationId xmlns:a16="http://schemas.microsoft.com/office/drawing/2014/main" id="{3744B118-B9FD-4BD8-9E20-29F7BE436362}"/>
              </a:ext>
            </a:extLst>
          </p:cNvPr>
          <p:cNvPicPr>
            <a:picLocks noChangeAspect="1"/>
          </p:cNvPicPr>
          <p:nvPr/>
        </p:nvPicPr>
        <p:blipFill rotWithShape="1">
          <a:blip r:embed="rId8" cstate="print">
            <a:extLst>
              <a:ext uri="{BEBA8EAE-BF5A-486C-A8C5-ECC9F3942E4B}">
                <a14:imgProps xmlns:a14="http://schemas.microsoft.com/office/drawing/2010/main">
                  <a14:imgLayer r:embed="rId5">
                    <a14:imgEffect>
                      <a14:backgroundRemoval t="62600" b="76233" l="69806" r="94993">
                        <a14:foregroundMark x1="78326" y1="62600" x2="80568" y2="62733"/>
                        <a14:foregroundMark x1="78401" y1="73467" x2="81315" y2="73467"/>
                        <a14:foregroundMark x1="80419" y1="76200" x2="84529" y2="76233"/>
                      </a14:backgroundRemoval>
                    </a14:imgEffect>
                  </a14:imgLayer>
                </a14:imgProps>
              </a:ext>
              <a:ext uri="{28A0092B-C50C-407E-A947-70E740481C1C}">
                <a14:useLocalDpi xmlns:a14="http://schemas.microsoft.com/office/drawing/2010/main" val="0"/>
              </a:ext>
            </a:extLst>
          </a:blip>
          <a:srcRect l="69377" t="61085" r="1720" b="23343"/>
          <a:stretch/>
        </p:blipFill>
        <p:spPr>
          <a:xfrm>
            <a:off x="9712235" y="4857271"/>
            <a:ext cx="1467915" cy="1891251"/>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40A13D6E-5BC4-4C19-B3A7-E4C427811E2C}"/>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16600" b="36000" l="76457" r="95665">
                        <a14:foregroundMark x1="85800" y1="16600" x2="85800" y2="16600"/>
                      </a14:backgroundRemoval>
                    </a14:imgEffect>
                  </a14:imgLayer>
                </a14:imgProps>
              </a:ext>
              <a:ext uri="{28A0092B-C50C-407E-A947-70E740481C1C}">
                <a14:useLocalDpi xmlns:a14="http://schemas.microsoft.com/office/drawing/2010/main" val="0"/>
              </a:ext>
            </a:extLst>
          </a:blip>
          <a:srcRect l="74083" t="14388" r="1918" b="61587"/>
          <a:stretch/>
        </p:blipFill>
        <p:spPr>
          <a:xfrm flipH="1">
            <a:off x="10619842" y="3886200"/>
            <a:ext cx="1467915" cy="3294863"/>
          </a:xfrm>
          <a:prstGeom prst="rect">
            <a:avLst/>
          </a:prstGeom>
          <a:effectLst>
            <a:outerShdw blurRad="63500" sx="102000" sy="102000" algn="ctr" rotWithShape="0">
              <a:prstClr val="black">
                <a:alpha val="40000"/>
              </a:prstClr>
            </a:outerShdw>
          </a:effectLst>
        </p:spPr>
      </p:pic>
    </p:spTree>
    <p:custDataLst>
      <p:tags r:id="rId1"/>
    </p:custDataLst>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8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6" presetClass="emph" presetSubtype="0" repeatCount="indefinite" accel="17000" decel="22000" autoRev="1" fill="hold" nodeType="withEffect">
                                      <p:stCondLst>
                                        <p:cond delay="400"/>
                                      </p:stCondLst>
                                      <p:childTnLst>
                                        <p:animScale>
                                          <p:cBhvr>
                                            <p:cTn id="10" dur="1050" fill="hold"/>
                                            <p:tgtEl>
                                              <p:spTgt spid="7"/>
                                            </p:tgtEl>
                                          </p:cBhvr>
                                          <p:by x="105000" y="105000"/>
                                        </p:animScale>
                                      </p:childTnLst>
                                    </p:cTn>
                                  </p:par>
                                  <p:par>
                                    <p:cTn id="11" presetID="2" presetClass="entr" presetSubtype="8" fill="hold" nodeType="withEffect" p14:presetBounceEnd="30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30000">
                                          <p:cBhvr additive="base">
                                            <p:cTn id="13" dur="8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14" dur="800" fill="hold"/>
                                            <p:tgtEl>
                                              <p:spTgt spid="8"/>
                                            </p:tgtEl>
                                            <p:attrNameLst>
                                              <p:attrName>ppt_y</p:attrName>
                                            </p:attrNameLst>
                                          </p:cBhvr>
                                          <p:tavLst>
                                            <p:tav tm="0">
                                              <p:val>
                                                <p:strVal val="#ppt_y"/>
                                              </p:val>
                                            </p:tav>
                                            <p:tav tm="100000">
                                              <p:val>
                                                <p:strVal val="#ppt_y"/>
                                              </p:val>
                                            </p:tav>
                                          </p:tavLst>
                                        </p:anim>
                                      </p:childTnLst>
                                    </p:cTn>
                                  </p:par>
                                  <p:par>
                                    <p:cTn id="15" presetID="6" presetClass="emph" presetSubtype="0" repeatCount="indefinite" accel="17000" decel="22000" autoRev="1" fill="hold" nodeType="withEffect">
                                      <p:stCondLst>
                                        <p:cond delay="400"/>
                                      </p:stCondLst>
                                      <p:childTnLst>
                                        <p:animScale>
                                          <p:cBhvr>
                                            <p:cTn id="16" dur="1050" fill="hold"/>
                                            <p:tgtEl>
                                              <p:spTgt spid="8"/>
                                            </p:tgtEl>
                                          </p:cBhvr>
                                          <p:by x="105000" y="105000"/>
                                        </p:animScale>
                                      </p:childTnLst>
                                    </p:cTn>
                                  </p:par>
                                  <p:par>
                                    <p:cTn id="17" presetID="2" presetClass="entr" presetSubtype="8" fill="hold" nodeType="withEffect" p14:presetBounceEnd="30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30000">
                                          <p:cBhvr additive="base">
                                            <p:cTn id="19" dur="8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20" dur="800" fill="hold"/>
                                            <p:tgtEl>
                                              <p:spTgt spid="5"/>
                                            </p:tgtEl>
                                            <p:attrNameLst>
                                              <p:attrName>ppt_y</p:attrName>
                                            </p:attrNameLst>
                                          </p:cBhvr>
                                          <p:tavLst>
                                            <p:tav tm="0">
                                              <p:val>
                                                <p:strVal val="#ppt_y"/>
                                              </p:val>
                                            </p:tav>
                                            <p:tav tm="100000">
                                              <p:val>
                                                <p:strVal val="#ppt_y"/>
                                              </p:val>
                                            </p:tav>
                                          </p:tavLst>
                                        </p:anim>
                                      </p:childTnLst>
                                    </p:cTn>
                                  </p:par>
                                  <p:par>
                                    <p:cTn id="21" presetID="6" presetClass="emph" presetSubtype="0" repeatCount="indefinite" accel="17000" decel="22000" autoRev="1" fill="hold" nodeType="withEffect">
                                      <p:stCondLst>
                                        <p:cond delay="400"/>
                                      </p:stCondLst>
                                      <p:childTnLst>
                                        <p:animScale>
                                          <p:cBhvr>
                                            <p:cTn id="22" dur="1050" fill="hold"/>
                                            <p:tgtEl>
                                              <p:spTgt spid="5"/>
                                            </p:tgtEl>
                                          </p:cBhvr>
                                          <p:by x="105000" y="105000"/>
                                        </p:animScale>
                                      </p:childTnLst>
                                    </p:cTn>
                                  </p:par>
                                  <p:par>
                                    <p:cTn id="23" presetID="2" presetClass="entr" presetSubtype="8" fill="hold" nodeType="withEffect" p14:presetBounceEnd="30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30000">
                                          <p:cBhvr additive="base">
                                            <p:cTn id="25" dur="8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26" dur="800" fill="hold"/>
                                            <p:tgtEl>
                                              <p:spTgt spid="6"/>
                                            </p:tgtEl>
                                            <p:attrNameLst>
                                              <p:attrName>ppt_y</p:attrName>
                                            </p:attrNameLst>
                                          </p:cBhvr>
                                          <p:tavLst>
                                            <p:tav tm="0">
                                              <p:val>
                                                <p:strVal val="#ppt_y"/>
                                              </p:val>
                                            </p:tav>
                                            <p:tav tm="100000">
                                              <p:val>
                                                <p:strVal val="#ppt_y"/>
                                              </p:val>
                                            </p:tav>
                                          </p:tavLst>
                                        </p:anim>
                                      </p:childTnLst>
                                    </p:cTn>
                                  </p:par>
                                  <p:par>
                                    <p:cTn id="27" presetID="6" presetClass="emph" presetSubtype="0" repeatCount="indefinite" accel="17000" decel="22000" autoRev="1" fill="hold" nodeType="withEffect">
                                      <p:stCondLst>
                                        <p:cond delay="400"/>
                                      </p:stCondLst>
                                      <p:childTnLst>
                                        <p:animScale>
                                          <p:cBhvr>
                                            <p:cTn id="28" dur="1050" fill="hold"/>
                                            <p:tgtEl>
                                              <p:spTgt spid="6"/>
                                            </p:tgtEl>
                                          </p:cBhvr>
                                          <p:by x="105000" y="105000"/>
                                        </p:animScale>
                                      </p:childTnLst>
                                    </p:cTn>
                                  </p:par>
                                  <p:par>
                                    <p:cTn id="29" presetID="2" presetClass="entr" presetSubtype="8" fill="hold" nodeType="withEffect" p14:presetBounceEnd="30000">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14:bounceEnd="30000">
                                          <p:cBhvr additive="base">
                                            <p:cTn id="31" dur="800" fill="hold"/>
                                            <p:tgtEl>
                                              <p:spTgt spid="4"/>
                                            </p:tgtEl>
                                            <p:attrNameLst>
                                              <p:attrName>ppt_x</p:attrName>
                                            </p:attrNameLst>
                                          </p:cBhvr>
                                          <p:tavLst>
                                            <p:tav tm="0">
                                              <p:val>
                                                <p:strVal val="0-#ppt_w/2"/>
                                              </p:val>
                                            </p:tav>
                                            <p:tav tm="100000">
                                              <p:val>
                                                <p:strVal val="#ppt_x"/>
                                              </p:val>
                                            </p:tav>
                                          </p:tavLst>
                                        </p:anim>
                                        <p:anim calcmode="lin" valueType="num" p14:bounceEnd="30000">
                                          <p:cBhvr additive="base">
                                            <p:cTn id="32" dur="800" fill="hold"/>
                                            <p:tgtEl>
                                              <p:spTgt spid="4"/>
                                            </p:tgtEl>
                                            <p:attrNameLst>
                                              <p:attrName>ppt_y</p:attrName>
                                            </p:attrNameLst>
                                          </p:cBhvr>
                                          <p:tavLst>
                                            <p:tav tm="0">
                                              <p:val>
                                                <p:strVal val="#ppt_y"/>
                                              </p:val>
                                            </p:tav>
                                            <p:tav tm="100000">
                                              <p:val>
                                                <p:strVal val="#ppt_y"/>
                                              </p:val>
                                            </p:tav>
                                          </p:tavLst>
                                        </p:anim>
                                      </p:childTnLst>
                                    </p:cTn>
                                  </p:par>
                                  <p:par>
                                    <p:cTn id="33" presetID="6" presetClass="emph" presetSubtype="0" repeatCount="indefinite" accel="17000" decel="22000" autoRev="1" fill="hold" nodeType="withEffect">
                                      <p:stCondLst>
                                        <p:cond delay="400"/>
                                      </p:stCondLst>
                                      <p:childTnLst>
                                        <p:animScale>
                                          <p:cBhvr>
                                            <p:cTn id="34" dur="1050" fill="hold"/>
                                            <p:tgtEl>
                                              <p:spTgt spid="4"/>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box(in)">
                                          <p:cBhvr>
                                            <p:cTn id="39" dur="500"/>
                                            <p:tgtEl>
                                              <p:spTgt spid="61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149"/>
                                            </p:tgtEl>
                                            <p:attrNameLst>
                                              <p:attrName>style.visibility</p:attrName>
                                            </p:attrNameLst>
                                          </p:cBhvr>
                                          <p:to>
                                            <p:strVal val="visible"/>
                                          </p:to>
                                        </p:set>
                                        <p:animEffect transition="in" filter="dissolve">
                                          <p:cBhvr>
                                            <p:cTn id="4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6" presetClass="emph" presetSubtype="0" repeatCount="indefinite" accel="17000" decel="22000" autoRev="1" fill="hold" nodeType="withEffect">
                                      <p:stCondLst>
                                        <p:cond delay="400"/>
                                      </p:stCondLst>
                                      <p:childTnLst>
                                        <p:animScale>
                                          <p:cBhvr>
                                            <p:cTn id="10" dur="1050" fill="hold"/>
                                            <p:tgtEl>
                                              <p:spTgt spid="7"/>
                                            </p:tgtEl>
                                          </p:cBhvr>
                                          <p:by x="105000" y="105000"/>
                                        </p:animScale>
                                      </p:childTnLst>
                                    </p:cTn>
                                  </p:par>
                                  <p:par>
                                    <p:cTn id="11" presetID="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 fill="hold"/>
                                            <p:tgtEl>
                                              <p:spTgt spid="8"/>
                                            </p:tgtEl>
                                            <p:attrNameLst>
                                              <p:attrName>ppt_x</p:attrName>
                                            </p:attrNameLst>
                                          </p:cBhvr>
                                          <p:tavLst>
                                            <p:tav tm="0">
                                              <p:val>
                                                <p:strVal val="0-#ppt_w/2"/>
                                              </p:val>
                                            </p:tav>
                                            <p:tav tm="100000">
                                              <p:val>
                                                <p:strVal val="#ppt_x"/>
                                              </p:val>
                                            </p:tav>
                                          </p:tavLst>
                                        </p:anim>
                                        <p:anim calcmode="lin" valueType="num">
                                          <p:cBhvr additive="base">
                                            <p:cTn id="14" dur="800" fill="hold"/>
                                            <p:tgtEl>
                                              <p:spTgt spid="8"/>
                                            </p:tgtEl>
                                            <p:attrNameLst>
                                              <p:attrName>ppt_y</p:attrName>
                                            </p:attrNameLst>
                                          </p:cBhvr>
                                          <p:tavLst>
                                            <p:tav tm="0">
                                              <p:val>
                                                <p:strVal val="#ppt_y"/>
                                              </p:val>
                                            </p:tav>
                                            <p:tav tm="100000">
                                              <p:val>
                                                <p:strVal val="#ppt_y"/>
                                              </p:val>
                                            </p:tav>
                                          </p:tavLst>
                                        </p:anim>
                                      </p:childTnLst>
                                    </p:cTn>
                                  </p:par>
                                  <p:par>
                                    <p:cTn id="15" presetID="6" presetClass="emph" presetSubtype="0" repeatCount="indefinite" accel="17000" decel="22000" autoRev="1" fill="hold" nodeType="withEffect">
                                      <p:stCondLst>
                                        <p:cond delay="400"/>
                                      </p:stCondLst>
                                      <p:childTnLst>
                                        <p:animScale>
                                          <p:cBhvr>
                                            <p:cTn id="16" dur="1050" fill="hold"/>
                                            <p:tgtEl>
                                              <p:spTgt spid="8"/>
                                            </p:tgtEl>
                                          </p:cBhvr>
                                          <p:by x="105000" y="105000"/>
                                        </p:animScale>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800" fill="hold"/>
                                            <p:tgtEl>
                                              <p:spTgt spid="5"/>
                                            </p:tgtEl>
                                            <p:attrNameLst>
                                              <p:attrName>ppt_x</p:attrName>
                                            </p:attrNameLst>
                                          </p:cBhvr>
                                          <p:tavLst>
                                            <p:tav tm="0">
                                              <p:val>
                                                <p:strVal val="0-#ppt_w/2"/>
                                              </p:val>
                                            </p:tav>
                                            <p:tav tm="100000">
                                              <p:val>
                                                <p:strVal val="#ppt_x"/>
                                              </p:val>
                                            </p:tav>
                                          </p:tavLst>
                                        </p:anim>
                                        <p:anim calcmode="lin" valueType="num">
                                          <p:cBhvr additive="base">
                                            <p:cTn id="20" dur="800" fill="hold"/>
                                            <p:tgtEl>
                                              <p:spTgt spid="5"/>
                                            </p:tgtEl>
                                            <p:attrNameLst>
                                              <p:attrName>ppt_y</p:attrName>
                                            </p:attrNameLst>
                                          </p:cBhvr>
                                          <p:tavLst>
                                            <p:tav tm="0">
                                              <p:val>
                                                <p:strVal val="#ppt_y"/>
                                              </p:val>
                                            </p:tav>
                                            <p:tav tm="100000">
                                              <p:val>
                                                <p:strVal val="#ppt_y"/>
                                              </p:val>
                                            </p:tav>
                                          </p:tavLst>
                                        </p:anim>
                                      </p:childTnLst>
                                    </p:cTn>
                                  </p:par>
                                  <p:par>
                                    <p:cTn id="21" presetID="6" presetClass="emph" presetSubtype="0" repeatCount="indefinite" accel="17000" decel="22000" autoRev="1" fill="hold" nodeType="withEffect">
                                      <p:stCondLst>
                                        <p:cond delay="400"/>
                                      </p:stCondLst>
                                      <p:childTnLst>
                                        <p:animScale>
                                          <p:cBhvr>
                                            <p:cTn id="22" dur="1050" fill="hold"/>
                                            <p:tgtEl>
                                              <p:spTgt spid="5"/>
                                            </p:tgtEl>
                                          </p:cBhvr>
                                          <p:by x="105000" y="105000"/>
                                        </p:animScale>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800" fill="hold"/>
                                            <p:tgtEl>
                                              <p:spTgt spid="6"/>
                                            </p:tgtEl>
                                            <p:attrNameLst>
                                              <p:attrName>ppt_x</p:attrName>
                                            </p:attrNameLst>
                                          </p:cBhvr>
                                          <p:tavLst>
                                            <p:tav tm="0">
                                              <p:val>
                                                <p:strVal val="0-#ppt_w/2"/>
                                              </p:val>
                                            </p:tav>
                                            <p:tav tm="100000">
                                              <p:val>
                                                <p:strVal val="#ppt_x"/>
                                              </p:val>
                                            </p:tav>
                                          </p:tavLst>
                                        </p:anim>
                                        <p:anim calcmode="lin" valueType="num">
                                          <p:cBhvr additive="base">
                                            <p:cTn id="26" dur="800" fill="hold"/>
                                            <p:tgtEl>
                                              <p:spTgt spid="6"/>
                                            </p:tgtEl>
                                            <p:attrNameLst>
                                              <p:attrName>ppt_y</p:attrName>
                                            </p:attrNameLst>
                                          </p:cBhvr>
                                          <p:tavLst>
                                            <p:tav tm="0">
                                              <p:val>
                                                <p:strVal val="#ppt_y"/>
                                              </p:val>
                                            </p:tav>
                                            <p:tav tm="100000">
                                              <p:val>
                                                <p:strVal val="#ppt_y"/>
                                              </p:val>
                                            </p:tav>
                                          </p:tavLst>
                                        </p:anim>
                                      </p:childTnLst>
                                    </p:cTn>
                                  </p:par>
                                  <p:par>
                                    <p:cTn id="27" presetID="6" presetClass="emph" presetSubtype="0" repeatCount="indefinite" accel="17000" decel="22000" autoRev="1" fill="hold" nodeType="withEffect">
                                      <p:stCondLst>
                                        <p:cond delay="400"/>
                                      </p:stCondLst>
                                      <p:childTnLst>
                                        <p:animScale>
                                          <p:cBhvr>
                                            <p:cTn id="28" dur="1050" fill="hold"/>
                                            <p:tgtEl>
                                              <p:spTgt spid="6"/>
                                            </p:tgtEl>
                                          </p:cBhvr>
                                          <p:by x="105000" y="105000"/>
                                        </p:animScale>
                                      </p:childTnLst>
                                    </p:cTn>
                                  </p:par>
                                  <p:par>
                                    <p:cTn id="29" presetID="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800" fill="hold"/>
                                            <p:tgtEl>
                                              <p:spTgt spid="4"/>
                                            </p:tgtEl>
                                            <p:attrNameLst>
                                              <p:attrName>ppt_x</p:attrName>
                                            </p:attrNameLst>
                                          </p:cBhvr>
                                          <p:tavLst>
                                            <p:tav tm="0">
                                              <p:val>
                                                <p:strVal val="0-#ppt_w/2"/>
                                              </p:val>
                                            </p:tav>
                                            <p:tav tm="100000">
                                              <p:val>
                                                <p:strVal val="#ppt_x"/>
                                              </p:val>
                                            </p:tav>
                                          </p:tavLst>
                                        </p:anim>
                                        <p:anim calcmode="lin" valueType="num">
                                          <p:cBhvr additive="base">
                                            <p:cTn id="32" dur="800" fill="hold"/>
                                            <p:tgtEl>
                                              <p:spTgt spid="4"/>
                                            </p:tgtEl>
                                            <p:attrNameLst>
                                              <p:attrName>ppt_y</p:attrName>
                                            </p:attrNameLst>
                                          </p:cBhvr>
                                          <p:tavLst>
                                            <p:tav tm="0">
                                              <p:val>
                                                <p:strVal val="#ppt_y"/>
                                              </p:val>
                                            </p:tav>
                                            <p:tav tm="100000">
                                              <p:val>
                                                <p:strVal val="#ppt_y"/>
                                              </p:val>
                                            </p:tav>
                                          </p:tavLst>
                                        </p:anim>
                                      </p:childTnLst>
                                    </p:cTn>
                                  </p:par>
                                  <p:par>
                                    <p:cTn id="33" presetID="6" presetClass="emph" presetSubtype="0" repeatCount="indefinite" accel="17000" decel="22000" autoRev="1" fill="hold" nodeType="withEffect">
                                      <p:stCondLst>
                                        <p:cond delay="400"/>
                                      </p:stCondLst>
                                      <p:childTnLst>
                                        <p:animScale>
                                          <p:cBhvr>
                                            <p:cTn id="34" dur="1050" fill="hold"/>
                                            <p:tgtEl>
                                              <p:spTgt spid="4"/>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box(in)">
                                          <p:cBhvr>
                                            <p:cTn id="39" dur="500"/>
                                            <p:tgtEl>
                                              <p:spTgt spid="61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149"/>
                                            </p:tgtEl>
                                            <p:attrNameLst>
                                              <p:attrName>style.visibility</p:attrName>
                                            </p:attrNameLst>
                                          </p:cBhvr>
                                          <p:to>
                                            <p:strVal val="visible"/>
                                          </p:to>
                                        </p:set>
                                        <p:animEffect transition="in" filter="dissolve">
                                          <p:cBhvr>
                                            <p:cTn id="4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609600" y="609600"/>
            <a:ext cx="1140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indent="517525" eaLnBrk="1" hangingPunct="1">
              <a:spcBef>
                <a:spcPct val="50000"/>
              </a:spcBef>
              <a:defRPr sz="3200" b="1" i="1">
                <a:solidFill>
                  <a:srgbClr val="C000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4400" i="0" dirty="0" err="1">
                <a:latin typeface="Times New Roman" panose="02020603050405020304" pitchFamily="18" charset="0"/>
                <a:cs typeface="Times New Roman" panose="02020603050405020304" pitchFamily="18" charset="0"/>
              </a:rPr>
              <a:t>Có</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mấy</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cách</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kết</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bài</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trong</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bài</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văn</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miêu</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tả</a:t>
            </a:r>
            <a:r>
              <a:rPr lang="en-US" sz="4400" i="0" dirty="0">
                <a:latin typeface="Times New Roman" panose="02020603050405020304" pitchFamily="18" charset="0"/>
                <a:cs typeface="Times New Roman" panose="02020603050405020304" pitchFamily="18" charset="0"/>
              </a:rPr>
              <a:t>?</a:t>
            </a:r>
          </a:p>
        </p:txBody>
      </p:sp>
      <p:sp>
        <p:nvSpPr>
          <p:cNvPr id="6149" name="Text Box 5"/>
          <p:cNvSpPr txBox="1">
            <a:spLocks noChangeArrowheads="1"/>
          </p:cNvSpPr>
          <p:nvPr/>
        </p:nvSpPr>
        <p:spPr bwMode="auto">
          <a:xfrm>
            <a:off x="596900" y="1752600"/>
            <a:ext cx="11430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r>
              <a:rPr lang="en-US" sz="3600" dirty="0" err="1">
                <a:latin typeface="+mj-lt"/>
              </a:rPr>
              <a:t>Có</a:t>
            </a:r>
            <a:r>
              <a:rPr lang="en-US" sz="3600" dirty="0">
                <a:latin typeface="+mj-lt"/>
              </a:rPr>
              <a:t> </a:t>
            </a:r>
            <a:r>
              <a:rPr lang="en-US" sz="3600" dirty="0" err="1">
                <a:latin typeface="+mj-lt"/>
              </a:rPr>
              <a:t>hai</a:t>
            </a:r>
            <a:r>
              <a:rPr lang="en-US" sz="3600" dirty="0">
                <a:latin typeface="+mj-lt"/>
              </a:rPr>
              <a:t> </a:t>
            </a:r>
            <a:r>
              <a:rPr lang="en-US" sz="3600" dirty="0" err="1">
                <a:latin typeface="+mj-lt"/>
              </a:rPr>
              <a:t>cách</a:t>
            </a:r>
            <a:r>
              <a:rPr lang="en-US" sz="3600" dirty="0">
                <a:latin typeface="+mj-lt"/>
              </a:rPr>
              <a:t> </a:t>
            </a:r>
            <a:r>
              <a:rPr lang="en-US" sz="3600" dirty="0" err="1">
                <a:latin typeface="+mj-lt"/>
              </a:rPr>
              <a:t>kết</a:t>
            </a:r>
            <a:r>
              <a:rPr lang="en-US" sz="3600" dirty="0">
                <a:latin typeface="+mj-lt"/>
              </a:rPr>
              <a:t> </a:t>
            </a:r>
            <a:r>
              <a:rPr lang="en-US" sz="3600" dirty="0" err="1">
                <a:latin typeface="+mj-lt"/>
              </a:rPr>
              <a:t>bài</a:t>
            </a:r>
            <a:r>
              <a:rPr lang="en-US" sz="3600" dirty="0">
                <a:latin typeface="+mj-lt"/>
              </a:rPr>
              <a:t> </a:t>
            </a:r>
            <a:r>
              <a:rPr lang="en-US" sz="3600" dirty="0" err="1">
                <a:latin typeface="+mj-lt"/>
              </a:rPr>
              <a:t>trong</a:t>
            </a:r>
            <a:r>
              <a:rPr lang="en-US" sz="3600" dirty="0">
                <a:latin typeface="+mj-lt"/>
              </a:rPr>
              <a:t> </a:t>
            </a:r>
            <a:r>
              <a:rPr lang="en-US" sz="3600" dirty="0" err="1">
                <a:latin typeface="+mj-lt"/>
              </a:rPr>
              <a:t>bài</a:t>
            </a:r>
            <a:r>
              <a:rPr lang="en-US" sz="3600" dirty="0">
                <a:latin typeface="+mj-lt"/>
              </a:rPr>
              <a:t> </a:t>
            </a:r>
            <a:r>
              <a:rPr lang="en-US" sz="3600" dirty="0" err="1">
                <a:latin typeface="+mj-lt"/>
              </a:rPr>
              <a:t>văn</a:t>
            </a:r>
            <a:r>
              <a:rPr lang="en-US" sz="3600" dirty="0">
                <a:latin typeface="+mj-lt"/>
              </a:rPr>
              <a:t> </a:t>
            </a:r>
            <a:r>
              <a:rPr lang="en-US" sz="3600" dirty="0" err="1">
                <a:latin typeface="+mj-lt"/>
              </a:rPr>
              <a:t>miêu</a:t>
            </a:r>
            <a:r>
              <a:rPr lang="en-US" sz="3600" dirty="0">
                <a:latin typeface="+mj-lt"/>
              </a:rPr>
              <a:t> </a:t>
            </a:r>
            <a:r>
              <a:rPr lang="en-US" sz="3600" dirty="0" err="1">
                <a:latin typeface="+mj-lt"/>
              </a:rPr>
              <a:t>tả</a:t>
            </a:r>
            <a:r>
              <a:rPr lang="en-US" sz="3600" dirty="0">
                <a:latin typeface="+mj-lt"/>
              </a:rPr>
              <a:t> </a:t>
            </a:r>
            <a:r>
              <a:rPr lang="en-US" sz="3600" dirty="0" err="1">
                <a:latin typeface="+mj-lt"/>
              </a:rPr>
              <a:t>là</a:t>
            </a:r>
            <a:r>
              <a:rPr lang="en-US" sz="3600" dirty="0">
                <a:latin typeface="+mj-lt"/>
              </a:rPr>
              <a:t>:</a:t>
            </a:r>
          </a:p>
          <a:p>
            <a:pPr marL="0" indent="285750" eaLnBrk="1" hangingPunct="1">
              <a:spcBef>
                <a:spcPct val="50000"/>
              </a:spcBef>
            </a:pPr>
            <a:r>
              <a:rPr lang="en-US" altLang="en-US" sz="3600" b="1" i="1" dirty="0">
                <a:latin typeface="+mj-lt"/>
              </a:rPr>
              <a:t>1. </a:t>
            </a:r>
            <a:r>
              <a:rPr lang="en-US" altLang="en-US" sz="3600" b="1" i="1" dirty="0" err="1">
                <a:latin typeface="+mj-lt"/>
              </a:rPr>
              <a:t>Kết</a:t>
            </a:r>
            <a:r>
              <a:rPr lang="en-US" altLang="en-US" sz="3600" b="1" i="1" dirty="0">
                <a:latin typeface="+mj-lt"/>
              </a:rPr>
              <a:t> </a:t>
            </a:r>
            <a:r>
              <a:rPr lang="en-US" altLang="en-US" sz="3600" b="1" i="1" dirty="0" err="1">
                <a:latin typeface="+mj-lt"/>
              </a:rPr>
              <a:t>bài</a:t>
            </a:r>
            <a:r>
              <a:rPr lang="en-US" altLang="en-US" sz="3600" b="1" i="1" dirty="0">
                <a:latin typeface="+mj-lt"/>
              </a:rPr>
              <a:t> </a:t>
            </a:r>
            <a:r>
              <a:rPr lang="en-US" altLang="en-US" sz="3600" b="1" i="1" dirty="0" err="1">
                <a:latin typeface="+mj-lt"/>
              </a:rPr>
              <a:t>mở</a:t>
            </a:r>
            <a:r>
              <a:rPr lang="en-US" altLang="en-US" sz="3600" b="1" i="1" dirty="0">
                <a:latin typeface="+mj-lt"/>
              </a:rPr>
              <a:t> </a:t>
            </a:r>
            <a:r>
              <a:rPr lang="en-US" altLang="en-US" sz="3600" b="1" i="1" dirty="0" err="1">
                <a:latin typeface="+mj-lt"/>
              </a:rPr>
              <a:t>rộng</a:t>
            </a:r>
            <a:r>
              <a:rPr lang="en-US" altLang="en-US" sz="3600" b="1" i="1" dirty="0">
                <a:latin typeface="+mj-lt"/>
              </a:rPr>
              <a:t>: </a:t>
            </a:r>
            <a:r>
              <a:rPr lang="en-US" altLang="en-US" sz="3600" dirty="0" err="1">
                <a:latin typeface="+mj-lt"/>
                <a:cs typeface="Times New Roman" panose="02020603050405020304" pitchFamily="18" charset="0"/>
              </a:rPr>
              <a:t>có</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thêm</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lời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nhận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định</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bình</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luận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về</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sự</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vật</a:t>
            </a:r>
            <a:r>
              <a:rPr lang="en-US" altLang="en-US" sz="3600" dirty="0">
                <a:latin typeface="+mj-lt"/>
                <a:cs typeface="Times New Roman" panose="02020603050405020304" pitchFamily="18" charset="0"/>
              </a:rPr>
              <a:t>.</a:t>
            </a:r>
          </a:p>
          <a:p>
            <a:pPr marL="0" indent="285750" eaLnBrk="1" hangingPunct="1">
              <a:spcBef>
                <a:spcPct val="50000"/>
              </a:spcBef>
            </a:pPr>
            <a:r>
              <a:rPr lang="en-US" altLang="en-US" sz="3600" b="1" i="1" dirty="0">
                <a:latin typeface="+mj-lt"/>
                <a:cs typeface="Times New Roman" panose="02020603050405020304" pitchFamily="18" charset="0"/>
              </a:rPr>
              <a:t>2. </a:t>
            </a:r>
            <a:r>
              <a:rPr lang="en-US" altLang="en-US" sz="3600" b="1" i="1" dirty="0" err="1">
                <a:latin typeface="+mj-lt"/>
                <a:cs typeface="Times New Roman" panose="02020603050405020304" pitchFamily="18" charset="0"/>
              </a:rPr>
              <a:t>Kết</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bài</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không</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mở</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rộng</a:t>
            </a:r>
            <a:r>
              <a:rPr lang="en-US" altLang="en-US" sz="3600" b="1" i="1" dirty="0">
                <a:latin typeface="+mj-lt"/>
                <a:cs typeface="Times New Roman" panose="02020603050405020304" pitchFamily="18" charset="0"/>
              </a:rPr>
              <a:t>: </a:t>
            </a:r>
            <a:r>
              <a:rPr lang="en-US" altLang="en-US" sz="3600" dirty="0" err="1">
                <a:latin typeface="+mj-lt"/>
                <a:cs typeface="Times New Roman" panose="02020603050405020304" pitchFamily="18" charset="0"/>
              </a:rPr>
              <a:t>không</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có</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lời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bình</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luận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gì</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thêm</a:t>
            </a:r>
            <a:endParaRPr lang="en-US" altLang="en-US" sz="3600" dirty="0">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C6747110-A9F2-4EB4-B081-0CB111ABCB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4500" b="54800" l="46936" r="62706">
                        <a14:foregroundMark x1="55680" y1="44867" x2="55680" y2="44867"/>
                        <a14:foregroundMark x1="55531" y1="44500" x2="55531" y2="44500"/>
                      </a14:backgroundRemoval>
                    </a14:imgEffect>
                  </a14:imgLayer>
                </a14:imgProps>
              </a:ext>
              <a:ext uri="{28A0092B-C50C-407E-A947-70E740481C1C}">
                <a14:useLocalDpi xmlns:a14="http://schemas.microsoft.com/office/drawing/2010/main" val="0"/>
              </a:ext>
            </a:extLst>
          </a:blip>
          <a:srcRect l="45018" t="43957" r="35168" b="43957"/>
          <a:stretch/>
        </p:blipFill>
        <p:spPr>
          <a:xfrm>
            <a:off x="4215" y="5105400"/>
            <a:ext cx="1391930" cy="1903638"/>
          </a:xfrm>
          <a:prstGeom prst="rect">
            <a:avLst/>
          </a:prstGeom>
          <a:effectLst>
            <a:outerShdw blurRad="50800" dist="38100" dir="13500000" algn="br" rotWithShape="0">
              <a:prstClr val="black">
                <a:alpha val="40000"/>
              </a:prstClr>
            </a:outerShdw>
          </a:effectLst>
        </p:spPr>
      </p:pic>
      <p:pic>
        <p:nvPicPr>
          <p:cNvPr id="5" name="Picture 4">
            <a:extLst>
              <a:ext uri="{FF2B5EF4-FFF2-40B4-BE49-F238E27FC236}">
                <a16:creationId xmlns:a16="http://schemas.microsoft.com/office/drawing/2014/main" id="{BBDB6F49-9E18-48D1-B588-638DCFE7E4C9}"/>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50700" b="64400" l="21226" r="46936">
                        <a14:foregroundMark x1="22646" y1="54600" x2="22646" y2="54600"/>
                        <a14:foregroundMark x1="21300" y1="54667" x2="21300" y2="54667"/>
                        <a14:foregroundMark x1="37145" y1="64400" x2="37145" y2="64400"/>
                      </a14:backgroundRemoval>
                    </a14:imgEffect>
                  </a14:imgLayer>
                </a14:imgProps>
              </a:ext>
              <a:ext uri="{28A0092B-C50C-407E-A947-70E740481C1C}">
                <a14:useLocalDpi xmlns:a14="http://schemas.microsoft.com/office/drawing/2010/main" val="0"/>
              </a:ext>
            </a:extLst>
          </a:blip>
          <a:srcRect l="21032" t="49111" r="50000" b="34501"/>
          <a:stretch/>
        </p:blipFill>
        <p:spPr>
          <a:xfrm>
            <a:off x="1849948" y="4874818"/>
            <a:ext cx="1543493" cy="1957782"/>
          </a:xfrm>
          <a:prstGeom prst="rect">
            <a:avLst/>
          </a:prstGeom>
          <a:effectLst>
            <a:outerShdw blurRad="50800" dist="38100" dir="13500000" algn="br" rotWithShape="0">
              <a:prstClr val="black">
                <a:alpha val="40000"/>
              </a:prstClr>
            </a:outerShdw>
          </a:effectLst>
        </p:spPr>
      </p:pic>
      <p:pic>
        <p:nvPicPr>
          <p:cNvPr id="6" name="Picture 5">
            <a:extLst>
              <a:ext uri="{FF2B5EF4-FFF2-40B4-BE49-F238E27FC236}">
                <a16:creationId xmlns:a16="http://schemas.microsoft.com/office/drawing/2014/main" id="{570B55FA-28E1-40D6-BA9D-BD690D3A1156}"/>
              </a:ext>
            </a:extLst>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57767" b="76800" l="46114" r="66966">
                        <a14:foregroundMark x1="52167" y1="59367" x2="52167" y2="59367"/>
                        <a14:foregroundMark x1="54559" y1="58367" x2="54559" y2="58367"/>
                        <a14:foregroundMark x1="55082" y1="58200" x2="55082" y2="58200"/>
                        <a14:foregroundMark x1="55082" y1="58200" x2="55082" y2="58200"/>
                        <a14:foregroundMark x1="63229" y1="76800" x2="63229" y2="76800"/>
                        <a14:foregroundMark x1="62182" y1="67400" x2="62182" y2="67400"/>
                        <a14:foregroundMark x1="61211" y1="63433" x2="61211" y2="63433"/>
                        <a14:foregroundMark x1="51719" y1="59667" x2="51719" y2="59667"/>
                        <a14:foregroundMark x1="50747" y1="61767" x2="50747" y2="61767"/>
                        <a14:foregroundMark x1="60762" y1="60500" x2="60762" y2="60500"/>
                        <a14:foregroundMark x1="62182" y1="69800" x2="62182" y2="69800"/>
                        <a14:foregroundMark x1="50972" y1="69267" x2="50972" y2="69267"/>
                        <a14:foregroundMark x1="51196" y1="69067" x2="51196" y2="69067"/>
                        <a14:foregroundMark x1="50972" y1="72233" x2="50972" y2="72233"/>
                        <a14:foregroundMark x1="61958" y1="72667" x2="61958" y2="72667"/>
                        <a14:foregroundMark x1="56353" y1="58200" x2="56353" y2="58200"/>
                        <a14:foregroundMark x1="53961" y1="58100" x2="53961" y2="58100"/>
                        <a14:foregroundMark x1="55232" y1="57767" x2="55232" y2="57767"/>
                      </a14:backgroundRemoval>
                    </a14:imgEffect>
                  </a14:imgLayer>
                </a14:imgProps>
              </a:ext>
              <a:ext uri="{28A0092B-C50C-407E-A947-70E740481C1C}">
                <a14:useLocalDpi xmlns:a14="http://schemas.microsoft.com/office/drawing/2010/main" val="0"/>
              </a:ext>
            </a:extLst>
          </a:blip>
          <a:srcRect l="43627" t="56432" r="30302" b="21037"/>
          <a:stretch/>
        </p:blipFill>
        <p:spPr>
          <a:xfrm>
            <a:off x="942341" y="4645172"/>
            <a:ext cx="1135137" cy="2199447"/>
          </a:xfrm>
          <a:prstGeom prst="rect">
            <a:avLst/>
          </a:prstGeom>
          <a:effectLst>
            <a:outerShdw blurRad="50800" dist="38100" dir="13500000" algn="br" rotWithShape="0">
              <a:prstClr val="black">
                <a:alpha val="40000"/>
              </a:prstClr>
            </a:outerShdw>
          </a:effectLst>
        </p:spPr>
      </p:pic>
      <p:pic>
        <p:nvPicPr>
          <p:cNvPr id="7" name="Picture 6">
            <a:extLst>
              <a:ext uri="{FF2B5EF4-FFF2-40B4-BE49-F238E27FC236}">
                <a16:creationId xmlns:a16="http://schemas.microsoft.com/office/drawing/2014/main" id="{3744B118-B9FD-4BD8-9E20-29F7BE436362}"/>
              </a:ext>
            </a:extLst>
          </p:cNvPr>
          <p:cNvPicPr>
            <a:picLocks noChangeAspect="1"/>
          </p:cNvPicPr>
          <p:nvPr/>
        </p:nvPicPr>
        <p:blipFill rotWithShape="1">
          <a:blip r:embed="rId8" cstate="print">
            <a:extLst>
              <a:ext uri="{BEBA8EAE-BF5A-486C-A8C5-ECC9F3942E4B}">
                <a14:imgProps xmlns:a14="http://schemas.microsoft.com/office/drawing/2010/main">
                  <a14:imgLayer r:embed="rId5">
                    <a14:imgEffect>
                      <a14:backgroundRemoval t="62600" b="76233" l="69806" r="94993">
                        <a14:foregroundMark x1="78326" y1="62600" x2="80568" y2="62733"/>
                        <a14:foregroundMark x1="78401" y1="73467" x2="81315" y2="73467"/>
                        <a14:foregroundMark x1="80419" y1="76200" x2="84529" y2="76233"/>
                      </a14:backgroundRemoval>
                    </a14:imgEffect>
                  </a14:imgLayer>
                </a14:imgProps>
              </a:ext>
              <a:ext uri="{28A0092B-C50C-407E-A947-70E740481C1C}">
                <a14:useLocalDpi xmlns:a14="http://schemas.microsoft.com/office/drawing/2010/main" val="0"/>
              </a:ext>
            </a:extLst>
          </a:blip>
          <a:srcRect l="69377" t="61085" r="1720" b="23343"/>
          <a:stretch/>
        </p:blipFill>
        <p:spPr>
          <a:xfrm>
            <a:off x="9712235" y="4857271"/>
            <a:ext cx="1467915" cy="1891251"/>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40A13D6E-5BC4-4C19-B3A7-E4C427811E2C}"/>
              </a:ext>
            </a:extLst>
          </p:cNvPr>
          <p:cNvPicPr>
            <a:picLocks noChangeAspect="1"/>
          </p:cNvPicPr>
          <p:nvPr/>
        </p:nvPicPr>
        <p:blipFill rotWithShape="1">
          <a:blip r:embed="rId9" cstate="print">
            <a:extLst>
              <a:ext uri="{BEBA8EAE-BF5A-486C-A8C5-ECC9F3942E4B}">
                <a14:imgProps xmlns:a14="http://schemas.microsoft.com/office/drawing/2010/main">
                  <a14:imgLayer r:embed="rId5">
                    <a14:imgEffect>
                      <a14:backgroundRemoval t="16600" b="36000" l="76457" r="95665">
                        <a14:foregroundMark x1="85800" y1="16600" x2="85800" y2="16600"/>
                      </a14:backgroundRemoval>
                    </a14:imgEffect>
                  </a14:imgLayer>
                </a14:imgProps>
              </a:ext>
              <a:ext uri="{28A0092B-C50C-407E-A947-70E740481C1C}">
                <a14:useLocalDpi xmlns:a14="http://schemas.microsoft.com/office/drawing/2010/main" val="0"/>
              </a:ext>
            </a:extLst>
          </a:blip>
          <a:srcRect l="74083" t="14388" r="1918" b="61587"/>
          <a:stretch/>
        </p:blipFill>
        <p:spPr>
          <a:xfrm flipH="1">
            <a:off x="10883833" y="4423808"/>
            <a:ext cx="1316290" cy="2954527"/>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515560937"/>
      </p:ext>
    </p:extLst>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8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6" presetClass="emph" presetSubtype="0" repeatCount="indefinite" accel="17000" decel="22000" autoRev="1" fill="hold" nodeType="withEffect">
                                      <p:stCondLst>
                                        <p:cond delay="400"/>
                                      </p:stCondLst>
                                      <p:childTnLst>
                                        <p:animScale>
                                          <p:cBhvr>
                                            <p:cTn id="10" dur="1050" fill="hold"/>
                                            <p:tgtEl>
                                              <p:spTgt spid="7"/>
                                            </p:tgtEl>
                                          </p:cBhvr>
                                          <p:by x="105000" y="105000"/>
                                        </p:animScale>
                                      </p:childTnLst>
                                    </p:cTn>
                                  </p:par>
                                  <p:par>
                                    <p:cTn id="11" presetID="2" presetClass="entr" presetSubtype="8" fill="hold" nodeType="withEffect" p14:presetBounceEnd="30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30000">
                                          <p:cBhvr additive="base">
                                            <p:cTn id="13" dur="8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14" dur="800" fill="hold"/>
                                            <p:tgtEl>
                                              <p:spTgt spid="8"/>
                                            </p:tgtEl>
                                            <p:attrNameLst>
                                              <p:attrName>ppt_y</p:attrName>
                                            </p:attrNameLst>
                                          </p:cBhvr>
                                          <p:tavLst>
                                            <p:tav tm="0">
                                              <p:val>
                                                <p:strVal val="#ppt_y"/>
                                              </p:val>
                                            </p:tav>
                                            <p:tav tm="100000">
                                              <p:val>
                                                <p:strVal val="#ppt_y"/>
                                              </p:val>
                                            </p:tav>
                                          </p:tavLst>
                                        </p:anim>
                                      </p:childTnLst>
                                    </p:cTn>
                                  </p:par>
                                  <p:par>
                                    <p:cTn id="15" presetID="6" presetClass="emph" presetSubtype="0" repeatCount="indefinite" accel="17000" decel="22000" autoRev="1" fill="hold" nodeType="withEffect">
                                      <p:stCondLst>
                                        <p:cond delay="400"/>
                                      </p:stCondLst>
                                      <p:childTnLst>
                                        <p:animScale>
                                          <p:cBhvr>
                                            <p:cTn id="16" dur="1050" fill="hold"/>
                                            <p:tgtEl>
                                              <p:spTgt spid="8"/>
                                            </p:tgtEl>
                                          </p:cBhvr>
                                          <p:by x="105000" y="105000"/>
                                        </p:animScale>
                                      </p:childTnLst>
                                    </p:cTn>
                                  </p:par>
                                  <p:par>
                                    <p:cTn id="17" presetID="2" presetClass="entr" presetSubtype="8" fill="hold" nodeType="withEffect" p14:presetBounceEnd="30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30000">
                                          <p:cBhvr additive="base">
                                            <p:cTn id="19" dur="8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20" dur="800" fill="hold"/>
                                            <p:tgtEl>
                                              <p:spTgt spid="5"/>
                                            </p:tgtEl>
                                            <p:attrNameLst>
                                              <p:attrName>ppt_y</p:attrName>
                                            </p:attrNameLst>
                                          </p:cBhvr>
                                          <p:tavLst>
                                            <p:tav tm="0">
                                              <p:val>
                                                <p:strVal val="#ppt_y"/>
                                              </p:val>
                                            </p:tav>
                                            <p:tav tm="100000">
                                              <p:val>
                                                <p:strVal val="#ppt_y"/>
                                              </p:val>
                                            </p:tav>
                                          </p:tavLst>
                                        </p:anim>
                                      </p:childTnLst>
                                    </p:cTn>
                                  </p:par>
                                  <p:par>
                                    <p:cTn id="21" presetID="6" presetClass="emph" presetSubtype="0" repeatCount="indefinite" accel="17000" decel="22000" autoRev="1" fill="hold" nodeType="withEffect">
                                      <p:stCondLst>
                                        <p:cond delay="400"/>
                                      </p:stCondLst>
                                      <p:childTnLst>
                                        <p:animScale>
                                          <p:cBhvr>
                                            <p:cTn id="22" dur="1050" fill="hold"/>
                                            <p:tgtEl>
                                              <p:spTgt spid="5"/>
                                            </p:tgtEl>
                                          </p:cBhvr>
                                          <p:by x="105000" y="105000"/>
                                        </p:animScale>
                                      </p:childTnLst>
                                    </p:cTn>
                                  </p:par>
                                  <p:par>
                                    <p:cTn id="23" presetID="2" presetClass="entr" presetSubtype="8" fill="hold" nodeType="withEffect" p14:presetBounceEnd="30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30000">
                                          <p:cBhvr additive="base">
                                            <p:cTn id="25" dur="8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26" dur="800" fill="hold"/>
                                            <p:tgtEl>
                                              <p:spTgt spid="6"/>
                                            </p:tgtEl>
                                            <p:attrNameLst>
                                              <p:attrName>ppt_y</p:attrName>
                                            </p:attrNameLst>
                                          </p:cBhvr>
                                          <p:tavLst>
                                            <p:tav tm="0">
                                              <p:val>
                                                <p:strVal val="#ppt_y"/>
                                              </p:val>
                                            </p:tav>
                                            <p:tav tm="100000">
                                              <p:val>
                                                <p:strVal val="#ppt_y"/>
                                              </p:val>
                                            </p:tav>
                                          </p:tavLst>
                                        </p:anim>
                                      </p:childTnLst>
                                    </p:cTn>
                                  </p:par>
                                  <p:par>
                                    <p:cTn id="27" presetID="6" presetClass="emph" presetSubtype="0" repeatCount="indefinite" accel="17000" decel="22000" autoRev="1" fill="hold" nodeType="withEffect">
                                      <p:stCondLst>
                                        <p:cond delay="400"/>
                                      </p:stCondLst>
                                      <p:childTnLst>
                                        <p:animScale>
                                          <p:cBhvr>
                                            <p:cTn id="28" dur="1050" fill="hold"/>
                                            <p:tgtEl>
                                              <p:spTgt spid="6"/>
                                            </p:tgtEl>
                                          </p:cBhvr>
                                          <p:by x="105000" y="105000"/>
                                        </p:animScale>
                                      </p:childTnLst>
                                    </p:cTn>
                                  </p:par>
                                  <p:par>
                                    <p:cTn id="29" presetID="2" presetClass="entr" presetSubtype="8" fill="hold" nodeType="withEffect" p14:presetBounceEnd="30000">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14:bounceEnd="30000">
                                          <p:cBhvr additive="base">
                                            <p:cTn id="31" dur="800" fill="hold"/>
                                            <p:tgtEl>
                                              <p:spTgt spid="4"/>
                                            </p:tgtEl>
                                            <p:attrNameLst>
                                              <p:attrName>ppt_x</p:attrName>
                                            </p:attrNameLst>
                                          </p:cBhvr>
                                          <p:tavLst>
                                            <p:tav tm="0">
                                              <p:val>
                                                <p:strVal val="0-#ppt_w/2"/>
                                              </p:val>
                                            </p:tav>
                                            <p:tav tm="100000">
                                              <p:val>
                                                <p:strVal val="#ppt_x"/>
                                              </p:val>
                                            </p:tav>
                                          </p:tavLst>
                                        </p:anim>
                                        <p:anim calcmode="lin" valueType="num" p14:bounceEnd="30000">
                                          <p:cBhvr additive="base">
                                            <p:cTn id="32" dur="800" fill="hold"/>
                                            <p:tgtEl>
                                              <p:spTgt spid="4"/>
                                            </p:tgtEl>
                                            <p:attrNameLst>
                                              <p:attrName>ppt_y</p:attrName>
                                            </p:attrNameLst>
                                          </p:cBhvr>
                                          <p:tavLst>
                                            <p:tav tm="0">
                                              <p:val>
                                                <p:strVal val="#ppt_y"/>
                                              </p:val>
                                            </p:tav>
                                            <p:tav tm="100000">
                                              <p:val>
                                                <p:strVal val="#ppt_y"/>
                                              </p:val>
                                            </p:tav>
                                          </p:tavLst>
                                        </p:anim>
                                      </p:childTnLst>
                                    </p:cTn>
                                  </p:par>
                                  <p:par>
                                    <p:cTn id="33" presetID="6" presetClass="emph" presetSubtype="0" repeatCount="indefinite" accel="17000" decel="22000" autoRev="1" fill="hold" nodeType="withEffect">
                                      <p:stCondLst>
                                        <p:cond delay="400"/>
                                      </p:stCondLst>
                                      <p:childTnLst>
                                        <p:animScale>
                                          <p:cBhvr>
                                            <p:cTn id="34" dur="1050" fill="hold"/>
                                            <p:tgtEl>
                                              <p:spTgt spid="4"/>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box(in)">
                                          <p:cBhvr>
                                            <p:cTn id="39" dur="500"/>
                                            <p:tgtEl>
                                              <p:spTgt spid="61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149"/>
                                            </p:tgtEl>
                                            <p:attrNameLst>
                                              <p:attrName>style.visibility</p:attrName>
                                            </p:attrNameLst>
                                          </p:cBhvr>
                                          <p:to>
                                            <p:strVal val="visible"/>
                                          </p:to>
                                        </p:set>
                                        <p:animEffect transition="in" filter="dissolve">
                                          <p:cBhvr>
                                            <p:cTn id="4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6" presetClass="emph" presetSubtype="0" repeatCount="indefinite" accel="17000" decel="22000" autoRev="1" fill="hold" nodeType="withEffect">
                                      <p:stCondLst>
                                        <p:cond delay="400"/>
                                      </p:stCondLst>
                                      <p:childTnLst>
                                        <p:animScale>
                                          <p:cBhvr>
                                            <p:cTn id="10" dur="1050" fill="hold"/>
                                            <p:tgtEl>
                                              <p:spTgt spid="7"/>
                                            </p:tgtEl>
                                          </p:cBhvr>
                                          <p:by x="105000" y="105000"/>
                                        </p:animScale>
                                      </p:childTnLst>
                                    </p:cTn>
                                  </p:par>
                                  <p:par>
                                    <p:cTn id="11" presetID="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 fill="hold"/>
                                            <p:tgtEl>
                                              <p:spTgt spid="8"/>
                                            </p:tgtEl>
                                            <p:attrNameLst>
                                              <p:attrName>ppt_x</p:attrName>
                                            </p:attrNameLst>
                                          </p:cBhvr>
                                          <p:tavLst>
                                            <p:tav tm="0">
                                              <p:val>
                                                <p:strVal val="0-#ppt_w/2"/>
                                              </p:val>
                                            </p:tav>
                                            <p:tav tm="100000">
                                              <p:val>
                                                <p:strVal val="#ppt_x"/>
                                              </p:val>
                                            </p:tav>
                                          </p:tavLst>
                                        </p:anim>
                                        <p:anim calcmode="lin" valueType="num">
                                          <p:cBhvr additive="base">
                                            <p:cTn id="14" dur="800" fill="hold"/>
                                            <p:tgtEl>
                                              <p:spTgt spid="8"/>
                                            </p:tgtEl>
                                            <p:attrNameLst>
                                              <p:attrName>ppt_y</p:attrName>
                                            </p:attrNameLst>
                                          </p:cBhvr>
                                          <p:tavLst>
                                            <p:tav tm="0">
                                              <p:val>
                                                <p:strVal val="#ppt_y"/>
                                              </p:val>
                                            </p:tav>
                                            <p:tav tm="100000">
                                              <p:val>
                                                <p:strVal val="#ppt_y"/>
                                              </p:val>
                                            </p:tav>
                                          </p:tavLst>
                                        </p:anim>
                                      </p:childTnLst>
                                    </p:cTn>
                                  </p:par>
                                  <p:par>
                                    <p:cTn id="15" presetID="6" presetClass="emph" presetSubtype="0" repeatCount="indefinite" accel="17000" decel="22000" autoRev="1" fill="hold" nodeType="withEffect">
                                      <p:stCondLst>
                                        <p:cond delay="400"/>
                                      </p:stCondLst>
                                      <p:childTnLst>
                                        <p:animScale>
                                          <p:cBhvr>
                                            <p:cTn id="16" dur="1050" fill="hold"/>
                                            <p:tgtEl>
                                              <p:spTgt spid="8"/>
                                            </p:tgtEl>
                                          </p:cBhvr>
                                          <p:by x="105000" y="105000"/>
                                        </p:animScale>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800" fill="hold"/>
                                            <p:tgtEl>
                                              <p:spTgt spid="5"/>
                                            </p:tgtEl>
                                            <p:attrNameLst>
                                              <p:attrName>ppt_x</p:attrName>
                                            </p:attrNameLst>
                                          </p:cBhvr>
                                          <p:tavLst>
                                            <p:tav tm="0">
                                              <p:val>
                                                <p:strVal val="0-#ppt_w/2"/>
                                              </p:val>
                                            </p:tav>
                                            <p:tav tm="100000">
                                              <p:val>
                                                <p:strVal val="#ppt_x"/>
                                              </p:val>
                                            </p:tav>
                                          </p:tavLst>
                                        </p:anim>
                                        <p:anim calcmode="lin" valueType="num">
                                          <p:cBhvr additive="base">
                                            <p:cTn id="20" dur="800" fill="hold"/>
                                            <p:tgtEl>
                                              <p:spTgt spid="5"/>
                                            </p:tgtEl>
                                            <p:attrNameLst>
                                              <p:attrName>ppt_y</p:attrName>
                                            </p:attrNameLst>
                                          </p:cBhvr>
                                          <p:tavLst>
                                            <p:tav tm="0">
                                              <p:val>
                                                <p:strVal val="#ppt_y"/>
                                              </p:val>
                                            </p:tav>
                                            <p:tav tm="100000">
                                              <p:val>
                                                <p:strVal val="#ppt_y"/>
                                              </p:val>
                                            </p:tav>
                                          </p:tavLst>
                                        </p:anim>
                                      </p:childTnLst>
                                    </p:cTn>
                                  </p:par>
                                  <p:par>
                                    <p:cTn id="21" presetID="6" presetClass="emph" presetSubtype="0" repeatCount="indefinite" accel="17000" decel="22000" autoRev="1" fill="hold" nodeType="withEffect">
                                      <p:stCondLst>
                                        <p:cond delay="400"/>
                                      </p:stCondLst>
                                      <p:childTnLst>
                                        <p:animScale>
                                          <p:cBhvr>
                                            <p:cTn id="22" dur="1050" fill="hold"/>
                                            <p:tgtEl>
                                              <p:spTgt spid="5"/>
                                            </p:tgtEl>
                                          </p:cBhvr>
                                          <p:by x="105000" y="105000"/>
                                        </p:animScale>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800" fill="hold"/>
                                            <p:tgtEl>
                                              <p:spTgt spid="6"/>
                                            </p:tgtEl>
                                            <p:attrNameLst>
                                              <p:attrName>ppt_x</p:attrName>
                                            </p:attrNameLst>
                                          </p:cBhvr>
                                          <p:tavLst>
                                            <p:tav tm="0">
                                              <p:val>
                                                <p:strVal val="0-#ppt_w/2"/>
                                              </p:val>
                                            </p:tav>
                                            <p:tav tm="100000">
                                              <p:val>
                                                <p:strVal val="#ppt_x"/>
                                              </p:val>
                                            </p:tav>
                                          </p:tavLst>
                                        </p:anim>
                                        <p:anim calcmode="lin" valueType="num">
                                          <p:cBhvr additive="base">
                                            <p:cTn id="26" dur="800" fill="hold"/>
                                            <p:tgtEl>
                                              <p:spTgt spid="6"/>
                                            </p:tgtEl>
                                            <p:attrNameLst>
                                              <p:attrName>ppt_y</p:attrName>
                                            </p:attrNameLst>
                                          </p:cBhvr>
                                          <p:tavLst>
                                            <p:tav tm="0">
                                              <p:val>
                                                <p:strVal val="#ppt_y"/>
                                              </p:val>
                                            </p:tav>
                                            <p:tav tm="100000">
                                              <p:val>
                                                <p:strVal val="#ppt_y"/>
                                              </p:val>
                                            </p:tav>
                                          </p:tavLst>
                                        </p:anim>
                                      </p:childTnLst>
                                    </p:cTn>
                                  </p:par>
                                  <p:par>
                                    <p:cTn id="27" presetID="6" presetClass="emph" presetSubtype="0" repeatCount="indefinite" accel="17000" decel="22000" autoRev="1" fill="hold" nodeType="withEffect">
                                      <p:stCondLst>
                                        <p:cond delay="400"/>
                                      </p:stCondLst>
                                      <p:childTnLst>
                                        <p:animScale>
                                          <p:cBhvr>
                                            <p:cTn id="28" dur="1050" fill="hold"/>
                                            <p:tgtEl>
                                              <p:spTgt spid="6"/>
                                            </p:tgtEl>
                                          </p:cBhvr>
                                          <p:by x="105000" y="105000"/>
                                        </p:animScale>
                                      </p:childTnLst>
                                    </p:cTn>
                                  </p:par>
                                  <p:par>
                                    <p:cTn id="29" presetID="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800" fill="hold"/>
                                            <p:tgtEl>
                                              <p:spTgt spid="4"/>
                                            </p:tgtEl>
                                            <p:attrNameLst>
                                              <p:attrName>ppt_x</p:attrName>
                                            </p:attrNameLst>
                                          </p:cBhvr>
                                          <p:tavLst>
                                            <p:tav tm="0">
                                              <p:val>
                                                <p:strVal val="0-#ppt_w/2"/>
                                              </p:val>
                                            </p:tav>
                                            <p:tav tm="100000">
                                              <p:val>
                                                <p:strVal val="#ppt_x"/>
                                              </p:val>
                                            </p:tav>
                                          </p:tavLst>
                                        </p:anim>
                                        <p:anim calcmode="lin" valueType="num">
                                          <p:cBhvr additive="base">
                                            <p:cTn id="32" dur="800" fill="hold"/>
                                            <p:tgtEl>
                                              <p:spTgt spid="4"/>
                                            </p:tgtEl>
                                            <p:attrNameLst>
                                              <p:attrName>ppt_y</p:attrName>
                                            </p:attrNameLst>
                                          </p:cBhvr>
                                          <p:tavLst>
                                            <p:tav tm="0">
                                              <p:val>
                                                <p:strVal val="#ppt_y"/>
                                              </p:val>
                                            </p:tav>
                                            <p:tav tm="100000">
                                              <p:val>
                                                <p:strVal val="#ppt_y"/>
                                              </p:val>
                                            </p:tav>
                                          </p:tavLst>
                                        </p:anim>
                                      </p:childTnLst>
                                    </p:cTn>
                                  </p:par>
                                  <p:par>
                                    <p:cTn id="33" presetID="6" presetClass="emph" presetSubtype="0" repeatCount="indefinite" accel="17000" decel="22000" autoRev="1" fill="hold" nodeType="withEffect">
                                      <p:stCondLst>
                                        <p:cond delay="400"/>
                                      </p:stCondLst>
                                      <p:childTnLst>
                                        <p:animScale>
                                          <p:cBhvr>
                                            <p:cTn id="34" dur="1050" fill="hold"/>
                                            <p:tgtEl>
                                              <p:spTgt spid="4"/>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box(in)">
                                          <p:cBhvr>
                                            <p:cTn id="39" dur="500"/>
                                            <p:tgtEl>
                                              <p:spTgt spid="61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149"/>
                                            </p:tgtEl>
                                            <p:attrNameLst>
                                              <p:attrName>style.visibility</p:attrName>
                                            </p:attrNameLst>
                                          </p:cBhvr>
                                          <p:to>
                                            <p:strVal val="visible"/>
                                          </p:to>
                                        </p:set>
                                        <p:animEffect transition="in" filter="dissolve">
                                          <p:cBhvr>
                                            <p:cTn id="4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7880" y="0"/>
            <a:ext cx="12199886" cy="6858000"/>
            <a:chOff x="-7880" y="0"/>
            <a:chExt cx="12199886" cy="6858000"/>
          </a:xfrm>
        </p:grpSpPr>
        <p:grpSp>
          <p:nvGrpSpPr>
            <p:cNvPr id="49" name="Group 48"/>
            <p:cNvGrpSpPr/>
            <p:nvPr/>
          </p:nvGrpSpPr>
          <p:grpSpPr>
            <a:xfrm>
              <a:off x="189184" y="0"/>
              <a:ext cx="11792608" cy="6858000"/>
              <a:chOff x="189184" y="0"/>
              <a:chExt cx="11792608" cy="6858000"/>
            </a:xfrm>
          </p:grpSpPr>
          <p:cxnSp>
            <p:nvCxnSpPr>
              <p:cNvPr id="9" name="Straight Connector 8"/>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646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17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13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4086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041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557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710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97057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701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5854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8692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16875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46830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7836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673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6693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66648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817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5400000">
              <a:off x="2923194" y="-2660436"/>
              <a:ext cx="6337738" cy="12199886"/>
              <a:chOff x="189184" y="0"/>
              <a:chExt cx="6337738" cy="6858000"/>
            </a:xfrm>
          </p:grpSpPr>
          <p:cxnSp>
            <p:nvCxnSpPr>
              <p:cNvPr id="51" name="Straight Connector 50"/>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sp>
        <p:nvSpPr>
          <p:cNvPr id="141" name="Freeform 140"/>
          <p:cNvSpPr/>
          <p:nvPr/>
        </p:nvSpPr>
        <p:spPr>
          <a:xfrm flipH="1" flipV="1">
            <a:off x="348147" y="270636"/>
            <a:ext cx="11540679" cy="6301162"/>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38706B"/>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138"/>
          <p:cNvSpPr/>
          <p:nvPr/>
        </p:nvSpPr>
        <p:spPr>
          <a:xfrm>
            <a:off x="-7881" y="0"/>
            <a:ext cx="12199886" cy="6858000"/>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53A79F"/>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p:cNvSpPr/>
          <p:nvPr/>
        </p:nvSpPr>
        <p:spPr>
          <a:xfrm>
            <a:off x="331385" y="365760"/>
            <a:ext cx="11595542" cy="6206039"/>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93C9C4"/>
          </a:solidFill>
          <a:ln>
            <a:noFill/>
          </a:ln>
          <a:effectLst>
            <a:outerShdw blurRad="203200" dist="38100" dir="16200000" sx="98000" sy="98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p:cNvGrpSpPr/>
          <p:nvPr/>
        </p:nvGrpSpPr>
        <p:grpSpPr>
          <a:xfrm>
            <a:off x="552220" y="4342322"/>
            <a:ext cx="11344651" cy="2051952"/>
            <a:chOff x="552220" y="4342322"/>
            <a:chExt cx="11344651" cy="2051952"/>
          </a:xfrm>
        </p:grpSpPr>
        <p:pic>
          <p:nvPicPr>
            <p:cNvPr id="142" name="Pict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20" y="4430079"/>
              <a:ext cx="1446641" cy="1831191"/>
            </a:xfrm>
            <a:prstGeom prst="rect">
              <a:avLst/>
            </a:prstGeom>
          </p:spPr>
        </p:pic>
        <p:pic>
          <p:nvPicPr>
            <p:cNvPr id="143" name="Picture 1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545" y="4986076"/>
              <a:ext cx="1081563" cy="1369067"/>
            </a:xfrm>
            <a:prstGeom prst="rect">
              <a:avLst/>
            </a:prstGeom>
          </p:spPr>
        </p:pic>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944" y="4469210"/>
              <a:ext cx="1446641" cy="1831191"/>
            </a:xfrm>
            <a:prstGeom prst="rect">
              <a:avLst/>
            </a:prstGeom>
          </p:spPr>
        </p:pic>
        <p:pic>
          <p:nvPicPr>
            <p:cNvPr id="145" name="Picture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9" y="5025207"/>
              <a:ext cx="1081563" cy="1369067"/>
            </a:xfrm>
            <a:prstGeom prst="rect">
              <a:avLst/>
            </a:prstGeom>
          </p:spPr>
        </p:pic>
        <p:pic>
          <p:nvPicPr>
            <p:cNvPr id="146" name="Pict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1882" y="4502974"/>
              <a:ext cx="1446641" cy="1831191"/>
            </a:xfrm>
            <a:prstGeom prst="rect">
              <a:avLst/>
            </a:prstGeom>
          </p:spPr>
        </p:pic>
        <p:pic>
          <p:nvPicPr>
            <p:cNvPr id="147" name="Picture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50230" y="4342322"/>
              <a:ext cx="1446641" cy="1831191"/>
            </a:xfrm>
            <a:prstGeom prst="rect">
              <a:avLst/>
            </a:prstGeom>
          </p:spPr>
        </p:pic>
        <p:pic>
          <p:nvPicPr>
            <p:cNvPr id="148" name="Picture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946582" y="4914431"/>
              <a:ext cx="1081563" cy="1369067"/>
            </a:xfrm>
            <a:prstGeom prst="rect">
              <a:avLst/>
            </a:prstGeom>
          </p:spPr>
        </p:pic>
      </p:grpSp>
      <p:sp>
        <p:nvSpPr>
          <p:cNvPr id="135" name="Freeform 134"/>
          <p:cNvSpPr/>
          <p:nvPr/>
        </p:nvSpPr>
        <p:spPr>
          <a:xfrm>
            <a:off x="-7881" y="-1"/>
            <a:ext cx="12199886" cy="6858000"/>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D3E9E7"/>
          </a:solidFill>
          <a:ln>
            <a:noFill/>
          </a:ln>
          <a:effectLst>
            <a:outerShdw blurRad="139700" dist="38100" dir="13800000" sx="98000" sy="980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p:cNvSpPr txBox="1"/>
          <p:nvPr/>
        </p:nvSpPr>
        <p:spPr>
          <a:xfrm>
            <a:off x="2601126" y="2456705"/>
            <a:ext cx="6653232"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3333"/>
                </a:solidFill>
                <a:effectLst/>
                <a:uLnTx/>
                <a:uFillTx/>
                <a:latin typeface="Times New Roman" panose="02020603050405020304" pitchFamily="18" charset="0"/>
                <a:cs typeface="Times New Roman" panose="02020603050405020304" pitchFamily="18" charset="0"/>
              </a:rPr>
              <a:t>LUYỆN</a:t>
            </a:r>
            <a:r>
              <a:rPr kumimoji="0" lang="en-US" sz="88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 TẬP</a:t>
            </a:r>
            <a:endParaRPr kumimoji="0" lang="id-ID" sz="8800" b="1" i="0" u="none" strike="noStrike" kern="1200" cap="none" spc="0" normalizeH="0" baseline="0" noProof="0" dirty="0">
              <a:ln>
                <a:noFill/>
              </a:ln>
              <a:solidFill>
                <a:srgbClr val="003333"/>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218" y="952158"/>
            <a:ext cx="1119304" cy="2019797"/>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825" y="819807"/>
            <a:ext cx="1428522" cy="25777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58450" y="1591898"/>
            <a:ext cx="1845155" cy="1368490"/>
          </a:xfrm>
          <a:prstGeom prst="rect">
            <a:avLst/>
          </a:prstGeom>
        </p:spPr>
      </p:pic>
    </p:spTree>
    <p:extLst>
      <p:ext uri="{BB962C8B-B14F-4D97-AF65-F5344CB8AC3E}">
        <p14:creationId xmlns:p14="http://schemas.microsoft.com/office/powerpoint/2010/main" val="624203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Effect transition="in" filter="fade">
                                      <p:cBhvr>
                                        <p:cTn id="9" dur="1000"/>
                                        <p:tgtEl>
                                          <p:spTgt spid="150"/>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590" fill="hold">
                                          <p:stCondLst>
                                            <p:cond delay="0"/>
                                          </p:stCondLst>
                                        </p:cTn>
                                        <p:tgtEl>
                                          <p:spTgt spid="150"/>
                                        </p:tgtEl>
                                        <p:attrNameLst>
                                          <p:attrName>r</p:attrName>
                                        </p:attrNameLst>
                                      </p:cBhvr>
                                    </p:animRot>
                                    <p:animRot by="-240000">
                                      <p:cBhvr>
                                        <p:cTn id="12" dur="1180" fill="hold">
                                          <p:stCondLst>
                                            <p:cond delay="1180"/>
                                          </p:stCondLst>
                                        </p:cTn>
                                        <p:tgtEl>
                                          <p:spTgt spid="150"/>
                                        </p:tgtEl>
                                        <p:attrNameLst>
                                          <p:attrName>r</p:attrName>
                                        </p:attrNameLst>
                                      </p:cBhvr>
                                    </p:animRot>
                                    <p:animRot by="240000">
                                      <p:cBhvr>
                                        <p:cTn id="13" dur="1180" fill="hold">
                                          <p:stCondLst>
                                            <p:cond delay="2360"/>
                                          </p:stCondLst>
                                        </p:cTn>
                                        <p:tgtEl>
                                          <p:spTgt spid="150"/>
                                        </p:tgtEl>
                                        <p:attrNameLst>
                                          <p:attrName>r</p:attrName>
                                        </p:attrNameLst>
                                      </p:cBhvr>
                                    </p:animRot>
                                    <p:animRot by="-240000">
                                      <p:cBhvr>
                                        <p:cTn id="14" dur="1180" fill="hold">
                                          <p:stCondLst>
                                            <p:cond delay="3540"/>
                                          </p:stCondLst>
                                        </p:cTn>
                                        <p:tgtEl>
                                          <p:spTgt spid="150"/>
                                        </p:tgtEl>
                                        <p:attrNameLst>
                                          <p:attrName>r</p:attrName>
                                        </p:attrNameLst>
                                      </p:cBhvr>
                                    </p:animRot>
                                    <p:animRot by="120000">
                                      <p:cBhvr>
                                        <p:cTn id="15" dur="1180" fill="hold">
                                          <p:stCondLst>
                                            <p:cond delay="4720"/>
                                          </p:stCondLst>
                                        </p:cTn>
                                        <p:tgtEl>
                                          <p:spTgt spid="150"/>
                                        </p:tgtEl>
                                        <p:attrNameLst>
                                          <p:attrName>r</p:attrName>
                                        </p:attrNameLst>
                                      </p:cBhvr>
                                    </p:animRot>
                                  </p:childTnLst>
                                </p:cTn>
                              </p:par>
                              <p:par>
                                <p:cTn id="16" presetID="6" presetClass="emph" presetSubtype="0" repeatCount="indefinite" decel="28000" autoRev="1" fill="hold" grpId="0" nodeType="withEffect">
                                  <p:stCondLst>
                                    <p:cond delay="0"/>
                                  </p:stCondLst>
                                  <p:endCondLst>
                                    <p:cond evt="onNext" delay="0">
                                      <p:tgtEl>
                                        <p:sldTgt/>
                                      </p:tgtEl>
                                    </p:cond>
                                  </p:endCondLst>
                                  <p:childTnLst>
                                    <p:animScale>
                                      <p:cBhvr>
                                        <p:cTn id="17" dur="2000" fill="hold"/>
                                        <p:tgtEl>
                                          <p:spTgt spid="141"/>
                                        </p:tgtEl>
                                      </p:cBhvr>
                                      <p:by x="110000" y="110000"/>
                                    </p:animScale>
                                  </p:childTnLst>
                                </p:cTn>
                              </p:par>
                              <p:par>
                                <p:cTn id="18" presetID="6" presetClass="emph" presetSubtype="0" repeatCount="indefinite" autoRev="1" fill="hold" grpId="0" nodeType="withEffect">
                                  <p:stCondLst>
                                    <p:cond delay="0"/>
                                  </p:stCondLst>
                                  <p:endCondLst>
                                    <p:cond evt="onNext" delay="0">
                                      <p:tgtEl>
                                        <p:sldTgt/>
                                      </p:tgtEl>
                                    </p:cond>
                                  </p:endCondLst>
                                  <p:childTnLst>
                                    <p:animScale>
                                      <p:cBhvr>
                                        <p:cTn id="19" dur="2050" fill="hold"/>
                                        <p:tgtEl>
                                          <p:spTgt spid="139"/>
                                        </p:tgtEl>
                                      </p:cBhvr>
                                      <p:by x="95000" y="95000"/>
                                    </p:animScale>
                                  </p:childTnLst>
                                </p:cTn>
                              </p:par>
                              <p:par>
                                <p:cTn id="20" presetID="6" presetClass="emph" presetSubtype="0" repeatCount="indefinite" autoRev="1" fill="hold" grpId="0" nodeType="withEffect">
                                  <p:stCondLst>
                                    <p:cond delay="0"/>
                                  </p:stCondLst>
                                  <p:endCondLst>
                                    <p:cond evt="onNext" delay="0">
                                      <p:tgtEl>
                                        <p:sldTgt/>
                                      </p:tgtEl>
                                    </p:cond>
                                  </p:endCondLst>
                                  <p:childTnLst>
                                    <p:animScale>
                                      <p:cBhvr>
                                        <p:cTn id="21" dur="2000" fill="hold"/>
                                        <p:tgtEl>
                                          <p:spTgt spid="1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9" grpId="0" animBg="1"/>
      <p:bldP spid="136" grpId="0" animBg="1"/>
      <p:bldP spid="150" grpId="0"/>
      <p:bldP spid="15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804206" y="2209800"/>
            <a:ext cx="889080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eaLnBrk="1" hangingPunct="1"/>
            <a:r>
              <a:rPr lang="en-US" altLang="en-US" sz="4400" b="1" dirty="0" err="1">
                <a:solidFill>
                  <a:srgbClr val="002060"/>
                </a:solidFill>
                <a:latin typeface="Times New Roman" panose="02020603050405020304" pitchFamily="18" charset="0"/>
                <a:cs typeface="Times New Roman" panose="02020603050405020304" pitchFamily="18" charset="0"/>
              </a:rPr>
              <a:t>Đề</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bài</a:t>
            </a:r>
            <a:endParaRPr lang="en-US" altLang="en-US" sz="4400" b="1" dirty="0">
              <a:solidFill>
                <a:srgbClr val="002060"/>
              </a:solidFill>
              <a:latin typeface="Times New Roman" panose="02020603050405020304" pitchFamily="18" charset="0"/>
              <a:cs typeface="Times New Roman" panose="02020603050405020304" pitchFamily="18" charset="0"/>
            </a:endParaRPr>
          </a:p>
          <a:p>
            <a:pPr algn="ctr" eaLnBrk="1" hangingPunct="1"/>
            <a:r>
              <a:rPr lang="en-US" altLang="en-US" sz="4400" b="1" dirty="0" err="1">
                <a:solidFill>
                  <a:srgbClr val="002060"/>
                </a:solidFill>
                <a:latin typeface="Times New Roman" panose="02020603050405020304" pitchFamily="18" charset="0"/>
                <a:cs typeface="Times New Roman" panose="02020603050405020304" pitchFamily="18" charset="0"/>
              </a:rPr>
              <a:t>Tả</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một</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cây</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hoa</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mà</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em</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yêu</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thích</a:t>
            </a:r>
            <a:endParaRPr lang="en-US" altLang="en-US" sz="4400" b="1" dirty="0">
              <a:solidFill>
                <a:srgbClr val="00206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34B286-3232-4ED9-B7CE-218933D3E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012" y="5154036"/>
            <a:ext cx="1165176" cy="1407174"/>
          </a:xfrm>
          <a:prstGeom prst="rect">
            <a:avLst/>
          </a:prstGeom>
        </p:spPr>
      </p:pic>
      <p:pic>
        <p:nvPicPr>
          <p:cNvPr id="8" name="Picture 7">
            <a:extLst>
              <a:ext uri="{FF2B5EF4-FFF2-40B4-BE49-F238E27FC236}">
                <a16:creationId xmlns:a16="http://schemas.microsoft.com/office/drawing/2014/main" id="{1AEB13FA-7947-43C8-A3D5-BE7558F35CD0}"/>
              </a:ext>
            </a:extLst>
          </p:cNvPr>
          <p:cNvPicPr>
            <a:picLocks noChangeAspect="1"/>
          </p:cNvPicPr>
          <p:nvPr/>
        </p:nvPicPr>
        <p:blipFill rotWithShape="1">
          <a:blip r:embed="rId4">
            <a:extLst>
              <a:ext uri="{28A0092B-C50C-407E-A947-70E740481C1C}">
                <a14:useLocalDpi xmlns:a14="http://schemas.microsoft.com/office/drawing/2010/main" val="0"/>
              </a:ext>
            </a:extLst>
          </a:blip>
          <a:srcRect l="-1631" t="-174" r="65437" b="68540"/>
          <a:stretch/>
        </p:blipFill>
        <p:spPr>
          <a:xfrm>
            <a:off x="9858515" y="5004680"/>
            <a:ext cx="1262226" cy="191858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3"/>
                                        </p:tgtEl>
                                        <p:attrNameLst>
                                          <p:attrName>style.visibility</p:attrName>
                                        </p:attrNameLst>
                                      </p:cBhvr>
                                      <p:to>
                                        <p:strVal val="visible"/>
                                      </p:to>
                                    </p:set>
                                    <p:anim calcmode="discrete" valueType="clr">
                                      <p:cBhvr override="childStyle">
                                        <p:cTn id="7" dur="80"/>
                                        <p:tgtEl>
                                          <p:spTgt spid="102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3"/>
                                        </p:tgtEl>
                                        <p:attrNameLst>
                                          <p:attrName>fillcolor</p:attrName>
                                        </p:attrNameLst>
                                      </p:cBhvr>
                                      <p:tavLst>
                                        <p:tav tm="0">
                                          <p:val>
                                            <p:clrVal>
                                              <a:schemeClr val="accent2"/>
                                            </p:clrVal>
                                          </p:val>
                                        </p:tav>
                                        <p:tav tm="50000">
                                          <p:val>
                                            <p:clrVal>
                                              <a:schemeClr val="hlink"/>
                                            </p:clrVal>
                                          </p:val>
                                        </p:tav>
                                      </p:tavLst>
                                    </p:anim>
                                    <p:set>
                                      <p:cBhvr>
                                        <p:cTn id="9" dur="80"/>
                                        <p:tgtEl>
                                          <p:spTgt spid="102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34B286-3232-4ED9-B7CE-218933D3E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2779" y="5897880"/>
            <a:ext cx="771707" cy="931985"/>
          </a:xfrm>
          <a:prstGeom prst="rect">
            <a:avLst/>
          </a:prstGeom>
        </p:spPr>
      </p:pic>
      <p:pic>
        <p:nvPicPr>
          <p:cNvPr id="8" name="Picture 7">
            <a:extLst>
              <a:ext uri="{FF2B5EF4-FFF2-40B4-BE49-F238E27FC236}">
                <a16:creationId xmlns:a16="http://schemas.microsoft.com/office/drawing/2014/main" id="{1AEB13FA-7947-43C8-A3D5-BE7558F35CD0}"/>
              </a:ext>
            </a:extLst>
          </p:cNvPr>
          <p:cNvPicPr>
            <a:picLocks noChangeAspect="1"/>
          </p:cNvPicPr>
          <p:nvPr/>
        </p:nvPicPr>
        <p:blipFill rotWithShape="1">
          <a:blip r:embed="rId4">
            <a:extLst>
              <a:ext uri="{28A0092B-C50C-407E-A947-70E740481C1C}">
                <a14:useLocalDpi xmlns:a14="http://schemas.microsoft.com/office/drawing/2010/main" val="0"/>
              </a:ext>
            </a:extLst>
          </a:blip>
          <a:srcRect l="-1631" t="-174" r="65437" b="68540"/>
          <a:stretch/>
        </p:blipFill>
        <p:spPr>
          <a:xfrm>
            <a:off x="-331135" y="5185744"/>
            <a:ext cx="1262226" cy="1918582"/>
          </a:xfrm>
          <a:prstGeom prst="rect">
            <a:avLst/>
          </a:prstGeom>
        </p:spPr>
      </p:pic>
      <p:sp>
        <p:nvSpPr>
          <p:cNvPr id="5" name="Rectangle 6">
            <a:extLst>
              <a:ext uri="{FF2B5EF4-FFF2-40B4-BE49-F238E27FC236}">
                <a16:creationId xmlns:a16="http://schemas.microsoft.com/office/drawing/2014/main" id="{ACBDC1DB-60C3-41EF-9DD7-8906F8E52A20}"/>
              </a:ext>
            </a:extLst>
          </p:cNvPr>
          <p:cNvSpPr>
            <a:spLocks noChangeArrowheads="1"/>
          </p:cNvSpPr>
          <p:nvPr/>
        </p:nvSpPr>
        <p:spPr bwMode="auto">
          <a:xfrm>
            <a:off x="931091" y="582067"/>
            <a:ext cx="1105382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vi-VN" altLang="vi-VN" sz="2800" b="1" u="sng" dirty="0">
                <a:solidFill>
                  <a:srgbClr val="000000"/>
                </a:solidFill>
                <a:latin typeface="Times New Roman" panose="02020603050405020304" pitchFamily="18" charset="0"/>
                <a:cs typeface="Times New Roman" panose="02020603050405020304" pitchFamily="18" charset="0"/>
              </a:rPr>
              <a:t>1. Mở bài</a:t>
            </a:r>
            <a:r>
              <a:rPr lang="vi-VN" altLang="vi-VN" sz="2800" dirty="0">
                <a:solidFill>
                  <a:srgbClr val="000000"/>
                </a:solidFill>
                <a:latin typeface="Times New Roman" panose="02020603050405020304" pitchFamily="18" charset="0"/>
                <a:cs typeface="Times New Roman" panose="02020603050405020304" pitchFamily="18" charset="0"/>
              </a:rPr>
              <a:t>: Giới thiệu cây hoa do em chọn tả (VD: Cây gì, trồng ở đâu, từ bao giờ (nếu biết)? …)</a:t>
            </a:r>
          </a:p>
          <a:p>
            <a:pPr defTabSz="914400" eaLnBrk="0" fontAlgn="base" hangingPunct="0">
              <a:spcBef>
                <a:spcPct val="0"/>
              </a:spcBef>
              <a:spcAft>
                <a:spcPct val="0"/>
              </a:spcAft>
            </a:pPr>
            <a:r>
              <a:rPr lang="vi-VN" altLang="vi-VN" sz="2800" b="1" u="sng" dirty="0">
                <a:solidFill>
                  <a:srgbClr val="000000"/>
                </a:solidFill>
                <a:latin typeface="Times New Roman" panose="02020603050405020304" pitchFamily="18" charset="0"/>
                <a:cs typeface="Times New Roman" panose="02020603050405020304" pitchFamily="18" charset="0"/>
              </a:rPr>
              <a:t>2. Thân bài</a:t>
            </a:r>
            <a:r>
              <a:rPr lang="vi-VN" altLang="vi-VN" sz="2800" dirty="0">
                <a:solidFill>
                  <a:srgbClr val="000000"/>
                </a:solidFill>
                <a:latin typeface="Times New Roman" panose="02020603050405020304" pitchFamily="18" charset="0"/>
                <a:cs typeface="Times New Roman" panose="02020603050405020304" pitchFamily="18" charset="0"/>
              </a:rPr>
              <a:t>:</a:t>
            </a:r>
          </a:p>
          <a:p>
            <a:pPr defTabSz="914400" eaLnBrk="0" fontAlgn="base" hangingPunct="0">
              <a:spcBef>
                <a:spcPct val="0"/>
              </a:spcBef>
              <a:spcAft>
                <a:spcPct val="0"/>
              </a:spcAft>
            </a:pPr>
            <a:r>
              <a:rPr lang="vi-VN" altLang="vi-VN" sz="2800" dirty="0">
                <a:solidFill>
                  <a:srgbClr val="000000"/>
                </a:solidFill>
                <a:latin typeface="Times New Roman" panose="02020603050405020304" pitchFamily="18" charset="0"/>
                <a:cs typeface="Times New Roman" panose="02020603050405020304" pitchFamily="18" charset="0"/>
              </a:rPr>
              <a:t>a)Tả bao quát: Thoạt nhìn có gì nổi bật(hình dáng,...)</a:t>
            </a:r>
          </a:p>
          <a:p>
            <a:pPr defTabSz="914400" eaLnBrk="0" fontAlgn="base" hangingPunct="0">
              <a:spcBef>
                <a:spcPct val="0"/>
              </a:spcBef>
              <a:spcAft>
                <a:spcPct val="0"/>
              </a:spcAft>
            </a:pPr>
            <a:r>
              <a:rPr lang="vi-VN" altLang="vi-VN" sz="2800" dirty="0">
                <a:solidFill>
                  <a:srgbClr val="000000"/>
                </a:solidFill>
                <a:latin typeface="Times New Roman" panose="02020603050405020304" pitchFamily="18" charset="0"/>
                <a:cs typeface="Times New Roman" panose="02020603050405020304" pitchFamily="18" charset="0"/>
              </a:rPr>
              <a:t>b)Tả chi tiết:</a:t>
            </a:r>
          </a:p>
          <a:p>
            <a:pPr defTabSz="914400" eaLnBrk="0" fontAlgn="base" hangingPunct="0">
              <a:spcBef>
                <a:spcPct val="0"/>
              </a:spcBef>
              <a:spcAft>
                <a:spcPct val="0"/>
              </a:spcAft>
            </a:pPr>
            <a:r>
              <a:rPr lang="vi-VN" altLang="vi-VN" sz="2800" dirty="0">
                <a:solidFill>
                  <a:srgbClr val="000000"/>
                </a:solidFill>
                <a:latin typeface="Times New Roman" panose="02020603050405020304" pitchFamily="18" charset="0"/>
                <a:cs typeface="Times New Roman" panose="02020603050405020304" pitchFamily="18" charset="0"/>
              </a:rPr>
              <a:t>Tả từng bộ phận của cây: VD: Rễ cây, gốc cây, vỏ cây, thân cây thế nào? Cành cây, chiếc lá ra sao (màu sắc, hình dáng, đặc điểm ,…)? Khi trời nắng, cây thế nào? Khi trời mưa cây ra sao?...</a:t>
            </a:r>
          </a:p>
          <a:p>
            <a:pPr defTabSz="914400" eaLnBrk="0" fontAlgn="base" hangingPunct="0">
              <a:spcBef>
                <a:spcPct val="0"/>
              </a:spcBef>
              <a:spcAft>
                <a:spcPct val="0"/>
              </a:spcAft>
            </a:pPr>
            <a:r>
              <a:rPr lang="vi-VN" altLang="vi-VN" sz="2800" dirty="0">
                <a:solidFill>
                  <a:srgbClr val="000000"/>
                </a:solidFill>
                <a:latin typeface="Times New Roman" panose="02020603050405020304" pitchFamily="18" charset="0"/>
                <a:cs typeface="Times New Roman" panose="02020603050405020304" pitchFamily="18" charset="0"/>
              </a:rPr>
              <a:t>Tả hoa: hoa có màu gì, đài hoa, cánh hoa, nhuỵ hoa, hương thơm (nếu có…)</a:t>
            </a:r>
          </a:p>
          <a:p>
            <a:pPr defTabSz="914400" eaLnBrk="0" fontAlgn="base" hangingPunct="0">
              <a:spcBef>
                <a:spcPct val="0"/>
              </a:spcBef>
              <a:spcAft>
                <a:spcPct val="0"/>
              </a:spcAft>
            </a:pPr>
            <a:r>
              <a:rPr lang="vi-VN" altLang="vi-VN" sz="2800" dirty="0">
                <a:solidFill>
                  <a:srgbClr val="000000"/>
                </a:solidFill>
                <a:latin typeface="Times New Roman" panose="02020603050405020304" pitchFamily="18" charset="0"/>
                <a:cs typeface="Times New Roman" panose="02020603050405020304" pitchFamily="18" charset="0"/>
              </a:rPr>
              <a:t>Có thể miêu tả một vài yếu tố liên quan đến cây (VD: gió, chim chóc, ong, bướm…)</a:t>
            </a:r>
          </a:p>
          <a:p>
            <a:pPr defTabSz="914400" eaLnBrk="0" fontAlgn="base" hangingPunct="0">
              <a:spcBef>
                <a:spcPct val="0"/>
              </a:spcBef>
              <a:spcAft>
                <a:spcPct val="0"/>
              </a:spcAft>
            </a:pPr>
            <a:r>
              <a:rPr lang="vi-VN" altLang="vi-VN" sz="2800" b="1" u="sng" dirty="0">
                <a:solidFill>
                  <a:srgbClr val="000000"/>
                </a:solidFill>
                <a:latin typeface="Times New Roman" panose="02020603050405020304" pitchFamily="18" charset="0"/>
                <a:cs typeface="Times New Roman" panose="02020603050405020304" pitchFamily="18" charset="0"/>
              </a:rPr>
              <a:t>3. Kết bài</a:t>
            </a:r>
            <a:r>
              <a:rPr lang="vi-VN" altLang="vi-VN" sz="2800" dirty="0">
                <a:solidFill>
                  <a:srgbClr val="000000"/>
                </a:solidFill>
                <a:latin typeface="Times New Roman" panose="02020603050405020304" pitchFamily="18" charset="0"/>
                <a:cs typeface="Times New Roman" panose="02020603050405020304" pitchFamily="18" charset="0"/>
              </a:rPr>
              <a:t>: Nêu ích lợi của cây hoặc cảm nghĩ của em về những nét đẹp, vẻ độc đáo của cây; liên tưởng đến sự việc hay kỉ niệm của em gắn với cây, …</a:t>
            </a:r>
          </a:p>
        </p:txBody>
      </p:sp>
      <p:sp>
        <p:nvSpPr>
          <p:cNvPr id="6" name="TextBox 5">
            <a:extLst>
              <a:ext uri="{FF2B5EF4-FFF2-40B4-BE49-F238E27FC236}">
                <a16:creationId xmlns:a16="http://schemas.microsoft.com/office/drawing/2014/main" id="{26AE78AE-322F-42D2-AB35-022C311371C3}"/>
              </a:ext>
            </a:extLst>
          </p:cNvPr>
          <p:cNvSpPr txBox="1"/>
          <p:nvPr/>
        </p:nvSpPr>
        <p:spPr>
          <a:xfrm>
            <a:off x="4495800" y="0"/>
            <a:ext cx="2590800" cy="707886"/>
          </a:xfrm>
          <a:prstGeom prst="rect">
            <a:avLst/>
          </a:prstGeom>
          <a:noFill/>
        </p:spPr>
        <p:txBody>
          <a:bodyPr wrap="square" rtlCol="0">
            <a:spAutoFit/>
          </a:bodyPr>
          <a:lstStyle/>
          <a:p>
            <a:pPr lvl="0" algn="ctr" defTabSz="548640"/>
            <a:r>
              <a:rPr lang="en-US" sz="4000" b="1" dirty="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DÀN Ý </a:t>
            </a:r>
          </a:p>
        </p:txBody>
      </p:sp>
    </p:spTree>
    <p:custDataLst>
      <p:tags r:id="rId1"/>
    </p:custDataLst>
    <p:extLst>
      <p:ext uri="{BB962C8B-B14F-4D97-AF65-F5344CB8AC3E}">
        <p14:creationId xmlns:p14="http://schemas.microsoft.com/office/powerpoint/2010/main" val="26157354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19200" y="365126"/>
            <a:ext cx="4876800" cy="6050677"/>
          </a:xfrm>
          <a:prstGeom prst="rect">
            <a:avLst/>
          </a:prstGeom>
          <a:ln>
            <a:noFill/>
          </a:ln>
          <a:effectLst>
            <a:softEdge rad="112500"/>
          </a:effectLst>
        </p:spPr>
      </p:pic>
      <p:sp>
        <p:nvSpPr>
          <p:cNvPr id="5" name="TextBox 4"/>
          <p:cNvSpPr txBox="1"/>
          <p:nvPr/>
        </p:nvSpPr>
        <p:spPr>
          <a:xfrm>
            <a:off x="2205688" y="6231264"/>
            <a:ext cx="3124200" cy="523220"/>
          </a:xfrm>
          <a:prstGeom prst="rect">
            <a:avLst/>
          </a:prstGeom>
          <a:solidFill>
            <a:srgbClr val="FFFF00"/>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lan</a:t>
            </a:r>
            <a:endParaRPr lang="en-US" sz="2800" b="1" dirty="0">
              <a:latin typeface="Times New Roman" panose="02020603050405020304" pitchFamily="18" charset="0"/>
              <a:cs typeface="Times New Roman" panose="02020603050405020304" pitchFamily="18" charset="0"/>
            </a:endParaRPr>
          </a:p>
        </p:txBody>
      </p:sp>
      <p:pic>
        <p:nvPicPr>
          <p:cNvPr id="6" name="Content Placeholder 3">
            <a:extLst>
              <a:ext uri="{FF2B5EF4-FFF2-40B4-BE49-F238E27FC236}">
                <a16:creationId xmlns:a16="http://schemas.microsoft.com/office/drawing/2014/main" id="{FE89F562-B5B0-4AEF-A7B9-F31AD7814A20}"/>
              </a:ext>
            </a:extLst>
          </p:cNvPr>
          <p:cNvPicPr>
            <a:picLocks noChangeAspect="1"/>
          </p:cNvPicPr>
          <p:nvPr/>
        </p:nvPicPr>
        <p:blipFill>
          <a:blip r:embed="rId3"/>
          <a:stretch>
            <a:fillRect/>
          </a:stretch>
        </p:blipFill>
        <p:spPr>
          <a:xfrm>
            <a:off x="6100110" y="365126"/>
            <a:ext cx="5253688" cy="6050677"/>
          </a:xfrm>
          <a:prstGeom prst="rect">
            <a:avLst/>
          </a:prstGeom>
          <a:ln>
            <a:noFill/>
          </a:ln>
          <a:effectLst>
            <a:softEdge rad="112500"/>
          </a:effectLst>
        </p:spPr>
      </p:pic>
      <p:sp>
        <p:nvSpPr>
          <p:cNvPr id="7" name="TextBox 6">
            <a:extLst>
              <a:ext uri="{FF2B5EF4-FFF2-40B4-BE49-F238E27FC236}">
                <a16:creationId xmlns:a16="http://schemas.microsoft.com/office/drawing/2014/main" id="{A03A2FC3-37F4-4505-973C-1F1ACAAC097D}"/>
              </a:ext>
            </a:extLst>
          </p:cNvPr>
          <p:cNvSpPr txBox="1"/>
          <p:nvPr/>
        </p:nvSpPr>
        <p:spPr>
          <a:xfrm>
            <a:off x="7516834" y="6154193"/>
            <a:ext cx="2420239" cy="523220"/>
          </a:xfrm>
          <a:prstGeom prst="rect">
            <a:avLst/>
          </a:prstGeom>
          <a:solidFill>
            <a:srgbClr val="FFFF00"/>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cúc</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901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7880" y="0"/>
            <a:ext cx="12199886" cy="6858000"/>
            <a:chOff x="-7880" y="0"/>
            <a:chExt cx="12199886" cy="6858000"/>
          </a:xfrm>
        </p:grpSpPr>
        <p:grpSp>
          <p:nvGrpSpPr>
            <p:cNvPr id="49" name="Group 48"/>
            <p:cNvGrpSpPr/>
            <p:nvPr/>
          </p:nvGrpSpPr>
          <p:grpSpPr>
            <a:xfrm>
              <a:off x="189184" y="0"/>
              <a:ext cx="11792608" cy="6858000"/>
              <a:chOff x="189184" y="0"/>
              <a:chExt cx="11792608" cy="6858000"/>
            </a:xfrm>
          </p:grpSpPr>
          <p:cxnSp>
            <p:nvCxnSpPr>
              <p:cNvPr id="9" name="Straight Connector 8"/>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646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17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13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4086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041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557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710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97057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701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5854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8692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16875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46830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7836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673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6693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66648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817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5400000">
              <a:off x="2923194" y="-2660436"/>
              <a:ext cx="6337738" cy="12199886"/>
              <a:chOff x="189184" y="0"/>
              <a:chExt cx="6337738" cy="6858000"/>
            </a:xfrm>
          </p:grpSpPr>
          <p:cxnSp>
            <p:nvCxnSpPr>
              <p:cNvPr id="51" name="Straight Connector 50"/>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sp>
        <p:nvSpPr>
          <p:cNvPr id="141" name="Freeform 140"/>
          <p:cNvSpPr/>
          <p:nvPr/>
        </p:nvSpPr>
        <p:spPr>
          <a:xfrm flipH="1" flipV="1">
            <a:off x="348147" y="270636"/>
            <a:ext cx="11540679" cy="6301162"/>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38706B"/>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138"/>
          <p:cNvSpPr/>
          <p:nvPr/>
        </p:nvSpPr>
        <p:spPr>
          <a:xfrm>
            <a:off x="-7881" y="0"/>
            <a:ext cx="12199886" cy="6858000"/>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53A79F"/>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p:cNvSpPr/>
          <p:nvPr/>
        </p:nvSpPr>
        <p:spPr>
          <a:xfrm>
            <a:off x="331385" y="365760"/>
            <a:ext cx="11595542" cy="6206039"/>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93C9C4"/>
          </a:solidFill>
          <a:ln>
            <a:noFill/>
          </a:ln>
          <a:effectLst>
            <a:outerShdw blurRad="203200" dist="38100" dir="16200000" sx="98000" sy="98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p:cNvGrpSpPr/>
          <p:nvPr/>
        </p:nvGrpSpPr>
        <p:grpSpPr>
          <a:xfrm>
            <a:off x="552220" y="4342322"/>
            <a:ext cx="11344651" cy="2051952"/>
            <a:chOff x="552220" y="4342322"/>
            <a:chExt cx="11344651" cy="2051952"/>
          </a:xfrm>
        </p:grpSpPr>
        <p:pic>
          <p:nvPicPr>
            <p:cNvPr id="142" name="Pict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20" y="4430079"/>
              <a:ext cx="1446641" cy="1831191"/>
            </a:xfrm>
            <a:prstGeom prst="rect">
              <a:avLst/>
            </a:prstGeom>
          </p:spPr>
        </p:pic>
        <p:pic>
          <p:nvPicPr>
            <p:cNvPr id="143" name="Picture 1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545" y="4986076"/>
              <a:ext cx="1081563" cy="1369067"/>
            </a:xfrm>
            <a:prstGeom prst="rect">
              <a:avLst/>
            </a:prstGeom>
          </p:spPr>
        </p:pic>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944" y="4469210"/>
              <a:ext cx="1446641" cy="1831191"/>
            </a:xfrm>
            <a:prstGeom prst="rect">
              <a:avLst/>
            </a:prstGeom>
          </p:spPr>
        </p:pic>
        <p:pic>
          <p:nvPicPr>
            <p:cNvPr id="145" name="Picture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9" y="5025207"/>
              <a:ext cx="1081563" cy="1369067"/>
            </a:xfrm>
            <a:prstGeom prst="rect">
              <a:avLst/>
            </a:prstGeom>
          </p:spPr>
        </p:pic>
        <p:pic>
          <p:nvPicPr>
            <p:cNvPr id="146" name="Pict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1882" y="4502974"/>
              <a:ext cx="1446641" cy="1831191"/>
            </a:xfrm>
            <a:prstGeom prst="rect">
              <a:avLst/>
            </a:prstGeom>
          </p:spPr>
        </p:pic>
        <p:pic>
          <p:nvPicPr>
            <p:cNvPr id="147" name="Picture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50230" y="4342322"/>
              <a:ext cx="1446641" cy="1831191"/>
            </a:xfrm>
            <a:prstGeom prst="rect">
              <a:avLst/>
            </a:prstGeom>
          </p:spPr>
        </p:pic>
        <p:pic>
          <p:nvPicPr>
            <p:cNvPr id="148" name="Picture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946582" y="4914431"/>
              <a:ext cx="1081563" cy="1369067"/>
            </a:xfrm>
            <a:prstGeom prst="rect">
              <a:avLst/>
            </a:prstGeom>
          </p:spPr>
        </p:pic>
      </p:grpSp>
      <p:sp>
        <p:nvSpPr>
          <p:cNvPr id="135" name="Freeform 134"/>
          <p:cNvSpPr/>
          <p:nvPr/>
        </p:nvSpPr>
        <p:spPr>
          <a:xfrm>
            <a:off x="-7881" y="-1"/>
            <a:ext cx="12199886" cy="6858000"/>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D3E9E7"/>
          </a:solidFill>
          <a:ln>
            <a:noFill/>
          </a:ln>
          <a:effectLst>
            <a:outerShdw blurRad="139700" dist="38100" dir="13800000" sx="98000" sy="980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p:cNvSpPr txBox="1"/>
          <p:nvPr/>
        </p:nvSpPr>
        <p:spPr>
          <a:xfrm>
            <a:off x="1577858" y="2674865"/>
            <a:ext cx="935704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003333"/>
                </a:solidFill>
                <a:effectLst/>
                <a:uLnTx/>
                <a:uFillTx/>
                <a:latin typeface="Times New Roman" panose="02020603050405020304" pitchFamily="18" charset="0"/>
                <a:cs typeface="Times New Roman" panose="02020603050405020304" pitchFamily="18" charset="0"/>
              </a:rPr>
              <a:t>Chúc</a:t>
            </a:r>
            <a:r>
              <a:rPr kumimoji="0" lang="en-US" sz="80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noProof="0" dirty="0" err="1">
                <a:ln>
                  <a:noFill/>
                </a:ln>
                <a:solidFill>
                  <a:srgbClr val="003333"/>
                </a:solidFill>
                <a:effectLst/>
                <a:uLnTx/>
                <a:uFillTx/>
                <a:latin typeface="Times New Roman" panose="02020603050405020304" pitchFamily="18" charset="0"/>
                <a:cs typeface="Times New Roman" panose="02020603050405020304" pitchFamily="18" charset="0"/>
              </a:rPr>
              <a:t>các</a:t>
            </a:r>
            <a:r>
              <a:rPr kumimoji="0" lang="en-US" sz="80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noProof="0" dirty="0" err="1">
                <a:ln>
                  <a:noFill/>
                </a:ln>
                <a:solidFill>
                  <a:srgbClr val="003333"/>
                </a:solidFill>
                <a:effectLst/>
                <a:uLnTx/>
                <a:uFillTx/>
                <a:latin typeface="Times New Roman" panose="02020603050405020304" pitchFamily="18" charset="0"/>
                <a:cs typeface="Times New Roman" panose="02020603050405020304" pitchFamily="18" charset="0"/>
              </a:rPr>
              <a:t>em</a:t>
            </a:r>
            <a:r>
              <a:rPr kumimoji="0" lang="en-US" sz="80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noProof="0" dirty="0" err="1">
                <a:ln>
                  <a:noFill/>
                </a:ln>
                <a:solidFill>
                  <a:srgbClr val="003333"/>
                </a:solidFill>
                <a:effectLst/>
                <a:uLnTx/>
                <a:uFillTx/>
                <a:latin typeface="Times New Roman" panose="02020603050405020304" pitchFamily="18" charset="0"/>
                <a:cs typeface="Times New Roman" panose="02020603050405020304" pitchFamily="18" charset="0"/>
              </a:rPr>
              <a:t>học</a:t>
            </a:r>
            <a:r>
              <a:rPr kumimoji="0" lang="en-US" sz="80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noProof="0" dirty="0" err="1">
                <a:ln>
                  <a:noFill/>
                </a:ln>
                <a:solidFill>
                  <a:srgbClr val="003333"/>
                </a:solidFill>
                <a:effectLst/>
                <a:uLnTx/>
                <a:uFillTx/>
                <a:latin typeface="Times New Roman" panose="02020603050405020304" pitchFamily="18" charset="0"/>
                <a:cs typeface="Times New Roman" panose="02020603050405020304" pitchFamily="18" charset="0"/>
              </a:rPr>
              <a:t>tốt</a:t>
            </a:r>
            <a:r>
              <a:rPr kumimoji="0" lang="en-US" sz="80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a:t>
            </a:r>
            <a:endParaRPr kumimoji="0" lang="id-ID" sz="8000" b="1" i="0" u="none" strike="noStrike" kern="1200" cap="none" spc="0" normalizeH="0" baseline="0" noProof="0" dirty="0">
              <a:ln>
                <a:noFill/>
              </a:ln>
              <a:solidFill>
                <a:srgbClr val="003333"/>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218" y="952158"/>
            <a:ext cx="1119304" cy="2019797"/>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825" y="819807"/>
            <a:ext cx="1428522" cy="25777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58450" y="1591898"/>
            <a:ext cx="1845155" cy="1368490"/>
          </a:xfrm>
          <a:prstGeom prst="rect">
            <a:avLst/>
          </a:prstGeom>
        </p:spPr>
      </p:pic>
    </p:spTree>
    <p:extLst>
      <p:ext uri="{BB962C8B-B14F-4D97-AF65-F5344CB8AC3E}">
        <p14:creationId xmlns:p14="http://schemas.microsoft.com/office/powerpoint/2010/main" val="284065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Effect transition="in" filter="fade">
                                      <p:cBhvr>
                                        <p:cTn id="9" dur="1000"/>
                                        <p:tgtEl>
                                          <p:spTgt spid="150"/>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590" fill="hold">
                                          <p:stCondLst>
                                            <p:cond delay="0"/>
                                          </p:stCondLst>
                                        </p:cTn>
                                        <p:tgtEl>
                                          <p:spTgt spid="150"/>
                                        </p:tgtEl>
                                        <p:attrNameLst>
                                          <p:attrName>r</p:attrName>
                                        </p:attrNameLst>
                                      </p:cBhvr>
                                    </p:animRot>
                                    <p:animRot by="-240000">
                                      <p:cBhvr>
                                        <p:cTn id="12" dur="1180" fill="hold">
                                          <p:stCondLst>
                                            <p:cond delay="1180"/>
                                          </p:stCondLst>
                                        </p:cTn>
                                        <p:tgtEl>
                                          <p:spTgt spid="150"/>
                                        </p:tgtEl>
                                        <p:attrNameLst>
                                          <p:attrName>r</p:attrName>
                                        </p:attrNameLst>
                                      </p:cBhvr>
                                    </p:animRot>
                                    <p:animRot by="240000">
                                      <p:cBhvr>
                                        <p:cTn id="13" dur="1180" fill="hold">
                                          <p:stCondLst>
                                            <p:cond delay="2360"/>
                                          </p:stCondLst>
                                        </p:cTn>
                                        <p:tgtEl>
                                          <p:spTgt spid="150"/>
                                        </p:tgtEl>
                                        <p:attrNameLst>
                                          <p:attrName>r</p:attrName>
                                        </p:attrNameLst>
                                      </p:cBhvr>
                                    </p:animRot>
                                    <p:animRot by="-240000">
                                      <p:cBhvr>
                                        <p:cTn id="14" dur="1180" fill="hold">
                                          <p:stCondLst>
                                            <p:cond delay="3540"/>
                                          </p:stCondLst>
                                        </p:cTn>
                                        <p:tgtEl>
                                          <p:spTgt spid="150"/>
                                        </p:tgtEl>
                                        <p:attrNameLst>
                                          <p:attrName>r</p:attrName>
                                        </p:attrNameLst>
                                      </p:cBhvr>
                                    </p:animRot>
                                    <p:animRot by="120000">
                                      <p:cBhvr>
                                        <p:cTn id="15" dur="1180" fill="hold">
                                          <p:stCondLst>
                                            <p:cond delay="4720"/>
                                          </p:stCondLst>
                                        </p:cTn>
                                        <p:tgtEl>
                                          <p:spTgt spid="150"/>
                                        </p:tgtEl>
                                        <p:attrNameLst>
                                          <p:attrName>r</p:attrName>
                                        </p:attrNameLst>
                                      </p:cBhvr>
                                    </p:animRot>
                                  </p:childTnLst>
                                </p:cTn>
                              </p:par>
                              <p:par>
                                <p:cTn id="16" presetID="6" presetClass="emph" presetSubtype="0" repeatCount="indefinite" decel="28000" autoRev="1" fill="hold" grpId="0" nodeType="withEffect">
                                  <p:stCondLst>
                                    <p:cond delay="0"/>
                                  </p:stCondLst>
                                  <p:endCondLst>
                                    <p:cond evt="onNext" delay="0">
                                      <p:tgtEl>
                                        <p:sldTgt/>
                                      </p:tgtEl>
                                    </p:cond>
                                  </p:endCondLst>
                                  <p:childTnLst>
                                    <p:animScale>
                                      <p:cBhvr>
                                        <p:cTn id="17" dur="2000" fill="hold"/>
                                        <p:tgtEl>
                                          <p:spTgt spid="141"/>
                                        </p:tgtEl>
                                      </p:cBhvr>
                                      <p:by x="110000" y="110000"/>
                                    </p:animScale>
                                  </p:childTnLst>
                                </p:cTn>
                              </p:par>
                              <p:par>
                                <p:cTn id="18" presetID="6" presetClass="emph" presetSubtype="0" repeatCount="indefinite" autoRev="1" fill="hold" grpId="0" nodeType="withEffect">
                                  <p:stCondLst>
                                    <p:cond delay="0"/>
                                  </p:stCondLst>
                                  <p:endCondLst>
                                    <p:cond evt="onNext" delay="0">
                                      <p:tgtEl>
                                        <p:sldTgt/>
                                      </p:tgtEl>
                                    </p:cond>
                                  </p:endCondLst>
                                  <p:childTnLst>
                                    <p:animScale>
                                      <p:cBhvr>
                                        <p:cTn id="19" dur="2050" fill="hold"/>
                                        <p:tgtEl>
                                          <p:spTgt spid="139"/>
                                        </p:tgtEl>
                                      </p:cBhvr>
                                      <p:by x="95000" y="95000"/>
                                    </p:animScale>
                                  </p:childTnLst>
                                </p:cTn>
                              </p:par>
                              <p:par>
                                <p:cTn id="20" presetID="6" presetClass="emph" presetSubtype="0" repeatCount="indefinite" autoRev="1" fill="hold" grpId="0" nodeType="withEffect">
                                  <p:stCondLst>
                                    <p:cond delay="0"/>
                                  </p:stCondLst>
                                  <p:endCondLst>
                                    <p:cond evt="onNext" delay="0">
                                      <p:tgtEl>
                                        <p:sldTgt/>
                                      </p:tgtEl>
                                    </p:cond>
                                  </p:endCondLst>
                                  <p:childTnLst>
                                    <p:animScale>
                                      <p:cBhvr>
                                        <p:cTn id="21" dur="2000" fill="hold"/>
                                        <p:tgtEl>
                                          <p:spTgt spid="1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9" grpId="0" animBg="1"/>
      <p:bldP spid="136" grpId="0" animBg="1"/>
      <p:bldP spid="150" grpId="0"/>
      <p:bldP spid="150"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1.9|0.8|10.9"/>
</p:tagLst>
</file>

<file path=ppt/tags/tag2.xml><?xml version="1.0" encoding="utf-8"?>
<p:tagLst xmlns:a="http://schemas.openxmlformats.org/drawingml/2006/main" xmlns:r="http://schemas.openxmlformats.org/officeDocument/2006/relationships" xmlns:p="http://schemas.openxmlformats.org/presentationml/2006/main">
  <p:tag name="TIMING" val="|0.8|13.7"/>
</p:tagLst>
</file>

<file path=ppt/tags/tag3.xml><?xml version="1.0" encoding="utf-8"?>
<p:tagLst xmlns:a="http://schemas.openxmlformats.org/drawingml/2006/main" xmlns:r="http://schemas.openxmlformats.org/officeDocument/2006/relationships" xmlns:p="http://schemas.openxmlformats.org/presentationml/2006/main">
  <p:tag name="TIMING" val="|0.8|13.7"/>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0E55241-E1F6-4C10-AC46-CCBAE46B2650}" vid="{56030042-58FA-4B97-8288-1CCF49CBF78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1866</TotalTime>
  <Words>439</Words>
  <Application>Microsoft Office PowerPoint</Application>
  <PresentationFormat>Widescreen</PresentationFormat>
  <Paragraphs>33</Paragraphs>
  <Slides>9</Slides>
  <Notes>3</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9</vt:i4>
      </vt:variant>
    </vt:vector>
  </HeadingPairs>
  <TitlesOfParts>
    <vt:vector size="27" baseType="lpstr">
      <vt:lpstr>Arial</vt:lpstr>
      <vt:lpstr>UVN Bach Dang Nang</vt:lpstr>
      <vt:lpstr>Calibri</vt:lpstr>
      <vt:lpstr>Signika</vt:lpstr>
      <vt:lpstr>Times New Roman</vt:lpstr>
      <vt:lpstr>.VnTime</vt:lpstr>
      <vt:lpstr>LiHei Pro</vt:lpstr>
      <vt:lpstr>Impact</vt:lpstr>
      <vt:lpstr>迷你简汉真广标</vt:lpstr>
      <vt:lpstr>Theme1</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Hungtn</dc:creator>
  <cp:lastModifiedBy>GVCB Hoàng Hương Duyên</cp:lastModifiedBy>
  <cp:revision>139</cp:revision>
  <dcterms:created xsi:type="dcterms:W3CDTF">2010-03-09T01:52:57Z</dcterms:created>
  <dcterms:modified xsi:type="dcterms:W3CDTF">2023-03-31T02:14:24Z</dcterms:modified>
  <cp:version>L155</cp:version>
</cp:coreProperties>
</file>