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87" r:id="rId3"/>
    <p:sldId id="259" r:id="rId4"/>
    <p:sldId id="260" r:id="rId5"/>
    <p:sldId id="261" r:id="rId6"/>
    <p:sldId id="262" r:id="rId7"/>
    <p:sldId id="263" r:id="rId8"/>
    <p:sldId id="264" r:id="rId9"/>
    <p:sldId id="281" r:id="rId10"/>
    <p:sldId id="282" r:id="rId11"/>
    <p:sldId id="284" r:id="rId12"/>
    <p:sldId id="283" r:id="rId13"/>
    <p:sldId id="285" r:id="rId14"/>
    <p:sldId id="286" r:id="rId15"/>
    <p:sldId id="258" r:id="rId16"/>
    <p:sldId id="266" r:id="rId17"/>
    <p:sldId id="269" r:id="rId18"/>
    <p:sldId id="268" r:id="rId19"/>
    <p:sldId id="273" r:id="rId20"/>
    <p:sldId id="271" r:id="rId21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CBAC0-7BC3-4094-B105-F988FE7EA085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D495F-B56B-4FC1-B3E2-20CD5DF97C8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333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495F-B56B-4FC1-B3E2-20CD5DF97C8F}" type="slidenum">
              <a:rPr lang="vi-VN" smtClean="0"/>
              <a:pPr/>
              <a:t>16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58C52-9769-46EF-A167-FF9D8B0C872F}" type="datetimeFigureOut">
              <a:rPr lang="vi-VN" smtClean="0"/>
              <a:pPr/>
              <a:t>28/03/2022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24C3-D487-418E-B24B-41AD8739858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36195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1008282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CÁNH CỦA NGỰA TRẮNG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83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"/>
          <p:cNvPicPr>
            <a:picLocks noChangeAspect="1" noChangeArrowheads="1"/>
          </p:cNvPicPr>
          <p:nvPr/>
        </p:nvPicPr>
        <p:blipFill rotWithShape="1">
          <a:blip r:embed="rId2"/>
          <a:srcRect l="33333" t="58751"/>
          <a:stretch/>
        </p:blipFill>
        <p:spPr bwMode="auto">
          <a:xfrm>
            <a:off x="4861666" y="1371600"/>
            <a:ext cx="4282335" cy="2568018"/>
          </a:xfrm>
          <a:prstGeom prst="rect">
            <a:avLst/>
          </a:prstGeom>
          <a:noFill/>
        </p:spPr>
      </p:pic>
      <p:pic>
        <p:nvPicPr>
          <p:cNvPr id="5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371600"/>
            <a:ext cx="3962400" cy="25680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76962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1.Câu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763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71450"/>
            <a:ext cx="7391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3.Vì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6" name="Picture 3" descr="D:\THU HA\POWERPOINT\ĐÔI CÁNH CỦA NGỰA TRẮNG\1274517-24551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71600" y="2914650"/>
            <a:ext cx="2667000" cy="1789656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 rot="857907">
            <a:off x="3632279" y="1192381"/>
            <a:ext cx="3886160" cy="1600200"/>
          </a:xfrm>
          <a:prstGeom prst="wedgeEllipseCallout">
            <a:avLst>
              <a:gd name="adj1" fmla="val -32488"/>
              <a:gd name="adj2" fmla="val 7548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8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6637"/>
            <a:ext cx="8229600" cy="72032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2.Nếu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Down Arrow 3"/>
          <p:cNvSpPr/>
          <p:nvPr/>
        </p:nvSpPr>
        <p:spPr>
          <a:xfrm>
            <a:off x="4114800" y="1234720"/>
            <a:ext cx="609600" cy="10287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5800" y="2263420"/>
            <a:ext cx="7772400" cy="259433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nớtt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85750"/>
            <a:ext cx="7924800" cy="7386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28750"/>
            <a:ext cx="5410200" cy="33147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4431604" y="3943350"/>
            <a:ext cx="1219200" cy="5715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343150"/>
            <a:ext cx="36576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5.Chuyến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4297993" y="2543175"/>
            <a:ext cx="838200" cy="342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514350"/>
            <a:ext cx="3352800" cy="42291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193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U HA\POWERPOINT\ĐÔI CÁNH CỦA NGỰA TRẮNG\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85800" y="2114550"/>
            <a:ext cx="7772400" cy="1200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B050"/>
                </a:solidFill>
              </a:rPr>
              <a:t>Dựa vào các tranh, kể lại câu chuyện đã được nghe.</a:t>
            </a:r>
            <a:endParaRPr lang="vi-VN" sz="3600" b="1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NG NON075"/>
          <p:cNvPicPr>
            <a:picLocks noChangeAspect="1" noChangeArrowheads="1"/>
          </p:cNvPicPr>
          <p:nvPr/>
        </p:nvPicPr>
        <p:blipFill>
          <a:blip r:embed="rId3"/>
          <a:srcRect l="10213" t="24959" r="59029" b="59222"/>
          <a:stretch>
            <a:fillRect/>
          </a:stretch>
        </p:blipFill>
        <p:spPr bwMode="auto">
          <a:xfrm>
            <a:off x="76998" y="59560"/>
            <a:ext cx="2741604" cy="16573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3" name="Picture 3" descr="MANG NON075"/>
          <p:cNvPicPr>
            <a:picLocks noChangeAspect="1" noChangeArrowheads="1"/>
          </p:cNvPicPr>
          <p:nvPr/>
        </p:nvPicPr>
        <p:blipFill>
          <a:blip r:embed="rId3"/>
          <a:srcRect l="44937" t="24286" r="24425" b="59999"/>
          <a:stretch>
            <a:fillRect/>
          </a:stretch>
        </p:blipFill>
        <p:spPr bwMode="auto">
          <a:xfrm>
            <a:off x="3124200" y="67389"/>
            <a:ext cx="2805546" cy="164952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4" name="Picture 4" descr="MANG NON075"/>
          <p:cNvPicPr>
            <a:picLocks noChangeAspect="1" noChangeArrowheads="1"/>
          </p:cNvPicPr>
          <p:nvPr/>
        </p:nvPicPr>
        <p:blipFill>
          <a:blip r:embed="rId3"/>
          <a:srcRect l="11119" t="43147" r="58067" b="41008"/>
          <a:stretch>
            <a:fillRect/>
          </a:stretch>
        </p:blipFill>
        <p:spPr bwMode="auto">
          <a:xfrm>
            <a:off x="6208735" y="65823"/>
            <a:ext cx="2865061" cy="1678279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5" name="Picture 5" descr="MANG NON075"/>
          <p:cNvPicPr>
            <a:picLocks noChangeAspect="1" noChangeArrowheads="1"/>
          </p:cNvPicPr>
          <p:nvPr/>
        </p:nvPicPr>
        <p:blipFill>
          <a:blip r:embed="rId3"/>
          <a:srcRect l="45845" t="42857" r="23291" b="41428"/>
          <a:stretch>
            <a:fillRect/>
          </a:stretch>
        </p:blipFill>
        <p:spPr bwMode="auto">
          <a:xfrm>
            <a:off x="33404" y="2800350"/>
            <a:ext cx="2709797" cy="15430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6" name="Picture 6" descr="MANG NON075"/>
          <p:cNvPicPr>
            <a:picLocks noChangeAspect="1" noChangeArrowheads="1"/>
          </p:cNvPicPr>
          <p:nvPr/>
        </p:nvPicPr>
        <p:blipFill>
          <a:blip r:embed="rId3"/>
          <a:srcRect l="11121" t="61429" r="57106" b="22858"/>
          <a:stretch>
            <a:fillRect/>
          </a:stretch>
        </p:blipFill>
        <p:spPr bwMode="auto">
          <a:xfrm>
            <a:off x="3124200" y="2800350"/>
            <a:ext cx="2819116" cy="15430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7" name="Picture 7" descr="MANG NON075"/>
          <p:cNvPicPr>
            <a:picLocks noChangeAspect="1" noChangeArrowheads="1"/>
          </p:cNvPicPr>
          <p:nvPr/>
        </p:nvPicPr>
        <p:blipFill>
          <a:blip r:embed="rId3"/>
          <a:srcRect l="46753" t="61270" r="22383" b="23019"/>
          <a:stretch>
            <a:fillRect/>
          </a:stretch>
        </p:blipFill>
        <p:spPr bwMode="auto">
          <a:xfrm>
            <a:off x="6278940" y="2800350"/>
            <a:ext cx="2865061" cy="154305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324600" y="4315420"/>
            <a:ext cx="2667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6.Đại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818602" y="4324350"/>
            <a:ext cx="33535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5.Đại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-228600" y="4433887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6431340" y="1771651"/>
            <a:ext cx="27126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3.Ngựa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895600" y="1676221"/>
            <a:ext cx="327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2.Ngựa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52400" y="1744102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1.Hai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THU HA\POWERPOINT\ĐÔI CÁNH CỦA NGỰA TRẮNG\abc-notepaper-back-to-school-backgrounds-wallpapers.jpg"/>
          <p:cNvPicPr>
            <a:picLocks noChangeAspect="1" noChangeArrowheads="1"/>
          </p:cNvPicPr>
          <p:nvPr/>
        </p:nvPicPr>
        <p:blipFill>
          <a:blip r:embed="rId2"/>
          <a:srcRect b="-1"/>
          <a:stretch>
            <a:fillRect/>
          </a:stretch>
        </p:blipFill>
        <p:spPr bwMode="auto">
          <a:xfrm>
            <a:off x="76200" y="0"/>
            <a:ext cx="9144000" cy="5143500"/>
          </a:xfrm>
          <a:prstGeom prst="rect">
            <a:avLst/>
          </a:prstGeom>
          <a:noFill/>
        </p:spPr>
      </p:pic>
      <p:pic>
        <p:nvPicPr>
          <p:cNvPr id="9218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57300"/>
            <a:ext cx="381000" cy="28575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90600" y="571500"/>
            <a:ext cx="59436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 bạn kể, chúng ta cần chú ý:</a:t>
            </a:r>
            <a:endParaRPr lang="vi-VN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1600200"/>
            <a:ext cx="5257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tình tiết của câu chuyện</a:t>
            </a:r>
            <a:endParaRPr lang="vi-VN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2114550"/>
            <a:ext cx="40386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Lời kể của bạn</a:t>
            </a:r>
            <a:endParaRPr lang="vi-VN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571750"/>
            <a:ext cx="40386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Giọng kể của bạn</a:t>
            </a:r>
            <a:endParaRPr lang="vi-VN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14500"/>
            <a:ext cx="381000" cy="285750"/>
          </a:xfrm>
          <a:prstGeom prst="rect">
            <a:avLst/>
          </a:prstGeom>
          <a:noFill/>
        </p:spPr>
      </p:pic>
      <p:pic>
        <p:nvPicPr>
          <p:cNvPr id="9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228850"/>
            <a:ext cx="381000" cy="285750"/>
          </a:xfrm>
          <a:prstGeom prst="rect">
            <a:avLst/>
          </a:prstGeom>
          <a:noFill/>
        </p:spPr>
      </p:pic>
      <p:pic>
        <p:nvPicPr>
          <p:cNvPr id="10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86050"/>
            <a:ext cx="381000" cy="28575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676400" y="1085850"/>
            <a:ext cx="5257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Lắng nghe</a:t>
            </a:r>
            <a:endParaRPr lang="vi-VN" sz="24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4" y="57151"/>
            <a:ext cx="2795587" cy="23431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229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9" y="57151"/>
            <a:ext cx="2808287" cy="23431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229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57151"/>
            <a:ext cx="2827337" cy="234314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2298" name="Picture 10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3" y="2686050"/>
            <a:ext cx="2743200" cy="2390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2299" name="Picture 11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2686050"/>
            <a:ext cx="2881313" cy="2390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  <p:pic>
        <p:nvPicPr>
          <p:cNvPr id="12300" name="Picture 12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2" y="2686050"/>
            <a:ext cx="2827337" cy="239077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HU HA\POWERPOINT\ĐÔI CÁNH CỦA NGỰA TRẮNG\Backgrou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685800" y="1885950"/>
            <a:ext cx="7772400" cy="12001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B050"/>
                </a:solidFill>
              </a:rPr>
              <a:t>Trao đổi với các bạn trong nhóm </a:t>
            </a:r>
          </a:p>
          <a:p>
            <a:pPr algn="ctr"/>
            <a:r>
              <a:rPr lang="en-US" sz="3600" b="1" smtClean="0">
                <a:solidFill>
                  <a:srgbClr val="00B050"/>
                </a:solidFill>
              </a:rPr>
              <a:t>về ý nghĩa câu chuyện.</a:t>
            </a:r>
            <a:endParaRPr lang="vi-VN" sz="3600" b="1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3052178" cy="249555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229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133" y="0"/>
            <a:ext cx="3135832" cy="249555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229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9290" y="-1"/>
            <a:ext cx="3054905" cy="2495551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2298" name="Picture 10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437" y="2515021"/>
            <a:ext cx="3082715" cy="262848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2299" name="Picture 11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133" y="2495550"/>
            <a:ext cx="3135832" cy="2647949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12300" name="Picture 12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4249" y="2504866"/>
            <a:ext cx="3119751" cy="2657684"/>
          </a:xfrm>
          <a:prstGeom prst="rect">
            <a:avLst/>
          </a:prstGeom>
          <a:noFill/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1433234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HU HA\POWERPOINT\ĐÔI CÁNH CỦA NGỰA TRẮNG\1274517-24551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" y="114300"/>
            <a:ext cx="1600200" cy="133245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781300" y="373178"/>
            <a:ext cx="3124200" cy="814699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657350"/>
            <a:ext cx="8686800" cy="3276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ta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Ở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93412"/>
            <a:ext cx="5257799" cy="305008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4400" y="3748727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869018" y="0"/>
            <a:ext cx="6248401" cy="1866900"/>
          </a:xfrm>
          <a:prstGeom prst="cloudCallout">
            <a:avLst>
              <a:gd name="adj1" fmla="val -48508"/>
              <a:gd name="adj2" fmla="val 5562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114550"/>
            <a:ext cx="5348988" cy="2971800"/>
          </a:xfrm>
          <a:prstGeom prst="rect">
            <a:avLst/>
          </a:prstGeom>
          <a:noFill/>
        </p:spPr>
      </p:pic>
      <p:sp>
        <p:nvSpPr>
          <p:cNvPr id="2" name="Cloud Callout 1"/>
          <p:cNvSpPr/>
          <p:nvPr/>
        </p:nvSpPr>
        <p:spPr>
          <a:xfrm>
            <a:off x="2404730" y="133350"/>
            <a:ext cx="6705600" cy="1581933"/>
          </a:xfrm>
          <a:prstGeom prst="cloudCallout">
            <a:avLst>
              <a:gd name="adj1" fmla="val -42219"/>
              <a:gd name="adj2" fmla="val 7004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62150"/>
            <a:ext cx="5600050" cy="3181350"/>
          </a:xfrm>
          <a:prstGeom prst="rect">
            <a:avLst/>
          </a:prstGeom>
          <a:noFill/>
        </p:spPr>
      </p:pic>
      <p:sp>
        <p:nvSpPr>
          <p:cNvPr id="2" name="Cloud Callout 1"/>
          <p:cNvSpPr/>
          <p:nvPr/>
        </p:nvSpPr>
        <p:spPr>
          <a:xfrm>
            <a:off x="2819400" y="133350"/>
            <a:ext cx="6172200" cy="1371600"/>
          </a:xfrm>
          <a:prstGeom prst="cloudCallout">
            <a:avLst>
              <a:gd name="adj1" fmla="val -10317"/>
              <a:gd name="adj2" fmla="val 9598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HU HA\POWERPOINT\ĐÔI CÁNH CỦA NGỰA TRẮNG\Sunny_day_Wallpaper_by_JonteSa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10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724131"/>
            <a:ext cx="5943600" cy="3362219"/>
          </a:xfrm>
          <a:prstGeom prst="rect">
            <a:avLst/>
          </a:prstGeom>
          <a:noFill/>
        </p:spPr>
      </p:pic>
      <p:sp>
        <p:nvSpPr>
          <p:cNvPr id="2" name="Cloud Callout 1"/>
          <p:cNvSpPr/>
          <p:nvPr/>
        </p:nvSpPr>
        <p:spPr>
          <a:xfrm>
            <a:off x="152400" y="0"/>
            <a:ext cx="6934200" cy="1562100"/>
          </a:xfrm>
          <a:prstGeom prst="cloudCallout">
            <a:avLst>
              <a:gd name="adj1" fmla="val 8274"/>
              <a:gd name="adj2" fmla="val 10336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D:\THU HA\POWERPOINT\ĐÔI CÁNH CỦA NGỰA TRẮNG\Sunny_day_Wallpaper_by_JonteSa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11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49" y="1809890"/>
            <a:ext cx="5622851" cy="320026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2743200" y="0"/>
            <a:ext cx="6400800" cy="1581150"/>
          </a:xfrm>
          <a:prstGeom prst="cloudCallout">
            <a:avLst>
              <a:gd name="adj1" fmla="val -29202"/>
              <a:gd name="adj2" fmla="val 8833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mếu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D:\THU HA\POWERPOINT\ĐÔI CÁNH CỦA NGỰA TRẮNG\Sunny_day_Wallpaper_by_JonteSa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12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60" y="2038350"/>
            <a:ext cx="5334000" cy="2955908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228600" y="-8530"/>
            <a:ext cx="8839200" cy="1818280"/>
          </a:xfrm>
          <a:prstGeom prst="cloudCallout">
            <a:avLst>
              <a:gd name="adj1" fmla="val -30074"/>
              <a:gd name="adj2" fmla="val 7341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“bay”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7392"/>
            <a:ext cx="7772400" cy="85725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1.Câu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1" y="1547843"/>
            <a:ext cx="7408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.Vì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50" y="2423398"/>
            <a:ext cx="7810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.Nếu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00" y="313085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386268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5.Chuyến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Toán 4 - Tuần 29 - Luyện tập trang 151 trên</Template>
  <TotalTime>985</TotalTime>
  <Words>587</Words>
  <Application>Microsoft Office PowerPoint</Application>
  <PresentationFormat>On-screen Show (16:9)</PresentationFormat>
  <Paragraphs>45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1.Câu chuyện có những nhân vật nào? Nhân vật nào là nhân vật chính?</vt:lpstr>
      <vt:lpstr>PowerPoint Presentation</vt:lpstr>
      <vt:lpstr>PowerPoint Presentation</vt:lpstr>
      <vt:lpstr>2.Nếu không có Đại Bàng thì tình huống sẽ xảy ra như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DKT303</dc:creator>
  <cp:lastModifiedBy>ADMIN</cp:lastModifiedBy>
  <cp:revision>54</cp:revision>
  <dcterms:created xsi:type="dcterms:W3CDTF">2014-03-27T01:05:43Z</dcterms:created>
  <dcterms:modified xsi:type="dcterms:W3CDTF">2022-03-28T06:47:49Z</dcterms:modified>
</cp:coreProperties>
</file>