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3.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50" r:id="rId1"/>
  </p:sldMasterIdLst>
  <p:notesMasterIdLst>
    <p:notesMasterId r:id="rId18"/>
  </p:notesMasterIdLst>
  <p:sldIdLst>
    <p:sldId id="286" r:id="rId2"/>
    <p:sldId id="287" r:id="rId3"/>
    <p:sldId id="268" r:id="rId4"/>
    <p:sldId id="288" r:id="rId5"/>
    <p:sldId id="308" r:id="rId6"/>
    <p:sldId id="306" r:id="rId7"/>
    <p:sldId id="309" r:id="rId8"/>
    <p:sldId id="310" r:id="rId9"/>
    <p:sldId id="311" r:id="rId10"/>
    <p:sldId id="256" r:id="rId11"/>
    <p:sldId id="273" r:id="rId12"/>
    <p:sldId id="274" r:id="rId13"/>
    <p:sldId id="290" r:id="rId14"/>
    <p:sldId id="295" r:id="rId15"/>
    <p:sldId id="296" r:id="rId16"/>
    <p:sldId id="305" r:id="rId17"/>
  </p:sldIdLst>
  <p:sldSz cx="12192000" cy="6858000"/>
  <p:notesSz cx="6858000" cy="9144000"/>
  <p:embeddedFontLst>
    <p:embeddedFont>
      <p:font typeface="UTM American Sans" panose="02040603050506020204" pitchFamily="18" charset="0"/>
      <p:regular r:id="rId19"/>
    </p:embeddedFont>
    <p:embeddedFont>
      <p:font typeface="UTM Colossalis" panose="02040603050506020204" pitchFamily="18" charset="0"/>
      <p:regular r:id="rId20"/>
    </p:embeddedFont>
    <p:embeddedFont>
      <p:font typeface="UTM Davida" panose="02040603050506020204" pitchFamily="18" charset="0"/>
      <p:regular r:id="rId21"/>
    </p:embeddedFont>
    <p:embeddedFont>
      <p:font typeface="UTM Avo" panose="02040603050506020204" pitchFamily="18" charset="0"/>
      <p:regular r:id="rId22"/>
      <p:bold r:id="rId23"/>
      <p:italic r:id="rId24"/>
      <p:boldItalic r:id="rId25"/>
    </p:embeddedFont>
    <p:embeddedFont>
      <p:font typeface="Cambria Math" panose="02040503050406030204" pitchFamily="18" charset="0"/>
      <p:regular r:id="rId26"/>
    </p:embeddedFont>
    <p:embeddedFont>
      <p:font typeface="Wingdings 3" panose="05040102010807070707" pitchFamily="18" charset="2"/>
      <p:regular r:id="rId27"/>
    </p:embeddedFont>
  </p:embeddedFontLst>
  <p:custDataLst>
    <p:tags r:id="rId28"/>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B400"/>
    <a:srgbClr val="FFCCCC"/>
    <a:srgbClr val="FFFFFF"/>
    <a:srgbClr val="FF9409"/>
    <a:srgbClr val="24D124"/>
    <a:srgbClr val="F84741"/>
    <a:srgbClr val="06592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837" autoAdjust="0"/>
    <p:restoredTop sz="94660"/>
  </p:normalViewPr>
  <p:slideViewPr>
    <p:cSldViewPr snapToGrid="0">
      <p:cViewPr varScale="1">
        <p:scale>
          <a:sx n="66" d="100"/>
          <a:sy n="66" d="100"/>
        </p:scale>
        <p:origin x="978" y="78"/>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font" Target="fonts/font1.fntdata"/><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44.wmf"/><Relationship Id="rId2" Type="http://schemas.openxmlformats.org/officeDocument/2006/relationships/image" Target="../media/image43.wmf"/><Relationship Id="rId1" Type="http://schemas.openxmlformats.org/officeDocument/2006/relationships/image" Target="../media/image42.wmf"/><Relationship Id="rId6" Type="http://schemas.openxmlformats.org/officeDocument/2006/relationships/image" Target="../media/image47.wmf"/><Relationship Id="rId5" Type="http://schemas.openxmlformats.org/officeDocument/2006/relationships/image" Target="../media/image46.wmf"/><Relationship Id="rId4" Type="http://schemas.openxmlformats.org/officeDocument/2006/relationships/image" Target="../media/image45.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50.wmf"/><Relationship Id="rId7" Type="http://schemas.openxmlformats.org/officeDocument/2006/relationships/image" Target="../media/image54.wmf"/><Relationship Id="rId2" Type="http://schemas.openxmlformats.org/officeDocument/2006/relationships/image" Target="../media/image49.wmf"/><Relationship Id="rId1" Type="http://schemas.openxmlformats.org/officeDocument/2006/relationships/image" Target="../media/image48.wmf"/><Relationship Id="rId6" Type="http://schemas.openxmlformats.org/officeDocument/2006/relationships/image" Target="../media/image53.wmf"/><Relationship Id="rId5" Type="http://schemas.openxmlformats.org/officeDocument/2006/relationships/image" Target="../media/image52.wmf"/><Relationship Id="rId4" Type="http://schemas.openxmlformats.org/officeDocument/2006/relationships/image" Target="../media/image51.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6.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58.wmf"/><Relationship Id="rId1" Type="http://schemas.openxmlformats.org/officeDocument/2006/relationships/image" Target="../media/image57.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6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字魂59号-创粗黑" panose="00000500000000000000" pitchFamily="2" charset="-122"/>
                <a:ea typeface="字魂59号-创粗黑" panose="00000500000000000000" pitchFamily="2"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字魂59号-创粗黑" panose="00000500000000000000" pitchFamily="2" charset="-122"/>
                <a:ea typeface="字魂59号-创粗黑" panose="00000500000000000000" pitchFamily="2" charset="-122"/>
              </a:defRPr>
            </a:lvl1pPr>
          </a:lstStyle>
          <a:p>
            <a:fld id="{5D13BBE5-0BEA-4494-9BEF-C8C2F48C9E2D}" type="datetimeFigureOut">
              <a:rPr lang="zh-CN" altLang="en-US" smtClean="0"/>
              <a:pPr/>
              <a:t>2023/3/2</a:t>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字魂59号-创粗黑" panose="00000500000000000000" pitchFamily="2" charset="-122"/>
                <a:ea typeface="字魂59号-创粗黑" panose="00000500000000000000" pitchFamily="2"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字魂59号-创粗黑" panose="00000500000000000000" pitchFamily="2" charset="-122"/>
                <a:ea typeface="字魂59号-创粗黑" panose="00000500000000000000" pitchFamily="2" charset="-122"/>
              </a:defRPr>
            </a:lvl1pPr>
          </a:lstStyle>
          <a:p>
            <a:fld id="{F1CB8912-F0BA-4AD8-8415-DA1F26BCB09F}" type="slidenum">
              <a:rPr lang="zh-CN" altLang="en-US" smtClean="0"/>
              <a:pPr/>
              <a:t>‹#›</a:t>
            </a:fld>
            <a:endParaRPr lang="zh-CN" altLang="en-US" dirty="0"/>
          </a:p>
        </p:txBody>
      </p:sp>
    </p:spTree>
    <p:extLst>
      <p:ext uri="{BB962C8B-B14F-4D97-AF65-F5344CB8AC3E}">
        <p14:creationId xmlns:p14="http://schemas.microsoft.com/office/powerpoint/2010/main" val="24232529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字魂59号-创粗黑" panose="00000500000000000000" pitchFamily="2" charset="-122"/>
        <a:ea typeface="字魂59号-创粗黑" panose="00000500000000000000" pitchFamily="2" charset="-122"/>
        <a:cs typeface="+mn-cs"/>
      </a:defRPr>
    </a:lvl1pPr>
    <a:lvl2pPr marL="457200" algn="l" defTabSz="914400" rtl="0" eaLnBrk="1" latinLnBrk="0" hangingPunct="1">
      <a:defRPr sz="1200" kern="1200">
        <a:solidFill>
          <a:schemeClr val="tx1"/>
        </a:solidFill>
        <a:latin typeface="字魂59号-创粗黑" panose="00000500000000000000" pitchFamily="2" charset="-122"/>
        <a:ea typeface="字魂59号-创粗黑" panose="00000500000000000000" pitchFamily="2" charset="-122"/>
        <a:cs typeface="+mn-cs"/>
      </a:defRPr>
    </a:lvl2pPr>
    <a:lvl3pPr marL="914400" algn="l" defTabSz="914400" rtl="0" eaLnBrk="1" latinLnBrk="0" hangingPunct="1">
      <a:defRPr sz="1200" kern="1200">
        <a:solidFill>
          <a:schemeClr val="tx1"/>
        </a:solidFill>
        <a:latin typeface="字魂59号-创粗黑" panose="00000500000000000000" pitchFamily="2" charset="-122"/>
        <a:ea typeface="字魂59号-创粗黑" panose="00000500000000000000" pitchFamily="2" charset="-122"/>
        <a:cs typeface="+mn-cs"/>
      </a:defRPr>
    </a:lvl3pPr>
    <a:lvl4pPr marL="1371600" algn="l" defTabSz="914400" rtl="0" eaLnBrk="1" latinLnBrk="0" hangingPunct="1">
      <a:defRPr sz="1200" kern="1200">
        <a:solidFill>
          <a:schemeClr val="tx1"/>
        </a:solidFill>
        <a:latin typeface="字魂59号-创粗黑" panose="00000500000000000000" pitchFamily="2" charset="-122"/>
        <a:ea typeface="字魂59号-创粗黑" panose="00000500000000000000" pitchFamily="2" charset="-122"/>
        <a:cs typeface="+mn-cs"/>
      </a:defRPr>
    </a:lvl4pPr>
    <a:lvl5pPr marL="1828800" algn="l" defTabSz="914400" rtl="0" eaLnBrk="1" latinLnBrk="0" hangingPunct="1">
      <a:defRPr sz="1200" kern="1200">
        <a:solidFill>
          <a:schemeClr val="tx1"/>
        </a:solidFill>
        <a:latin typeface="字魂59号-创粗黑" panose="00000500000000000000" pitchFamily="2" charset="-122"/>
        <a:ea typeface="字魂59号-创粗黑" panose="00000500000000000000"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3</a:t>
            </a:fld>
            <a:endParaRPr lang="zh-CN" altLang="en-US"/>
          </a:p>
        </p:txBody>
      </p:sp>
    </p:spTree>
    <p:extLst>
      <p:ext uri="{BB962C8B-B14F-4D97-AF65-F5344CB8AC3E}">
        <p14:creationId xmlns:p14="http://schemas.microsoft.com/office/powerpoint/2010/main" val="6153552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1CB8912-F0BA-4AD8-8415-DA1F26BCB09F}" type="slidenum">
              <a:rPr lang="zh-CN" altLang="en-US" smtClean="0"/>
              <a:pPr/>
              <a:t>7</a:t>
            </a:fld>
            <a:endParaRPr lang="zh-CN" altLang="en-US" dirty="0"/>
          </a:p>
        </p:txBody>
      </p:sp>
    </p:spTree>
    <p:extLst>
      <p:ext uri="{BB962C8B-B14F-4D97-AF65-F5344CB8AC3E}">
        <p14:creationId xmlns:p14="http://schemas.microsoft.com/office/powerpoint/2010/main" val="11803259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10</a:t>
            </a:fld>
            <a:endParaRPr lang="zh-CN" altLang="en-US"/>
          </a:p>
        </p:txBody>
      </p:sp>
    </p:spTree>
    <p:extLst>
      <p:ext uri="{BB962C8B-B14F-4D97-AF65-F5344CB8AC3E}">
        <p14:creationId xmlns:p14="http://schemas.microsoft.com/office/powerpoint/2010/main" val="27857427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11</a:t>
            </a:fld>
            <a:endParaRPr lang="zh-CN" altLang="en-US"/>
          </a:p>
        </p:txBody>
      </p:sp>
    </p:spTree>
    <p:extLst>
      <p:ext uri="{BB962C8B-B14F-4D97-AF65-F5344CB8AC3E}">
        <p14:creationId xmlns:p14="http://schemas.microsoft.com/office/powerpoint/2010/main" val="31480193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12</a:t>
            </a:fld>
            <a:endParaRPr lang="zh-CN" altLang="en-US"/>
          </a:p>
        </p:txBody>
      </p:sp>
    </p:spTree>
    <p:extLst>
      <p:ext uri="{BB962C8B-B14F-4D97-AF65-F5344CB8AC3E}">
        <p14:creationId xmlns:p14="http://schemas.microsoft.com/office/powerpoint/2010/main" val="17510460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13</a:t>
            </a:fld>
            <a:endParaRPr lang="zh-CN" altLang="en-US"/>
          </a:p>
        </p:txBody>
      </p:sp>
    </p:spTree>
    <p:extLst>
      <p:ext uri="{BB962C8B-B14F-4D97-AF65-F5344CB8AC3E}">
        <p14:creationId xmlns:p14="http://schemas.microsoft.com/office/powerpoint/2010/main" val="30166723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14</a:t>
            </a:fld>
            <a:endParaRPr lang="zh-CN" altLang="en-US"/>
          </a:p>
        </p:txBody>
      </p:sp>
    </p:spTree>
    <p:extLst>
      <p:ext uri="{BB962C8B-B14F-4D97-AF65-F5344CB8AC3E}">
        <p14:creationId xmlns:p14="http://schemas.microsoft.com/office/powerpoint/2010/main" val="38341643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15</a:t>
            </a:fld>
            <a:endParaRPr lang="zh-CN" altLang="en-US"/>
          </a:p>
        </p:txBody>
      </p:sp>
    </p:spTree>
    <p:extLst>
      <p:ext uri="{BB962C8B-B14F-4D97-AF65-F5344CB8AC3E}">
        <p14:creationId xmlns:p14="http://schemas.microsoft.com/office/powerpoint/2010/main" val="131536216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sp>
        <p:nvSpPr>
          <p:cNvPr id="2" name="Rectangle 1"/>
          <p:cNvSpPr/>
          <p:nvPr userDrawn="1"/>
        </p:nvSpPr>
        <p:spPr>
          <a:xfrm>
            <a:off x="0" y="0"/>
            <a:ext cx="902811" cy="461665"/>
          </a:xfrm>
          <a:prstGeom prst="rect">
            <a:avLst/>
          </a:prstGeom>
          <a:noFill/>
        </p:spPr>
        <p:txBody>
          <a:bodyPr wrap="none" lIns="91440" tIns="45720" rIns="91440" bIns="45720">
            <a:spAutoFit/>
          </a:bodyPr>
          <a:lstStyle/>
          <a:p>
            <a:pPr algn="ctr"/>
            <a:r>
              <a:rPr lang="en-US" sz="2400" b="0" cap="none" spc="0" dirty="0" err="1" smtClean="0">
                <a:ln w="0"/>
                <a:solidFill>
                  <a:srgbClr val="FFCCCC"/>
                </a:solidFill>
                <a:effectLst>
                  <a:reflection blurRad="6350" stA="53000" endA="300" endPos="35500" dir="5400000" sy="-90000" algn="bl" rotWithShape="0"/>
                </a:effectLst>
                <a:latin typeface="UTM Colossalis" panose="02040603050506020204" pitchFamily="18" charset="0"/>
              </a:rPr>
              <a:t>ktuts</a:t>
            </a:r>
            <a:endParaRPr lang="en-US" sz="2400" b="0" cap="none" spc="0" dirty="0">
              <a:ln w="0"/>
              <a:solidFill>
                <a:srgbClr val="FFCCCC"/>
              </a:solidFill>
              <a:effectLst>
                <a:reflection blurRad="6350" stA="53000" endA="300" endPos="35500" dir="5400000" sy="-90000" algn="bl" rotWithShape="0"/>
              </a:effectLst>
              <a:latin typeface="UTM Colossalis" panose="02040603050506020204" pitchFamily="18" charset="0"/>
            </a:endParaRPr>
          </a:p>
        </p:txBody>
      </p:sp>
      <p:sp>
        <p:nvSpPr>
          <p:cNvPr id="3" name="Rectangle 2"/>
          <p:cNvSpPr/>
          <p:nvPr userDrawn="1"/>
        </p:nvSpPr>
        <p:spPr>
          <a:xfrm>
            <a:off x="11321143" y="6396335"/>
            <a:ext cx="902811" cy="461665"/>
          </a:xfrm>
          <a:prstGeom prst="rect">
            <a:avLst/>
          </a:prstGeom>
          <a:noFill/>
        </p:spPr>
        <p:txBody>
          <a:bodyPr wrap="none" lIns="91440" tIns="45720" rIns="91440" bIns="45720">
            <a:spAutoFit/>
          </a:bodyPr>
          <a:lstStyle/>
          <a:p>
            <a:pPr algn="ctr"/>
            <a:r>
              <a:rPr lang="en-US" sz="2400" b="0" cap="none" spc="0" dirty="0" err="1" smtClean="0">
                <a:ln w="0"/>
                <a:solidFill>
                  <a:srgbClr val="FFCCCC"/>
                </a:solidFill>
                <a:effectLst>
                  <a:reflection blurRad="6350" stA="53000" endA="300" endPos="35500" dir="5400000" sy="-90000" algn="bl" rotWithShape="0"/>
                </a:effectLst>
                <a:latin typeface="UTM Colossalis" panose="02040603050506020204" pitchFamily="18" charset="0"/>
              </a:rPr>
              <a:t>ktuts</a:t>
            </a:r>
            <a:endParaRPr lang="en-US" sz="2400" b="0" cap="none" spc="0" dirty="0">
              <a:ln w="0"/>
              <a:solidFill>
                <a:srgbClr val="FFCCCC"/>
              </a:solidFill>
              <a:effectLst>
                <a:reflection blurRad="6350" stA="53000" endA="300" endPos="35500" dir="5400000" sy="-90000" algn="bl" rotWithShape="0"/>
              </a:effectLst>
              <a:latin typeface="UTM Colossalis" panose="02040603050506020204" pitchFamily="18" charset="0"/>
            </a:endParaRP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43313" y="-2115562"/>
            <a:ext cx="1601313" cy="1280989"/>
          </a:xfrm>
          <a:prstGeom prst="rect">
            <a:avLst/>
          </a:prstGeom>
        </p:spPr>
      </p:pic>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74000" y="7692573"/>
            <a:ext cx="1601313" cy="1280989"/>
          </a:xfrm>
          <a:prstGeom prst="rect">
            <a:avLst/>
          </a:prstGeom>
        </p:spPr>
      </p:pic>
    </p:spTree>
    <p:extLst>
      <p:ext uri="{BB962C8B-B14F-4D97-AF65-F5344CB8AC3E}">
        <p14:creationId xmlns:p14="http://schemas.microsoft.com/office/powerpoint/2010/main" val="248955926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grpSp>
        <p:nvGrpSpPr>
          <p:cNvPr id="2" name="组合 8"/>
          <p:cNvGrpSpPr/>
          <p:nvPr userDrawn="1"/>
        </p:nvGrpSpPr>
        <p:grpSpPr>
          <a:xfrm>
            <a:off x="-116115" y="-805379"/>
            <a:ext cx="12946459" cy="7481949"/>
            <a:chOff x="9835" y="-455139"/>
            <a:chExt cx="12341727" cy="6411272"/>
          </a:xfrm>
        </p:grpSpPr>
        <p:grpSp>
          <p:nvGrpSpPr>
            <p:cNvPr id="3" name="组合 7"/>
            <p:cNvGrpSpPr/>
            <p:nvPr/>
          </p:nvGrpSpPr>
          <p:grpSpPr>
            <a:xfrm>
              <a:off x="9835" y="-455139"/>
              <a:ext cx="12341727" cy="3971541"/>
              <a:chOff x="9835" y="-455139"/>
              <a:chExt cx="12341727" cy="3971541"/>
            </a:xfrm>
          </p:grpSpPr>
          <p:pic>
            <p:nvPicPr>
              <p:cNvPr id="5" name="图片 10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6" name="图片 10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7" name="图片 4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grpSp>
        <p:pic>
          <p:nvPicPr>
            <p:cNvPr id="4" name="图片 5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2984" y="519464"/>
              <a:ext cx="10166032" cy="5436669"/>
            </a:xfrm>
            <a:prstGeom prst="rect">
              <a:avLst/>
            </a:prstGeom>
          </p:spPr>
        </p:pic>
      </p:grpSp>
    </p:spTree>
    <p:extLst>
      <p:ext uri="{BB962C8B-B14F-4D97-AF65-F5344CB8AC3E}">
        <p14:creationId xmlns:p14="http://schemas.microsoft.com/office/powerpoint/2010/main" val="369296043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778609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hyperlink" Target="https://www.facebook.com/teamKTUTS" TargetMode="Externa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文本框 1"/>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alpha val="0"/>
                  </a:schemeClr>
                </a:solidFill>
                <a:latin typeface="字魂59号-创粗黑" panose="00000500000000000000" pitchFamily="2" charset="-122"/>
                <a:ea typeface="字魂59号-创粗黑" panose="00000500000000000000" pitchFamily="2" charset="-122"/>
                <a:sym typeface="+mn-ea"/>
              </a:rPr>
              <a:t>感谢您下载包图网平台上提供的</a:t>
            </a:r>
            <a:r>
              <a:rPr lang="en-US" altLang="zh-CN" sz="300" dirty="0">
                <a:solidFill>
                  <a:schemeClr val="bg1">
                    <a:alpha val="0"/>
                  </a:schemeClr>
                </a:solidFill>
                <a:latin typeface="字魂59号-创粗黑" panose="00000500000000000000" pitchFamily="2" charset="-122"/>
                <a:ea typeface="字魂59号-创粗黑" panose="00000500000000000000" pitchFamily="2" charset="-122"/>
                <a:sym typeface="+mn-ea"/>
              </a:rPr>
              <a:t>PPT</a:t>
            </a:r>
            <a:r>
              <a:rPr lang="zh-CN" altLang="en-US" sz="300" dirty="0">
                <a:solidFill>
                  <a:schemeClr val="bg1">
                    <a:alpha val="0"/>
                  </a:schemeClr>
                </a:solidFill>
                <a:latin typeface="字魂59号-创粗黑" panose="00000500000000000000" pitchFamily="2" charset="-122"/>
                <a:ea typeface="字魂59号-创粗黑" panose="00000500000000000000" pitchFamily="2"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alpha val="0"/>
                  </a:schemeClr>
                </a:solidFill>
                <a:latin typeface="字魂59号-创粗黑" panose="00000500000000000000" pitchFamily="2" charset="-122"/>
                <a:ea typeface="字魂59号-创粗黑" panose="00000500000000000000" pitchFamily="2" charset="-122"/>
                <a:sym typeface="+mn-ea"/>
              </a:rPr>
              <a:t>ibaotu.com</a:t>
            </a:r>
          </a:p>
        </p:txBody>
      </p:sp>
      <p:pic>
        <p:nvPicPr>
          <p:cNvPr id="4" name="图片 3">
            <a:extLst>
              <a:ext uri="{FF2B5EF4-FFF2-40B4-BE49-F238E27FC236}">
                <a16:creationId xmlns:a16="http://schemas.microsoft.com/office/drawing/2014/main" id="{D693C7F0-7A95-477E-9B12-A7571F0B4B16}"/>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1525" t="5995" r="1525" b="5995"/>
          <a:stretch/>
        </p:blipFill>
        <p:spPr>
          <a:xfrm>
            <a:off x="0" y="0"/>
            <a:ext cx="12192000" cy="6858000"/>
          </a:xfrm>
          <a:prstGeom prst="rect">
            <a:avLst/>
          </a:prstGeom>
        </p:spPr>
      </p:pic>
      <p:sp>
        <p:nvSpPr>
          <p:cNvPr id="3" name="Rectangle 2"/>
          <p:cNvSpPr/>
          <p:nvPr userDrawn="1"/>
        </p:nvSpPr>
        <p:spPr>
          <a:xfrm>
            <a:off x="0" y="0"/>
            <a:ext cx="902811" cy="461665"/>
          </a:xfrm>
          <a:prstGeom prst="rect">
            <a:avLst/>
          </a:prstGeom>
          <a:noFill/>
        </p:spPr>
        <p:txBody>
          <a:bodyPr wrap="none" lIns="91440" tIns="45720" rIns="91440" bIns="45720">
            <a:spAutoFit/>
          </a:bodyPr>
          <a:lstStyle/>
          <a:p>
            <a:pPr algn="ctr"/>
            <a:r>
              <a:rPr lang="en-US" sz="2400" b="0" cap="none" spc="0" dirty="0" err="1" smtClean="0">
                <a:ln w="0"/>
                <a:solidFill>
                  <a:srgbClr val="FFCCCC"/>
                </a:solidFill>
                <a:effectLst>
                  <a:reflection blurRad="6350" stA="53000" endA="300" endPos="35500" dir="5400000" sy="-90000" algn="bl" rotWithShape="0"/>
                </a:effectLst>
                <a:latin typeface="UTM Colossalis" panose="02040603050506020204" pitchFamily="18" charset="0"/>
              </a:rPr>
              <a:t>ktuts</a:t>
            </a:r>
            <a:endParaRPr lang="en-US" sz="2400" b="0" cap="none" spc="0" dirty="0">
              <a:ln w="0"/>
              <a:solidFill>
                <a:srgbClr val="FFCCCC"/>
              </a:solidFill>
              <a:effectLst>
                <a:reflection blurRad="6350" stA="53000" endA="300" endPos="35500" dir="5400000" sy="-90000" algn="bl" rotWithShape="0"/>
              </a:effectLst>
              <a:latin typeface="UTM Colossalis" panose="02040603050506020204" pitchFamily="18" charset="0"/>
            </a:endParaRPr>
          </a:p>
        </p:txBody>
      </p:sp>
      <p:sp>
        <p:nvSpPr>
          <p:cNvPr id="5" name="Rectangle 4"/>
          <p:cNvSpPr/>
          <p:nvPr userDrawn="1"/>
        </p:nvSpPr>
        <p:spPr>
          <a:xfrm>
            <a:off x="11321143" y="6396335"/>
            <a:ext cx="902811" cy="461665"/>
          </a:xfrm>
          <a:prstGeom prst="rect">
            <a:avLst/>
          </a:prstGeom>
          <a:noFill/>
        </p:spPr>
        <p:txBody>
          <a:bodyPr wrap="none" lIns="91440" tIns="45720" rIns="91440" bIns="45720">
            <a:spAutoFit/>
          </a:bodyPr>
          <a:lstStyle/>
          <a:p>
            <a:pPr algn="ctr"/>
            <a:r>
              <a:rPr lang="en-US" sz="2400" b="0" cap="none" spc="0" dirty="0" err="1" smtClean="0">
                <a:ln w="0"/>
                <a:solidFill>
                  <a:srgbClr val="FFCCCC"/>
                </a:solidFill>
                <a:effectLst>
                  <a:reflection blurRad="6350" stA="53000" endA="300" endPos="35500" dir="5400000" sy="-90000" algn="bl" rotWithShape="0"/>
                </a:effectLst>
                <a:latin typeface="UTM Colossalis" panose="02040603050506020204" pitchFamily="18" charset="0"/>
              </a:rPr>
              <a:t>ktuts</a:t>
            </a:r>
            <a:endParaRPr lang="en-US" sz="2400" b="0" cap="none" spc="0" dirty="0">
              <a:ln w="0"/>
              <a:solidFill>
                <a:srgbClr val="FFCCCC"/>
              </a:solidFill>
              <a:effectLst>
                <a:reflection blurRad="6350" stA="53000" endA="300" endPos="35500" dir="5400000" sy="-90000" algn="bl" rotWithShape="0"/>
              </a:effectLst>
              <a:latin typeface="UTM Colossalis" panose="02040603050506020204" pitchFamily="18" charset="0"/>
            </a:endParaRPr>
          </a:p>
        </p:txBody>
      </p:sp>
      <p:pic>
        <p:nvPicPr>
          <p:cNvPr id="8" name="Picture 7" descr="A picture containing diagram&#10;&#10;Description automatically generated">
            <a:extLst>
              <a:ext uri="{FF2B5EF4-FFF2-40B4-BE49-F238E27FC236}">
                <a16:creationId xmlns:a16="http://schemas.microsoft.com/office/drawing/2014/main" id="{DE3A7480-7FA3-489D-BAC2-6AD8BC854311}"/>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4520187" y="19660394"/>
            <a:ext cx="1881378" cy="1625303"/>
          </a:xfrm>
          <a:prstGeom prst="rect">
            <a:avLst/>
          </a:prstGeom>
        </p:spPr>
      </p:pic>
      <p:pic>
        <p:nvPicPr>
          <p:cNvPr id="9" name="Picture 8" descr="A picture containing diagram&#10;&#10;Description automatically generated">
            <a:extLst>
              <a:ext uri="{FF2B5EF4-FFF2-40B4-BE49-F238E27FC236}">
                <a16:creationId xmlns:a16="http://schemas.microsoft.com/office/drawing/2014/main" id="{42345FD4-01F0-40F1-B82C-97E495889D73}"/>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1882327" y="19660394"/>
            <a:ext cx="1881378" cy="1625303"/>
          </a:xfrm>
          <a:prstGeom prst="rect">
            <a:avLst/>
          </a:prstGeom>
        </p:spPr>
      </p:pic>
      <p:pic>
        <p:nvPicPr>
          <p:cNvPr id="10" name="Picture 9" descr="A picture containing diagram&#10;&#10;Description automatically generated">
            <a:extLst>
              <a:ext uri="{FF2B5EF4-FFF2-40B4-BE49-F238E27FC236}">
                <a16:creationId xmlns:a16="http://schemas.microsoft.com/office/drawing/2014/main" id="{CE6A3494-772C-4B26-AB2A-88D0455EB633}"/>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4520187" y="-6125688"/>
            <a:ext cx="1881378" cy="1625303"/>
          </a:xfrm>
          <a:prstGeom prst="rect">
            <a:avLst/>
          </a:prstGeom>
        </p:spPr>
      </p:pic>
      <p:pic>
        <p:nvPicPr>
          <p:cNvPr id="11" name="Picture 10" descr="A picture containing diagram&#10;&#10;Description automatically generated">
            <a:extLst>
              <a:ext uri="{FF2B5EF4-FFF2-40B4-BE49-F238E27FC236}">
                <a16:creationId xmlns:a16="http://schemas.microsoft.com/office/drawing/2014/main" id="{350EA994-9DDD-43B6-9190-2D1F20323163}"/>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1901758" y="-5313037"/>
            <a:ext cx="1881378" cy="1625303"/>
          </a:xfrm>
          <a:prstGeom prst="rect">
            <a:avLst/>
          </a:prstGeom>
        </p:spPr>
      </p:pic>
      <p:sp>
        <p:nvSpPr>
          <p:cNvPr id="12" name="TextBox 11">
            <a:extLst>
              <a:ext uri="{FF2B5EF4-FFF2-40B4-BE49-F238E27FC236}">
                <a16:creationId xmlns:a16="http://schemas.microsoft.com/office/drawing/2014/main" id="{391C22F6-EAF1-4942-A4D1-8C09DC33133C}"/>
              </a:ext>
            </a:extLst>
          </p:cNvPr>
          <p:cNvSpPr txBox="1"/>
          <p:nvPr userDrawn="1"/>
        </p:nvSpPr>
        <p:spPr>
          <a:xfrm>
            <a:off x="2860142" y="9754394"/>
            <a:ext cx="9311220" cy="923330"/>
          </a:xfrm>
          <a:prstGeom prst="rect">
            <a:avLst/>
          </a:prstGeom>
          <a:noFill/>
        </p:spPr>
        <p:txBody>
          <a:bodyPr wrap="square">
            <a:spAutoFit/>
          </a:bodyPr>
          <a:lstStyle/>
          <a:p>
            <a:r>
              <a:rPr lang="en-US" dirty="0" err="1">
                <a:latin typeface="Times New Roman" panose="02020603050405020304" pitchFamily="18" charset="0"/>
                <a:cs typeface="Times New Roman" panose="02020603050405020304" pitchFamily="18" charset="0"/>
              </a:rPr>
              <a:t>Liên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hệ</a:t>
            </a:r>
            <a:r>
              <a:rPr lang="en-US" dirty="0">
                <a:latin typeface="Times New Roman" panose="02020603050405020304" pitchFamily="18" charset="0"/>
                <a:cs typeface="Times New Roman" panose="02020603050405020304" pitchFamily="18" charset="0"/>
              </a:rPr>
              <a:t> page:</a:t>
            </a:r>
          </a:p>
          <a:p>
            <a:r>
              <a:rPr lang="en-US" dirty="0">
                <a:latin typeface="Times New Roman" panose="02020603050405020304" pitchFamily="18" charset="0"/>
                <a:cs typeface="Times New Roman" panose="02020603050405020304" pitchFamily="18" charset="0"/>
                <a:hlinkClick r:id="rId7"/>
              </a:rPr>
              <a:t>https://www.facebook.com/teamKTUTS</a:t>
            </a:r>
            <a:endParaRPr lang="en-US" dirty="0">
              <a:latin typeface="Times New Roman" panose="02020603050405020304" pitchFamily="18" charset="0"/>
              <a:cs typeface="Times New Roman" panose="02020603050405020304" pitchFamily="18" charset="0"/>
            </a:endParaRPr>
          </a:p>
          <a:p>
            <a:r>
              <a:rPr lang="en-US" dirty="0" err="1">
                <a:latin typeface="Times New Roman" panose="02020603050405020304" pitchFamily="18" charset="0"/>
                <a:cs typeface="Times New Roman" panose="02020603050405020304" pitchFamily="18" charset="0"/>
              </a:rPr>
              <a:t>Đây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sản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phẩm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nhóm</a:t>
            </a:r>
            <a:r>
              <a:rPr lang="en-US" dirty="0">
                <a:latin typeface="Times New Roman" panose="02020603050405020304" pitchFamily="18" charset="0"/>
                <a:cs typeface="Times New Roman" panose="02020603050405020304" pitchFamily="18" charset="0"/>
              </a:rPr>
              <a:t> KTUTS. </a:t>
            </a:r>
            <a:r>
              <a:rPr lang="en-US" dirty="0" err="1">
                <a:latin typeface="Times New Roman" panose="02020603050405020304" pitchFamily="18" charset="0"/>
                <a:cs typeface="Times New Roman" panose="02020603050405020304" pitchFamily="18" charset="0"/>
              </a:rPr>
              <a:t>Mọi</a:t>
            </a:r>
            <a:r>
              <a:rPr lang="en-US" dirty="0">
                <a:latin typeface="Times New Roman" panose="02020603050405020304" pitchFamily="18" charset="0"/>
                <a:cs typeface="Times New Roman" panose="02020603050405020304" pitchFamily="18" charset="0"/>
              </a:rPr>
              <a:t> chi </a:t>
            </a:r>
            <a:r>
              <a:rPr lang="en-US" dirty="0" err="1">
                <a:latin typeface="Times New Roman" panose="02020603050405020304" pitchFamily="18" charset="0"/>
                <a:cs typeface="Times New Roman" panose="02020603050405020304" pitchFamily="18" charset="0"/>
              </a:rPr>
              <a:t>tiết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vui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lòng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hệ</a:t>
            </a:r>
            <a:r>
              <a:rPr lang="en-US" dirty="0">
                <a:latin typeface="Times New Roman" panose="02020603050405020304" pitchFamily="18" charset="0"/>
                <a:cs typeface="Times New Roman" panose="02020603050405020304" pitchFamily="18" charset="0"/>
              </a:rPr>
              <a:t> page </a:t>
            </a:r>
            <a:r>
              <a:rPr lang="en-US" dirty="0" err="1">
                <a:latin typeface="Times New Roman" panose="02020603050405020304" pitchFamily="18" charset="0"/>
                <a:cs typeface="Times New Roman" panose="02020603050405020304" pitchFamily="18" charset="0"/>
              </a:rPr>
              <a:t>hoặc</a:t>
            </a:r>
            <a:r>
              <a:rPr lang="en-US" dirty="0">
                <a:latin typeface="Times New Roman" panose="02020603050405020304" pitchFamily="18" charset="0"/>
                <a:cs typeface="Times New Roman" panose="02020603050405020304" pitchFamily="18" charset="0"/>
              </a:rPr>
              <a:t> SĐT: 0922 645 654</a:t>
            </a:r>
          </a:p>
        </p:txBody>
      </p:sp>
      <p:pic>
        <p:nvPicPr>
          <p:cNvPr id="13" name="Picture 12" descr="A picture containing diagram&#10;&#10;Description automatically generated">
            <a:extLst>
              <a:ext uri="{FF2B5EF4-FFF2-40B4-BE49-F238E27FC236}">
                <a16:creationId xmlns:a16="http://schemas.microsoft.com/office/drawing/2014/main" id="{F6AE558E-9815-4649-A675-50D79CB15702}"/>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34987" y="9449594"/>
            <a:ext cx="1881378" cy="1625303"/>
          </a:xfrm>
          <a:prstGeom prst="rect">
            <a:avLst/>
          </a:prstGeom>
        </p:spPr>
      </p:pic>
    </p:spTree>
    <p:extLst>
      <p:ext uri="{BB962C8B-B14F-4D97-AF65-F5344CB8AC3E}">
        <p14:creationId xmlns:p14="http://schemas.microsoft.com/office/powerpoint/2010/main" val="3337063809"/>
      </p:ext>
    </p:extLst>
  </p:cSld>
  <p:clrMap bg1="lt1" tx1="dk1" bg2="lt2" tx2="dk2" accent1="accent1" accent2="accent2" accent3="accent3" accent4="accent4" accent5="accent5" accent6="accent6" hlink="hlink" folHlink="folHlink"/>
  <p:sldLayoutIdLst>
    <p:sldLayoutId id="2147483651" r:id="rId1"/>
    <p:sldLayoutId id="2147483652" r:id="rId2"/>
    <p:sldLayoutId id="2147483654" r:id="rId3"/>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6.png"/><Relationship Id="rId3" Type="http://schemas.openxmlformats.org/officeDocument/2006/relationships/slideLayout" Target="../slideLayouts/slideLayout3.xml"/><Relationship Id="rId7" Type="http://schemas.openxmlformats.org/officeDocument/2006/relationships/image" Target="../media/image11.png"/><Relationship Id="rId12" Type="http://schemas.microsoft.com/office/2007/relationships/hdphoto" Target="../media/hdphoto1.wdp"/><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10.xml.rels><?xml version="1.0" encoding="UTF-8" standalone="yes"?>
<Relationships xmlns="http://schemas.openxmlformats.org/package/2006/relationships"><Relationship Id="rId8" Type="http://schemas.openxmlformats.org/officeDocument/2006/relationships/image" Target="../media/image460.png"/><Relationship Id="rId3" Type="http://schemas.openxmlformats.org/officeDocument/2006/relationships/notesSlide" Target="../notesSlides/notesSlide3.xml"/><Relationship Id="rId7" Type="http://schemas.openxmlformats.org/officeDocument/2006/relationships/image" Target="../media/image450.pn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55.png"/><Relationship Id="rId5" Type="http://schemas.openxmlformats.org/officeDocument/2006/relationships/image" Target="../media/image13.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56.wmf"/><Relationship Id="rId3" Type="http://schemas.openxmlformats.org/officeDocument/2006/relationships/notesSlide" Target="../notesSlides/notesSlide5.xml"/><Relationship Id="rId7" Type="http://schemas.openxmlformats.org/officeDocument/2006/relationships/oleObject" Target="../embeddings/oleObject14.bin"/><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48.png"/><Relationship Id="rId5" Type="http://schemas.openxmlformats.org/officeDocument/2006/relationships/image" Target="../media/image55.png"/><Relationship Id="rId4" Type="http://schemas.openxmlformats.org/officeDocument/2006/relationships/image" Target="../media/image13.png"/><Relationship Id="rId9" Type="http://schemas.openxmlformats.org/officeDocument/2006/relationships/image" Target="../media/image49.png"/></Relationships>
</file>

<file path=ppt/slides/_rels/slide13.xml.rels><?xml version="1.0" encoding="UTF-8" standalone="yes"?>
<Relationships xmlns="http://schemas.openxmlformats.org/package/2006/relationships"><Relationship Id="rId8" Type="http://schemas.openxmlformats.org/officeDocument/2006/relationships/image" Target="../media/image57.wmf"/><Relationship Id="rId3" Type="http://schemas.openxmlformats.org/officeDocument/2006/relationships/notesSlide" Target="../notesSlides/notesSlide6.xml"/><Relationship Id="rId7" Type="http://schemas.openxmlformats.org/officeDocument/2006/relationships/oleObject" Target="../embeddings/oleObject15.bin"/><Relationship Id="rId12" Type="http://schemas.openxmlformats.org/officeDocument/2006/relationships/oleObject" Target="../embeddings/oleObject17.bin"/><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48.png"/><Relationship Id="rId11" Type="http://schemas.openxmlformats.org/officeDocument/2006/relationships/image" Target="../media/image58.wmf"/><Relationship Id="rId5" Type="http://schemas.openxmlformats.org/officeDocument/2006/relationships/image" Target="../media/image55.png"/><Relationship Id="rId10" Type="http://schemas.openxmlformats.org/officeDocument/2006/relationships/oleObject" Target="../embeddings/oleObject16.bin"/><Relationship Id="rId4" Type="http://schemas.openxmlformats.org/officeDocument/2006/relationships/image" Target="../media/image13.png"/><Relationship Id="rId9" Type="http://schemas.openxmlformats.org/officeDocument/2006/relationships/image" Target="../media/image49.png"/></Relationships>
</file>

<file path=ppt/slides/_rels/slide14.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notesSlide" Target="../notesSlides/notesSlide7.xml"/><Relationship Id="rId7" Type="http://schemas.openxmlformats.org/officeDocument/2006/relationships/image" Target="../media/image550.png"/><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55.png"/><Relationship Id="rId5" Type="http://schemas.openxmlformats.org/officeDocument/2006/relationships/image" Target="../media/image13.png"/><Relationship Id="rId4" Type="http://schemas.openxmlformats.org/officeDocument/2006/relationships/image" Target="../media/image18.png"/><Relationship Id="rId9" Type="http://schemas.microsoft.com/office/2007/relationships/hdphoto" Target="../media/hdphoto4.wdp"/></Relationships>
</file>

<file path=ppt/slides/_rels/slide15.xml.rels><?xml version="1.0" encoding="UTF-8" standalone="yes"?>
<Relationships xmlns="http://schemas.openxmlformats.org/package/2006/relationships"><Relationship Id="rId8" Type="http://schemas.openxmlformats.org/officeDocument/2006/relationships/image" Target="../media/image60.wmf"/><Relationship Id="rId3" Type="http://schemas.openxmlformats.org/officeDocument/2006/relationships/notesSlide" Target="../notesSlides/notesSlide8.xml"/><Relationship Id="rId7" Type="http://schemas.openxmlformats.org/officeDocument/2006/relationships/oleObject" Target="../embeddings/oleObject18.bin"/><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54.png"/><Relationship Id="rId5" Type="http://schemas.openxmlformats.org/officeDocument/2006/relationships/image" Target="../media/image55.png"/><Relationship Id="rId10" Type="http://schemas.microsoft.com/office/2007/relationships/hdphoto" Target="../media/hdphoto4.wdp"/><Relationship Id="rId4" Type="http://schemas.openxmlformats.org/officeDocument/2006/relationships/image" Target="../media/image13.png"/><Relationship Id="rId9" Type="http://schemas.openxmlformats.org/officeDocument/2006/relationships/image" Target="../media/image59.png"/></Relationships>
</file>

<file path=ppt/slides/_rels/slide1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32.png"/><Relationship Id="rId1" Type="http://schemas.openxmlformats.org/officeDocument/2006/relationships/slideLayout" Target="../slideLayouts/slideLayout3.xml"/><Relationship Id="rId4" Type="http://schemas.openxmlformats.org/officeDocument/2006/relationships/image" Target="../media/image62.png"/></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xml"/><Relationship Id="rId5" Type="http://schemas.openxmlformats.org/officeDocument/2006/relationships/image" Target="../media/image20.png"/><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8.png"/><Relationship Id="rId3" Type="http://schemas.openxmlformats.org/officeDocument/2006/relationships/audio" Target="../media/audio1.wav"/><Relationship Id="rId7" Type="http://schemas.openxmlformats.org/officeDocument/2006/relationships/image" Target="../media/image23.png"/><Relationship Id="rId12" Type="http://schemas.openxmlformats.org/officeDocument/2006/relationships/image" Target="../media/image27.png"/><Relationship Id="rId2" Type="http://schemas.openxmlformats.org/officeDocument/2006/relationships/notesSlide" Target="../notesSlides/notesSlide1.xml"/><Relationship Id="rId16"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image" Target="../media/image26.png"/><Relationship Id="rId5" Type="http://schemas.microsoft.com/office/2007/relationships/hdphoto" Target="../media/hdphoto2.wdp"/><Relationship Id="rId15" Type="http://schemas.openxmlformats.org/officeDocument/2006/relationships/image" Target="../media/image30.png"/><Relationship Id="rId10" Type="http://schemas.openxmlformats.org/officeDocument/2006/relationships/image" Target="../media/image25.png"/><Relationship Id="rId4" Type="http://schemas.openxmlformats.org/officeDocument/2006/relationships/image" Target="../media/image21.png"/><Relationship Id="rId9" Type="http://schemas.microsoft.com/office/2007/relationships/hdphoto" Target="../media/hdphoto3.wdp"/><Relationship Id="rId14" Type="http://schemas.openxmlformats.org/officeDocument/2006/relationships/image" Target="../media/image29.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2.png"/><Relationship Id="rId1" Type="http://schemas.openxmlformats.org/officeDocument/2006/relationships/slideLayout" Target="../slideLayouts/slideLayout3.xml"/><Relationship Id="rId5" Type="http://schemas.openxmlformats.org/officeDocument/2006/relationships/image" Target="../media/image33.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40.wmf"/><Relationship Id="rId3" Type="http://schemas.openxmlformats.org/officeDocument/2006/relationships/image" Target="../media/image35.wmf"/><Relationship Id="rId7" Type="http://schemas.openxmlformats.org/officeDocument/2006/relationships/image" Target="../media/image39.wmf"/><Relationship Id="rId2" Type="http://schemas.openxmlformats.org/officeDocument/2006/relationships/image" Target="../media/image34.wmf"/><Relationship Id="rId1" Type="http://schemas.openxmlformats.org/officeDocument/2006/relationships/slideLayout" Target="../slideLayouts/slideLayout2.xml"/><Relationship Id="rId6" Type="http://schemas.openxmlformats.org/officeDocument/2006/relationships/image" Target="../media/image38.wmf"/><Relationship Id="rId5" Type="http://schemas.openxmlformats.org/officeDocument/2006/relationships/image" Target="../media/image37.wmf"/><Relationship Id="rId4" Type="http://schemas.openxmlformats.org/officeDocument/2006/relationships/image" Target="../media/image36.wmf"/><Relationship Id="rId9" Type="http://schemas.openxmlformats.org/officeDocument/2006/relationships/image" Target="../media/image41.wmf"/></Relationships>
</file>

<file path=ppt/slides/_rels/slide7.xml.rels><?xml version="1.0" encoding="UTF-8" standalone="yes"?>
<Relationships xmlns="http://schemas.openxmlformats.org/package/2006/relationships"><Relationship Id="rId8" Type="http://schemas.openxmlformats.org/officeDocument/2006/relationships/oleObject" Target="../embeddings/oleObject3.bin"/><Relationship Id="rId13" Type="http://schemas.openxmlformats.org/officeDocument/2006/relationships/image" Target="../media/image46.wmf"/><Relationship Id="rId3" Type="http://schemas.openxmlformats.org/officeDocument/2006/relationships/notesSlide" Target="../notesSlides/notesSlide2.xml"/><Relationship Id="rId7" Type="http://schemas.openxmlformats.org/officeDocument/2006/relationships/image" Target="../media/image43.wmf"/><Relationship Id="rId12"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image" Target="../media/image45.wmf"/><Relationship Id="rId5" Type="http://schemas.openxmlformats.org/officeDocument/2006/relationships/image" Target="../media/image42.wmf"/><Relationship Id="rId15" Type="http://schemas.openxmlformats.org/officeDocument/2006/relationships/image" Target="../media/image47.wmf"/><Relationship Id="rId10" Type="http://schemas.openxmlformats.org/officeDocument/2006/relationships/oleObject" Target="../embeddings/oleObject4.bin"/><Relationship Id="rId4" Type="http://schemas.openxmlformats.org/officeDocument/2006/relationships/oleObject" Target="../embeddings/oleObject1.bin"/><Relationship Id="rId9" Type="http://schemas.openxmlformats.org/officeDocument/2006/relationships/image" Target="../media/image44.wmf"/><Relationship Id="rId14" Type="http://schemas.openxmlformats.org/officeDocument/2006/relationships/oleObject" Target="../embeddings/oleObject6.bin"/></Relationships>
</file>

<file path=ppt/slides/_rels/slide8.xml.rels><?xml version="1.0" encoding="UTF-8" standalone="yes"?>
<Relationships xmlns="http://schemas.openxmlformats.org/package/2006/relationships"><Relationship Id="rId8" Type="http://schemas.openxmlformats.org/officeDocument/2006/relationships/image" Target="../media/image50.wmf"/><Relationship Id="rId13" Type="http://schemas.openxmlformats.org/officeDocument/2006/relationships/oleObject" Target="../embeddings/oleObject12.bin"/><Relationship Id="rId3" Type="http://schemas.openxmlformats.org/officeDocument/2006/relationships/oleObject" Target="../embeddings/oleObject7.bin"/><Relationship Id="rId7" Type="http://schemas.openxmlformats.org/officeDocument/2006/relationships/oleObject" Target="../embeddings/oleObject9.bin"/><Relationship Id="rId12" Type="http://schemas.openxmlformats.org/officeDocument/2006/relationships/image" Target="../media/image52.wmf"/><Relationship Id="rId2" Type="http://schemas.openxmlformats.org/officeDocument/2006/relationships/slideLayout" Target="../slideLayouts/slideLayout2.xml"/><Relationship Id="rId16" Type="http://schemas.openxmlformats.org/officeDocument/2006/relationships/image" Target="../media/image54.wmf"/><Relationship Id="rId1" Type="http://schemas.openxmlformats.org/officeDocument/2006/relationships/vmlDrawing" Target="../drawings/vmlDrawing2.vml"/><Relationship Id="rId6" Type="http://schemas.openxmlformats.org/officeDocument/2006/relationships/image" Target="../media/image49.wmf"/><Relationship Id="rId11" Type="http://schemas.openxmlformats.org/officeDocument/2006/relationships/oleObject" Target="../embeddings/oleObject11.bin"/><Relationship Id="rId5" Type="http://schemas.openxmlformats.org/officeDocument/2006/relationships/oleObject" Target="../embeddings/oleObject8.bin"/><Relationship Id="rId15" Type="http://schemas.openxmlformats.org/officeDocument/2006/relationships/oleObject" Target="../embeddings/oleObject13.bin"/><Relationship Id="rId10" Type="http://schemas.openxmlformats.org/officeDocument/2006/relationships/image" Target="../media/image51.wmf"/><Relationship Id="rId4" Type="http://schemas.openxmlformats.org/officeDocument/2006/relationships/image" Target="../media/image48.wmf"/><Relationship Id="rId9" Type="http://schemas.openxmlformats.org/officeDocument/2006/relationships/oleObject" Target="../embeddings/oleObject10.bin"/><Relationship Id="rId14" Type="http://schemas.openxmlformats.org/officeDocument/2006/relationships/image" Target="../media/image53.w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流行童趣游戏活动欢快背景音乐">
            <a:hlinkClick r:id="" action="ppaction://media"/>
            <a:extLst>
              <a:ext uri="{FF2B5EF4-FFF2-40B4-BE49-F238E27FC236}">
                <a16:creationId xmlns:a16="http://schemas.microsoft.com/office/drawing/2014/main" id="{1AB09010-DD55-4DF7-9F4C-DBC0CDA9CF3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181725" y="-1607457"/>
            <a:ext cx="609600" cy="609600"/>
          </a:xfrm>
          <a:prstGeom prst="rect">
            <a:avLst/>
          </a:prstGeom>
        </p:spPr>
      </p:pic>
      <p:pic>
        <p:nvPicPr>
          <p:cNvPr id="4" name="图片 11"/>
          <p:cNvPicPr>
            <a:picLocks noChangeAspect="1"/>
          </p:cNvPicPr>
          <p:nvPr/>
        </p:nvPicPr>
        <p:blipFill rotWithShape="1">
          <a:blip r:embed="rId5">
            <a:extLst>
              <a:ext uri="{28A0092B-C50C-407E-A947-70E740481C1C}">
                <a14:useLocalDpi xmlns:a14="http://schemas.microsoft.com/office/drawing/2010/main" val="0"/>
              </a:ext>
            </a:extLst>
          </a:blip>
          <a:srcRect l="77548" r="-9668"/>
          <a:stretch/>
        </p:blipFill>
        <p:spPr>
          <a:xfrm>
            <a:off x="7026701" y="-20650"/>
            <a:ext cx="7300686" cy="1729934"/>
          </a:xfrm>
          <a:prstGeom prst="rect">
            <a:avLst/>
          </a:prstGeom>
        </p:spPr>
      </p:pic>
      <p:pic>
        <p:nvPicPr>
          <p:cNvPr id="5" name="图片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5641" y="1637064"/>
            <a:ext cx="1940355" cy="3399597"/>
          </a:xfrm>
          <a:prstGeom prst="rect">
            <a:avLst/>
          </a:prstGeom>
        </p:spPr>
      </p:pic>
      <p:pic>
        <p:nvPicPr>
          <p:cNvPr id="6" name="图片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5641" y="487038"/>
            <a:ext cx="946951" cy="966297"/>
          </a:xfrm>
          <a:prstGeom prst="rect">
            <a:avLst/>
          </a:prstGeom>
        </p:spPr>
      </p:pic>
      <p:grpSp>
        <p:nvGrpSpPr>
          <p:cNvPr id="9" name="Group 8"/>
          <p:cNvGrpSpPr/>
          <p:nvPr/>
        </p:nvGrpSpPr>
        <p:grpSpPr>
          <a:xfrm>
            <a:off x="1798147" y="2645345"/>
            <a:ext cx="8390882" cy="1863217"/>
            <a:chOff x="-1740728" y="2968717"/>
            <a:chExt cx="8390882" cy="1863217"/>
          </a:xfrm>
        </p:grpSpPr>
        <p:sp>
          <p:nvSpPr>
            <p:cNvPr id="10" name="文本框 6"/>
            <p:cNvSpPr txBox="1"/>
            <p:nvPr/>
          </p:nvSpPr>
          <p:spPr>
            <a:xfrm>
              <a:off x="-1033303" y="2969886"/>
              <a:ext cx="7207166" cy="1862048"/>
            </a:xfrm>
            <a:prstGeom prst="rect">
              <a:avLst/>
            </a:prstGeom>
            <a:noFill/>
          </p:spPr>
          <p:txBody>
            <a:bodyPr wrap="none" rtlCol="0">
              <a:spAutoFit/>
            </a:bodyPr>
            <a:lstStyle/>
            <a:p>
              <a:pPr algn="ctr"/>
              <a:r>
                <a:rPr lang="en-US" altLang="zh-CN" sz="11500" dirty="0" smtClean="0">
                  <a:solidFill>
                    <a:schemeClr val="bg1"/>
                  </a:solidFill>
                  <a:effectLst>
                    <a:glow rad="139700">
                      <a:schemeClr val="accent4">
                        <a:satMod val="175000"/>
                        <a:alpha val="40000"/>
                      </a:schemeClr>
                    </a:glow>
                    <a:outerShdw blurRad="50800" dist="38100" dir="2700000" algn="tl" rotWithShape="0">
                      <a:prstClr val="black">
                        <a:alpha val="40000"/>
                      </a:prstClr>
                    </a:outerShdw>
                  </a:effectLst>
                  <a:latin typeface="UTM American Sans" panose="02040603050506020204" pitchFamily="18" charset="0"/>
                  <a:ea typeface="迷你简准圆" panose="03000509000000000000" pitchFamily="65" charset="-122"/>
                </a:rPr>
                <a:t>LUYỆN TẬP</a:t>
              </a:r>
              <a:endParaRPr lang="zh-CN" altLang="en-US" sz="11500" dirty="0">
                <a:solidFill>
                  <a:schemeClr val="bg1"/>
                </a:solidFill>
                <a:effectLst>
                  <a:glow rad="139700">
                    <a:schemeClr val="accent4">
                      <a:satMod val="175000"/>
                      <a:alpha val="40000"/>
                    </a:schemeClr>
                  </a:glow>
                  <a:outerShdw blurRad="50800" dist="38100" dir="2700000" algn="tl" rotWithShape="0">
                    <a:prstClr val="black">
                      <a:alpha val="40000"/>
                    </a:prstClr>
                  </a:outerShdw>
                </a:effectLst>
                <a:latin typeface="UTM American Sans" panose="02040603050506020204" pitchFamily="18" charset="0"/>
                <a:ea typeface="迷你简准圆" panose="03000509000000000000" pitchFamily="65" charset="-122"/>
              </a:endParaRPr>
            </a:p>
          </p:txBody>
        </p:sp>
        <p:sp>
          <p:nvSpPr>
            <p:cNvPr id="11" name="文本框 6"/>
            <p:cNvSpPr txBox="1"/>
            <p:nvPr/>
          </p:nvSpPr>
          <p:spPr>
            <a:xfrm>
              <a:off x="-1740728" y="2968717"/>
              <a:ext cx="8390882" cy="1862048"/>
            </a:xfrm>
            <a:prstGeom prst="rect">
              <a:avLst/>
            </a:prstGeom>
            <a:noFill/>
          </p:spPr>
          <p:txBody>
            <a:bodyPr wrap="square" rtlCol="0">
              <a:spAutoFit/>
            </a:bodyPr>
            <a:lstStyle/>
            <a:p>
              <a:pPr algn="ctr"/>
              <a:r>
                <a:rPr lang="en-US" altLang="zh-CN" sz="11500" dirty="0" smtClean="0">
                  <a:solidFill>
                    <a:srgbClr val="FF9409"/>
                  </a:solidFill>
                  <a:effectLst>
                    <a:outerShdw blurRad="50800" dist="38100" dir="2700000" algn="tl" rotWithShape="0">
                      <a:prstClr val="black">
                        <a:alpha val="40000"/>
                      </a:prstClr>
                    </a:outerShdw>
                  </a:effectLst>
                  <a:latin typeface="UTM American Sans" panose="02040603050506020204" pitchFamily="18" charset="0"/>
                  <a:ea typeface="迷你简准圆" panose="03000509000000000000" pitchFamily="65" charset="-122"/>
                </a:rPr>
                <a:t>LUYỆN TẬP</a:t>
              </a:r>
              <a:endParaRPr lang="zh-CN" altLang="en-US" sz="11500" dirty="0">
                <a:solidFill>
                  <a:srgbClr val="FF9409"/>
                </a:solidFill>
                <a:effectLst>
                  <a:outerShdw blurRad="50800" dist="38100" dir="2700000" algn="tl" rotWithShape="0">
                    <a:prstClr val="black">
                      <a:alpha val="40000"/>
                    </a:prstClr>
                  </a:outerShdw>
                </a:effectLst>
                <a:latin typeface="UTM American Sans" panose="02040603050506020204" pitchFamily="18" charset="0"/>
                <a:ea typeface="迷你简准圆" panose="03000509000000000000" pitchFamily="65" charset="-122"/>
              </a:endParaRPr>
            </a:p>
          </p:txBody>
        </p:sp>
      </p:grpSp>
      <p:pic>
        <p:nvPicPr>
          <p:cNvPr id="17" name="图片 1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21" y="4874851"/>
            <a:ext cx="12196868" cy="2064956"/>
          </a:xfrm>
          <a:prstGeom prst="rect">
            <a:avLst/>
          </a:prstGeom>
        </p:spPr>
      </p:pic>
      <p:pic>
        <p:nvPicPr>
          <p:cNvPr id="18" name="图片 1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637584" y="3115893"/>
            <a:ext cx="2601525" cy="3813781"/>
          </a:xfrm>
          <a:prstGeom prst="rect">
            <a:avLst/>
          </a:prstGeom>
        </p:spPr>
      </p:pic>
      <p:pic>
        <p:nvPicPr>
          <p:cNvPr id="20" name="图片 1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446643" y="5149367"/>
            <a:ext cx="5631335" cy="1765206"/>
          </a:xfrm>
          <a:prstGeom prst="rect">
            <a:avLst/>
          </a:prstGeom>
        </p:spPr>
      </p:pic>
      <p:pic>
        <p:nvPicPr>
          <p:cNvPr id="23" name="Picture 22"/>
          <p:cNvPicPr>
            <a:picLocks noChangeAspect="1"/>
          </p:cNvPicPr>
          <p:nvPr/>
        </p:nvPicPr>
        <p:blipFill>
          <a:blip r:embed="rId11">
            <a:extLst>
              <a:ext uri="{BEBA8EAE-BF5A-486C-A8C5-ECC9F3942E4B}">
                <a14:imgProps xmlns:a14="http://schemas.microsoft.com/office/drawing/2010/main">
                  <a14:imgLayer r:embed="rId12">
                    <a14:imgEffect>
                      <a14:backgroundRemoval t="3679" b="89967" l="0" r="100000">
                        <a14:foregroundMark x1="40849" y1="61315" x2="73306" y2="64214"/>
                        <a14:foregroundMark x1="23256" y1="61873" x2="27401" y2="72018"/>
                        <a14:foregroundMark x1="21335" y1="68004" x2="49747" y2="53066"/>
                        <a14:foregroundMark x1="55511" y1="52843" x2="79373" y2="56076"/>
                        <a14:foregroundMark x1="79575" y1="63768" x2="79171" y2="73021"/>
                        <a14:foregroundMark x1="66633" y1="73802" x2="48332" y2="66667"/>
                        <a14:foregroundMark x1="31446" y1="62653" x2="23559" y2="58417"/>
                        <a14:foregroundMark x1="10313" y1="57414" x2="14661" y2="67224"/>
                      </a14:backgroundRemoval>
                    </a14:imgEffect>
                  </a14:imgLayer>
                </a14:imgProps>
              </a:ext>
              <a:ext uri="{28A0092B-C50C-407E-A947-70E740481C1C}">
                <a14:useLocalDpi xmlns:a14="http://schemas.microsoft.com/office/drawing/2010/main" val="0"/>
              </a:ext>
            </a:extLst>
          </a:blip>
          <a:stretch>
            <a:fillRect/>
          </a:stretch>
        </p:blipFill>
        <p:spPr>
          <a:xfrm>
            <a:off x="3957993" y="-510257"/>
            <a:ext cx="4256110" cy="3847120"/>
          </a:xfrm>
          <a:prstGeom prst="rect">
            <a:avLst/>
          </a:prstGeom>
        </p:spPr>
      </p:pic>
      <p:sp>
        <p:nvSpPr>
          <p:cNvPr id="24" name="文本框 6"/>
          <p:cNvSpPr txBox="1"/>
          <p:nvPr/>
        </p:nvSpPr>
        <p:spPr>
          <a:xfrm>
            <a:off x="4446643" y="1953038"/>
            <a:ext cx="3220753" cy="923330"/>
          </a:xfrm>
          <a:prstGeom prst="rect">
            <a:avLst/>
          </a:prstGeom>
          <a:noFill/>
        </p:spPr>
        <p:txBody>
          <a:bodyPr wrap="none" rtlCol="0">
            <a:prstTxWarp prst="textArchUp">
              <a:avLst/>
            </a:prstTxWarp>
            <a:spAutoFit/>
          </a:bodyPr>
          <a:lstStyle/>
          <a:p>
            <a:pPr algn="ctr"/>
            <a:r>
              <a:rPr lang="en-US" altLang="zh-CN" sz="4800" b="1" dirty="0" smtClean="0">
                <a:solidFill>
                  <a:srgbClr val="00B050"/>
                </a:solidFill>
                <a:latin typeface="UTM Davida" panose="02040603050506020204" pitchFamily="18" charset="0"/>
                <a:ea typeface="迷你简准圆" panose="03000509000000000000" pitchFamily="65" charset="-122"/>
              </a:rPr>
              <a:t>MÔN TOÁN</a:t>
            </a:r>
            <a:endParaRPr lang="zh-CN" altLang="en-US" sz="4800" b="1" dirty="0">
              <a:solidFill>
                <a:srgbClr val="00B050"/>
              </a:solidFill>
              <a:latin typeface="UTM Davida" panose="02040603050506020204" pitchFamily="18" charset="0"/>
              <a:ea typeface="迷你简准圆" panose="03000509000000000000" pitchFamily="65" charset="-122"/>
            </a:endParaRPr>
          </a:p>
        </p:txBody>
      </p:sp>
      <p:pic>
        <p:nvPicPr>
          <p:cNvPr id="25" name="图片 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20599284">
            <a:off x="2232947" y="2726330"/>
            <a:ext cx="933779" cy="581592"/>
          </a:xfrm>
          <a:prstGeom prst="rect">
            <a:avLst/>
          </a:prstGeom>
        </p:spPr>
      </p:pic>
    </p:spTree>
    <p:extLst>
      <p:ext uri="{BB962C8B-B14F-4D97-AF65-F5344CB8AC3E}">
        <p14:creationId xmlns:p14="http://schemas.microsoft.com/office/powerpoint/2010/main" val="185177992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2" presetClass="entr" presetSubtype="6"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 calcmode="lin" valueType="num">
                                      <p:cBhvr additive="base">
                                        <p:cTn id="9" dur="500" fill="hold"/>
                                        <p:tgtEl>
                                          <p:spTgt spid="5"/>
                                        </p:tgtEl>
                                        <p:attrNameLst>
                                          <p:attrName>ppt_x</p:attrName>
                                        </p:attrNameLst>
                                      </p:cBhvr>
                                      <p:tavLst>
                                        <p:tav tm="0">
                                          <p:val>
                                            <p:strVal val="1+#ppt_w/2"/>
                                          </p:val>
                                        </p:tav>
                                        <p:tav tm="100000">
                                          <p:val>
                                            <p:strVal val="#ppt_x"/>
                                          </p:val>
                                        </p:tav>
                                      </p:tavLst>
                                    </p:anim>
                                    <p:anim calcmode="lin" valueType="num">
                                      <p:cBhvr additive="base">
                                        <p:cTn id="10" dur="500" fill="hold"/>
                                        <p:tgtEl>
                                          <p:spTgt spid="5"/>
                                        </p:tgtEl>
                                        <p:attrNameLst>
                                          <p:attrName>ppt_y</p:attrName>
                                        </p:attrNameLst>
                                      </p:cBhvr>
                                      <p:tavLst>
                                        <p:tav tm="0">
                                          <p:val>
                                            <p:strVal val="1+#ppt_h/2"/>
                                          </p:val>
                                        </p:tav>
                                        <p:tav tm="100000">
                                          <p:val>
                                            <p:strVal val="#ppt_y"/>
                                          </p:val>
                                        </p:tav>
                                      </p:tavLst>
                                    </p:anim>
                                  </p:childTnLst>
                                </p:cTn>
                              </p:par>
                              <p:par>
                                <p:cTn id="11" presetID="2" presetClass="entr" presetSubtype="3"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1+#ppt_w/2"/>
                                          </p:val>
                                        </p:tav>
                                        <p:tav tm="100000">
                                          <p:val>
                                            <p:strVal val="#ppt_x"/>
                                          </p:val>
                                        </p:tav>
                                      </p:tavLst>
                                    </p:anim>
                                    <p:anim calcmode="lin" valueType="num">
                                      <p:cBhvr additive="base">
                                        <p:cTn id="14" dur="500" fill="hold"/>
                                        <p:tgtEl>
                                          <p:spTgt spid="6"/>
                                        </p:tgtEl>
                                        <p:attrNameLst>
                                          <p:attrName>ppt_y</p:attrName>
                                        </p:attrNameLst>
                                      </p:cBhvr>
                                      <p:tavLst>
                                        <p:tav tm="0">
                                          <p:val>
                                            <p:strVal val="0-#ppt_h/2"/>
                                          </p:val>
                                        </p:tav>
                                        <p:tav tm="100000">
                                          <p:val>
                                            <p:strVal val="#ppt_y"/>
                                          </p:val>
                                        </p:tav>
                                      </p:tavLst>
                                    </p:anim>
                                  </p:childTnLst>
                                </p:cTn>
                              </p:par>
                            </p:childTnLst>
                          </p:cTn>
                        </p:par>
                        <p:par>
                          <p:cTn id="15" fill="hold">
                            <p:stCondLst>
                              <p:cond delay="500"/>
                            </p:stCondLst>
                            <p:childTnLst>
                              <p:par>
                                <p:cTn id="16" presetID="16" presetClass="entr" presetSubtype="21"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1250"/>
                                        <p:tgtEl>
                                          <p:spTgt spid="9"/>
                                        </p:tgtEl>
                                      </p:cBhvr>
                                    </p:animEffect>
                                  </p:childTnLst>
                                </p:cTn>
                              </p:par>
                              <p:par>
                                <p:cTn id="19" presetID="42"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1000"/>
                                        <p:tgtEl>
                                          <p:spTgt spid="18"/>
                                        </p:tgtEl>
                                      </p:cBhvr>
                                    </p:animEffect>
                                    <p:anim calcmode="lin" valueType="num">
                                      <p:cBhvr>
                                        <p:cTn id="22" dur="1000" fill="hold"/>
                                        <p:tgtEl>
                                          <p:spTgt spid="18"/>
                                        </p:tgtEl>
                                        <p:attrNameLst>
                                          <p:attrName>ppt_x</p:attrName>
                                        </p:attrNameLst>
                                      </p:cBhvr>
                                      <p:tavLst>
                                        <p:tav tm="0">
                                          <p:val>
                                            <p:strVal val="#ppt_x"/>
                                          </p:val>
                                        </p:tav>
                                        <p:tav tm="100000">
                                          <p:val>
                                            <p:strVal val="#ppt_x"/>
                                          </p:val>
                                        </p:tav>
                                      </p:tavLst>
                                    </p:anim>
                                    <p:anim calcmode="lin" valueType="num">
                                      <p:cBhvr>
                                        <p:cTn id="23" dur="1000" fill="hold"/>
                                        <p:tgtEl>
                                          <p:spTgt spid="18"/>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1000"/>
                                        <p:tgtEl>
                                          <p:spTgt spid="20"/>
                                        </p:tgtEl>
                                      </p:cBhvr>
                                    </p:animEffect>
                                    <p:anim calcmode="lin" valueType="num">
                                      <p:cBhvr>
                                        <p:cTn id="27" dur="1000" fill="hold"/>
                                        <p:tgtEl>
                                          <p:spTgt spid="20"/>
                                        </p:tgtEl>
                                        <p:attrNameLst>
                                          <p:attrName>ppt_x</p:attrName>
                                        </p:attrNameLst>
                                      </p:cBhvr>
                                      <p:tavLst>
                                        <p:tav tm="0">
                                          <p:val>
                                            <p:strVal val="#ppt_x"/>
                                          </p:val>
                                        </p:tav>
                                        <p:tav tm="100000">
                                          <p:val>
                                            <p:strVal val="#ppt_x"/>
                                          </p:val>
                                        </p:tav>
                                      </p:tavLst>
                                    </p:anim>
                                    <p:anim calcmode="lin" valueType="num">
                                      <p:cBhvr>
                                        <p:cTn id="28" dur="1000" fill="hold"/>
                                        <p:tgtEl>
                                          <p:spTgt spid="20"/>
                                        </p:tgtEl>
                                        <p:attrNameLst>
                                          <p:attrName>ppt_y</p:attrName>
                                        </p:attrNameLst>
                                      </p:cBhvr>
                                      <p:tavLst>
                                        <p:tav tm="0">
                                          <p:val>
                                            <p:strVal val="#ppt_y+.1"/>
                                          </p:val>
                                        </p:tav>
                                        <p:tav tm="100000">
                                          <p:val>
                                            <p:strVal val="#ppt_y"/>
                                          </p:val>
                                        </p:tav>
                                      </p:tavLst>
                                    </p:anim>
                                  </p:childTnLst>
                                </p:cTn>
                              </p:par>
                              <p:par>
                                <p:cTn id="29" presetID="26" presetClass="entr" presetSubtype="0"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ipe(down)">
                                      <p:cBhvr>
                                        <p:cTn id="31" dur="580">
                                          <p:stCondLst>
                                            <p:cond delay="0"/>
                                          </p:stCondLst>
                                        </p:cTn>
                                        <p:tgtEl>
                                          <p:spTgt spid="24"/>
                                        </p:tgtEl>
                                      </p:cBhvr>
                                    </p:animEffect>
                                    <p:anim calcmode="lin" valueType="num">
                                      <p:cBhvr>
                                        <p:cTn id="32"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37" dur="26">
                                          <p:stCondLst>
                                            <p:cond delay="650"/>
                                          </p:stCondLst>
                                        </p:cTn>
                                        <p:tgtEl>
                                          <p:spTgt spid="24"/>
                                        </p:tgtEl>
                                      </p:cBhvr>
                                      <p:to x="100000" y="60000"/>
                                    </p:animScale>
                                    <p:animScale>
                                      <p:cBhvr>
                                        <p:cTn id="38" dur="166" decel="50000">
                                          <p:stCondLst>
                                            <p:cond delay="676"/>
                                          </p:stCondLst>
                                        </p:cTn>
                                        <p:tgtEl>
                                          <p:spTgt spid="24"/>
                                        </p:tgtEl>
                                      </p:cBhvr>
                                      <p:to x="100000" y="100000"/>
                                    </p:animScale>
                                    <p:animScale>
                                      <p:cBhvr>
                                        <p:cTn id="39" dur="26">
                                          <p:stCondLst>
                                            <p:cond delay="1312"/>
                                          </p:stCondLst>
                                        </p:cTn>
                                        <p:tgtEl>
                                          <p:spTgt spid="24"/>
                                        </p:tgtEl>
                                      </p:cBhvr>
                                      <p:to x="100000" y="80000"/>
                                    </p:animScale>
                                    <p:animScale>
                                      <p:cBhvr>
                                        <p:cTn id="40" dur="166" decel="50000">
                                          <p:stCondLst>
                                            <p:cond delay="1338"/>
                                          </p:stCondLst>
                                        </p:cTn>
                                        <p:tgtEl>
                                          <p:spTgt spid="24"/>
                                        </p:tgtEl>
                                      </p:cBhvr>
                                      <p:to x="100000" y="100000"/>
                                    </p:animScale>
                                    <p:animScale>
                                      <p:cBhvr>
                                        <p:cTn id="41" dur="26">
                                          <p:stCondLst>
                                            <p:cond delay="1642"/>
                                          </p:stCondLst>
                                        </p:cTn>
                                        <p:tgtEl>
                                          <p:spTgt spid="24"/>
                                        </p:tgtEl>
                                      </p:cBhvr>
                                      <p:to x="100000" y="90000"/>
                                    </p:animScale>
                                    <p:animScale>
                                      <p:cBhvr>
                                        <p:cTn id="42" dur="166" decel="50000">
                                          <p:stCondLst>
                                            <p:cond delay="1668"/>
                                          </p:stCondLst>
                                        </p:cTn>
                                        <p:tgtEl>
                                          <p:spTgt spid="24"/>
                                        </p:tgtEl>
                                      </p:cBhvr>
                                      <p:to x="100000" y="100000"/>
                                    </p:animScale>
                                    <p:animScale>
                                      <p:cBhvr>
                                        <p:cTn id="43" dur="26">
                                          <p:stCondLst>
                                            <p:cond delay="1808"/>
                                          </p:stCondLst>
                                        </p:cTn>
                                        <p:tgtEl>
                                          <p:spTgt spid="24"/>
                                        </p:tgtEl>
                                      </p:cBhvr>
                                      <p:to x="100000" y="95000"/>
                                    </p:animScale>
                                    <p:animScale>
                                      <p:cBhvr>
                                        <p:cTn id="44" dur="166" decel="50000">
                                          <p:stCondLst>
                                            <p:cond delay="1834"/>
                                          </p:stCondLst>
                                        </p:cTn>
                                        <p:tgtEl>
                                          <p:spTgt spid="24"/>
                                        </p:tgtEl>
                                      </p:cBhvr>
                                      <p:to x="100000" y="100000"/>
                                    </p:animScale>
                                  </p:childTnLst>
                                </p:cTn>
                              </p:par>
                              <p:par>
                                <p:cTn id="45" presetID="26" presetClass="entr" presetSubtype="0" fill="hold" nodeType="withEffect">
                                  <p:stCondLst>
                                    <p:cond delay="2500"/>
                                  </p:stCondLst>
                                  <p:childTnLst>
                                    <p:set>
                                      <p:cBhvr>
                                        <p:cTn id="46" dur="1" fill="hold">
                                          <p:stCondLst>
                                            <p:cond delay="0"/>
                                          </p:stCondLst>
                                        </p:cTn>
                                        <p:tgtEl>
                                          <p:spTgt spid="25"/>
                                        </p:tgtEl>
                                        <p:attrNameLst>
                                          <p:attrName>style.visibility</p:attrName>
                                        </p:attrNameLst>
                                      </p:cBhvr>
                                      <p:to>
                                        <p:strVal val="visible"/>
                                      </p:to>
                                    </p:set>
                                    <p:animEffect transition="in" filter="wipe(down)">
                                      <p:cBhvr>
                                        <p:cTn id="47" dur="580">
                                          <p:stCondLst>
                                            <p:cond delay="0"/>
                                          </p:stCondLst>
                                        </p:cTn>
                                        <p:tgtEl>
                                          <p:spTgt spid="25"/>
                                        </p:tgtEl>
                                      </p:cBhvr>
                                    </p:animEffect>
                                    <p:anim calcmode="lin" valueType="num">
                                      <p:cBhvr>
                                        <p:cTn id="48"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49"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50"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51"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52"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53" dur="26">
                                          <p:stCondLst>
                                            <p:cond delay="650"/>
                                          </p:stCondLst>
                                        </p:cTn>
                                        <p:tgtEl>
                                          <p:spTgt spid="25"/>
                                        </p:tgtEl>
                                      </p:cBhvr>
                                      <p:to x="100000" y="60000"/>
                                    </p:animScale>
                                    <p:animScale>
                                      <p:cBhvr>
                                        <p:cTn id="54" dur="166" decel="50000">
                                          <p:stCondLst>
                                            <p:cond delay="676"/>
                                          </p:stCondLst>
                                        </p:cTn>
                                        <p:tgtEl>
                                          <p:spTgt spid="25"/>
                                        </p:tgtEl>
                                      </p:cBhvr>
                                      <p:to x="100000" y="100000"/>
                                    </p:animScale>
                                    <p:animScale>
                                      <p:cBhvr>
                                        <p:cTn id="55" dur="26">
                                          <p:stCondLst>
                                            <p:cond delay="1312"/>
                                          </p:stCondLst>
                                        </p:cTn>
                                        <p:tgtEl>
                                          <p:spTgt spid="25"/>
                                        </p:tgtEl>
                                      </p:cBhvr>
                                      <p:to x="100000" y="80000"/>
                                    </p:animScale>
                                    <p:animScale>
                                      <p:cBhvr>
                                        <p:cTn id="56" dur="166" decel="50000">
                                          <p:stCondLst>
                                            <p:cond delay="1338"/>
                                          </p:stCondLst>
                                        </p:cTn>
                                        <p:tgtEl>
                                          <p:spTgt spid="25"/>
                                        </p:tgtEl>
                                      </p:cBhvr>
                                      <p:to x="100000" y="100000"/>
                                    </p:animScale>
                                    <p:animScale>
                                      <p:cBhvr>
                                        <p:cTn id="57" dur="26">
                                          <p:stCondLst>
                                            <p:cond delay="1642"/>
                                          </p:stCondLst>
                                        </p:cTn>
                                        <p:tgtEl>
                                          <p:spTgt spid="25"/>
                                        </p:tgtEl>
                                      </p:cBhvr>
                                      <p:to x="100000" y="90000"/>
                                    </p:animScale>
                                    <p:animScale>
                                      <p:cBhvr>
                                        <p:cTn id="58" dur="166" decel="50000">
                                          <p:stCondLst>
                                            <p:cond delay="1668"/>
                                          </p:stCondLst>
                                        </p:cTn>
                                        <p:tgtEl>
                                          <p:spTgt spid="25"/>
                                        </p:tgtEl>
                                      </p:cBhvr>
                                      <p:to x="100000" y="100000"/>
                                    </p:animScale>
                                    <p:animScale>
                                      <p:cBhvr>
                                        <p:cTn id="59" dur="26">
                                          <p:stCondLst>
                                            <p:cond delay="1808"/>
                                          </p:stCondLst>
                                        </p:cTn>
                                        <p:tgtEl>
                                          <p:spTgt spid="25"/>
                                        </p:tgtEl>
                                      </p:cBhvr>
                                      <p:to x="100000" y="95000"/>
                                    </p:animScale>
                                    <p:animScale>
                                      <p:cBhvr>
                                        <p:cTn id="60" dur="166" decel="50000">
                                          <p:stCondLst>
                                            <p:cond delay="1834"/>
                                          </p:stCondLst>
                                        </p:cTn>
                                        <p:tgtEl>
                                          <p:spTgt spid="2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p:cMediaNode vol="9756" numSld="999" showWhenStopped="0">
                <p:cTn id="61" repeatCount="indefinite" fill="hold" display="0">
                  <p:stCondLst>
                    <p:cond delay="indefinite"/>
                  </p:stCondLst>
                  <p:endCondLst>
                    <p:cond evt="onStopAudio" delay="0">
                      <p:tgtEl>
                        <p:sldTgt/>
                      </p:tgtEl>
                    </p:cond>
                  </p:endCondLst>
                </p:cTn>
                <p:tgtEl>
                  <p:spTgt spid="3"/>
                </p:tgtEl>
              </p:cMediaNode>
            </p:audio>
          </p:childTnLst>
        </p:cTn>
      </p:par>
    </p:tnLst>
    <p:bldLst>
      <p:bldP spid="24"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ounded Rectangle 4"/>
          <p:cNvSpPr/>
          <p:nvPr/>
        </p:nvSpPr>
        <p:spPr>
          <a:xfrm>
            <a:off x="1191438" y="2559628"/>
            <a:ext cx="4030044" cy="1466987"/>
          </a:xfrm>
          <a:prstGeom prst="roundRect">
            <a:avLst/>
          </a:prstGeom>
          <a:solidFill>
            <a:schemeClr val="accent4">
              <a:lumMod val="20000"/>
              <a:lumOff val="80000"/>
              <a:alpha val="7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n>
                <a:solidFill>
                  <a:sysClr val="windowText" lastClr="000000"/>
                </a:solidFill>
              </a:ln>
            </a:endParaRPr>
          </a:p>
        </p:txBody>
      </p:sp>
      <p:sp>
        <p:nvSpPr>
          <p:cNvPr id="8" name="Rounded Rectangle 7"/>
          <p:cNvSpPr/>
          <p:nvPr/>
        </p:nvSpPr>
        <p:spPr>
          <a:xfrm>
            <a:off x="3058462" y="1401378"/>
            <a:ext cx="2974870" cy="1144711"/>
          </a:xfrm>
          <a:prstGeom prst="roundRect">
            <a:avLst/>
          </a:prstGeom>
          <a:solidFill>
            <a:schemeClr val="accent5">
              <a:lumMod val="20000"/>
              <a:lumOff val="80000"/>
              <a:alpha val="7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n>
                <a:solidFill>
                  <a:sysClr val="windowText" lastClr="000000"/>
                </a:solidFill>
              </a:ln>
            </a:endParaRPr>
          </a:p>
        </p:txBody>
      </p:sp>
      <p:sp>
        <p:nvSpPr>
          <p:cNvPr id="7" name="Rounded Rectangle 6"/>
          <p:cNvSpPr/>
          <p:nvPr/>
        </p:nvSpPr>
        <p:spPr>
          <a:xfrm>
            <a:off x="5950614" y="2546089"/>
            <a:ext cx="4481337" cy="1480525"/>
          </a:xfrm>
          <a:prstGeom prst="roundRect">
            <a:avLst/>
          </a:prstGeom>
          <a:solidFill>
            <a:schemeClr val="accent4">
              <a:lumMod val="20000"/>
              <a:lumOff val="80000"/>
              <a:alpha val="7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n>
                <a:solidFill>
                  <a:sysClr val="windowText" lastClr="000000"/>
                </a:solidFill>
              </a:ln>
            </a:endParaRPr>
          </a:p>
        </p:txBody>
      </p:sp>
      <p:sp>
        <p:nvSpPr>
          <p:cNvPr id="9" name="TextBox 8"/>
          <p:cNvSpPr txBox="1"/>
          <p:nvPr/>
        </p:nvSpPr>
        <p:spPr>
          <a:xfrm>
            <a:off x="1341690" y="1237042"/>
            <a:ext cx="11490950" cy="2585323"/>
          </a:xfrm>
          <a:prstGeom prst="rect">
            <a:avLst/>
          </a:prstGeom>
          <a:noFill/>
        </p:spPr>
        <p:txBody>
          <a:bodyPr wrap="square" lIns="0" tIns="0" rIns="0" bIns="0" rtlCol="0">
            <a:spAutoFit/>
          </a:bodyPr>
          <a:lstStyle/>
          <a:p>
            <a:pPr algn="just">
              <a:lnSpc>
                <a:spcPct val="200000"/>
              </a:lnSpc>
            </a:pPr>
            <a:r>
              <a:rPr lang="en-US" sz="4400" b="1" u="sng" dirty="0" err="1">
                <a:solidFill>
                  <a:srgbClr val="FF0000"/>
                </a:solidFill>
                <a:latin typeface="Arial" panose="020B0604020202020204" pitchFamily="34" charset="0"/>
                <a:cs typeface="Arial" panose="020B0604020202020204" pitchFamily="34" charset="0"/>
              </a:rPr>
              <a:t>Bài</a:t>
            </a:r>
            <a:r>
              <a:rPr lang="en-US" sz="4400" b="1" u="sng" dirty="0">
                <a:solidFill>
                  <a:srgbClr val="FF0000"/>
                </a:solidFill>
                <a:latin typeface="Arial" panose="020B0604020202020204" pitchFamily="34" charset="0"/>
                <a:cs typeface="Arial" panose="020B0604020202020204" pitchFamily="34" charset="0"/>
              </a:rPr>
              <a:t> </a:t>
            </a:r>
            <a:r>
              <a:rPr lang="en-US" sz="4400" b="1" u="sng" dirty="0" smtClean="0">
                <a:solidFill>
                  <a:srgbClr val="FF0000"/>
                </a:solidFill>
                <a:latin typeface="Arial" panose="020B0604020202020204" pitchFamily="34" charset="0"/>
                <a:cs typeface="Arial" panose="020B0604020202020204" pitchFamily="34" charset="0"/>
              </a:rPr>
              <a:t>2:</a:t>
            </a:r>
            <a:r>
              <a:rPr lang="en-US" sz="4000" b="1" dirty="0">
                <a:solidFill>
                  <a:schemeClr val="accent4">
                    <a:lumMod val="75000"/>
                  </a:schemeClr>
                </a:solidFill>
              </a:rPr>
              <a:t> </a:t>
            </a:r>
            <a:r>
              <a:rPr lang="en-US" sz="4000" b="1" dirty="0" err="1" smtClean="0">
                <a:solidFill>
                  <a:srgbClr val="002060"/>
                </a:solidFill>
                <a:latin typeface="UTM Avo" panose="02040603050506020204" pitchFamily="18" charset="0"/>
              </a:rPr>
              <a:t>Tính</a:t>
            </a:r>
            <a:r>
              <a:rPr lang="en-US" sz="4000" b="1" dirty="0" smtClean="0">
                <a:solidFill>
                  <a:srgbClr val="002060"/>
                </a:solidFill>
                <a:latin typeface="UTM Avo" panose="02040603050506020204" pitchFamily="18" charset="0"/>
              </a:rPr>
              <a:t> </a:t>
            </a:r>
            <a:r>
              <a:rPr lang="en-US" sz="4000" b="1" dirty="0" err="1" smtClean="0">
                <a:solidFill>
                  <a:srgbClr val="002060"/>
                </a:solidFill>
                <a:latin typeface="UTM Avo" panose="02040603050506020204" pitchFamily="18" charset="0"/>
              </a:rPr>
              <a:t>chu</a:t>
            </a:r>
            <a:r>
              <a:rPr lang="en-US" sz="4000" b="1" dirty="0" smtClean="0">
                <a:solidFill>
                  <a:srgbClr val="002060"/>
                </a:solidFill>
                <a:latin typeface="UTM Avo" panose="02040603050506020204" pitchFamily="18" charset="0"/>
              </a:rPr>
              <a:t> </a:t>
            </a:r>
            <a:r>
              <a:rPr lang="en-US" sz="4000" b="1" dirty="0">
                <a:solidFill>
                  <a:srgbClr val="002060"/>
                </a:solidFill>
                <a:latin typeface="UTM Avo" panose="02040603050506020204" pitchFamily="18" charset="0"/>
              </a:rPr>
              <a:t>vi </a:t>
            </a:r>
            <a:r>
              <a:rPr lang="en-US" sz="4000" b="1" dirty="0" err="1">
                <a:solidFill>
                  <a:srgbClr val="002060"/>
                </a:solidFill>
                <a:latin typeface="UTM Avo" panose="02040603050506020204" pitchFamily="18" charset="0"/>
              </a:rPr>
              <a:t>hình</a:t>
            </a:r>
            <a:r>
              <a:rPr lang="en-US" sz="4000" b="1" dirty="0">
                <a:solidFill>
                  <a:srgbClr val="002060"/>
                </a:solidFill>
                <a:latin typeface="UTM Avo" panose="02040603050506020204" pitchFamily="18" charset="0"/>
              </a:rPr>
              <a:t> </a:t>
            </a:r>
            <a:r>
              <a:rPr lang="en-US" sz="4000" b="1" dirty="0" err="1">
                <a:solidFill>
                  <a:srgbClr val="002060"/>
                </a:solidFill>
                <a:latin typeface="UTM Avo" panose="02040603050506020204" pitchFamily="18" charset="0"/>
              </a:rPr>
              <a:t>chữ</a:t>
            </a:r>
            <a:r>
              <a:rPr lang="en-US" sz="4000" b="1" dirty="0">
                <a:solidFill>
                  <a:srgbClr val="002060"/>
                </a:solidFill>
                <a:latin typeface="UTM Avo" panose="02040603050506020204" pitchFamily="18" charset="0"/>
              </a:rPr>
              <a:t> </a:t>
            </a:r>
            <a:r>
              <a:rPr lang="en-US" sz="4000" b="1" dirty="0" err="1" smtClean="0">
                <a:solidFill>
                  <a:srgbClr val="002060"/>
                </a:solidFill>
                <a:latin typeface="UTM Avo" panose="02040603050506020204" pitchFamily="18" charset="0"/>
              </a:rPr>
              <a:t>nhật</a:t>
            </a:r>
            <a:r>
              <a:rPr lang="en-US" sz="4000" b="1" dirty="0" smtClean="0">
                <a:solidFill>
                  <a:srgbClr val="002060"/>
                </a:solidFill>
                <a:latin typeface="UTM Avo" panose="02040603050506020204" pitchFamily="18" charset="0"/>
              </a:rPr>
              <a:t> </a:t>
            </a:r>
            <a:r>
              <a:rPr lang="en-US" sz="4000" b="1" dirty="0" err="1" smtClean="0">
                <a:solidFill>
                  <a:srgbClr val="002060"/>
                </a:solidFill>
                <a:latin typeface="UTM Avo" panose="02040603050506020204" pitchFamily="18" charset="0"/>
              </a:rPr>
              <a:t>có</a:t>
            </a:r>
            <a:r>
              <a:rPr lang="en-US" sz="4000" b="1" dirty="0" smtClean="0">
                <a:solidFill>
                  <a:srgbClr val="002060"/>
                </a:solidFill>
                <a:latin typeface="UTM Avo" panose="02040603050506020204" pitchFamily="18" charset="0"/>
              </a:rPr>
              <a:t> </a:t>
            </a:r>
          </a:p>
          <a:p>
            <a:pPr algn="just">
              <a:lnSpc>
                <a:spcPct val="200000"/>
              </a:lnSpc>
            </a:pPr>
            <a:r>
              <a:rPr lang="en-US" sz="4000" b="1" dirty="0" err="1" smtClean="0">
                <a:solidFill>
                  <a:srgbClr val="002060"/>
                </a:solidFill>
                <a:latin typeface="UTM Avo" panose="02040603050506020204" pitchFamily="18" charset="0"/>
              </a:rPr>
              <a:t>chiều</a:t>
            </a:r>
            <a:r>
              <a:rPr lang="en-US" sz="4000" b="1" dirty="0" smtClean="0">
                <a:solidFill>
                  <a:srgbClr val="002060"/>
                </a:solidFill>
                <a:latin typeface="UTM Avo" panose="02040603050506020204" pitchFamily="18" charset="0"/>
              </a:rPr>
              <a:t> </a:t>
            </a:r>
            <a:r>
              <a:rPr lang="en-US" sz="4000" b="1" dirty="0" err="1" smtClean="0">
                <a:solidFill>
                  <a:srgbClr val="002060"/>
                </a:solidFill>
                <a:latin typeface="UTM Avo" panose="02040603050506020204" pitchFamily="18" charset="0"/>
              </a:rPr>
              <a:t>dài</a:t>
            </a:r>
            <a:r>
              <a:rPr lang="en-US" sz="4000" b="1" dirty="0" smtClean="0">
                <a:solidFill>
                  <a:srgbClr val="002060"/>
                </a:solidFill>
                <a:latin typeface="UTM Avo" panose="02040603050506020204" pitchFamily="18" charset="0"/>
              </a:rPr>
              <a:t>     </a:t>
            </a:r>
            <a:r>
              <a:rPr lang="en-US" sz="4000" b="1" dirty="0">
                <a:solidFill>
                  <a:srgbClr val="002060"/>
                </a:solidFill>
                <a:latin typeface="UTM Avo" panose="02040603050506020204" pitchFamily="18" charset="0"/>
              </a:rPr>
              <a:t>m </a:t>
            </a:r>
            <a:r>
              <a:rPr lang="en-US" sz="4000" b="1" dirty="0" err="1">
                <a:solidFill>
                  <a:srgbClr val="002060"/>
                </a:solidFill>
                <a:latin typeface="UTM Avo" panose="02040603050506020204" pitchFamily="18" charset="0"/>
              </a:rPr>
              <a:t>và</a:t>
            </a:r>
            <a:r>
              <a:rPr lang="en-US" sz="4000" b="1" dirty="0">
                <a:solidFill>
                  <a:srgbClr val="002060"/>
                </a:solidFill>
                <a:latin typeface="UTM Avo" panose="02040603050506020204" pitchFamily="18" charset="0"/>
              </a:rPr>
              <a:t> </a:t>
            </a:r>
            <a:r>
              <a:rPr lang="en-US" sz="4000" b="1" dirty="0" err="1">
                <a:solidFill>
                  <a:srgbClr val="002060"/>
                </a:solidFill>
                <a:latin typeface="UTM Avo" panose="02040603050506020204" pitchFamily="18" charset="0"/>
              </a:rPr>
              <a:t>chiều</a:t>
            </a:r>
            <a:r>
              <a:rPr lang="en-US" sz="4000" b="1" dirty="0">
                <a:solidFill>
                  <a:srgbClr val="002060"/>
                </a:solidFill>
                <a:latin typeface="UTM Avo" panose="02040603050506020204" pitchFamily="18" charset="0"/>
              </a:rPr>
              <a:t> </a:t>
            </a:r>
            <a:r>
              <a:rPr lang="en-US" sz="4000" b="1" dirty="0" err="1" smtClean="0">
                <a:solidFill>
                  <a:srgbClr val="002060"/>
                </a:solidFill>
                <a:latin typeface="UTM Avo" panose="02040603050506020204" pitchFamily="18" charset="0"/>
              </a:rPr>
              <a:t>rộng</a:t>
            </a:r>
            <a:r>
              <a:rPr lang="en-US" sz="4000" b="1" dirty="0" smtClean="0">
                <a:solidFill>
                  <a:srgbClr val="002060"/>
                </a:solidFill>
                <a:latin typeface="UTM Avo" panose="02040603050506020204" pitchFamily="18" charset="0"/>
              </a:rPr>
              <a:t>    </a:t>
            </a:r>
            <a:r>
              <a:rPr lang="en-US" sz="4000" b="1" dirty="0">
                <a:solidFill>
                  <a:srgbClr val="002060"/>
                </a:solidFill>
                <a:latin typeface="UTM Avo" panose="02040603050506020204" pitchFamily="18" charset="0"/>
              </a:rPr>
              <a:t>m</a:t>
            </a:r>
            <a:r>
              <a:rPr lang="en-US" sz="4000" b="1" dirty="0" smtClean="0">
                <a:solidFill>
                  <a:srgbClr val="002060"/>
                </a:solidFill>
                <a:latin typeface="UTM Avo" panose="02040603050506020204" pitchFamily="18" charset="0"/>
              </a:rPr>
              <a:t>.</a:t>
            </a:r>
            <a:r>
              <a:rPr lang="en-US" sz="4000" b="1" dirty="0">
                <a:solidFill>
                  <a:srgbClr val="002060"/>
                </a:solidFill>
                <a:latin typeface="UTM Avo" panose="02040603050506020204" pitchFamily="18" charset="0"/>
              </a:rPr>
              <a:t> </a:t>
            </a:r>
            <a:endParaRPr lang="en-US" sz="4000" b="1" dirty="0" smtClean="0">
              <a:solidFill>
                <a:srgbClr val="002060"/>
              </a:solidFill>
              <a:latin typeface="UTM Avo" panose="02040603050506020204" pitchFamily="18" charset="0"/>
            </a:endParaRPr>
          </a:p>
        </p:txBody>
      </p:sp>
      <p:pic>
        <p:nvPicPr>
          <p:cNvPr id="6" name="图片 5">
            <a:extLst>
              <a:ext uri="{FF2B5EF4-FFF2-40B4-BE49-F238E27FC236}">
                <a16:creationId xmlns:a16="http://schemas.microsoft.com/office/drawing/2014/main" id="{706E8C4F-ACAF-4A27-B446-3CBD407C759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8480" y="341085"/>
            <a:ext cx="1061390" cy="1041401"/>
          </a:xfrm>
          <a:prstGeom prst="rect">
            <a:avLst/>
          </a:prstGeom>
        </p:spPr>
      </p:pic>
      <p:pic>
        <p:nvPicPr>
          <p:cNvPr id="12" name="图片 9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16" name="图片 4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mc:AlternateContent xmlns:mc="http://schemas.openxmlformats.org/markup-compatibility/2006" xmlns:a14="http://schemas.microsoft.com/office/drawing/2010/main">
        <mc:Choice Requires="a14">
          <p:sp>
            <p:nvSpPr>
              <p:cNvPr id="17" name="TextBox 16"/>
              <p:cNvSpPr txBox="1"/>
              <p:nvPr/>
            </p:nvSpPr>
            <p:spPr>
              <a:xfrm>
                <a:off x="3956782" y="2457208"/>
                <a:ext cx="512961" cy="154721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5333" b="1" i="1">
                              <a:solidFill>
                                <a:srgbClr val="002060"/>
                              </a:solidFill>
                              <a:latin typeface="Cambria Math" panose="02040503050406030204" pitchFamily="18" charset="0"/>
                            </a:rPr>
                          </m:ctrlPr>
                        </m:fPr>
                        <m:num>
                          <m:r>
                            <m:rPr>
                              <m:nor/>
                            </m:rPr>
                            <a:rPr lang="en-US" sz="5333" b="1" i="0" smtClean="0">
                              <a:solidFill>
                                <a:srgbClr val="002060"/>
                              </a:solidFill>
                              <a:latin typeface="Times New Roman" panose="02020603050405020304" pitchFamily="18" charset="0"/>
                              <a:cs typeface="Times New Roman" panose="02020603050405020304" pitchFamily="18" charset="0"/>
                            </a:rPr>
                            <m:t>4</m:t>
                          </m:r>
                        </m:num>
                        <m:den>
                          <m:r>
                            <m:rPr>
                              <m:nor/>
                            </m:rPr>
                            <a:rPr lang="en-US" sz="5333" b="1" i="0" smtClean="0">
                              <a:solidFill>
                                <a:srgbClr val="002060"/>
                              </a:solidFill>
                              <a:latin typeface="Times New Roman" panose="02020603050405020304" pitchFamily="18" charset="0"/>
                              <a:cs typeface="Times New Roman" panose="02020603050405020304" pitchFamily="18" charset="0"/>
                            </a:rPr>
                            <m:t>5</m:t>
                          </m:r>
                        </m:den>
                      </m:f>
                    </m:oMath>
                  </m:oMathPara>
                </a14:m>
                <a:endParaRPr lang="en-US" sz="5867" b="1" dirty="0">
                  <a:solidFill>
                    <a:srgbClr val="002060"/>
                  </a:solidFill>
                  <a:latin typeface="Times New Roman" panose="02020603050405020304" pitchFamily="18" charset="0"/>
                  <a:cs typeface="Times New Roman" panose="02020603050405020304" pitchFamily="18" charset="0"/>
                </a:endParaRPr>
              </a:p>
            </p:txBody>
          </p:sp>
        </mc:Choice>
        <mc:Fallback xmlns="">
          <p:sp>
            <p:nvSpPr>
              <p:cNvPr id="17" name="TextBox 16"/>
              <p:cNvSpPr txBox="1">
                <a:spLocks noRot="1" noChangeAspect="1" noMove="1" noResize="1" noEditPoints="1" noAdjustHandles="1" noChangeArrowheads="1" noChangeShapeType="1" noTextEdit="1"/>
              </p:cNvSpPr>
              <p:nvPr/>
            </p:nvSpPr>
            <p:spPr>
              <a:xfrm>
                <a:off x="3956782" y="2457208"/>
                <a:ext cx="512961" cy="1547218"/>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p:cNvSpPr txBox="1"/>
              <p:nvPr/>
            </p:nvSpPr>
            <p:spPr>
              <a:xfrm>
                <a:off x="8864370" y="2479398"/>
                <a:ext cx="512961" cy="154721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5333" b="1" i="1">
                              <a:solidFill>
                                <a:srgbClr val="002060"/>
                              </a:solidFill>
                              <a:latin typeface="Cambria Math" panose="02040503050406030204" pitchFamily="18" charset="0"/>
                            </a:rPr>
                          </m:ctrlPr>
                        </m:fPr>
                        <m:num>
                          <m:r>
                            <m:rPr>
                              <m:nor/>
                            </m:rPr>
                            <a:rPr lang="en-US" sz="5333" b="1" i="0" smtClean="0">
                              <a:solidFill>
                                <a:srgbClr val="002060"/>
                              </a:solidFill>
                              <a:latin typeface="Times New Roman" panose="02020603050405020304" pitchFamily="18" charset="0"/>
                              <a:cs typeface="Times New Roman" panose="02020603050405020304" pitchFamily="18" charset="0"/>
                            </a:rPr>
                            <m:t>2</m:t>
                          </m:r>
                        </m:num>
                        <m:den>
                          <m:r>
                            <m:rPr>
                              <m:nor/>
                            </m:rPr>
                            <a:rPr lang="en-US" sz="5333" b="1" i="0" smtClean="0">
                              <a:solidFill>
                                <a:srgbClr val="002060"/>
                              </a:solidFill>
                              <a:latin typeface="Times New Roman" panose="02020603050405020304" pitchFamily="18" charset="0"/>
                              <a:cs typeface="Times New Roman" panose="02020603050405020304" pitchFamily="18" charset="0"/>
                            </a:rPr>
                            <m:t>3</m:t>
                          </m:r>
                        </m:den>
                      </m:f>
                    </m:oMath>
                  </m:oMathPara>
                </a14:m>
                <a:endParaRPr lang="en-US" sz="5867" b="1" dirty="0">
                  <a:solidFill>
                    <a:srgbClr val="002060"/>
                  </a:solidFill>
                  <a:latin typeface="Times New Roman" panose="02020603050405020304" pitchFamily="18" charset="0"/>
                  <a:cs typeface="Times New Roman" panose="02020603050405020304" pitchFamily="18" charset="0"/>
                </a:endParaRPr>
              </a:p>
            </p:txBody>
          </p:sp>
        </mc:Choice>
        <mc:Fallback xmlns="">
          <p:sp>
            <p:nvSpPr>
              <p:cNvPr id="18" name="TextBox 17"/>
              <p:cNvSpPr txBox="1">
                <a:spLocks noRot="1" noChangeAspect="1" noMove="1" noResize="1" noEditPoints="1" noAdjustHandles="1" noChangeArrowheads="1" noChangeShapeType="1" noTextEdit="1"/>
              </p:cNvSpPr>
              <p:nvPr/>
            </p:nvSpPr>
            <p:spPr>
              <a:xfrm>
                <a:off x="8864370" y="2479398"/>
                <a:ext cx="512961" cy="1547218"/>
              </a:xfrm>
              <a:prstGeom prst="rect">
                <a:avLst/>
              </a:prstGeom>
              <a:blipFill>
                <a:blip r:embed="rId8"/>
                <a:stretch>
                  <a:fillRect/>
                </a:stretch>
              </a:blipFill>
            </p:spPr>
            <p:txBody>
              <a:bodyPr/>
              <a:lstStyle/>
              <a:p>
                <a:r>
                  <a:rPr lang="en-US">
                    <a:noFill/>
                  </a:rPr>
                  <a:t> </a:t>
                </a:r>
              </a:p>
            </p:txBody>
          </p:sp>
        </mc:Fallback>
      </mc:AlternateContent>
    </p:spTree>
    <p:custDataLst>
      <p:tags r:id="rId1"/>
    </p:custData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2" presetClass="entr" presetSubtype="8" fill="hold" nodeType="withEffect">
                                  <p:stCondLst>
                                    <p:cond delay="150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0-#ppt_w/2"/>
                                          </p:val>
                                        </p:tav>
                                        <p:tav tm="100000">
                                          <p:val>
                                            <p:strVal val="#ppt_x"/>
                                          </p:val>
                                        </p:tav>
                                      </p:tavLst>
                                    </p:anim>
                                    <p:anim calcmode="lin" valueType="num">
                                      <p:cBhvr additive="base">
                                        <p:cTn id="13" dur="500" fill="hold"/>
                                        <p:tgtEl>
                                          <p:spTgt spid="16"/>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16" presetClass="entr" presetSubtype="21"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barn(inVertical)">
                                      <p:cBhvr>
                                        <p:cTn id="20" dur="500"/>
                                        <p:tgtEl>
                                          <p:spTgt spid="17"/>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barn(inVertical)">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left)">
                                      <p:cBhvr>
                                        <p:cTn id="28" dur="500"/>
                                        <p:tgtEl>
                                          <p:spTgt spid="5"/>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left)">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wipe(left)">
                                      <p:cBhvr>
                                        <p:cTn id="3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7" grpId="0" animBg="1"/>
      <p:bldP spid="9" grpId="0"/>
      <p:bldP spid="17" grpId="0"/>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73030" y="1063770"/>
            <a:ext cx="8639280" cy="1569660"/>
          </a:xfrm>
          <a:prstGeom prst="rect">
            <a:avLst/>
          </a:prstGeom>
        </p:spPr>
        <p:txBody>
          <a:bodyPr wrap="square">
            <a:spAutoFit/>
          </a:bodyPr>
          <a:lstStyle/>
          <a:p>
            <a:pPr algn="ctr">
              <a:defRPr/>
            </a:pPr>
            <a:r>
              <a:rPr lang="en-US" sz="4800" b="1" dirty="0" err="1" smtClean="0">
                <a:solidFill>
                  <a:schemeClr val="accent4">
                    <a:lumMod val="75000"/>
                  </a:schemeClr>
                </a:solidFill>
                <a:latin typeface="Times New Roman" pitchFamily="18" charset="0"/>
                <a:cs typeface="Times New Roman" pitchFamily="18" charset="0"/>
              </a:rPr>
              <a:t>Muốn</a:t>
            </a:r>
            <a:r>
              <a:rPr lang="en-US" sz="4800" b="1" dirty="0" smtClean="0">
                <a:solidFill>
                  <a:schemeClr val="accent4">
                    <a:lumMod val="75000"/>
                  </a:schemeClr>
                </a:solidFill>
                <a:latin typeface="Times New Roman" pitchFamily="18" charset="0"/>
                <a:cs typeface="Times New Roman" pitchFamily="18" charset="0"/>
              </a:rPr>
              <a:t> </a:t>
            </a:r>
            <a:r>
              <a:rPr lang="en-US" sz="4800" b="1" dirty="0" err="1" smtClean="0">
                <a:solidFill>
                  <a:schemeClr val="accent4">
                    <a:lumMod val="75000"/>
                  </a:schemeClr>
                </a:solidFill>
                <a:latin typeface="Times New Roman" pitchFamily="18" charset="0"/>
                <a:cs typeface="Times New Roman" pitchFamily="18" charset="0"/>
              </a:rPr>
              <a:t>tính</a:t>
            </a:r>
            <a:r>
              <a:rPr lang="en-US" sz="4800" b="1" dirty="0" smtClean="0">
                <a:solidFill>
                  <a:schemeClr val="accent4">
                    <a:lumMod val="75000"/>
                  </a:schemeClr>
                </a:solidFill>
                <a:latin typeface="Times New Roman" pitchFamily="18" charset="0"/>
                <a:cs typeface="Times New Roman" pitchFamily="18" charset="0"/>
              </a:rPr>
              <a:t> </a:t>
            </a:r>
            <a:r>
              <a:rPr lang="en-US" sz="4800" b="1" dirty="0" err="1" smtClean="0">
                <a:solidFill>
                  <a:schemeClr val="accent4">
                    <a:lumMod val="75000"/>
                  </a:schemeClr>
                </a:solidFill>
                <a:latin typeface="Times New Roman" pitchFamily="18" charset="0"/>
                <a:cs typeface="Times New Roman" pitchFamily="18" charset="0"/>
              </a:rPr>
              <a:t>chu</a:t>
            </a:r>
            <a:r>
              <a:rPr lang="en-US" sz="4800" b="1" dirty="0" smtClean="0">
                <a:solidFill>
                  <a:schemeClr val="accent4">
                    <a:lumMod val="75000"/>
                  </a:schemeClr>
                </a:solidFill>
                <a:latin typeface="Times New Roman" pitchFamily="18" charset="0"/>
                <a:cs typeface="Times New Roman" pitchFamily="18" charset="0"/>
              </a:rPr>
              <a:t> vi </a:t>
            </a:r>
            <a:r>
              <a:rPr lang="en-US" sz="4800" b="1" dirty="0" err="1" smtClean="0">
                <a:solidFill>
                  <a:schemeClr val="accent4">
                    <a:lumMod val="75000"/>
                  </a:schemeClr>
                </a:solidFill>
                <a:latin typeface="Times New Roman" pitchFamily="18" charset="0"/>
                <a:cs typeface="Times New Roman" pitchFamily="18" charset="0"/>
              </a:rPr>
              <a:t>hình</a:t>
            </a:r>
            <a:r>
              <a:rPr lang="en-US" sz="4800" b="1" dirty="0" smtClean="0">
                <a:solidFill>
                  <a:schemeClr val="accent4">
                    <a:lumMod val="75000"/>
                  </a:schemeClr>
                </a:solidFill>
                <a:latin typeface="Times New Roman" pitchFamily="18" charset="0"/>
                <a:cs typeface="Times New Roman" pitchFamily="18" charset="0"/>
              </a:rPr>
              <a:t> </a:t>
            </a:r>
            <a:r>
              <a:rPr lang="en-US" sz="4800" b="1" dirty="0" err="1" smtClean="0">
                <a:solidFill>
                  <a:schemeClr val="accent4">
                    <a:lumMod val="75000"/>
                  </a:schemeClr>
                </a:solidFill>
                <a:latin typeface="Times New Roman" pitchFamily="18" charset="0"/>
                <a:cs typeface="Times New Roman" pitchFamily="18" charset="0"/>
              </a:rPr>
              <a:t>chữ</a:t>
            </a:r>
            <a:r>
              <a:rPr lang="en-US" sz="4800" b="1" dirty="0" smtClean="0">
                <a:solidFill>
                  <a:schemeClr val="accent4">
                    <a:lumMod val="75000"/>
                  </a:schemeClr>
                </a:solidFill>
                <a:latin typeface="Times New Roman" pitchFamily="18" charset="0"/>
                <a:cs typeface="Times New Roman" pitchFamily="18" charset="0"/>
              </a:rPr>
              <a:t> </a:t>
            </a:r>
            <a:r>
              <a:rPr lang="en-US" sz="4800" b="1" dirty="0" err="1" smtClean="0">
                <a:solidFill>
                  <a:schemeClr val="accent4">
                    <a:lumMod val="75000"/>
                  </a:schemeClr>
                </a:solidFill>
                <a:latin typeface="Times New Roman" pitchFamily="18" charset="0"/>
                <a:cs typeface="Times New Roman" pitchFamily="18" charset="0"/>
              </a:rPr>
              <a:t>nhật</a:t>
            </a:r>
            <a:r>
              <a:rPr lang="en-US" sz="4800" b="1" dirty="0" smtClean="0">
                <a:solidFill>
                  <a:schemeClr val="accent4">
                    <a:lumMod val="75000"/>
                  </a:schemeClr>
                </a:solidFill>
                <a:latin typeface="Times New Roman" pitchFamily="18" charset="0"/>
                <a:cs typeface="Times New Roman" pitchFamily="18" charset="0"/>
              </a:rPr>
              <a:t> ta </a:t>
            </a:r>
            <a:r>
              <a:rPr lang="en-US" sz="4800" b="1" dirty="0" err="1" smtClean="0">
                <a:solidFill>
                  <a:schemeClr val="accent4">
                    <a:lumMod val="75000"/>
                  </a:schemeClr>
                </a:solidFill>
                <a:latin typeface="Times New Roman" pitchFamily="18" charset="0"/>
                <a:cs typeface="Times New Roman" pitchFamily="18" charset="0"/>
              </a:rPr>
              <a:t>làm</a:t>
            </a:r>
            <a:r>
              <a:rPr lang="en-US" sz="4800" b="1" dirty="0" smtClean="0">
                <a:solidFill>
                  <a:schemeClr val="accent4">
                    <a:lumMod val="75000"/>
                  </a:schemeClr>
                </a:solidFill>
                <a:latin typeface="Times New Roman" pitchFamily="18" charset="0"/>
                <a:cs typeface="Times New Roman" pitchFamily="18" charset="0"/>
              </a:rPr>
              <a:t> </a:t>
            </a:r>
            <a:r>
              <a:rPr lang="en-US" sz="4800" b="1" dirty="0" err="1" smtClean="0">
                <a:solidFill>
                  <a:schemeClr val="accent4">
                    <a:lumMod val="75000"/>
                  </a:schemeClr>
                </a:solidFill>
                <a:latin typeface="Times New Roman" pitchFamily="18" charset="0"/>
                <a:cs typeface="Times New Roman" pitchFamily="18" charset="0"/>
              </a:rPr>
              <a:t>thế</a:t>
            </a:r>
            <a:r>
              <a:rPr lang="en-US" sz="4800" b="1" dirty="0" smtClean="0">
                <a:solidFill>
                  <a:schemeClr val="accent4">
                    <a:lumMod val="75000"/>
                  </a:schemeClr>
                </a:solidFill>
                <a:latin typeface="Times New Roman" pitchFamily="18" charset="0"/>
                <a:cs typeface="Times New Roman" pitchFamily="18" charset="0"/>
              </a:rPr>
              <a:t> </a:t>
            </a:r>
            <a:r>
              <a:rPr lang="en-US" sz="4800" b="1" dirty="0" err="1" smtClean="0">
                <a:solidFill>
                  <a:schemeClr val="accent4">
                    <a:lumMod val="75000"/>
                  </a:schemeClr>
                </a:solidFill>
                <a:latin typeface="Times New Roman" pitchFamily="18" charset="0"/>
                <a:cs typeface="Times New Roman" pitchFamily="18" charset="0"/>
              </a:rPr>
              <a:t>nào</a:t>
            </a:r>
            <a:r>
              <a:rPr lang="en-US" sz="4800" b="1" dirty="0" smtClean="0">
                <a:solidFill>
                  <a:schemeClr val="accent4">
                    <a:lumMod val="75000"/>
                  </a:schemeClr>
                </a:solidFill>
                <a:latin typeface="Times New Roman" pitchFamily="18" charset="0"/>
                <a:cs typeface="Times New Roman" pitchFamily="18" charset="0"/>
              </a:rPr>
              <a:t>?</a:t>
            </a:r>
            <a:endParaRPr lang="en-US" sz="4800" b="1" dirty="0">
              <a:solidFill>
                <a:schemeClr val="accent4">
                  <a:lumMod val="75000"/>
                </a:schemeClr>
              </a:solidFill>
              <a:latin typeface="Times New Roman" pitchFamily="18" charset="0"/>
              <a:cs typeface="Times New Roman" pitchFamily="18" charset="0"/>
            </a:endParaRPr>
          </a:p>
        </p:txBody>
      </p:sp>
      <p:sp>
        <p:nvSpPr>
          <p:cNvPr id="3" name="Rectangle 2"/>
          <p:cNvSpPr/>
          <p:nvPr/>
        </p:nvSpPr>
        <p:spPr>
          <a:xfrm>
            <a:off x="1604663" y="2959512"/>
            <a:ext cx="9410865" cy="2308324"/>
          </a:xfrm>
          <a:prstGeom prst="rect">
            <a:avLst/>
          </a:prstGeom>
          <a:solidFill>
            <a:srgbClr val="92D050">
              <a:alpha val="39000"/>
            </a:srgbClr>
          </a:solidFill>
          <a:ln w="41275">
            <a:solidFill>
              <a:srgbClr val="00B050"/>
            </a:solidFill>
            <a:prstDash val="dashDot"/>
          </a:ln>
        </p:spPr>
        <p:txBody>
          <a:bodyPr wrap="square">
            <a:spAutoFit/>
          </a:bodyPr>
          <a:lstStyle/>
          <a:p>
            <a:pPr algn="just">
              <a:defRPr/>
            </a:pPr>
            <a:r>
              <a:rPr lang="en-US" sz="4800" b="1" dirty="0" err="1" smtClean="0">
                <a:solidFill>
                  <a:srgbClr val="C00000"/>
                </a:solidFill>
                <a:latin typeface="Times New Roman" pitchFamily="18" charset="0"/>
                <a:cs typeface="Times New Roman" pitchFamily="18" charset="0"/>
              </a:rPr>
              <a:t>Muốn</a:t>
            </a:r>
            <a:r>
              <a:rPr lang="en-US" sz="4800" b="1" dirty="0" smtClean="0">
                <a:solidFill>
                  <a:srgbClr val="C00000"/>
                </a:solidFill>
                <a:latin typeface="Times New Roman" pitchFamily="18" charset="0"/>
                <a:cs typeface="Times New Roman" pitchFamily="18" charset="0"/>
              </a:rPr>
              <a:t> </a:t>
            </a:r>
            <a:r>
              <a:rPr lang="en-US" sz="4800" b="1" dirty="0" err="1" smtClean="0">
                <a:solidFill>
                  <a:srgbClr val="C00000"/>
                </a:solidFill>
                <a:latin typeface="Times New Roman" pitchFamily="18" charset="0"/>
                <a:cs typeface="Times New Roman" pitchFamily="18" charset="0"/>
              </a:rPr>
              <a:t>tính</a:t>
            </a:r>
            <a:r>
              <a:rPr lang="en-US" sz="4800" b="1" dirty="0" smtClean="0">
                <a:solidFill>
                  <a:srgbClr val="C00000"/>
                </a:solidFill>
                <a:latin typeface="Times New Roman" pitchFamily="18" charset="0"/>
                <a:cs typeface="Times New Roman" pitchFamily="18" charset="0"/>
              </a:rPr>
              <a:t> </a:t>
            </a:r>
            <a:r>
              <a:rPr lang="en-US" sz="4800" b="1" dirty="0" err="1" smtClean="0">
                <a:solidFill>
                  <a:srgbClr val="C00000"/>
                </a:solidFill>
                <a:latin typeface="Times New Roman" pitchFamily="18" charset="0"/>
                <a:cs typeface="Times New Roman" pitchFamily="18" charset="0"/>
              </a:rPr>
              <a:t>chu</a:t>
            </a:r>
            <a:r>
              <a:rPr lang="en-US" sz="4800" b="1" dirty="0" smtClean="0">
                <a:solidFill>
                  <a:srgbClr val="C00000"/>
                </a:solidFill>
                <a:latin typeface="Times New Roman" pitchFamily="18" charset="0"/>
                <a:cs typeface="Times New Roman" pitchFamily="18" charset="0"/>
              </a:rPr>
              <a:t> vi </a:t>
            </a:r>
            <a:r>
              <a:rPr lang="en-US" sz="4800" b="1" dirty="0" err="1" smtClean="0">
                <a:solidFill>
                  <a:srgbClr val="C00000"/>
                </a:solidFill>
                <a:latin typeface="Times New Roman" pitchFamily="18" charset="0"/>
                <a:cs typeface="Times New Roman" pitchFamily="18" charset="0"/>
              </a:rPr>
              <a:t>hình</a:t>
            </a:r>
            <a:r>
              <a:rPr lang="en-US" sz="4800" b="1" dirty="0" smtClean="0">
                <a:solidFill>
                  <a:srgbClr val="C00000"/>
                </a:solidFill>
                <a:latin typeface="Times New Roman" pitchFamily="18" charset="0"/>
                <a:cs typeface="Times New Roman" pitchFamily="18" charset="0"/>
              </a:rPr>
              <a:t> </a:t>
            </a:r>
            <a:r>
              <a:rPr lang="en-US" sz="4800" b="1" dirty="0" err="1" smtClean="0">
                <a:solidFill>
                  <a:srgbClr val="C00000"/>
                </a:solidFill>
                <a:latin typeface="Times New Roman" pitchFamily="18" charset="0"/>
                <a:cs typeface="Times New Roman" pitchFamily="18" charset="0"/>
              </a:rPr>
              <a:t>chữ</a:t>
            </a:r>
            <a:r>
              <a:rPr lang="en-US" sz="4800" b="1" dirty="0" smtClean="0">
                <a:solidFill>
                  <a:srgbClr val="C00000"/>
                </a:solidFill>
                <a:latin typeface="Times New Roman" pitchFamily="18" charset="0"/>
                <a:cs typeface="Times New Roman" pitchFamily="18" charset="0"/>
              </a:rPr>
              <a:t> </a:t>
            </a:r>
            <a:r>
              <a:rPr lang="en-US" sz="4800" b="1" dirty="0" err="1" smtClean="0">
                <a:solidFill>
                  <a:srgbClr val="C00000"/>
                </a:solidFill>
                <a:latin typeface="Times New Roman" pitchFamily="18" charset="0"/>
                <a:cs typeface="Times New Roman" pitchFamily="18" charset="0"/>
              </a:rPr>
              <a:t>nhật</a:t>
            </a:r>
            <a:r>
              <a:rPr lang="en-US" sz="4800" b="1" dirty="0" smtClean="0">
                <a:solidFill>
                  <a:srgbClr val="C00000"/>
                </a:solidFill>
                <a:latin typeface="Times New Roman" pitchFamily="18" charset="0"/>
                <a:cs typeface="Times New Roman" pitchFamily="18" charset="0"/>
              </a:rPr>
              <a:t> ta </a:t>
            </a:r>
            <a:r>
              <a:rPr lang="en-US" sz="4800" b="1" dirty="0" err="1" smtClean="0">
                <a:solidFill>
                  <a:srgbClr val="C00000"/>
                </a:solidFill>
                <a:latin typeface="Times New Roman" pitchFamily="18" charset="0"/>
                <a:cs typeface="Times New Roman" pitchFamily="18" charset="0"/>
              </a:rPr>
              <a:t>lấy</a:t>
            </a:r>
            <a:r>
              <a:rPr lang="en-US" sz="4800" b="1" dirty="0" smtClean="0">
                <a:solidFill>
                  <a:srgbClr val="C00000"/>
                </a:solidFill>
                <a:latin typeface="Times New Roman" pitchFamily="18" charset="0"/>
                <a:cs typeface="Times New Roman" pitchFamily="18" charset="0"/>
              </a:rPr>
              <a:t> </a:t>
            </a:r>
            <a:r>
              <a:rPr lang="en-US" sz="4800" b="1" dirty="0" err="1" smtClean="0">
                <a:solidFill>
                  <a:srgbClr val="C00000"/>
                </a:solidFill>
                <a:latin typeface="Times New Roman" pitchFamily="18" charset="0"/>
                <a:cs typeface="Times New Roman" pitchFamily="18" charset="0"/>
              </a:rPr>
              <a:t>chiều</a:t>
            </a:r>
            <a:r>
              <a:rPr lang="en-US" sz="4800" b="1" dirty="0" smtClean="0">
                <a:solidFill>
                  <a:srgbClr val="C00000"/>
                </a:solidFill>
                <a:latin typeface="Times New Roman" pitchFamily="18" charset="0"/>
                <a:cs typeface="Times New Roman" pitchFamily="18" charset="0"/>
              </a:rPr>
              <a:t> </a:t>
            </a:r>
            <a:r>
              <a:rPr lang="en-US" sz="4800" b="1" dirty="0" err="1" smtClean="0">
                <a:solidFill>
                  <a:srgbClr val="C00000"/>
                </a:solidFill>
                <a:latin typeface="Times New Roman" pitchFamily="18" charset="0"/>
                <a:cs typeface="Times New Roman" pitchFamily="18" charset="0"/>
              </a:rPr>
              <a:t>dài</a:t>
            </a:r>
            <a:r>
              <a:rPr lang="en-US" sz="4800" b="1" dirty="0" smtClean="0">
                <a:solidFill>
                  <a:srgbClr val="C00000"/>
                </a:solidFill>
                <a:latin typeface="Times New Roman" pitchFamily="18" charset="0"/>
                <a:cs typeface="Times New Roman" pitchFamily="18" charset="0"/>
              </a:rPr>
              <a:t> </a:t>
            </a:r>
            <a:r>
              <a:rPr lang="en-US" sz="4800" b="1" dirty="0" err="1" smtClean="0">
                <a:solidFill>
                  <a:srgbClr val="C00000"/>
                </a:solidFill>
                <a:latin typeface="Times New Roman" pitchFamily="18" charset="0"/>
                <a:cs typeface="Times New Roman" pitchFamily="18" charset="0"/>
              </a:rPr>
              <a:t>cộng</a:t>
            </a:r>
            <a:r>
              <a:rPr lang="en-US" sz="4800" b="1" dirty="0" smtClean="0">
                <a:solidFill>
                  <a:srgbClr val="C00000"/>
                </a:solidFill>
                <a:latin typeface="Times New Roman" pitchFamily="18" charset="0"/>
                <a:cs typeface="Times New Roman" pitchFamily="18" charset="0"/>
              </a:rPr>
              <a:t> </a:t>
            </a:r>
            <a:r>
              <a:rPr lang="en-US" sz="4800" b="1" dirty="0" err="1" smtClean="0">
                <a:solidFill>
                  <a:srgbClr val="C00000"/>
                </a:solidFill>
                <a:latin typeface="Times New Roman" pitchFamily="18" charset="0"/>
                <a:cs typeface="Times New Roman" pitchFamily="18" charset="0"/>
              </a:rPr>
              <a:t>với</a:t>
            </a:r>
            <a:r>
              <a:rPr lang="en-US" sz="4800" b="1" dirty="0" smtClean="0">
                <a:solidFill>
                  <a:srgbClr val="C00000"/>
                </a:solidFill>
                <a:latin typeface="Times New Roman" pitchFamily="18" charset="0"/>
                <a:cs typeface="Times New Roman" pitchFamily="18" charset="0"/>
              </a:rPr>
              <a:t> </a:t>
            </a:r>
            <a:r>
              <a:rPr lang="en-US" sz="4800" b="1" dirty="0" err="1" smtClean="0">
                <a:solidFill>
                  <a:srgbClr val="C00000"/>
                </a:solidFill>
                <a:latin typeface="Times New Roman" pitchFamily="18" charset="0"/>
                <a:cs typeface="Times New Roman" pitchFamily="18" charset="0"/>
              </a:rPr>
              <a:t>chiều</a:t>
            </a:r>
            <a:r>
              <a:rPr lang="en-US" sz="4800" b="1" dirty="0" smtClean="0">
                <a:solidFill>
                  <a:srgbClr val="C00000"/>
                </a:solidFill>
                <a:latin typeface="Times New Roman" pitchFamily="18" charset="0"/>
                <a:cs typeface="Times New Roman" pitchFamily="18" charset="0"/>
              </a:rPr>
              <a:t> </a:t>
            </a:r>
            <a:r>
              <a:rPr lang="en-US" sz="4800" b="1" dirty="0" err="1" smtClean="0">
                <a:solidFill>
                  <a:srgbClr val="C00000"/>
                </a:solidFill>
                <a:latin typeface="Times New Roman" pitchFamily="18" charset="0"/>
                <a:cs typeface="Times New Roman" pitchFamily="18" charset="0"/>
              </a:rPr>
              <a:t>rộng</a:t>
            </a:r>
            <a:r>
              <a:rPr lang="en-US" sz="4800" b="1" dirty="0" smtClean="0">
                <a:solidFill>
                  <a:srgbClr val="C00000"/>
                </a:solidFill>
                <a:latin typeface="Times New Roman" pitchFamily="18" charset="0"/>
                <a:cs typeface="Times New Roman" pitchFamily="18" charset="0"/>
              </a:rPr>
              <a:t> (</a:t>
            </a:r>
            <a:r>
              <a:rPr lang="en-US" sz="4800" b="1" dirty="0" err="1" smtClean="0">
                <a:solidFill>
                  <a:srgbClr val="C00000"/>
                </a:solidFill>
                <a:latin typeface="Times New Roman" pitchFamily="18" charset="0"/>
                <a:cs typeface="Times New Roman" pitchFamily="18" charset="0"/>
              </a:rPr>
              <a:t>cùng</a:t>
            </a:r>
            <a:r>
              <a:rPr lang="en-US" sz="4800" b="1" dirty="0" smtClean="0">
                <a:solidFill>
                  <a:srgbClr val="C00000"/>
                </a:solidFill>
                <a:latin typeface="Times New Roman" pitchFamily="18" charset="0"/>
                <a:cs typeface="Times New Roman" pitchFamily="18" charset="0"/>
              </a:rPr>
              <a:t> </a:t>
            </a:r>
            <a:r>
              <a:rPr lang="en-US" sz="4800" b="1" dirty="0" err="1" smtClean="0">
                <a:solidFill>
                  <a:srgbClr val="C00000"/>
                </a:solidFill>
                <a:latin typeface="Times New Roman" pitchFamily="18" charset="0"/>
                <a:cs typeface="Times New Roman" pitchFamily="18" charset="0"/>
              </a:rPr>
              <a:t>đơn</a:t>
            </a:r>
            <a:r>
              <a:rPr lang="en-US" sz="4800" b="1" dirty="0">
                <a:solidFill>
                  <a:srgbClr val="C00000"/>
                </a:solidFill>
                <a:latin typeface="Times New Roman" pitchFamily="18" charset="0"/>
                <a:cs typeface="Times New Roman" pitchFamily="18" charset="0"/>
              </a:rPr>
              <a:t> </a:t>
            </a:r>
            <a:r>
              <a:rPr lang="en-US" sz="4800" b="1" dirty="0" err="1" smtClean="0">
                <a:solidFill>
                  <a:srgbClr val="C00000"/>
                </a:solidFill>
                <a:latin typeface="Times New Roman" pitchFamily="18" charset="0"/>
                <a:cs typeface="Times New Roman" pitchFamily="18" charset="0"/>
              </a:rPr>
              <a:t>vị</a:t>
            </a:r>
            <a:r>
              <a:rPr lang="en-US" sz="4800" b="1" dirty="0" smtClean="0">
                <a:solidFill>
                  <a:srgbClr val="C00000"/>
                </a:solidFill>
                <a:latin typeface="Times New Roman" pitchFamily="18" charset="0"/>
                <a:cs typeface="Times New Roman" pitchFamily="18" charset="0"/>
              </a:rPr>
              <a:t> </a:t>
            </a:r>
            <a:r>
              <a:rPr lang="en-US" sz="4800" b="1" dirty="0" err="1" smtClean="0">
                <a:solidFill>
                  <a:srgbClr val="C00000"/>
                </a:solidFill>
                <a:latin typeface="Times New Roman" pitchFamily="18" charset="0"/>
                <a:cs typeface="Times New Roman" pitchFamily="18" charset="0"/>
              </a:rPr>
              <a:t>đo</a:t>
            </a:r>
            <a:r>
              <a:rPr lang="en-US" sz="4800" b="1" dirty="0" smtClean="0">
                <a:solidFill>
                  <a:srgbClr val="C00000"/>
                </a:solidFill>
                <a:latin typeface="Times New Roman" pitchFamily="18" charset="0"/>
                <a:cs typeface="Times New Roman" pitchFamily="18" charset="0"/>
              </a:rPr>
              <a:t>) </a:t>
            </a:r>
            <a:r>
              <a:rPr lang="en-US" sz="4800" b="1" dirty="0" err="1" smtClean="0">
                <a:solidFill>
                  <a:srgbClr val="C00000"/>
                </a:solidFill>
                <a:latin typeface="Times New Roman" pitchFamily="18" charset="0"/>
                <a:cs typeface="Times New Roman" pitchFamily="18" charset="0"/>
              </a:rPr>
              <a:t>rồi</a:t>
            </a:r>
            <a:r>
              <a:rPr lang="en-US" sz="4800" b="1" dirty="0" smtClean="0">
                <a:solidFill>
                  <a:srgbClr val="C00000"/>
                </a:solidFill>
                <a:latin typeface="Times New Roman" pitchFamily="18" charset="0"/>
                <a:cs typeface="Times New Roman" pitchFamily="18" charset="0"/>
              </a:rPr>
              <a:t> </a:t>
            </a:r>
            <a:r>
              <a:rPr lang="en-US" sz="4800" b="1" dirty="0" err="1" smtClean="0">
                <a:solidFill>
                  <a:srgbClr val="C00000"/>
                </a:solidFill>
                <a:latin typeface="Times New Roman" pitchFamily="18" charset="0"/>
                <a:cs typeface="Times New Roman" pitchFamily="18" charset="0"/>
              </a:rPr>
              <a:t>nhân</a:t>
            </a:r>
            <a:r>
              <a:rPr lang="en-US" sz="4800" b="1" dirty="0" smtClean="0">
                <a:solidFill>
                  <a:srgbClr val="C00000"/>
                </a:solidFill>
                <a:latin typeface="Times New Roman" pitchFamily="18" charset="0"/>
                <a:cs typeface="Times New Roman" pitchFamily="18" charset="0"/>
              </a:rPr>
              <a:t> </a:t>
            </a:r>
            <a:r>
              <a:rPr lang="en-US" sz="4800" b="1" dirty="0" err="1" smtClean="0">
                <a:solidFill>
                  <a:srgbClr val="C00000"/>
                </a:solidFill>
                <a:latin typeface="Times New Roman" pitchFamily="18" charset="0"/>
                <a:cs typeface="Times New Roman" pitchFamily="18" charset="0"/>
              </a:rPr>
              <a:t>với</a:t>
            </a:r>
            <a:r>
              <a:rPr lang="en-US" sz="4800" b="1" dirty="0" smtClean="0">
                <a:solidFill>
                  <a:srgbClr val="C00000"/>
                </a:solidFill>
                <a:latin typeface="Times New Roman" pitchFamily="18" charset="0"/>
                <a:cs typeface="Times New Roman" pitchFamily="18" charset="0"/>
              </a:rPr>
              <a:t> 2</a:t>
            </a:r>
            <a:endParaRPr lang="en-US" sz="4800" b="1" dirty="0">
              <a:solidFill>
                <a:srgbClr val="C00000"/>
              </a:solidFill>
              <a:latin typeface="Times New Roman" pitchFamily="18" charset="0"/>
              <a:cs typeface="Times New Roman" pitchFamily="18" charset="0"/>
            </a:endParaRPr>
          </a:p>
        </p:txBody>
      </p:sp>
    </p:spTree>
    <p:extLst>
      <p:ext uri="{BB962C8B-B14F-4D97-AF65-F5344CB8AC3E}">
        <p14:creationId xmlns:p14="http://schemas.microsoft.com/office/powerpoint/2010/main" val="191472576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5" name="图片 4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sp>
        <p:nvSpPr>
          <p:cNvPr id="6" name="Content Placeholder 2"/>
          <p:cNvSpPr txBox="1">
            <a:spLocks/>
          </p:cNvSpPr>
          <p:nvPr/>
        </p:nvSpPr>
        <p:spPr>
          <a:xfrm>
            <a:off x="-299574" y="742545"/>
            <a:ext cx="6299200" cy="914400"/>
          </a:xfrm>
          <a:prstGeom prst="rect">
            <a:avLst/>
          </a:prstGeom>
          <a:noFill/>
        </p:spPr>
        <p:txBody>
          <a:bodyPr vert="horz" lIns="121863" tIns="60932" rIns="121863" bIns="60932">
            <a:noAutofit/>
          </a:bodyPr>
          <a:lstStyle>
            <a:lvl1pPr marL="365589" indent="-25591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499" indent="-228491"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129" indent="-228491"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2460" indent="-228491"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0951" indent="-228491"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599443" indent="-228491"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7934" indent="-228491"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6428" indent="-228491"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4919" indent="-228491"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marL="0" indent="0" algn="ctr">
              <a:buClr>
                <a:srgbClr val="2DA2BF"/>
              </a:buClr>
              <a:buNone/>
            </a:pPr>
            <a:r>
              <a:rPr lang="en-US" sz="3200" b="1" u="sng" dirty="0" err="1">
                <a:solidFill>
                  <a:srgbClr val="002060"/>
                </a:solidFill>
                <a:latin typeface="Times New Roman" panose="02020603050405020304" pitchFamily="18" charset="0"/>
                <a:cs typeface="Times New Roman" panose="02020603050405020304" pitchFamily="18" charset="0"/>
              </a:rPr>
              <a:t>Tóm</a:t>
            </a:r>
            <a:r>
              <a:rPr lang="en-US" sz="3200" b="1" u="sng" dirty="0">
                <a:solidFill>
                  <a:srgbClr val="002060"/>
                </a:solidFill>
                <a:latin typeface="Times New Roman" panose="02020603050405020304" pitchFamily="18" charset="0"/>
                <a:cs typeface="Times New Roman" panose="02020603050405020304" pitchFamily="18" charset="0"/>
              </a:rPr>
              <a:t> </a:t>
            </a:r>
            <a:r>
              <a:rPr lang="en-US" sz="3200" b="1" u="sng" dirty="0" err="1">
                <a:solidFill>
                  <a:srgbClr val="002060"/>
                </a:solidFill>
                <a:latin typeface="Times New Roman" panose="02020603050405020304" pitchFamily="18" charset="0"/>
                <a:cs typeface="Times New Roman" panose="02020603050405020304" pitchFamily="18" charset="0"/>
              </a:rPr>
              <a:t>tắt</a:t>
            </a:r>
            <a:r>
              <a:rPr lang="en-US" sz="3200" b="1" u="sng" dirty="0">
                <a:solidFill>
                  <a:srgbClr val="002060"/>
                </a:solidFill>
                <a:latin typeface="Times New Roman" panose="02020603050405020304" pitchFamily="18" charset="0"/>
                <a:cs typeface="Times New Roman" panose="02020603050405020304" pitchFamily="18" charset="0"/>
              </a:rPr>
              <a:t>: </a:t>
            </a:r>
          </a:p>
          <a:p>
            <a:pPr marL="0" indent="0" algn="just">
              <a:buClr>
                <a:srgbClr val="2DA2BF"/>
              </a:buClr>
              <a:buNone/>
            </a:pPr>
            <a:r>
              <a:rPr lang="en-US" sz="3200" b="1" dirty="0">
                <a:solidFill>
                  <a:srgbClr val="002060"/>
                </a:solidFill>
                <a:latin typeface="Times New Roman" panose="02020603050405020304" pitchFamily="18" charset="0"/>
                <a:cs typeface="Times New Roman" panose="02020603050405020304" pitchFamily="18" charset="0"/>
              </a:rPr>
              <a:t>      </a:t>
            </a:r>
            <a:endParaRPr lang="vi-VN" sz="3200" b="1" dirty="0">
              <a:solidFill>
                <a:srgbClr val="002060"/>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7" name="Content Placeholder 2"/>
              <p:cNvSpPr txBox="1">
                <a:spLocks/>
              </p:cNvSpPr>
              <p:nvPr/>
            </p:nvSpPr>
            <p:spPr>
              <a:xfrm>
                <a:off x="-2165786" y="1408204"/>
                <a:ext cx="10160051" cy="1016000"/>
              </a:xfrm>
              <a:prstGeom prst="rect">
                <a:avLst/>
              </a:prstGeom>
              <a:noFill/>
            </p:spPr>
            <p:txBody>
              <a:bodyPr vert="horz" lIns="121863" tIns="60932" rIns="121863" bIns="60932">
                <a:noAutofit/>
              </a:bodyPr>
              <a:lstStyle>
                <a:lvl1pPr marL="365589" indent="-25591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499" indent="-228491"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129" indent="-228491"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2460" indent="-228491"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0951" indent="-228491"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599443" indent="-228491"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7934" indent="-228491"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6428" indent="-228491"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4919" indent="-228491"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marL="0" indent="0" algn="ctr">
                  <a:buClr>
                    <a:srgbClr val="2DA2BF"/>
                  </a:buClr>
                  <a:buNone/>
                </a:pPr>
                <a:r>
                  <a:rPr lang="en-US" sz="3200" b="1" dirty="0" smtClean="0">
                    <a:solidFill>
                      <a:srgbClr val="7030A0"/>
                    </a:solidFill>
                    <a:latin typeface="Times New Roman" panose="02020603050405020304" pitchFamily="18" charset="0"/>
                    <a:cs typeface="Times New Roman" panose="02020603050405020304" pitchFamily="18" charset="0"/>
                  </a:rPr>
                  <a:t>Chiều </a:t>
                </a:r>
                <a:r>
                  <a:rPr lang="en-US" sz="3200" b="1" dirty="0" err="1" smtClean="0">
                    <a:solidFill>
                      <a:srgbClr val="7030A0"/>
                    </a:solidFill>
                    <a:latin typeface="Times New Roman" panose="02020603050405020304" pitchFamily="18" charset="0"/>
                    <a:cs typeface="Times New Roman" panose="02020603050405020304" pitchFamily="18" charset="0"/>
                  </a:rPr>
                  <a:t>dài</a:t>
                </a:r>
                <a:r>
                  <a:rPr lang="en-US" sz="3200" b="1" dirty="0" smtClean="0">
                    <a:solidFill>
                      <a:srgbClr val="7030A0"/>
                    </a:solidFill>
                    <a:latin typeface="Times New Roman" panose="02020603050405020304" pitchFamily="18" charset="0"/>
                    <a:cs typeface="Times New Roman" panose="02020603050405020304" pitchFamily="18" charset="0"/>
                  </a:rPr>
                  <a:t>: </a:t>
                </a:r>
                <a14:m>
                  <m:oMath xmlns:m="http://schemas.openxmlformats.org/officeDocument/2006/math">
                    <m:f>
                      <m:fPr>
                        <m:ctrlPr>
                          <a:rPr lang="en-US" sz="4267" b="1" i="1" smtClean="0">
                            <a:solidFill>
                              <a:schemeClr val="accent2">
                                <a:lumMod val="50000"/>
                              </a:schemeClr>
                            </a:solidFill>
                            <a:latin typeface="Cambria Math" panose="02040503050406030204" pitchFamily="18" charset="0"/>
                            <a:cs typeface="Times New Roman" panose="02020603050405020304" pitchFamily="18" charset="0"/>
                          </a:rPr>
                        </m:ctrlPr>
                      </m:fPr>
                      <m:num>
                        <m:r>
                          <a:rPr lang="en-US" sz="4267" b="1" i="1" smtClean="0">
                            <a:solidFill>
                              <a:schemeClr val="accent2">
                                <a:lumMod val="50000"/>
                              </a:schemeClr>
                            </a:solidFill>
                            <a:latin typeface="Cambria Math" panose="02040503050406030204" pitchFamily="18" charset="0"/>
                            <a:cs typeface="Times New Roman" panose="02020603050405020304" pitchFamily="18" charset="0"/>
                          </a:rPr>
                          <m:t>𝟒</m:t>
                        </m:r>
                      </m:num>
                      <m:den>
                        <m:r>
                          <a:rPr lang="en-US" sz="4267" b="1" i="1">
                            <a:solidFill>
                              <a:schemeClr val="accent2">
                                <a:lumMod val="50000"/>
                              </a:schemeClr>
                            </a:solidFill>
                            <a:latin typeface="Cambria Math"/>
                            <a:cs typeface="Times New Roman" panose="02020603050405020304" pitchFamily="18" charset="0"/>
                          </a:rPr>
                          <m:t> </m:t>
                        </m:r>
                        <m:r>
                          <a:rPr lang="en-US" sz="4267" b="1" i="1" smtClean="0">
                            <a:solidFill>
                              <a:schemeClr val="accent2">
                                <a:lumMod val="50000"/>
                              </a:schemeClr>
                            </a:solidFill>
                            <a:latin typeface="Cambria Math" panose="02040503050406030204" pitchFamily="18" charset="0"/>
                            <a:cs typeface="Times New Roman" panose="02020603050405020304" pitchFamily="18" charset="0"/>
                          </a:rPr>
                          <m:t>𝟓</m:t>
                        </m:r>
                        <m:r>
                          <a:rPr lang="en-US" sz="4267" b="1" i="1">
                            <a:solidFill>
                              <a:schemeClr val="accent2">
                                <a:lumMod val="50000"/>
                              </a:schemeClr>
                            </a:solidFill>
                            <a:latin typeface="Cambria Math" panose="02040503050406030204" pitchFamily="18" charset="0"/>
                            <a:cs typeface="Times New Roman" panose="02020603050405020304" pitchFamily="18" charset="0"/>
                          </a:rPr>
                          <m:t> </m:t>
                        </m:r>
                      </m:den>
                    </m:f>
                  </m:oMath>
                </a14:m>
                <a:r>
                  <a:rPr lang="en-US" sz="3200" b="1" dirty="0">
                    <a:solidFill>
                      <a:srgbClr val="7030A0"/>
                    </a:solidFill>
                    <a:latin typeface="Times New Roman" panose="02020603050405020304" pitchFamily="18" charset="0"/>
                    <a:cs typeface="Times New Roman" panose="02020603050405020304" pitchFamily="18" charset="0"/>
                  </a:rPr>
                  <a:t> m</a:t>
                </a:r>
              </a:p>
            </p:txBody>
          </p:sp>
        </mc:Choice>
        <mc:Fallback xmlns="">
          <p:sp>
            <p:nvSpPr>
              <p:cNvPr id="7" name="Content Placeholder 2"/>
              <p:cNvSpPr txBox="1">
                <a:spLocks noRot="1" noChangeAspect="1" noMove="1" noResize="1" noEditPoints="1" noAdjustHandles="1" noChangeArrowheads="1" noChangeShapeType="1" noTextEdit="1"/>
              </p:cNvSpPr>
              <p:nvPr/>
            </p:nvSpPr>
            <p:spPr>
              <a:xfrm>
                <a:off x="-2165786" y="1408204"/>
                <a:ext cx="10160051" cy="1016000"/>
              </a:xfrm>
              <a:prstGeom prst="rect">
                <a:avLst/>
              </a:prstGeom>
              <a:blipFill>
                <a:blip r:embed="rId6"/>
                <a:stretch>
                  <a:fillRect b="-4192"/>
                </a:stretch>
              </a:blipFill>
            </p:spPr>
            <p:txBody>
              <a:bodyPr/>
              <a:lstStyle/>
              <a:p>
                <a:r>
                  <a:rPr lang="en-US">
                    <a:noFill/>
                  </a:rPr>
                  <a:t> </a:t>
                </a:r>
              </a:p>
            </p:txBody>
          </p:sp>
        </mc:Fallback>
      </mc:AlternateContent>
      <p:sp>
        <p:nvSpPr>
          <p:cNvPr id="8" name="Content Placeholder 2"/>
          <p:cNvSpPr txBox="1">
            <a:spLocks/>
          </p:cNvSpPr>
          <p:nvPr/>
        </p:nvSpPr>
        <p:spPr>
          <a:xfrm>
            <a:off x="905898" y="3927030"/>
            <a:ext cx="3888257" cy="1016000"/>
          </a:xfrm>
          <a:prstGeom prst="rect">
            <a:avLst/>
          </a:prstGeom>
          <a:noFill/>
        </p:spPr>
        <p:txBody>
          <a:bodyPr vert="horz" lIns="121863" tIns="60932" rIns="121863" bIns="60932">
            <a:noAutofit/>
          </a:bodyPr>
          <a:lstStyle>
            <a:lvl1pPr marL="365589" indent="-25591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499" indent="-228491"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129" indent="-228491"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2460" indent="-228491"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0951" indent="-228491"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599443" indent="-228491"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7934" indent="-228491"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6428" indent="-228491"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4919" indent="-228491"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marL="0" indent="0" algn="ctr">
              <a:buClr>
                <a:srgbClr val="2DA2BF"/>
              </a:buClr>
              <a:buNone/>
            </a:pPr>
            <a:r>
              <a:rPr lang="en-US" sz="3200" b="1" dirty="0" smtClean="0">
                <a:solidFill>
                  <a:srgbClr val="FF0000"/>
                </a:solidFill>
                <a:latin typeface="Times New Roman" panose="02020603050405020304" pitchFamily="18" charset="0"/>
                <a:cs typeface="Times New Roman" panose="02020603050405020304" pitchFamily="18" charset="0"/>
              </a:rPr>
              <a:t>Chu vi: … ? ... m</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9" name="Content Placeholder 2"/>
          <p:cNvSpPr txBox="1">
            <a:spLocks/>
          </p:cNvSpPr>
          <p:nvPr/>
        </p:nvSpPr>
        <p:spPr>
          <a:xfrm>
            <a:off x="4716238" y="720347"/>
            <a:ext cx="6299200" cy="914400"/>
          </a:xfrm>
          <a:prstGeom prst="rect">
            <a:avLst/>
          </a:prstGeom>
          <a:noFill/>
        </p:spPr>
        <p:txBody>
          <a:bodyPr vert="horz" lIns="121863" tIns="60932" rIns="121863" bIns="60932">
            <a:noAutofit/>
          </a:bodyPr>
          <a:lstStyle>
            <a:lvl1pPr marL="365589" indent="-25591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499" indent="-228491"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129" indent="-228491"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2460" indent="-228491"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0951" indent="-228491"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599443" indent="-228491"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7934" indent="-228491"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6428" indent="-228491"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4919" indent="-228491"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marL="0" indent="0" algn="ctr">
              <a:buClr>
                <a:srgbClr val="2DA2BF"/>
              </a:buClr>
              <a:buNone/>
            </a:pPr>
            <a:r>
              <a:rPr lang="en-US" sz="3600" b="1" u="sng" dirty="0" err="1">
                <a:solidFill>
                  <a:srgbClr val="FF0000"/>
                </a:solidFill>
                <a:latin typeface="Times New Roman" panose="02020603050405020304" pitchFamily="18" charset="0"/>
                <a:cs typeface="Times New Roman" panose="02020603050405020304" pitchFamily="18" charset="0"/>
              </a:rPr>
              <a:t>Bài</a:t>
            </a:r>
            <a:r>
              <a:rPr lang="en-US" sz="3600" b="1" u="sng" dirty="0">
                <a:solidFill>
                  <a:srgbClr val="FF0000"/>
                </a:solidFill>
                <a:latin typeface="Times New Roman" panose="02020603050405020304" pitchFamily="18" charset="0"/>
                <a:cs typeface="Times New Roman" panose="02020603050405020304" pitchFamily="18" charset="0"/>
              </a:rPr>
              <a:t> </a:t>
            </a:r>
            <a:r>
              <a:rPr lang="en-US" sz="3600" b="1" u="sng" dirty="0" err="1">
                <a:solidFill>
                  <a:srgbClr val="FF0000"/>
                </a:solidFill>
                <a:latin typeface="Times New Roman" panose="02020603050405020304" pitchFamily="18" charset="0"/>
                <a:cs typeface="Times New Roman" panose="02020603050405020304" pitchFamily="18" charset="0"/>
              </a:rPr>
              <a:t>giải</a:t>
            </a:r>
            <a:endParaRPr lang="vi-VN" sz="3600" b="1" dirty="0">
              <a:solidFill>
                <a:srgbClr val="FF0000"/>
              </a:solidFill>
              <a:latin typeface="Times New Roman" panose="02020603050405020304" pitchFamily="18" charset="0"/>
              <a:cs typeface="Times New Roman" panose="02020603050405020304" pitchFamily="18" charset="0"/>
            </a:endParaRPr>
          </a:p>
        </p:txBody>
      </p:sp>
      <p:cxnSp>
        <p:nvCxnSpPr>
          <p:cNvPr id="10" name="Straight Connector 9"/>
          <p:cNvCxnSpPr/>
          <p:nvPr/>
        </p:nvCxnSpPr>
        <p:spPr>
          <a:xfrm>
            <a:off x="5141701" y="623991"/>
            <a:ext cx="0" cy="5336772"/>
          </a:xfrm>
          <a:prstGeom prst="line">
            <a:avLst/>
          </a:prstGeom>
        </p:spPr>
        <p:style>
          <a:lnRef idx="2">
            <a:schemeClr val="accent4"/>
          </a:lnRef>
          <a:fillRef idx="0">
            <a:schemeClr val="accent4"/>
          </a:fillRef>
          <a:effectRef idx="1">
            <a:schemeClr val="accent4"/>
          </a:effectRef>
          <a:fontRef idx="minor">
            <a:schemeClr val="tx1"/>
          </a:fontRef>
        </p:style>
      </p:cxnSp>
      <p:sp>
        <p:nvSpPr>
          <p:cNvPr id="11" name="TextBox 10"/>
          <p:cNvSpPr txBox="1"/>
          <p:nvPr/>
        </p:nvSpPr>
        <p:spPr>
          <a:xfrm>
            <a:off x="5448549" y="1568646"/>
            <a:ext cx="5598644" cy="1754326"/>
          </a:xfrm>
          <a:prstGeom prst="rect">
            <a:avLst/>
          </a:prstGeom>
          <a:noFill/>
        </p:spPr>
        <p:txBody>
          <a:bodyPr wrap="square" rtlCol="0">
            <a:spAutoFit/>
          </a:bodyPr>
          <a:lstStyle/>
          <a:p>
            <a:pPr algn="ctr"/>
            <a:r>
              <a:rPr lang="en-US" sz="3600" b="1" dirty="0" smtClean="0">
                <a:latin typeface="Arial" panose="020B0604020202020204" pitchFamily="34" charset="0"/>
                <a:cs typeface="Arial" panose="020B0604020202020204" pitchFamily="34" charset="0"/>
              </a:rPr>
              <a:t>Chu vi </a:t>
            </a:r>
            <a:r>
              <a:rPr lang="en-US" sz="3600" b="1" dirty="0" err="1" smtClean="0">
                <a:latin typeface="Arial" panose="020B0604020202020204" pitchFamily="34" charset="0"/>
                <a:cs typeface="Arial" panose="020B0604020202020204" pitchFamily="34" charset="0"/>
              </a:rPr>
              <a:t>của</a:t>
            </a:r>
            <a:r>
              <a:rPr lang="en-US" sz="3600" b="1" dirty="0" smtClean="0">
                <a:latin typeface="Arial" panose="020B0604020202020204" pitchFamily="34" charset="0"/>
                <a:cs typeface="Arial" panose="020B0604020202020204" pitchFamily="34" charset="0"/>
              </a:rPr>
              <a:t> </a:t>
            </a:r>
            <a:r>
              <a:rPr lang="en-US" sz="3600" b="1" dirty="0" err="1" smtClean="0">
                <a:latin typeface="Arial" panose="020B0604020202020204" pitchFamily="34" charset="0"/>
                <a:cs typeface="Arial" panose="020B0604020202020204" pitchFamily="34" charset="0"/>
              </a:rPr>
              <a:t>hình</a:t>
            </a:r>
            <a:r>
              <a:rPr lang="en-US" sz="3600" b="1" dirty="0" smtClean="0">
                <a:latin typeface="Arial" panose="020B0604020202020204" pitchFamily="34" charset="0"/>
                <a:cs typeface="Arial" panose="020B0604020202020204" pitchFamily="34" charset="0"/>
              </a:rPr>
              <a:t> </a:t>
            </a:r>
            <a:r>
              <a:rPr lang="en-US" sz="3600" b="1" dirty="0" err="1" smtClean="0">
                <a:latin typeface="Arial" panose="020B0604020202020204" pitchFamily="34" charset="0"/>
                <a:cs typeface="Arial" panose="020B0604020202020204" pitchFamily="34" charset="0"/>
              </a:rPr>
              <a:t>chữ</a:t>
            </a:r>
            <a:r>
              <a:rPr lang="en-US" sz="3600" b="1" dirty="0" smtClean="0">
                <a:latin typeface="Arial" panose="020B0604020202020204" pitchFamily="34" charset="0"/>
                <a:cs typeface="Arial" panose="020B0604020202020204" pitchFamily="34" charset="0"/>
              </a:rPr>
              <a:t> </a:t>
            </a:r>
            <a:r>
              <a:rPr lang="en-US" sz="3600" b="1" dirty="0" err="1" smtClean="0">
                <a:latin typeface="Arial" panose="020B0604020202020204" pitchFamily="34" charset="0"/>
                <a:cs typeface="Arial" panose="020B0604020202020204" pitchFamily="34" charset="0"/>
              </a:rPr>
              <a:t>nhật</a:t>
            </a:r>
            <a:r>
              <a:rPr lang="en-US" sz="3600" b="1" dirty="0" smtClean="0">
                <a:latin typeface="Arial" panose="020B0604020202020204" pitchFamily="34" charset="0"/>
                <a:cs typeface="Arial" panose="020B0604020202020204" pitchFamily="34" charset="0"/>
              </a:rPr>
              <a:t> </a:t>
            </a:r>
            <a:r>
              <a:rPr lang="en-US" sz="3600" b="1" dirty="0" err="1" smtClean="0">
                <a:latin typeface="Arial" panose="020B0604020202020204" pitchFamily="34" charset="0"/>
                <a:cs typeface="Arial" panose="020B0604020202020204" pitchFamily="34" charset="0"/>
              </a:rPr>
              <a:t>là</a:t>
            </a:r>
            <a:r>
              <a:rPr lang="en-US" sz="3600" b="1" dirty="0" smtClean="0">
                <a:latin typeface="Arial" panose="020B0604020202020204" pitchFamily="34" charset="0"/>
                <a:cs typeface="Arial" panose="020B0604020202020204" pitchFamily="34" charset="0"/>
              </a:rPr>
              <a:t>:</a:t>
            </a:r>
            <a:endParaRPr lang="en-US" sz="3600" b="1" dirty="0">
              <a:latin typeface="Arial" panose="020B0604020202020204" pitchFamily="34" charset="0"/>
              <a:cs typeface="Arial" panose="020B0604020202020204" pitchFamily="34" charset="0"/>
            </a:endParaRPr>
          </a:p>
          <a:p>
            <a:pPr algn="just"/>
            <a:endParaRPr lang="en-US" sz="3600" b="1" dirty="0">
              <a:latin typeface="Arial" panose="020B0604020202020204" pitchFamily="34" charset="0"/>
              <a:cs typeface="Arial" panose="020B0604020202020204" pitchFamily="34" charset="0"/>
            </a:endParaRPr>
          </a:p>
        </p:txBody>
      </p:sp>
      <p:graphicFrame>
        <p:nvGraphicFramePr>
          <p:cNvPr id="12" name="Object 1"/>
          <p:cNvGraphicFramePr>
            <a:graphicFrameLocks noChangeAspect="1"/>
          </p:cNvGraphicFramePr>
          <p:nvPr>
            <p:extLst>
              <p:ext uri="{D42A27DB-BD31-4B8C-83A1-F6EECF244321}">
                <p14:modId xmlns:p14="http://schemas.microsoft.com/office/powerpoint/2010/main" val="881837380"/>
              </p:ext>
            </p:extLst>
          </p:nvPr>
        </p:nvGraphicFramePr>
        <p:xfrm>
          <a:off x="6886625" y="2905144"/>
          <a:ext cx="1854200" cy="1104900"/>
        </p:xfrm>
        <a:graphic>
          <a:graphicData uri="http://schemas.openxmlformats.org/presentationml/2006/ole">
            <mc:AlternateContent xmlns:mc="http://schemas.openxmlformats.org/markup-compatibility/2006">
              <mc:Choice xmlns:v="urn:schemas-microsoft-com:vml" Requires="v">
                <p:oleObj spid="_x0000_s1080" name="Equation" r:id="rId7" imgW="507960" imgH="393480" progId="Equation.3">
                  <p:embed/>
                </p:oleObj>
              </mc:Choice>
              <mc:Fallback>
                <p:oleObj name="Equation" r:id="rId7" imgW="507960" imgH="393480" progId="Equation.3">
                  <p:embed/>
                  <p:pic>
                    <p:nvPicPr>
                      <p:cNvPr id="33" name="Object 1"/>
                      <p:cNvPicPr>
                        <a:picLocks noChangeAspect="1" noChangeArrowheads="1"/>
                      </p:cNvPicPr>
                      <p:nvPr/>
                    </p:nvPicPr>
                    <p:blipFill>
                      <a:blip r:embed="rId8"/>
                      <a:srcRect/>
                      <a:stretch>
                        <a:fillRect/>
                      </a:stretch>
                    </p:blipFill>
                    <p:spPr bwMode="auto">
                      <a:xfrm>
                        <a:off x="6886625" y="2905144"/>
                        <a:ext cx="1854200" cy="110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mc:AlternateContent xmlns:mc="http://schemas.openxmlformats.org/markup-compatibility/2006" xmlns:a14="http://schemas.microsoft.com/office/drawing/2010/main">
        <mc:Choice Requires="a14">
          <p:sp>
            <p:nvSpPr>
              <p:cNvPr id="15" name="Content Placeholder 2"/>
              <p:cNvSpPr txBox="1">
                <a:spLocks/>
              </p:cNvSpPr>
              <p:nvPr/>
            </p:nvSpPr>
            <p:spPr>
              <a:xfrm>
                <a:off x="-2165787" y="2494111"/>
                <a:ext cx="10160051" cy="1016000"/>
              </a:xfrm>
              <a:prstGeom prst="rect">
                <a:avLst/>
              </a:prstGeom>
              <a:noFill/>
            </p:spPr>
            <p:txBody>
              <a:bodyPr vert="horz" lIns="121863" tIns="60932" rIns="121863" bIns="60932">
                <a:noAutofit/>
              </a:bodyPr>
              <a:lstStyle>
                <a:lvl1pPr marL="365589" indent="-25591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499" indent="-228491"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129" indent="-228491"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2460" indent="-228491"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0951" indent="-228491"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599443" indent="-228491"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7934" indent="-228491"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6428" indent="-228491"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4919" indent="-228491"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marL="0" indent="0" algn="ctr">
                  <a:buClr>
                    <a:srgbClr val="2DA2BF"/>
                  </a:buClr>
                  <a:buNone/>
                </a:pPr>
                <a:r>
                  <a:rPr lang="en-US" sz="3200" b="1" dirty="0" smtClean="0">
                    <a:solidFill>
                      <a:srgbClr val="7030A0"/>
                    </a:solidFill>
                    <a:latin typeface="Times New Roman" panose="02020603050405020304" pitchFamily="18" charset="0"/>
                    <a:cs typeface="Times New Roman" panose="02020603050405020304" pitchFamily="18" charset="0"/>
                  </a:rPr>
                  <a:t>Chiều </a:t>
                </a:r>
                <a:r>
                  <a:rPr lang="en-US" sz="3200" b="1" dirty="0" err="1" smtClean="0">
                    <a:solidFill>
                      <a:srgbClr val="7030A0"/>
                    </a:solidFill>
                    <a:latin typeface="Times New Roman" panose="02020603050405020304" pitchFamily="18" charset="0"/>
                    <a:cs typeface="Times New Roman" panose="02020603050405020304" pitchFamily="18" charset="0"/>
                  </a:rPr>
                  <a:t>rộng</a:t>
                </a:r>
                <a:r>
                  <a:rPr lang="en-US" sz="3200" b="1" dirty="0" smtClean="0">
                    <a:solidFill>
                      <a:srgbClr val="7030A0"/>
                    </a:solidFill>
                    <a:latin typeface="Times New Roman" panose="02020603050405020304" pitchFamily="18" charset="0"/>
                    <a:cs typeface="Times New Roman" panose="02020603050405020304" pitchFamily="18" charset="0"/>
                  </a:rPr>
                  <a:t>: </a:t>
                </a:r>
                <a14:m>
                  <m:oMath xmlns:m="http://schemas.openxmlformats.org/officeDocument/2006/math">
                    <m:f>
                      <m:fPr>
                        <m:ctrlPr>
                          <a:rPr lang="en-US" sz="4267" b="1" i="1" smtClean="0">
                            <a:solidFill>
                              <a:schemeClr val="accent2">
                                <a:lumMod val="50000"/>
                              </a:schemeClr>
                            </a:solidFill>
                            <a:latin typeface="Cambria Math" panose="02040503050406030204" pitchFamily="18" charset="0"/>
                            <a:cs typeface="Times New Roman" panose="02020603050405020304" pitchFamily="18" charset="0"/>
                          </a:rPr>
                        </m:ctrlPr>
                      </m:fPr>
                      <m:num>
                        <m:r>
                          <a:rPr lang="en-US" sz="4267" b="1" i="1" smtClean="0">
                            <a:solidFill>
                              <a:schemeClr val="accent2">
                                <a:lumMod val="50000"/>
                              </a:schemeClr>
                            </a:solidFill>
                            <a:latin typeface="Cambria Math" panose="02040503050406030204" pitchFamily="18" charset="0"/>
                            <a:cs typeface="Times New Roman" panose="02020603050405020304" pitchFamily="18" charset="0"/>
                          </a:rPr>
                          <m:t>𝟐</m:t>
                        </m:r>
                      </m:num>
                      <m:den>
                        <m:r>
                          <a:rPr lang="en-US" sz="4267" b="1" i="1">
                            <a:solidFill>
                              <a:schemeClr val="accent2">
                                <a:lumMod val="50000"/>
                              </a:schemeClr>
                            </a:solidFill>
                            <a:latin typeface="Cambria Math"/>
                            <a:cs typeface="Times New Roman" panose="02020603050405020304" pitchFamily="18" charset="0"/>
                          </a:rPr>
                          <m:t> </m:t>
                        </m:r>
                        <m:r>
                          <a:rPr lang="en-US" sz="4267" b="1" i="1" smtClean="0">
                            <a:solidFill>
                              <a:schemeClr val="accent2">
                                <a:lumMod val="50000"/>
                              </a:schemeClr>
                            </a:solidFill>
                            <a:latin typeface="Cambria Math" panose="02040503050406030204" pitchFamily="18" charset="0"/>
                            <a:cs typeface="Times New Roman" panose="02020603050405020304" pitchFamily="18" charset="0"/>
                          </a:rPr>
                          <m:t>𝟑</m:t>
                        </m:r>
                        <m:r>
                          <a:rPr lang="en-US" sz="4267" b="1" i="1">
                            <a:solidFill>
                              <a:schemeClr val="accent2">
                                <a:lumMod val="50000"/>
                              </a:schemeClr>
                            </a:solidFill>
                            <a:latin typeface="Cambria Math" panose="02040503050406030204" pitchFamily="18" charset="0"/>
                            <a:cs typeface="Times New Roman" panose="02020603050405020304" pitchFamily="18" charset="0"/>
                          </a:rPr>
                          <m:t> </m:t>
                        </m:r>
                      </m:den>
                    </m:f>
                  </m:oMath>
                </a14:m>
                <a:r>
                  <a:rPr lang="en-US" sz="3200" b="1" dirty="0">
                    <a:solidFill>
                      <a:srgbClr val="7030A0"/>
                    </a:solidFill>
                    <a:latin typeface="Times New Roman" panose="02020603050405020304" pitchFamily="18" charset="0"/>
                    <a:cs typeface="Times New Roman" panose="02020603050405020304" pitchFamily="18" charset="0"/>
                  </a:rPr>
                  <a:t> m</a:t>
                </a:r>
              </a:p>
            </p:txBody>
          </p:sp>
        </mc:Choice>
        <mc:Fallback xmlns="">
          <p:sp>
            <p:nvSpPr>
              <p:cNvPr id="15" name="Content Placeholder 2"/>
              <p:cNvSpPr txBox="1">
                <a:spLocks noRot="1" noChangeAspect="1" noMove="1" noResize="1" noEditPoints="1" noAdjustHandles="1" noChangeArrowheads="1" noChangeShapeType="1" noTextEdit="1"/>
              </p:cNvSpPr>
              <p:nvPr/>
            </p:nvSpPr>
            <p:spPr>
              <a:xfrm>
                <a:off x="-2165787" y="2494111"/>
                <a:ext cx="10160051" cy="1016000"/>
              </a:xfrm>
              <a:prstGeom prst="rect">
                <a:avLst/>
              </a:prstGeom>
              <a:blipFill>
                <a:blip r:embed="rId9"/>
                <a:stretch>
                  <a:fillRect b="-4790"/>
                </a:stretch>
              </a:blipFill>
            </p:spPr>
            <p:txBody>
              <a:bodyPr/>
              <a:lstStyle/>
              <a:p>
                <a:r>
                  <a:rPr lang="en-US">
                    <a:noFill/>
                  </a:rPr>
                  <a:t> </a:t>
                </a:r>
              </a:p>
            </p:txBody>
          </p:sp>
        </mc:Fallback>
      </mc:AlternateContent>
      <p:sp>
        <p:nvSpPr>
          <p:cNvPr id="19" name="Text Box 58"/>
          <p:cNvSpPr txBox="1">
            <a:spLocks noChangeArrowheads="1"/>
          </p:cNvSpPr>
          <p:nvPr/>
        </p:nvSpPr>
        <p:spPr bwMode="auto">
          <a:xfrm>
            <a:off x="3461843" y="3872040"/>
            <a:ext cx="2235200" cy="461665"/>
          </a:xfrm>
          <a:prstGeom prst="rect">
            <a:avLst/>
          </a:prstGeom>
          <a:noFill/>
          <a:ln w="9525" algn="ctr">
            <a:noFill/>
            <a:miter lim="800000"/>
            <a:headEnd/>
            <a:tailEnd/>
          </a:ln>
          <a:effectLst/>
        </p:spPr>
        <p:txBody>
          <a:bodyPr wrap="square">
            <a:spAutoFit/>
          </a:bodyPr>
          <a:lstStyle/>
          <a:p>
            <a:pPr algn="ctr"/>
            <a:r>
              <a:rPr lang="en-US" sz="2400" b="1" dirty="0" smtClean="0">
                <a:solidFill>
                  <a:srgbClr val="FF0000"/>
                </a:solidFill>
                <a:latin typeface="Times New Roman" pitchFamily="18" charset="0"/>
                <a:cs typeface="Times New Roman" pitchFamily="18" charset="0"/>
              </a:rPr>
              <a:t>2</a:t>
            </a:r>
            <a:endParaRPr lang="en-US" sz="2400" b="1" dirty="0">
              <a:solidFill>
                <a:srgbClr val="FF0000"/>
              </a:solidFill>
              <a:latin typeface="Times New Roman" pitchFamily="18" charset="0"/>
              <a:cs typeface="Times New Roman" pitchFamily="18" charset="0"/>
            </a:endParaRPr>
          </a:p>
        </p:txBody>
      </p:sp>
      <p:sp>
        <p:nvSpPr>
          <p:cNvPr id="24" name="Text Box 58"/>
          <p:cNvSpPr txBox="1">
            <a:spLocks noChangeArrowheads="1"/>
          </p:cNvSpPr>
          <p:nvPr/>
        </p:nvSpPr>
        <p:spPr bwMode="auto">
          <a:xfrm>
            <a:off x="7807407" y="3103063"/>
            <a:ext cx="2235200" cy="584775"/>
          </a:xfrm>
          <a:prstGeom prst="rect">
            <a:avLst/>
          </a:prstGeom>
          <a:noFill/>
          <a:ln w="9525" algn="ctr">
            <a:noFill/>
            <a:miter lim="800000"/>
            <a:headEnd/>
            <a:tailEnd/>
          </a:ln>
          <a:effectLst/>
        </p:spPr>
        <p:txBody>
          <a:bodyPr wrap="square">
            <a:spAutoFit/>
          </a:bodyPr>
          <a:lstStyle/>
          <a:p>
            <a:pPr algn="ctr"/>
            <a:r>
              <a:rPr lang="en-US" sz="3200" b="1" dirty="0" smtClean="0">
                <a:latin typeface="Arial" panose="020B0604020202020204" pitchFamily="34" charset="0"/>
                <a:cs typeface="Arial" panose="020B0604020202020204" pitchFamily="34" charset="0"/>
              </a:rPr>
              <a:t> x 2</a:t>
            </a:r>
            <a:endParaRPr lang="en-US" sz="3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2975631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2" presetClass="entr" presetSubtype="8" fill="hold" nodeType="withEffect">
                                  <p:stCondLst>
                                    <p:cond delay="150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0-#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anim calcmode="lin" valueType="num">
                                      <p:cBhvr additive="base">
                                        <p:cTn id="21"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7">
                                            <p:txEl>
                                              <p:pRg st="0" end="0"/>
                                            </p:tx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xEl>
                                              <p:pRg st="0" end="0"/>
                                            </p:txEl>
                                          </p:spTgt>
                                        </p:tgtEl>
                                        <p:attrNameLst>
                                          <p:attrName>style.visibility</p:attrName>
                                        </p:attrNameLst>
                                      </p:cBhvr>
                                      <p:to>
                                        <p:strVal val="visible"/>
                                      </p:to>
                                    </p:set>
                                    <p:anim calcmode="lin" valueType="num">
                                      <p:cBhvr additive="base">
                                        <p:cTn id="31"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8">
                                            <p:txEl>
                                              <p:pRg st="0" end="0"/>
                                            </p:txEl>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500" fill="hold"/>
                                        <p:tgtEl>
                                          <p:spTgt spid="19"/>
                                        </p:tgtEl>
                                        <p:attrNameLst>
                                          <p:attrName>ppt_x</p:attrName>
                                        </p:attrNameLst>
                                      </p:cBhvr>
                                      <p:tavLst>
                                        <p:tav tm="0">
                                          <p:val>
                                            <p:strVal val="#ppt_x"/>
                                          </p:val>
                                        </p:tav>
                                        <p:tav tm="100000">
                                          <p:val>
                                            <p:strVal val="#ppt_x"/>
                                          </p:val>
                                        </p:tav>
                                      </p:tavLst>
                                    </p:anim>
                                    <p:anim calcmode="lin" valueType="num">
                                      <p:cBhvr additive="base">
                                        <p:cTn id="3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barn(inVertical)">
                                      <p:cBhvr>
                                        <p:cTn id="41" dur="500"/>
                                        <p:tgtEl>
                                          <p:spTgt spid="9"/>
                                        </p:tgtEl>
                                      </p:cBhvr>
                                    </p:animEffect>
                                  </p:childTnLst>
                                </p:cTn>
                              </p:par>
                            </p:childTnLst>
                          </p:cTn>
                        </p:par>
                      </p:childTnLst>
                    </p:cTn>
                  </p:par>
                  <p:par>
                    <p:cTn id="42" fill="hold">
                      <p:stCondLst>
                        <p:cond delay="indefinite"/>
                      </p:stCondLst>
                      <p:childTnLst>
                        <p:par>
                          <p:cTn id="43" fill="hold">
                            <p:stCondLst>
                              <p:cond delay="0"/>
                            </p:stCondLst>
                            <p:childTnLst>
                              <p:par>
                                <p:cTn id="44" presetID="3" presetClass="entr" presetSubtype="10" fill="hold" grpId="0" nodeType="click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blinds(horizontal)">
                                      <p:cBhvr>
                                        <p:cTn id="46" dur="500"/>
                                        <p:tgtEl>
                                          <p:spTgt spid="11"/>
                                        </p:tgtEl>
                                      </p:cBhvr>
                                    </p:animEffect>
                                  </p:childTnLst>
                                </p:cTn>
                              </p:par>
                            </p:childTnLst>
                          </p:cTn>
                        </p:par>
                      </p:childTnLst>
                    </p:cTn>
                  </p:par>
                  <p:par>
                    <p:cTn id="47" fill="hold">
                      <p:stCondLst>
                        <p:cond delay="indefinite"/>
                      </p:stCondLst>
                      <p:childTnLst>
                        <p:par>
                          <p:cTn id="48" fill="hold">
                            <p:stCondLst>
                              <p:cond delay="0"/>
                            </p:stCondLst>
                            <p:childTnLst>
                              <p:par>
                                <p:cTn id="49" presetID="3" presetClass="entr" presetSubtype="10" fill="hold" nodeType="click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blinds(horizontal)">
                                      <p:cBhvr>
                                        <p:cTn id="51" dur="500"/>
                                        <p:tgtEl>
                                          <p:spTgt spid="12"/>
                                        </p:tgtEl>
                                      </p:cBhvr>
                                    </p:animEffect>
                                  </p:childTnLst>
                                </p:cTn>
                              </p:par>
                              <p:par>
                                <p:cTn id="52" presetID="14" presetClass="entr" presetSubtype="10" fill="hold" grpId="0" nodeType="with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randombar(horizontal)">
                                      <p:cBhvr>
                                        <p:cTn id="5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build="p"/>
      <p:bldP spid="8" grpId="0" build="p"/>
      <p:bldP spid="9" grpId="0"/>
      <p:bldP spid="11" grpId="0"/>
      <p:bldP spid="15" grpId="0"/>
      <p:bldP spid="19" grpId="0"/>
      <p:bldP spid="2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5" name="图片 4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sp>
        <p:nvSpPr>
          <p:cNvPr id="6" name="Content Placeholder 2"/>
          <p:cNvSpPr txBox="1">
            <a:spLocks/>
          </p:cNvSpPr>
          <p:nvPr/>
        </p:nvSpPr>
        <p:spPr>
          <a:xfrm>
            <a:off x="-299574" y="742545"/>
            <a:ext cx="6299200" cy="914400"/>
          </a:xfrm>
          <a:prstGeom prst="rect">
            <a:avLst/>
          </a:prstGeom>
          <a:noFill/>
        </p:spPr>
        <p:txBody>
          <a:bodyPr vert="horz" lIns="121863" tIns="60932" rIns="121863" bIns="60932">
            <a:noAutofit/>
          </a:bodyPr>
          <a:lstStyle>
            <a:lvl1pPr marL="365589" indent="-25591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499" indent="-228491"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129" indent="-228491"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2460" indent="-228491"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0951" indent="-228491"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599443" indent="-228491"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7934" indent="-228491"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6428" indent="-228491"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4919" indent="-228491"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marL="0" indent="0" algn="ctr">
              <a:buClr>
                <a:srgbClr val="2DA2BF"/>
              </a:buClr>
              <a:buNone/>
            </a:pPr>
            <a:r>
              <a:rPr lang="en-US" sz="3200" b="1" u="sng" dirty="0" err="1">
                <a:solidFill>
                  <a:srgbClr val="002060"/>
                </a:solidFill>
                <a:latin typeface="Times New Roman" panose="02020603050405020304" pitchFamily="18" charset="0"/>
                <a:cs typeface="Times New Roman" panose="02020603050405020304" pitchFamily="18" charset="0"/>
              </a:rPr>
              <a:t>Tóm</a:t>
            </a:r>
            <a:r>
              <a:rPr lang="en-US" sz="3200" b="1" u="sng" dirty="0">
                <a:solidFill>
                  <a:srgbClr val="002060"/>
                </a:solidFill>
                <a:latin typeface="Times New Roman" panose="02020603050405020304" pitchFamily="18" charset="0"/>
                <a:cs typeface="Times New Roman" panose="02020603050405020304" pitchFamily="18" charset="0"/>
              </a:rPr>
              <a:t> </a:t>
            </a:r>
            <a:r>
              <a:rPr lang="en-US" sz="3200" b="1" u="sng" dirty="0" err="1">
                <a:solidFill>
                  <a:srgbClr val="002060"/>
                </a:solidFill>
                <a:latin typeface="Times New Roman" panose="02020603050405020304" pitchFamily="18" charset="0"/>
                <a:cs typeface="Times New Roman" panose="02020603050405020304" pitchFamily="18" charset="0"/>
              </a:rPr>
              <a:t>tắt</a:t>
            </a:r>
            <a:r>
              <a:rPr lang="en-US" sz="3200" b="1" u="sng" dirty="0">
                <a:solidFill>
                  <a:srgbClr val="002060"/>
                </a:solidFill>
                <a:latin typeface="Times New Roman" panose="02020603050405020304" pitchFamily="18" charset="0"/>
                <a:cs typeface="Times New Roman" panose="02020603050405020304" pitchFamily="18" charset="0"/>
              </a:rPr>
              <a:t>: </a:t>
            </a:r>
          </a:p>
          <a:p>
            <a:pPr marL="0" indent="0" algn="just">
              <a:buClr>
                <a:srgbClr val="2DA2BF"/>
              </a:buClr>
              <a:buNone/>
            </a:pPr>
            <a:r>
              <a:rPr lang="en-US" sz="3200" b="1" dirty="0">
                <a:solidFill>
                  <a:srgbClr val="002060"/>
                </a:solidFill>
                <a:latin typeface="Times New Roman" panose="02020603050405020304" pitchFamily="18" charset="0"/>
                <a:cs typeface="Times New Roman" panose="02020603050405020304" pitchFamily="18" charset="0"/>
              </a:rPr>
              <a:t>      </a:t>
            </a:r>
            <a:endParaRPr lang="vi-VN" sz="3200" b="1" dirty="0">
              <a:solidFill>
                <a:srgbClr val="002060"/>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7" name="Content Placeholder 2"/>
              <p:cNvSpPr txBox="1">
                <a:spLocks/>
              </p:cNvSpPr>
              <p:nvPr/>
            </p:nvSpPr>
            <p:spPr>
              <a:xfrm>
                <a:off x="-2165786" y="1408204"/>
                <a:ext cx="10160051" cy="1016000"/>
              </a:xfrm>
              <a:prstGeom prst="rect">
                <a:avLst/>
              </a:prstGeom>
              <a:noFill/>
            </p:spPr>
            <p:txBody>
              <a:bodyPr vert="horz" lIns="121863" tIns="60932" rIns="121863" bIns="60932">
                <a:noAutofit/>
              </a:bodyPr>
              <a:lstStyle>
                <a:lvl1pPr marL="365589" indent="-25591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499" indent="-228491"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129" indent="-228491"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2460" indent="-228491"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0951" indent="-228491"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599443" indent="-228491"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7934" indent="-228491"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6428" indent="-228491"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4919" indent="-228491"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marL="0" indent="0" algn="ctr">
                  <a:buClr>
                    <a:srgbClr val="2DA2BF"/>
                  </a:buClr>
                  <a:buNone/>
                </a:pPr>
                <a:r>
                  <a:rPr lang="en-US" sz="3200" b="1" dirty="0" smtClean="0">
                    <a:solidFill>
                      <a:srgbClr val="7030A0"/>
                    </a:solidFill>
                    <a:latin typeface="Times New Roman" panose="02020603050405020304" pitchFamily="18" charset="0"/>
                    <a:cs typeface="Times New Roman" panose="02020603050405020304" pitchFamily="18" charset="0"/>
                  </a:rPr>
                  <a:t>Chiều </a:t>
                </a:r>
                <a:r>
                  <a:rPr lang="en-US" sz="3200" b="1" dirty="0" err="1" smtClean="0">
                    <a:solidFill>
                      <a:srgbClr val="7030A0"/>
                    </a:solidFill>
                    <a:latin typeface="Times New Roman" panose="02020603050405020304" pitchFamily="18" charset="0"/>
                    <a:cs typeface="Times New Roman" panose="02020603050405020304" pitchFamily="18" charset="0"/>
                  </a:rPr>
                  <a:t>dài</a:t>
                </a:r>
                <a:r>
                  <a:rPr lang="en-US" sz="3200" b="1" dirty="0" smtClean="0">
                    <a:solidFill>
                      <a:srgbClr val="7030A0"/>
                    </a:solidFill>
                    <a:latin typeface="Times New Roman" panose="02020603050405020304" pitchFamily="18" charset="0"/>
                    <a:cs typeface="Times New Roman" panose="02020603050405020304" pitchFamily="18" charset="0"/>
                  </a:rPr>
                  <a:t>: </a:t>
                </a:r>
                <a14:m>
                  <m:oMath xmlns:m="http://schemas.openxmlformats.org/officeDocument/2006/math">
                    <m:f>
                      <m:fPr>
                        <m:ctrlPr>
                          <a:rPr lang="en-US" sz="4267" b="1" i="1" smtClean="0">
                            <a:solidFill>
                              <a:schemeClr val="accent2">
                                <a:lumMod val="50000"/>
                              </a:schemeClr>
                            </a:solidFill>
                            <a:latin typeface="Cambria Math" panose="02040503050406030204" pitchFamily="18" charset="0"/>
                            <a:cs typeface="Times New Roman" panose="02020603050405020304" pitchFamily="18" charset="0"/>
                          </a:rPr>
                        </m:ctrlPr>
                      </m:fPr>
                      <m:num>
                        <m:r>
                          <a:rPr lang="en-US" sz="4267" b="1" i="1" smtClean="0">
                            <a:solidFill>
                              <a:schemeClr val="accent2">
                                <a:lumMod val="50000"/>
                              </a:schemeClr>
                            </a:solidFill>
                            <a:latin typeface="Cambria Math" panose="02040503050406030204" pitchFamily="18" charset="0"/>
                            <a:cs typeface="Times New Roman" panose="02020603050405020304" pitchFamily="18" charset="0"/>
                          </a:rPr>
                          <m:t>𝟒</m:t>
                        </m:r>
                      </m:num>
                      <m:den>
                        <m:r>
                          <a:rPr lang="en-US" sz="4267" b="1" i="1">
                            <a:solidFill>
                              <a:schemeClr val="accent2">
                                <a:lumMod val="50000"/>
                              </a:schemeClr>
                            </a:solidFill>
                            <a:latin typeface="Cambria Math"/>
                            <a:cs typeface="Times New Roman" panose="02020603050405020304" pitchFamily="18" charset="0"/>
                          </a:rPr>
                          <m:t> </m:t>
                        </m:r>
                        <m:r>
                          <a:rPr lang="en-US" sz="4267" b="1" i="1" smtClean="0">
                            <a:solidFill>
                              <a:schemeClr val="accent2">
                                <a:lumMod val="50000"/>
                              </a:schemeClr>
                            </a:solidFill>
                            <a:latin typeface="Cambria Math" panose="02040503050406030204" pitchFamily="18" charset="0"/>
                            <a:cs typeface="Times New Roman" panose="02020603050405020304" pitchFamily="18" charset="0"/>
                          </a:rPr>
                          <m:t>𝟓</m:t>
                        </m:r>
                        <m:r>
                          <a:rPr lang="en-US" sz="4267" b="1" i="1">
                            <a:solidFill>
                              <a:schemeClr val="accent2">
                                <a:lumMod val="50000"/>
                              </a:schemeClr>
                            </a:solidFill>
                            <a:latin typeface="Cambria Math" panose="02040503050406030204" pitchFamily="18" charset="0"/>
                            <a:cs typeface="Times New Roman" panose="02020603050405020304" pitchFamily="18" charset="0"/>
                          </a:rPr>
                          <m:t> </m:t>
                        </m:r>
                      </m:den>
                    </m:f>
                  </m:oMath>
                </a14:m>
                <a:r>
                  <a:rPr lang="en-US" sz="3200" b="1" dirty="0">
                    <a:solidFill>
                      <a:srgbClr val="7030A0"/>
                    </a:solidFill>
                    <a:latin typeface="Times New Roman" panose="02020603050405020304" pitchFamily="18" charset="0"/>
                    <a:cs typeface="Times New Roman" panose="02020603050405020304" pitchFamily="18" charset="0"/>
                  </a:rPr>
                  <a:t> m</a:t>
                </a:r>
              </a:p>
            </p:txBody>
          </p:sp>
        </mc:Choice>
        <mc:Fallback xmlns="">
          <p:sp>
            <p:nvSpPr>
              <p:cNvPr id="7" name="Content Placeholder 2"/>
              <p:cNvSpPr txBox="1">
                <a:spLocks noRot="1" noChangeAspect="1" noMove="1" noResize="1" noEditPoints="1" noAdjustHandles="1" noChangeArrowheads="1" noChangeShapeType="1" noTextEdit="1"/>
              </p:cNvSpPr>
              <p:nvPr/>
            </p:nvSpPr>
            <p:spPr>
              <a:xfrm>
                <a:off x="-2165786" y="1408204"/>
                <a:ext cx="10160051" cy="1016000"/>
              </a:xfrm>
              <a:prstGeom prst="rect">
                <a:avLst/>
              </a:prstGeom>
              <a:blipFill>
                <a:blip r:embed="rId6"/>
                <a:stretch>
                  <a:fillRect b="-4192"/>
                </a:stretch>
              </a:blipFill>
            </p:spPr>
            <p:txBody>
              <a:bodyPr/>
              <a:lstStyle/>
              <a:p>
                <a:r>
                  <a:rPr lang="en-US">
                    <a:noFill/>
                  </a:rPr>
                  <a:t> </a:t>
                </a:r>
              </a:p>
            </p:txBody>
          </p:sp>
        </mc:Fallback>
      </mc:AlternateContent>
      <p:sp>
        <p:nvSpPr>
          <p:cNvPr id="8" name="Content Placeholder 2"/>
          <p:cNvSpPr txBox="1">
            <a:spLocks/>
          </p:cNvSpPr>
          <p:nvPr/>
        </p:nvSpPr>
        <p:spPr>
          <a:xfrm>
            <a:off x="905898" y="3927030"/>
            <a:ext cx="3888257" cy="1016000"/>
          </a:xfrm>
          <a:prstGeom prst="rect">
            <a:avLst/>
          </a:prstGeom>
          <a:noFill/>
        </p:spPr>
        <p:txBody>
          <a:bodyPr vert="horz" lIns="121863" tIns="60932" rIns="121863" bIns="60932">
            <a:noAutofit/>
          </a:bodyPr>
          <a:lstStyle>
            <a:lvl1pPr marL="365589" indent="-25591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499" indent="-228491"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129" indent="-228491"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2460" indent="-228491"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0951" indent="-228491"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599443" indent="-228491"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7934" indent="-228491"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6428" indent="-228491"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4919" indent="-228491"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marL="0" indent="0" algn="ctr">
              <a:buClr>
                <a:srgbClr val="2DA2BF"/>
              </a:buClr>
              <a:buNone/>
            </a:pPr>
            <a:r>
              <a:rPr lang="en-US" sz="3200" b="1" dirty="0" smtClean="0">
                <a:solidFill>
                  <a:srgbClr val="FF0000"/>
                </a:solidFill>
                <a:latin typeface="Times New Roman" panose="02020603050405020304" pitchFamily="18" charset="0"/>
                <a:cs typeface="Times New Roman" panose="02020603050405020304" pitchFamily="18" charset="0"/>
              </a:rPr>
              <a:t>Chu vi: … ? ... m</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9" name="Content Placeholder 2"/>
          <p:cNvSpPr txBox="1">
            <a:spLocks/>
          </p:cNvSpPr>
          <p:nvPr/>
        </p:nvSpPr>
        <p:spPr>
          <a:xfrm>
            <a:off x="4716238" y="720347"/>
            <a:ext cx="6299200" cy="914400"/>
          </a:xfrm>
          <a:prstGeom prst="rect">
            <a:avLst/>
          </a:prstGeom>
          <a:noFill/>
        </p:spPr>
        <p:txBody>
          <a:bodyPr vert="horz" lIns="121863" tIns="60932" rIns="121863" bIns="60932">
            <a:noAutofit/>
          </a:bodyPr>
          <a:lstStyle>
            <a:lvl1pPr marL="365589" indent="-25591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499" indent="-228491"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129" indent="-228491"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2460" indent="-228491"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0951" indent="-228491"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599443" indent="-228491"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7934" indent="-228491"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6428" indent="-228491"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4919" indent="-228491"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marL="0" indent="0" algn="ctr">
              <a:buClr>
                <a:srgbClr val="2DA2BF"/>
              </a:buClr>
              <a:buNone/>
            </a:pPr>
            <a:r>
              <a:rPr lang="en-US" sz="3600" b="1" u="sng" dirty="0" err="1">
                <a:solidFill>
                  <a:srgbClr val="FF0000"/>
                </a:solidFill>
                <a:latin typeface="Times New Roman" panose="02020603050405020304" pitchFamily="18" charset="0"/>
                <a:cs typeface="Times New Roman" panose="02020603050405020304" pitchFamily="18" charset="0"/>
              </a:rPr>
              <a:t>Bài</a:t>
            </a:r>
            <a:r>
              <a:rPr lang="en-US" sz="3600" b="1" u="sng" dirty="0">
                <a:solidFill>
                  <a:srgbClr val="FF0000"/>
                </a:solidFill>
                <a:latin typeface="Times New Roman" panose="02020603050405020304" pitchFamily="18" charset="0"/>
                <a:cs typeface="Times New Roman" panose="02020603050405020304" pitchFamily="18" charset="0"/>
              </a:rPr>
              <a:t> </a:t>
            </a:r>
            <a:r>
              <a:rPr lang="en-US" sz="3600" b="1" u="sng" dirty="0" err="1">
                <a:solidFill>
                  <a:srgbClr val="FF0000"/>
                </a:solidFill>
                <a:latin typeface="Times New Roman" panose="02020603050405020304" pitchFamily="18" charset="0"/>
                <a:cs typeface="Times New Roman" panose="02020603050405020304" pitchFamily="18" charset="0"/>
              </a:rPr>
              <a:t>giải</a:t>
            </a:r>
            <a:endParaRPr lang="vi-VN" sz="3600" b="1" dirty="0">
              <a:solidFill>
                <a:srgbClr val="FF0000"/>
              </a:solidFill>
              <a:latin typeface="Times New Roman" panose="02020603050405020304" pitchFamily="18" charset="0"/>
              <a:cs typeface="Times New Roman" panose="02020603050405020304" pitchFamily="18" charset="0"/>
            </a:endParaRPr>
          </a:p>
        </p:txBody>
      </p:sp>
      <p:cxnSp>
        <p:nvCxnSpPr>
          <p:cNvPr id="10" name="Straight Connector 9"/>
          <p:cNvCxnSpPr/>
          <p:nvPr/>
        </p:nvCxnSpPr>
        <p:spPr>
          <a:xfrm>
            <a:off x="5141701" y="623991"/>
            <a:ext cx="0" cy="5336772"/>
          </a:xfrm>
          <a:prstGeom prst="line">
            <a:avLst/>
          </a:prstGeom>
        </p:spPr>
        <p:style>
          <a:lnRef idx="2">
            <a:schemeClr val="accent4"/>
          </a:lnRef>
          <a:fillRef idx="0">
            <a:schemeClr val="accent4"/>
          </a:fillRef>
          <a:effectRef idx="1">
            <a:schemeClr val="accent4"/>
          </a:effectRef>
          <a:fontRef idx="minor">
            <a:schemeClr val="tx1"/>
          </a:fontRef>
        </p:style>
      </p:cxnSp>
      <p:sp>
        <p:nvSpPr>
          <p:cNvPr id="11" name="TextBox 10"/>
          <p:cNvSpPr txBox="1"/>
          <p:nvPr/>
        </p:nvSpPr>
        <p:spPr>
          <a:xfrm>
            <a:off x="5448549" y="1568646"/>
            <a:ext cx="5598644" cy="1754326"/>
          </a:xfrm>
          <a:prstGeom prst="rect">
            <a:avLst/>
          </a:prstGeom>
          <a:noFill/>
        </p:spPr>
        <p:txBody>
          <a:bodyPr wrap="square" rtlCol="0">
            <a:spAutoFit/>
          </a:bodyPr>
          <a:lstStyle/>
          <a:p>
            <a:pPr algn="ctr"/>
            <a:r>
              <a:rPr lang="en-US" sz="3600" b="1" dirty="0" smtClean="0">
                <a:latin typeface="Arial" panose="020B0604020202020204" pitchFamily="34" charset="0"/>
                <a:cs typeface="Arial" panose="020B0604020202020204" pitchFamily="34" charset="0"/>
              </a:rPr>
              <a:t>Chu vi </a:t>
            </a:r>
            <a:r>
              <a:rPr lang="en-US" sz="3600" b="1" dirty="0" err="1" smtClean="0">
                <a:latin typeface="Arial" panose="020B0604020202020204" pitchFamily="34" charset="0"/>
                <a:cs typeface="Arial" panose="020B0604020202020204" pitchFamily="34" charset="0"/>
              </a:rPr>
              <a:t>của</a:t>
            </a:r>
            <a:r>
              <a:rPr lang="en-US" sz="3600" b="1" dirty="0" smtClean="0">
                <a:latin typeface="Arial" panose="020B0604020202020204" pitchFamily="34" charset="0"/>
                <a:cs typeface="Arial" panose="020B0604020202020204" pitchFamily="34" charset="0"/>
              </a:rPr>
              <a:t> </a:t>
            </a:r>
            <a:r>
              <a:rPr lang="en-US" sz="3600" b="1" dirty="0" err="1" smtClean="0">
                <a:latin typeface="Arial" panose="020B0604020202020204" pitchFamily="34" charset="0"/>
                <a:cs typeface="Arial" panose="020B0604020202020204" pitchFamily="34" charset="0"/>
              </a:rPr>
              <a:t>hình</a:t>
            </a:r>
            <a:r>
              <a:rPr lang="en-US" sz="3600" b="1" dirty="0" smtClean="0">
                <a:latin typeface="Arial" panose="020B0604020202020204" pitchFamily="34" charset="0"/>
                <a:cs typeface="Arial" panose="020B0604020202020204" pitchFamily="34" charset="0"/>
              </a:rPr>
              <a:t> </a:t>
            </a:r>
            <a:r>
              <a:rPr lang="en-US" sz="3600" b="1" dirty="0" err="1" smtClean="0">
                <a:latin typeface="Arial" panose="020B0604020202020204" pitchFamily="34" charset="0"/>
                <a:cs typeface="Arial" panose="020B0604020202020204" pitchFamily="34" charset="0"/>
              </a:rPr>
              <a:t>chữ</a:t>
            </a:r>
            <a:r>
              <a:rPr lang="en-US" sz="3600" b="1" dirty="0" smtClean="0">
                <a:latin typeface="Arial" panose="020B0604020202020204" pitchFamily="34" charset="0"/>
                <a:cs typeface="Arial" panose="020B0604020202020204" pitchFamily="34" charset="0"/>
              </a:rPr>
              <a:t> </a:t>
            </a:r>
            <a:r>
              <a:rPr lang="en-US" sz="3600" b="1" dirty="0" err="1" smtClean="0">
                <a:latin typeface="Arial" panose="020B0604020202020204" pitchFamily="34" charset="0"/>
                <a:cs typeface="Arial" panose="020B0604020202020204" pitchFamily="34" charset="0"/>
              </a:rPr>
              <a:t>nhật</a:t>
            </a:r>
            <a:r>
              <a:rPr lang="en-US" sz="3600" b="1" dirty="0" smtClean="0">
                <a:latin typeface="Arial" panose="020B0604020202020204" pitchFamily="34" charset="0"/>
                <a:cs typeface="Arial" panose="020B0604020202020204" pitchFamily="34" charset="0"/>
              </a:rPr>
              <a:t> </a:t>
            </a:r>
            <a:r>
              <a:rPr lang="en-US" sz="3600" b="1" dirty="0" err="1" smtClean="0">
                <a:latin typeface="Arial" panose="020B0604020202020204" pitchFamily="34" charset="0"/>
                <a:cs typeface="Arial" panose="020B0604020202020204" pitchFamily="34" charset="0"/>
              </a:rPr>
              <a:t>là</a:t>
            </a:r>
            <a:r>
              <a:rPr lang="en-US" sz="3600" b="1" dirty="0" smtClean="0">
                <a:latin typeface="Arial" panose="020B0604020202020204" pitchFamily="34" charset="0"/>
                <a:cs typeface="Arial" panose="020B0604020202020204" pitchFamily="34" charset="0"/>
              </a:rPr>
              <a:t>:</a:t>
            </a:r>
            <a:endParaRPr lang="en-US" sz="3600" b="1" dirty="0">
              <a:latin typeface="Arial" panose="020B0604020202020204" pitchFamily="34" charset="0"/>
              <a:cs typeface="Arial" panose="020B0604020202020204" pitchFamily="34" charset="0"/>
            </a:endParaRPr>
          </a:p>
          <a:p>
            <a:pPr algn="just"/>
            <a:endParaRPr lang="en-US" sz="3600" b="1" dirty="0">
              <a:latin typeface="Arial" panose="020B0604020202020204" pitchFamily="34" charset="0"/>
              <a:cs typeface="Arial" panose="020B0604020202020204" pitchFamily="34" charset="0"/>
            </a:endParaRPr>
          </a:p>
        </p:txBody>
      </p:sp>
      <p:graphicFrame>
        <p:nvGraphicFramePr>
          <p:cNvPr id="12" name="Object 1"/>
          <p:cNvGraphicFramePr>
            <a:graphicFrameLocks noChangeAspect="1"/>
          </p:cNvGraphicFramePr>
          <p:nvPr>
            <p:extLst>
              <p:ext uri="{D42A27DB-BD31-4B8C-83A1-F6EECF244321}">
                <p14:modId xmlns:p14="http://schemas.microsoft.com/office/powerpoint/2010/main" val="3415953615"/>
              </p:ext>
            </p:extLst>
          </p:nvPr>
        </p:nvGraphicFramePr>
        <p:xfrm>
          <a:off x="5960860" y="2945452"/>
          <a:ext cx="1854200" cy="1104900"/>
        </p:xfrm>
        <a:graphic>
          <a:graphicData uri="http://schemas.openxmlformats.org/presentationml/2006/ole">
            <mc:AlternateContent xmlns:mc="http://schemas.openxmlformats.org/markup-compatibility/2006">
              <mc:Choice xmlns:v="urn:schemas-microsoft-com:vml" Requires="v">
                <p:oleObj spid="_x0000_s3224" name="Equation" r:id="rId7" imgW="507960" imgH="393480" progId="Equation.3">
                  <p:embed/>
                </p:oleObj>
              </mc:Choice>
              <mc:Fallback>
                <p:oleObj name="Equation" r:id="rId7" imgW="507960" imgH="393480" progId="Equation.3">
                  <p:embed/>
                  <p:pic>
                    <p:nvPicPr>
                      <p:cNvPr id="12" name="Object 1"/>
                      <p:cNvPicPr>
                        <a:picLocks noChangeAspect="1" noChangeArrowheads="1"/>
                      </p:cNvPicPr>
                      <p:nvPr/>
                    </p:nvPicPr>
                    <p:blipFill>
                      <a:blip r:embed="rId8"/>
                      <a:srcRect/>
                      <a:stretch>
                        <a:fillRect/>
                      </a:stretch>
                    </p:blipFill>
                    <p:spPr bwMode="auto">
                      <a:xfrm>
                        <a:off x="5960860" y="2945452"/>
                        <a:ext cx="1854200" cy="110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mc:AlternateContent xmlns:mc="http://schemas.openxmlformats.org/markup-compatibility/2006" xmlns:a14="http://schemas.microsoft.com/office/drawing/2010/main">
        <mc:Choice Requires="a14">
          <p:sp>
            <p:nvSpPr>
              <p:cNvPr id="15" name="Content Placeholder 2"/>
              <p:cNvSpPr txBox="1">
                <a:spLocks/>
              </p:cNvSpPr>
              <p:nvPr/>
            </p:nvSpPr>
            <p:spPr>
              <a:xfrm>
                <a:off x="-2165787" y="2494111"/>
                <a:ext cx="10160051" cy="1016000"/>
              </a:xfrm>
              <a:prstGeom prst="rect">
                <a:avLst/>
              </a:prstGeom>
              <a:noFill/>
            </p:spPr>
            <p:txBody>
              <a:bodyPr vert="horz" lIns="121863" tIns="60932" rIns="121863" bIns="60932">
                <a:noAutofit/>
              </a:bodyPr>
              <a:lstStyle>
                <a:lvl1pPr marL="365589" indent="-25591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499" indent="-228491"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129" indent="-228491"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2460" indent="-228491"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0951" indent="-228491"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599443" indent="-228491"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7934" indent="-228491"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6428" indent="-228491"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4919" indent="-228491"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marL="0" indent="0" algn="ctr">
                  <a:buClr>
                    <a:srgbClr val="2DA2BF"/>
                  </a:buClr>
                  <a:buNone/>
                </a:pPr>
                <a:r>
                  <a:rPr lang="en-US" sz="3200" b="1" dirty="0" smtClean="0">
                    <a:solidFill>
                      <a:srgbClr val="7030A0"/>
                    </a:solidFill>
                    <a:latin typeface="Times New Roman" panose="02020603050405020304" pitchFamily="18" charset="0"/>
                    <a:cs typeface="Times New Roman" panose="02020603050405020304" pitchFamily="18" charset="0"/>
                  </a:rPr>
                  <a:t>Chiều </a:t>
                </a:r>
                <a:r>
                  <a:rPr lang="en-US" sz="3200" b="1" dirty="0" err="1" smtClean="0">
                    <a:solidFill>
                      <a:srgbClr val="7030A0"/>
                    </a:solidFill>
                    <a:latin typeface="Times New Roman" panose="02020603050405020304" pitchFamily="18" charset="0"/>
                    <a:cs typeface="Times New Roman" panose="02020603050405020304" pitchFamily="18" charset="0"/>
                  </a:rPr>
                  <a:t>rộng</a:t>
                </a:r>
                <a:r>
                  <a:rPr lang="en-US" sz="3200" b="1" dirty="0" smtClean="0">
                    <a:solidFill>
                      <a:srgbClr val="7030A0"/>
                    </a:solidFill>
                    <a:latin typeface="Times New Roman" panose="02020603050405020304" pitchFamily="18" charset="0"/>
                    <a:cs typeface="Times New Roman" panose="02020603050405020304" pitchFamily="18" charset="0"/>
                  </a:rPr>
                  <a:t>: </a:t>
                </a:r>
                <a14:m>
                  <m:oMath xmlns:m="http://schemas.openxmlformats.org/officeDocument/2006/math">
                    <m:f>
                      <m:fPr>
                        <m:ctrlPr>
                          <a:rPr lang="en-US" sz="4267" b="1" i="1" smtClean="0">
                            <a:solidFill>
                              <a:schemeClr val="accent2">
                                <a:lumMod val="50000"/>
                              </a:schemeClr>
                            </a:solidFill>
                            <a:latin typeface="Cambria Math" panose="02040503050406030204" pitchFamily="18" charset="0"/>
                            <a:cs typeface="Times New Roman" panose="02020603050405020304" pitchFamily="18" charset="0"/>
                          </a:rPr>
                        </m:ctrlPr>
                      </m:fPr>
                      <m:num>
                        <m:r>
                          <a:rPr lang="en-US" sz="4267" b="1" i="1" smtClean="0">
                            <a:solidFill>
                              <a:schemeClr val="accent2">
                                <a:lumMod val="50000"/>
                              </a:schemeClr>
                            </a:solidFill>
                            <a:latin typeface="Cambria Math" panose="02040503050406030204" pitchFamily="18" charset="0"/>
                            <a:cs typeface="Times New Roman" panose="02020603050405020304" pitchFamily="18" charset="0"/>
                          </a:rPr>
                          <m:t>𝟐</m:t>
                        </m:r>
                      </m:num>
                      <m:den>
                        <m:r>
                          <a:rPr lang="en-US" sz="4267" b="1" i="1">
                            <a:solidFill>
                              <a:schemeClr val="accent2">
                                <a:lumMod val="50000"/>
                              </a:schemeClr>
                            </a:solidFill>
                            <a:latin typeface="Cambria Math"/>
                            <a:cs typeface="Times New Roman" panose="02020603050405020304" pitchFamily="18" charset="0"/>
                          </a:rPr>
                          <m:t> </m:t>
                        </m:r>
                        <m:r>
                          <a:rPr lang="en-US" sz="4267" b="1" i="1" smtClean="0">
                            <a:solidFill>
                              <a:schemeClr val="accent2">
                                <a:lumMod val="50000"/>
                              </a:schemeClr>
                            </a:solidFill>
                            <a:latin typeface="Cambria Math" panose="02040503050406030204" pitchFamily="18" charset="0"/>
                            <a:cs typeface="Times New Roman" panose="02020603050405020304" pitchFamily="18" charset="0"/>
                          </a:rPr>
                          <m:t>𝟑</m:t>
                        </m:r>
                        <m:r>
                          <a:rPr lang="en-US" sz="4267" b="1" i="1">
                            <a:solidFill>
                              <a:schemeClr val="accent2">
                                <a:lumMod val="50000"/>
                              </a:schemeClr>
                            </a:solidFill>
                            <a:latin typeface="Cambria Math" panose="02040503050406030204" pitchFamily="18" charset="0"/>
                            <a:cs typeface="Times New Roman" panose="02020603050405020304" pitchFamily="18" charset="0"/>
                          </a:rPr>
                          <m:t> </m:t>
                        </m:r>
                      </m:den>
                    </m:f>
                  </m:oMath>
                </a14:m>
                <a:r>
                  <a:rPr lang="en-US" sz="3200" b="1" dirty="0">
                    <a:solidFill>
                      <a:srgbClr val="7030A0"/>
                    </a:solidFill>
                    <a:latin typeface="Times New Roman" panose="02020603050405020304" pitchFamily="18" charset="0"/>
                    <a:cs typeface="Times New Roman" panose="02020603050405020304" pitchFamily="18" charset="0"/>
                  </a:rPr>
                  <a:t> m</a:t>
                </a:r>
              </a:p>
            </p:txBody>
          </p:sp>
        </mc:Choice>
        <mc:Fallback xmlns="">
          <p:sp>
            <p:nvSpPr>
              <p:cNvPr id="15" name="Content Placeholder 2"/>
              <p:cNvSpPr txBox="1">
                <a:spLocks noRot="1" noChangeAspect="1" noMove="1" noResize="1" noEditPoints="1" noAdjustHandles="1" noChangeArrowheads="1" noChangeShapeType="1" noTextEdit="1"/>
              </p:cNvSpPr>
              <p:nvPr/>
            </p:nvSpPr>
            <p:spPr>
              <a:xfrm>
                <a:off x="-2165787" y="2494111"/>
                <a:ext cx="10160051" cy="1016000"/>
              </a:xfrm>
              <a:prstGeom prst="rect">
                <a:avLst/>
              </a:prstGeom>
              <a:blipFill>
                <a:blip r:embed="rId9"/>
                <a:stretch>
                  <a:fillRect b="-4790"/>
                </a:stretch>
              </a:blipFill>
            </p:spPr>
            <p:txBody>
              <a:bodyPr/>
              <a:lstStyle/>
              <a:p>
                <a:r>
                  <a:rPr lang="en-US">
                    <a:noFill/>
                  </a:rPr>
                  <a:t> </a:t>
                </a:r>
              </a:p>
            </p:txBody>
          </p:sp>
        </mc:Fallback>
      </mc:AlternateContent>
      <p:sp>
        <p:nvSpPr>
          <p:cNvPr id="19" name="Text Box 58"/>
          <p:cNvSpPr txBox="1">
            <a:spLocks noChangeArrowheads="1"/>
          </p:cNvSpPr>
          <p:nvPr/>
        </p:nvSpPr>
        <p:spPr bwMode="auto">
          <a:xfrm>
            <a:off x="3461843" y="3872040"/>
            <a:ext cx="2235200" cy="461665"/>
          </a:xfrm>
          <a:prstGeom prst="rect">
            <a:avLst/>
          </a:prstGeom>
          <a:noFill/>
          <a:ln w="9525" algn="ctr">
            <a:noFill/>
            <a:miter lim="800000"/>
            <a:headEnd/>
            <a:tailEnd/>
          </a:ln>
          <a:effectLst/>
        </p:spPr>
        <p:txBody>
          <a:bodyPr wrap="square">
            <a:spAutoFit/>
          </a:bodyPr>
          <a:lstStyle/>
          <a:p>
            <a:pPr algn="ctr"/>
            <a:r>
              <a:rPr lang="en-US" sz="2400" b="1" dirty="0" smtClean="0">
                <a:solidFill>
                  <a:srgbClr val="FF0000"/>
                </a:solidFill>
                <a:latin typeface="Times New Roman" pitchFamily="18" charset="0"/>
                <a:cs typeface="Times New Roman" pitchFamily="18" charset="0"/>
              </a:rPr>
              <a:t>2</a:t>
            </a:r>
            <a:endParaRPr lang="en-US" sz="2400" b="1" dirty="0">
              <a:solidFill>
                <a:srgbClr val="FF0000"/>
              </a:solidFill>
              <a:latin typeface="Times New Roman" pitchFamily="18" charset="0"/>
              <a:cs typeface="Times New Roman" pitchFamily="18" charset="0"/>
            </a:endParaRPr>
          </a:p>
        </p:txBody>
      </p:sp>
      <p:sp>
        <p:nvSpPr>
          <p:cNvPr id="24" name="Text Box 58"/>
          <p:cNvSpPr txBox="1">
            <a:spLocks noChangeArrowheads="1"/>
          </p:cNvSpPr>
          <p:nvPr/>
        </p:nvSpPr>
        <p:spPr bwMode="auto">
          <a:xfrm>
            <a:off x="6996529" y="3071855"/>
            <a:ext cx="2235200" cy="630942"/>
          </a:xfrm>
          <a:prstGeom prst="rect">
            <a:avLst/>
          </a:prstGeom>
          <a:noFill/>
          <a:ln w="9525" algn="ctr">
            <a:noFill/>
            <a:miter lim="800000"/>
            <a:headEnd/>
            <a:tailEnd/>
          </a:ln>
          <a:effectLst/>
        </p:spPr>
        <p:txBody>
          <a:bodyPr wrap="square">
            <a:spAutoFit/>
          </a:bodyPr>
          <a:lstStyle/>
          <a:p>
            <a:pPr algn="ctr"/>
            <a:r>
              <a:rPr lang="en-US" sz="3500" b="1" dirty="0" smtClean="0">
                <a:latin typeface="Arial" panose="020B0604020202020204" pitchFamily="34" charset="0"/>
                <a:cs typeface="Arial" panose="020B0604020202020204" pitchFamily="34" charset="0"/>
              </a:rPr>
              <a:t> x 2</a:t>
            </a:r>
            <a:endParaRPr lang="en-US" sz="3500" b="1" dirty="0">
              <a:latin typeface="Arial" panose="020B0604020202020204" pitchFamily="34" charset="0"/>
              <a:cs typeface="Arial" panose="020B0604020202020204" pitchFamily="34" charset="0"/>
            </a:endParaRPr>
          </a:p>
        </p:txBody>
      </p:sp>
      <p:graphicFrame>
        <p:nvGraphicFramePr>
          <p:cNvPr id="14" name="Object 1"/>
          <p:cNvGraphicFramePr>
            <a:graphicFrameLocks noChangeAspect="1"/>
          </p:cNvGraphicFramePr>
          <p:nvPr>
            <p:extLst>
              <p:ext uri="{D42A27DB-BD31-4B8C-83A1-F6EECF244321}">
                <p14:modId xmlns:p14="http://schemas.microsoft.com/office/powerpoint/2010/main" val="3252598846"/>
              </p:ext>
            </p:extLst>
          </p:nvPr>
        </p:nvGraphicFramePr>
        <p:xfrm>
          <a:off x="9265697" y="2855449"/>
          <a:ext cx="910511" cy="1141997"/>
        </p:xfrm>
        <a:graphic>
          <a:graphicData uri="http://schemas.openxmlformats.org/presentationml/2006/ole">
            <mc:AlternateContent xmlns:mc="http://schemas.openxmlformats.org/markup-compatibility/2006">
              <mc:Choice xmlns:v="urn:schemas-microsoft-com:vml" Requires="v">
                <p:oleObj spid="_x0000_s3225" name="Equation" r:id="rId10" imgW="241200" imgH="393480" progId="Equation.3">
                  <p:embed/>
                </p:oleObj>
              </mc:Choice>
              <mc:Fallback>
                <p:oleObj name="Equation" r:id="rId10" imgW="241200" imgH="393480" progId="Equation.3">
                  <p:embed/>
                  <p:pic>
                    <p:nvPicPr>
                      <p:cNvPr id="14" name="Object 1"/>
                      <p:cNvPicPr>
                        <a:picLocks noChangeAspect="1" noChangeArrowheads="1"/>
                      </p:cNvPicPr>
                      <p:nvPr/>
                    </p:nvPicPr>
                    <p:blipFill>
                      <a:blip r:embed="rId11"/>
                      <a:srcRect/>
                      <a:stretch>
                        <a:fillRect/>
                      </a:stretch>
                    </p:blipFill>
                    <p:spPr bwMode="auto">
                      <a:xfrm>
                        <a:off x="9265697" y="2855449"/>
                        <a:ext cx="910511" cy="1141997"/>
                      </a:xfrm>
                      <a:prstGeom prst="rect">
                        <a:avLst/>
                      </a:prstGeom>
                      <a:noFill/>
                      <a:ln>
                        <a:noFill/>
                      </a:ln>
                      <a:effectLst/>
                      <a:extLst/>
                    </p:spPr>
                  </p:pic>
                </p:oleObj>
              </mc:Fallback>
            </mc:AlternateContent>
          </a:graphicData>
        </a:graphic>
      </p:graphicFrame>
      <p:sp>
        <p:nvSpPr>
          <p:cNvPr id="16" name="Text Box 58"/>
          <p:cNvSpPr txBox="1">
            <a:spLocks noChangeArrowheads="1"/>
          </p:cNvSpPr>
          <p:nvPr/>
        </p:nvSpPr>
        <p:spPr bwMode="auto">
          <a:xfrm>
            <a:off x="8394711" y="3047709"/>
            <a:ext cx="1072913" cy="769441"/>
          </a:xfrm>
          <a:prstGeom prst="rect">
            <a:avLst/>
          </a:prstGeom>
          <a:noFill/>
          <a:ln w="9525" algn="ctr">
            <a:noFill/>
            <a:miter lim="800000"/>
            <a:headEnd/>
            <a:tailEnd/>
          </a:ln>
          <a:effectLst/>
        </p:spPr>
        <p:txBody>
          <a:bodyPr wrap="square">
            <a:spAutoFit/>
          </a:bodyPr>
          <a:lstStyle/>
          <a:p>
            <a:pPr algn="ctr"/>
            <a:r>
              <a:rPr lang="en-US" sz="4400" b="1" smtClean="0">
                <a:latin typeface="Arial" panose="020B0604020202020204" pitchFamily="34" charset="0"/>
                <a:cs typeface="Arial" panose="020B0604020202020204" pitchFamily="34" charset="0"/>
              </a:rPr>
              <a:t>=</a:t>
            </a:r>
            <a:endParaRPr lang="en-US" sz="4400" b="1" dirty="0">
              <a:latin typeface="Arial" panose="020B0604020202020204" pitchFamily="34" charset="0"/>
              <a:cs typeface="Arial" panose="020B0604020202020204" pitchFamily="34" charset="0"/>
            </a:endParaRPr>
          </a:p>
        </p:txBody>
      </p:sp>
      <p:sp>
        <p:nvSpPr>
          <p:cNvPr id="17" name="Text Box 57"/>
          <p:cNvSpPr txBox="1">
            <a:spLocks noChangeArrowheads="1"/>
          </p:cNvSpPr>
          <p:nvPr/>
        </p:nvSpPr>
        <p:spPr bwMode="auto">
          <a:xfrm>
            <a:off x="4051072" y="4403246"/>
            <a:ext cx="6807200" cy="584775"/>
          </a:xfrm>
          <a:prstGeom prst="rect">
            <a:avLst/>
          </a:prstGeom>
          <a:noFill/>
          <a:ln w="9525" algn="ctr">
            <a:noFill/>
            <a:miter lim="800000"/>
            <a:headEnd/>
            <a:tailEnd/>
          </a:ln>
          <a:effectLst/>
        </p:spPr>
        <p:txBody>
          <a:bodyPr>
            <a:spAutoFit/>
          </a:bodyPr>
          <a:lstStyle/>
          <a:p>
            <a:pPr algn="ctr">
              <a:spcBef>
                <a:spcPct val="50000"/>
              </a:spcBef>
            </a:pPr>
            <a:r>
              <a:rPr lang="en-US" sz="3200" b="1" dirty="0" err="1">
                <a:solidFill>
                  <a:schemeClr val="accent2">
                    <a:lumMod val="10000"/>
                  </a:schemeClr>
                </a:solidFill>
                <a:latin typeface="Arial" panose="020B0604020202020204" pitchFamily="34" charset="0"/>
                <a:cs typeface="Arial" panose="020B0604020202020204" pitchFamily="34" charset="0"/>
              </a:rPr>
              <a:t>Đáp</a:t>
            </a:r>
            <a:r>
              <a:rPr lang="en-US" sz="3200" b="1" dirty="0">
                <a:solidFill>
                  <a:schemeClr val="accent2">
                    <a:lumMod val="10000"/>
                  </a:schemeClr>
                </a:solidFill>
                <a:latin typeface="Arial" panose="020B0604020202020204" pitchFamily="34" charset="0"/>
                <a:cs typeface="Arial" panose="020B0604020202020204" pitchFamily="34" charset="0"/>
              </a:rPr>
              <a:t> </a:t>
            </a:r>
            <a:r>
              <a:rPr lang="en-US" sz="3200" b="1" dirty="0" err="1">
                <a:solidFill>
                  <a:schemeClr val="accent2">
                    <a:lumMod val="10000"/>
                  </a:schemeClr>
                </a:solidFill>
                <a:latin typeface="Arial" panose="020B0604020202020204" pitchFamily="34" charset="0"/>
                <a:cs typeface="Arial" panose="020B0604020202020204" pitchFamily="34" charset="0"/>
              </a:rPr>
              <a:t>số</a:t>
            </a:r>
            <a:r>
              <a:rPr lang="en-US" sz="3200" b="1" dirty="0" smtClean="0">
                <a:solidFill>
                  <a:schemeClr val="accent2">
                    <a:lumMod val="10000"/>
                  </a:schemeClr>
                </a:solidFill>
                <a:latin typeface="Arial" panose="020B0604020202020204" pitchFamily="34" charset="0"/>
                <a:cs typeface="Arial" panose="020B0604020202020204" pitchFamily="34" charset="0"/>
              </a:rPr>
              <a:t>:</a:t>
            </a:r>
            <a:endParaRPr lang="en-US" sz="3200" b="1" dirty="0">
              <a:solidFill>
                <a:schemeClr val="accent2">
                  <a:lumMod val="10000"/>
                </a:schemeClr>
              </a:solidFill>
              <a:latin typeface="Arial" panose="020B0604020202020204" pitchFamily="34" charset="0"/>
              <a:cs typeface="Arial" panose="020B0604020202020204" pitchFamily="34" charset="0"/>
            </a:endParaRPr>
          </a:p>
        </p:txBody>
      </p:sp>
      <p:sp>
        <p:nvSpPr>
          <p:cNvPr id="20" name="Text Box 58"/>
          <p:cNvSpPr txBox="1">
            <a:spLocks noChangeArrowheads="1"/>
          </p:cNvSpPr>
          <p:nvPr/>
        </p:nvSpPr>
        <p:spPr bwMode="auto">
          <a:xfrm>
            <a:off x="8422078" y="4358255"/>
            <a:ext cx="2235200" cy="584775"/>
          </a:xfrm>
          <a:prstGeom prst="rect">
            <a:avLst/>
          </a:prstGeom>
          <a:noFill/>
          <a:ln w="9525" algn="ctr">
            <a:noFill/>
            <a:miter lim="800000"/>
            <a:headEnd/>
            <a:tailEnd/>
          </a:ln>
          <a:effectLst/>
        </p:spPr>
        <p:txBody>
          <a:bodyPr wrap="square">
            <a:spAutoFit/>
          </a:bodyPr>
          <a:lstStyle/>
          <a:p>
            <a:pPr algn="ctr"/>
            <a:r>
              <a:rPr lang="en-US" sz="3200" b="1" dirty="0" smtClean="0">
                <a:solidFill>
                  <a:schemeClr val="accent2">
                    <a:lumMod val="10000"/>
                  </a:schemeClr>
                </a:solidFill>
                <a:latin typeface="Arial" panose="020B0604020202020204" pitchFamily="34" charset="0"/>
                <a:cs typeface="Arial" panose="020B0604020202020204" pitchFamily="34" charset="0"/>
              </a:rPr>
              <a:t>(m)</a:t>
            </a:r>
            <a:endParaRPr lang="en-US" sz="3200" b="1" dirty="0">
              <a:solidFill>
                <a:schemeClr val="accent2">
                  <a:lumMod val="10000"/>
                </a:schemeClr>
              </a:solidFill>
              <a:latin typeface="Arial" panose="020B0604020202020204" pitchFamily="34" charset="0"/>
              <a:cs typeface="Arial" panose="020B0604020202020204" pitchFamily="34" charset="0"/>
            </a:endParaRPr>
          </a:p>
        </p:txBody>
      </p:sp>
      <p:sp>
        <p:nvSpPr>
          <p:cNvPr id="22" name="Text Box 58"/>
          <p:cNvSpPr txBox="1">
            <a:spLocks noChangeArrowheads="1"/>
          </p:cNvSpPr>
          <p:nvPr/>
        </p:nvSpPr>
        <p:spPr bwMode="auto">
          <a:xfrm>
            <a:off x="9484609" y="3121370"/>
            <a:ext cx="2235200" cy="584775"/>
          </a:xfrm>
          <a:prstGeom prst="rect">
            <a:avLst/>
          </a:prstGeom>
          <a:noFill/>
          <a:ln w="9525" algn="ctr">
            <a:noFill/>
            <a:miter lim="800000"/>
            <a:headEnd/>
            <a:tailEnd/>
          </a:ln>
          <a:effectLst/>
        </p:spPr>
        <p:txBody>
          <a:bodyPr wrap="square">
            <a:spAutoFit/>
          </a:bodyPr>
          <a:lstStyle/>
          <a:p>
            <a:pPr algn="ctr"/>
            <a:r>
              <a:rPr lang="en-US" sz="3200" b="1" dirty="0" smtClean="0">
                <a:solidFill>
                  <a:schemeClr val="accent2">
                    <a:lumMod val="10000"/>
                  </a:schemeClr>
                </a:solidFill>
                <a:latin typeface="Arial" panose="020B0604020202020204" pitchFamily="34" charset="0"/>
                <a:cs typeface="Arial" panose="020B0604020202020204" pitchFamily="34" charset="0"/>
              </a:rPr>
              <a:t>(m)</a:t>
            </a:r>
            <a:endParaRPr lang="en-US" sz="3200" b="1" dirty="0">
              <a:solidFill>
                <a:schemeClr val="accent2">
                  <a:lumMod val="10000"/>
                </a:schemeClr>
              </a:solidFill>
              <a:latin typeface="Arial" panose="020B0604020202020204" pitchFamily="34" charset="0"/>
              <a:cs typeface="Arial" panose="020B0604020202020204" pitchFamily="34" charset="0"/>
            </a:endParaRPr>
          </a:p>
        </p:txBody>
      </p:sp>
      <p:graphicFrame>
        <p:nvGraphicFramePr>
          <p:cNvPr id="23" name="Object 1"/>
          <p:cNvGraphicFramePr>
            <a:graphicFrameLocks noChangeAspect="1"/>
          </p:cNvGraphicFramePr>
          <p:nvPr>
            <p:extLst>
              <p:ext uri="{D42A27DB-BD31-4B8C-83A1-F6EECF244321}">
                <p14:modId xmlns:p14="http://schemas.microsoft.com/office/powerpoint/2010/main" val="2441000994"/>
              </p:ext>
            </p:extLst>
          </p:nvPr>
        </p:nvGraphicFramePr>
        <p:xfrm>
          <a:off x="8287566" y="4116281"/>
          <a:ext cx="910511" cy="1141997"/>
        </p:xfrm>
        <a:graphic>
          <a:graphicData uri="http://schemas.openxmlformats.org/presentationml/2006/ole">
            <mc:AlternateContent xmlns:mc="http://schemas.openxmlformats.org/markup-compatibility/2006">
              <mc:Choice xmlns:v="urn:schemas-microsoft-com:vml" Requires="v">
                <p:oleObj spid="_x0000_s3226" name="Equation" r:id="rId12" imgW="241200" imgH="393480" progId="Equation.3">
                  <p:embed/>
                </p:oleObj>
              </mc:Choice>
              <mc:Fallback>
                <p:oleObj name="Equation" r:id="rId12" imgW="241200" imgH="393480" progId="Equation.3">
                  <p:embed/>
                  <p:pic>
                    <p:nvPicPr>
                      <p:cNvPr id="14" name="Object 1"/>
                      <p:cNvPicPr>
                        <a:picLocks noChangeAspect="1" noChangeArrowheads="1"/>
                      </p:cNvPicPr>
                      <p:nvPr/>
                    </p:nvPicPr>
                    <p:blipFill>
                      <a:blip r:embed="rId11"/>
                      <a:srcRect/>
                      <a:stretch>
                        <a:fillRect/>
                      </a:stretch>
                    </p:blipFill>
                    <p:spPr bwMode="auto">
                      <a:xfrm>
                        <a:off x="8287566" y="4116281"/>
                        <a:ext cx="910511" cy="1141997"/>
                      </a:xfrm>
                      <a:prstGeom prst="rect">
                        <a:avLst/>
                      </a:prstGeom>
                      <a:noFill/>
                      <a:ln>
                        <a:noFill/>
                      </a:ln>
                      <a:effectLst/>
                      <a:extLst/>
                    </p:spPr>
                  </p:pic>
                </p:oleObj>
              </mc:Fallback>
            </mc:AlternateContent>
          </a:graphicData>
        </a:graphic>
      </p:graphicFrame>
    </p:spTree>
    <p:extLst>
      <p:ext uri="{BB962C8B-B14F-4D97-AF65-F5344CB8AC3E}">
        <p14:creationId xmlns:p14="http://schemas.microsoft.com/office/powerpoint/2010/main" val="74330481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par>
                                <p:cTn id="8" presetID="14" presetClass="entr" presetSubtype="1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randombar(horizont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linds(horizontal)">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blinds(horizontal)">
                                      <p:cBhvr>
                                        <p:cTn id="20" dur="500"/>
                                        <p:tgtEl>
                                          <p:spTgt spid="23"/>
                                        </p:tgtEl>
                                      </p:cBhvr>
                                    </p:animEffect>
                                  </p:childTnLst>
                                </p:cTn>
                              </p:par>
                              <p:par>
                                <p:cTn id="21" presetID="14" presetClass="entr" presetSubtype="10" fill="hold" nodeType="withEffect">
                                  <p:stCondLst>
                                    <p:cond delay="0"/>
                                  </p:stCondLst>
                                  <p:childTnLst>
                                    <p:set>
                                      <p:cBhvr>
                                        <p:cTn id="22" dur="1" fill="hold">
                                          <p:stCondLst>
                                            <p:cond delay="0"/>
                                          </p:stCondLst>
                                        </p:cTn>
                                        <p:tgtEl>
                                          <p:spTgt spid="20">
                                            <p:txEl>
                                              <p:pRg st="0" end="0"/>
                                            </p:txEl>
                                          </p:spTgt>
                                        </p:tgtEl>
                                        <p:attrNameLst>
                                          <p:attrName>style.visibility</p:attrName>
                                        </p:attrNameLst>
                                      </p:cBhvr>
                                      <p:to>
                                        <p:strVal val="visible"/>
                                      </p:to>
                                    </p:set>
                                    <p:animEffect transition="in" filter="randombar(horizontal)">
                                      <p:cBhvr>
                                        <p:cTn id="23"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2303859" y="2755854"/>
            <a:ext cx="8735041" cy="1144711"/>
          </a:xfrm>
          <a:prstGeom prst="roundRect">
            <a:avLst/>
          </a:prstGeom>
          <a:solidFill>
            <a:schemeClr val="accent5">
              <a:lumMod val="20000"/>
              <a:lumOff val="80000"/>
              <a:alpha val="7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n>
                <a:solidFill>
                  <a:sysClr val="windowText" lastClr="000000"/>
                </a:solidFill>
              </a:ln>
            </a:endParaRPr>
          </a:p>
        </p:txBody>
      </p:sp>
      <p:sp>
        <p:nvSpPr>
          <p:cNvPr id="11" name="Rounded Rectangle 10"/>
          <p:cNvSpPr/>
          <p:nvPr/>
        </p:nvSpPr>
        <p:spPr>
          <a:xfrm>
            <a:off x="1297623" y="3965612"/>
            <a:ext cx="2183708" cy="1144711"/>
          </a:xfrm>
          <a:prstGeom prst="roundRect">
            <a:avLst/>
          </a:prstGeom>
          <a:solidFill>
            <a:schemeClr val="accent5">
              <a:lumMod val="20000"/>
              <a:lumOff val="80000"/>
              <a:alpha val="7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n>
                <a:solidFill>
                  <a:sysClr val="windowText" lastClr="000000"/>
                </a:solidFill>
              </a:ln>
            </a:endParaRPr>
          </a:p>
        </p:txBody>
      </p:sp>
      <p:sp>
        <p:nvSpPr>
          <p:cNvPr id="5" name="Rounded Rectangle 4"/>
          <p:cNvSpPr/>
          <p:nvPr/>
        </p:nvSpPr>
        <p:spPr>
          <a:xfrm>
            <a:off x="4485043" y="1280674"/>
            <a:ext cx="6785211" cy="1466987"/>
          </a:xfrm>
          <a:prstGeom prst="roundRect">
            <a:avLst/>
          </a:prstGeom>
          <a:solidFill>
            <a:schemeClr val="accent4">
              <a:lumMod val="20000"/>
              <a:lumOff val="80000"/>
              <a:alpha val="7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n>
                <a:solidFill>
                  <a:sysClr val="windowText" lastClr="000000"/>
                </a:solidFill>
              </a:ln>
            </a:endParaRPr>
          </a:p>
        </p:txBody>
      </p:sp>
      <p:sp>
        <p:nvSpPr>
          <p:cNvPr id="9" name="TextBox 8"/>
          <p:cNvSpPr txBox="1"/>
          <p:nvPr/>
        </p:nvSpPr>
        <p:spPr>
          <a:xfrm>
            <a:off x="1341690" y="1237042"/>
            <a:ext cx="11490950" cy="3816429"/>
          </a:xfrm>
          <a:prstGeom prst="rect">
            <a:avLst/>
          </a:prstGeom>
          <a:noFill/>
        </p:spPr>
        <p:txBody>
          <a:bodyPr wrap="square" lIns="0" tIns="0" rIns="0" bIns="0" rtlCol="0">
            <a:spAutoFit/>
          </a:bodyPr>
          <a:lstStyle/>
          <a:p>
            <a:pPr algn="just">
              <a:lnSpc>
                <a:spcPct val="200000"/>
              </a:lnSpc>
            </a:pPr>
            <a:r>
              <a:rPr lang="en-US" sz="4400" b="1" u="sng" dirty="0" err="1">
                <a:solidFill>
                  <a:srgbClr val="FF0000"/>
                </a:solidFill>
                <a:latin typeface="Arial" panose="020B0604020202020204" pitchFamily="34" charset="0"/>
                <a:cs typeface="Arial" panose="020B0604020202020204" pitchFamily="34" charset="0"/>
              </a:rPr>
              <a:t>Bài</a:t>
            </a:r>
            <a:r>
              <a:rPr lang="en-US" sz="4400" b="1" u="sng" dirty="0">
                <a:solidFill>
                  <a:srgbClr val="FF0000"/>
                </a:solidFill>
                <a:latin typeface="Arial" panose="020B0604020202020204" pitchFamily="34" charset="0"/>
                <a:cs typeface="Arial" panose="020B0604020202020204" pitchFamily="34" charset="0"/>
              </a:rPr>
              <a:t> </a:t>
            </a:r>
            <a:r>
              <a:rPr lang="en-US" sz="4400" b="1" u="sng" dirty="0" smtClean="0">
                <a:solidFill>
                  <a:srgbClr val="FF0000"/>
                </a:solidFill>
                <a:latin typeface="Arial" panose="020B0604020202020204" pitchFamily="34" charset="0"/>
                <a:cs typeface="Arial" panose="020B0604020202020204" pitchFamily="34" charset="0"/>
              </a:rPr>
              <a:t>3:</a:t>
            </a:r>
            <a:r>
              <a:rPr lang="en-US" sz="4000" b="1" dirty="0" smtClean="0">
                <a:solidFill>
                  <a:schemeClr val="accent4">
                    <a:lumMod val="75000"/>
                  </a:schemeClr>
                </a:solidFill>
              </a:rPr>
              <a:t> </a:t>
            </a:r>
            <a:r>
              <a:rPr lang="en-US" sz="4000" b="1" dirty="0" smtClean="0">
                <a:solidFill>
                  <a:srgbClr val="002060"/>
                </a:solidFill>
                <a:latin typeface="UTM Avo" panose="02040603050506020204" pitchFamily="18" charset="0"/>
              </a:rPr>
              <a:t>May </a:t>
            </a:r>
            <a:r>
              <a:rPr lang="en-US" sz="4000" b="1" dirty="0" err="1" smtClean="0">
                <a:solidFill>
                  <a:srgbClr val="002060"/>
                </a:solidFill>
                <a:latin typeface="UTM Avo" panose="02040603050506020204" pitchFamily="18" charset="0"/>
              </a:rPr>
              <a:t>một</a:t>
            </a:r>
            <a:r>
              <a:rPr lang="en-US" sz="4000" b="1" dirty="0" smtClean="0">
                <a:solidFill>
                  <a:srgbClr val="002060"/>
                </a:solidFill>
                <a:latin typeface="UTM Avo" panose="02040603050506020204" pitchFamily="18" charset="0"/>
              </a:rPr>
              <a:t> </a:t>
            </a:r>
            <a:r>
              <a:rPr lang="en-US" sz="4000" b="1" dirty="0" err="1" smtClean="0">
                <a:solidFill>
                  <a:srgbClr val="002060"/>
                </a:solidFill>
                <a:latin typeface="UTM Avo" panose="02040603050506020204" pitchFamily="18" charset="0"/>
              </a:rPr>
              <a:t>chiếc</a:t>
            </a:r>
            <a:r>
              <a:rPr lang="en-US" sz="4000" b="1" dirty="0" smtClean="0">
                <a:solidFill>
                  <a:srgbClr val="002060"/>
                </a:solidFill>
                <a:latin typeface="UTM Avo" panose="02040603050506020204" pitchFamily="18" charset="0"/>
              </a:rPr>
              <a:t> </a:t>
            </a:r>
            <a:r>
              <a:rPr lang="en-US" sz="4000" b="1" dirty="0" err="1" smtClean="0">
                <a:solidFill>
                  <a:srgbClr val="002060"/>
                </a:solidFill>
                <a:latin typeface="UTM Avo" panose="02040603050506020204" pitchFamily="18" charset="0"/>
              </a:rPr>
              <a:t>túi</a:t>
            </a:r>
            <a:r>
              <a:rPr lang="en-US" sz="4000" b="1" dirty="0" smtClean="0">
                <a:solidFill>
                  <a:srgbClr val="002060"/>
                </a:solidFill>
                <a:latin typeface="UTM Avo" panose="02040603050506020204" pitchFamily="18" charset="0"/>
              </a:rPr>
              <a:t> </a:t>
            </a:r>
            <a:r>
              <a:rPr lang="en-US" sz="4000" b="1" dirty="0" err="1" smtClean="0">
                <a:solidFill>
                  <a:srgbClr val="002060"/>
                </a:solidFill>
                <a:latin typeface="UTM Avo" panose="02040603050506020204" pitchFamily="18" charset="0"/>
              </a:rPr>
              <a:t>hết</a:t>
            </a:r>
            <a:r>
              <a:rPr lang="en-US" sz="4000" b="1" dirty="0" smtClean="0">
                <a:solidFill>
                  <a:srgbClr val="002060"/>
                </a:solidFill>
                <a:latin typeface="UTM Avo" panose="02040603050506020204" pitchFamily="18" charset="0"/>
              </a:rPr>
              <a:t>     m </a:t>
            </a:r>
            <a:r>
              <a:rPr lang="en-US" sz="4000" b="1" dirty="0" err="1" smtClean="0">
                <a:solidFill>
                  <a:srgbClr val="002060"/>
                </a:solidFill>
                <a:latin typeface="UTM Avo" panose="02040603050506020204" pitchFamily="18" charset="0"/>
              </a:rPr>
              <a:t>vải</a:t>
            </a:r>
            <a:r>
              <a:rPr lang="en-US" sz="4000" b="1" dirty="0" smtClean="0">
                <a:solidFill>
                  <a:srgbClr val="002060"/>
                </a:solidFill>
                <a:latin typeface="UTM Avo" panose="02040603050506020204" pitchFamily="18" charset="0"/>
              </a:rPr>
              <a:t>.</a:t>
            </a:r>
          </a:p>
          <a:p>
            <a:pPr algn="just">
              <a:lnSpc>
                <a:spcPct val="200000"/>
              </a:lnSpc>
            </a:pPr>
            <a:r>
              <a:rPr lang="en-US" sz="4000" b="1" dirty="0" err="1" smtClean="0">
                <a:solidFill>
                  <a:srgbClr val="002060"/>
                </a:solidFill>
                <a:latin typeface="UTM Avo" panose="02040603050506020204" pitchFamily="18" charset="0"/>
              </a:rPr>
              <a:t>Hỏi</a:t>
            </a:r>
            <a:r>
              <a:rPr lang="en-US" sz="4000" b="1" dirty="0" smtClean="0">
                <a:solidFill>
                  <a:srgbClr val="002060"/>
                </a:solidFill>
                <a:latin typeface="UTM Avo" panose="02040603050506020204" pitchFamily="18" charset="0"/>
              </a:rPr>
              <a:t> may 3 </a:t>
            </a:r>
            <a:r>
              <a:rPr lang="en-US" sz="4000" b="1" dirty="0" err="1" smtClean="0">
                <a:solidFill>
                  <a:srgbClr val="002060"/>
                </a:solidFill>
                <a:latin typeface="UTM Avo" panose="02040603050506020204" pitchFamily="18" charset="0"/>
              </a:rPr>
              <a:t>chiếc</a:t>
            </a:r>
            <a:r>
              <a:rPr lang="en-US" sz="4000" b="1" dirty="0" smtClean="0">
                <a:solidFill>
                  <a:srgbClr val="002060"/>
                </a:solidFill>
                <a:latin typeface="UTM Avo" panose="02040603050506020204" pitchFamily="18" charset="0"/>
              </a:rPr>
              <a:t> </a:t>
            </a:r>
            <a:r>
              <a:rPr lang="en-US" sz="4000" b="1" dirty="0" err="1" smtClean="0">
                <a:solidFill>
                  <a:srgbClr val="002060"/>
                </a:solidFill>
                <a:latin typeface="UTM Avo" panose="02040603050506020204" pitchFamily="18" charset="0"/>
              </a:rPr>
              <a:t>túi</a:t>
            </a:r>
            <a:r>
              <a:rPr lang="en-US" sz="4000" b="1" dirty="0" smtClean="0">
                <a:solidFill>
                  <a:srgbClr val="002060"/>
                </a:solidFill>
                <a:latin typeface="UTM Avo" panose="02040603050506020204" pitchFamily="18" charset="0"/>
              </a:rPr>
              <a:t> </a:t>
            </a:r>
            <a:r>
              <a:rPr lang="en-US" sz="4000" b="1" dirty="0" err="1" smtClean="0">
                <a:solidFill>
                  <a:srgbClr val="002060"/>
                </a:solidFill>
                <a:latin typeface="UTM Avo" panose="02040603050506020204" pitchFamily="18" charset="0"/>
              </a:rPr>
              <a:t>như</a:t>
            </a:r>
            <a:r>
              <a:rPr lang="en-US" sz="4000" b="1" dirty="0" smtClean="0">
                <a:solidFill>
                  <a:srgbClr val="002060"/>
                </a:solidFill>
                <a:latin typeface="UTM Avo" panose="02040603050506020204" pitchFamily="18" charset="0"/>
              </a:rPr>
              <a:t> </a:t>
            </a:r>
            <a:r>
              <a:rPr lang="en-US" sz="4000" b="1" dirty="0" err="1" smtClean="0">
                <a:solidFill>
                  <a:srgbClr val="002060"/>
                </a:solidFill>
                <a:latin typeface="UTM Avo" panose="02040603050506020204" pitchFamily="18" charset="0"/>
              </a:rPr>
              <a:t>vậy</a:t>
            </a:r>
            <a:r>
              <a:rPr lang="en-US" sz="4000" b="1" dirty="0" smtClean="0">
                <a:solidFill>
                  <a:srgbClr val="002060"/>
                </a:solidFill>
                <a:latin typeface="UTM Avo" panose="02040603050506020204" pitchFamily="18" charset="0"/>
              </a:rPr>
              <a:t> </a:t>
            </a:r>
            <a:r>
              <a:rPr lang="en-US" sz="4000" b="1" dirty="0" err="1" smtClean="0">
                <a:solidFill>
                  <a:srgbClr val="002060"/>
                </a:solidFill>
                <a:latin typeface="UTM Avo" panose="02040603050506020204" pitchFamily="18" charset="0"/>
              </a:rPr>
              <a:t>hết</a:t>
            </a:r>
            <a:r>
              <a:rPr lang="en-US" sz="4000" b="1" dirty="0" smtClean="0">
                <a:solidFill>
                  <a:srgbClr val="002060"/>
                </a:solidFill>
                <a:latin typeface="UTM Avo" panose="02040603050506020204" pitchFamily="18" charset="0"/>
              </a:rPr>
              <a:t> </a:t>
            </a:r>
            <a:r>
              <a:rPr lang="en-US" sz="4000" b="1" dirty="0" err="1" smtClean="0">
                <a:solidFill>
                  <a:srgbClr val="002060"/>
                </a:solidFill>
                <a:latin typeface="UTM Avo" panose="02040603050506020204" pitchFamily="18" charset="0"/>
              </a:rPr>
              <a:t>mấy</a:t>
            </a:r>
            <a:endParaRPr lang="en-US" sz="4000" b="1" dirty="0" smtClean="0">
              <a:solidFill>
                <a:srgbClr val="002060"/>
              </a:solidFill>
              <a:latin typeface="UTM Avo" panose="02040603050506020204" pitchFamily="18" charset="0"/>
            </a:endParaRPr>
          </a:p>
          <a:p>
            <a:pPr algn="just">
              <a:lnSpc>
                <a:spcPct val="200000"/>
              </a:lnSpc>
            </a:pPr>
            <a:r>
              <a:rPr lang="en-US" sz="4000" b="1" dirty="0" err="1">
                <a:solidFill>
                  <a:srgbClr val="002060"/>
                </a:solidFill>
                <a:latin typeface="UTM Avo" panose="02040603050506020204" pitchFamily="18" charset="0"/>
              </a:rPr>
              <a:t>m</a:t>
            </a:r>
            <a:r>
              <a:rPr lang="en-US" sz="4000" b="1" dirty="0" err="1" smtClean="0">
                <a:solidFill>
                  <a:srgbClr val="002060"/>
                </a:solidFill>
                <a:latin typeface="UTM Avo" panose="02040603050506020204" pitchFamily="18" charset="0"/>
              </a:rPr>
              <a:t>ét</a:t>
            </a:r>
            <a:r>
              <a:rPr lang="en-US" sz="4000" b="1" dirty="0" smtClean="0">
                <a:solidFill>
                  <a:srgbClr val="002060"/>
                </a:solidFill>
                <a:latin typeface="UTM Avo" panose="02040603050506020204" pitchFamily="18" charset="0"/>
              </a:rPr>
              <a:t> </a:t>
            </a:r>
            <a:r>
              <a:rPr lang="en-US" sz="4000" b="1" dirty="0" err="1" smtClean="0">
                <a:solidFill>
                  <a:srgbClr val="002060"/>
                </a:solidFill>
                <a:latin typeface="UTM Avo" panose="02040603050506020204" pitchFamily="18" charset="0"/>
              </a:rPr>
              <a:t>vải</a:t>
            </a:r>
            <a:r>
              <a:rPr lang="en-US" sz="4000" b="1" dirty="0" smtClean="0">
                <a:solidFill>
                  <a:srgbClr val="002060"/>
                </a:solidFill>
                <a:latin typeface="UTM Avo" panose="02040603050506020204" pitchFamily="18" charset="0"/>
              </a:rPr>
              <a:t>?</a:t>
            </a:r>
          </a:p>
        </p:txBody>
      </p:sp>
      <p:pic>
        <p:nvPicPr>
          <p:cNvPr id="6" name="图片 5">
            <a:extLst>
              <a:ext uri="{FF2B5EF4-FFF2-40B4-BE49-F238E27FC236}">
                <a16:creationId xmlns:a16="http://schemas.microsoft.com/office/drawing/2014/main" id="{706E8C4F-ACAF-4A27-B446-3CBD407C759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8480" y="341085"/>
            <a:ext cx="1061390" cy="1041401"/>
          </a:xfrm>
          <a:prstGeom prst="rect">
            <a:avLst/>
          </a:prstGeom>
        </p:spPr>
      </p:pic>
      <p:pic>
        <p:nvPicPr>
          <p:cNvPr id="12" name="图片 9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16" name="图片 4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mc:AlternateContent xmlns:mc="http://schemas.openxmlformats.org/markup-compatibility/2006" xmlns:a14="http://schemas.microsoft.com/office/drawing/2010/main">
        <mc:Choice Requires="a14">
          <p:sp>
            <p:nvSpPr>
              <p:cNvPr id="18" name="TextBox 17"/>
              <p:cNvSpPr txBox="1"/>
              <p:nvPr/>
            </p:nvSpPr>
            <p:spPr>
              <a:xfrm>
                <a:off x="9007589" y="1243786"/>
                <a:ext cx="512961" cy="154721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5333" b="1" i="1">
                              <a:solidFill>
                                <a:srgbClr val="002060"/>
                              </a:solidFill>
                              <a:latin typeface="Cambria Math" panose="02040503050406030204" pitchFamily="18" charset="0"/>
                            </a:rPr>
                          </m:ctrlPr>
                        </m:fPr>
                        <m:num>
                          <m:r>
                            <m:rPr>
                              <m:nor/>
                            </m:rPr>
                            <a:rPr lang="en-US" sz="5333" b="1" i="0" smtClean="0">
                              <a:solidFill>
                                <a:srgbClr val="002060"/>
                              </a:solidFill>
                              <a:latin typeface="Times New Roman" panose="02020603050405020304" pitchFamily="18" charset="0"/>
                              <a:cs typeface="Times New Roman" panose="02020603050405020304" pitchFamily="18" charset="0"/>
                            </a:rPr>
                            <m:t>2</m:t>
                          </m:r>
                        </m:num>
                        <m:den>
                          <m:r>
                            <m:rPr>
                              <m:nor/>
                            </m:rPr>
                            <a:rPr lang="en-US" sz="5333" b="1" i="0" smtClean="0">
                              <a:solidFill>
                                <a:srgbClr val="002060"/>
                              </a:solidFill>
                              <a:latin typeface="Times New Roman" panose="02020603050405020304" pitchFamily="18" charset="0"/>
                              <a:cs typeface="Times New Roman" panose="02020603050405020304" pitchFamily="18" charset="0"/>
                            </a:rPr>
                            <m:t>3</m:t>
                          </m:r>
                        </m:den>
                      </m:f>
                    </m:oMath>
                  </m:oMathPara>
                </a14:m>
                <a:endParaRPr lang="en-US" sz="5867" b="1" dirty="0">
                  <a:solidFill>
                    <a:srgbClr val="002060"/>
                  </a:solidFill>
                  <a:latin typeface="Times New Roman" panose="02020603050405020304" pitchFamily="18" charset="0"/>
                  <a:cs typeface="Times New Roman" panose="02020603050405020304" pitchFamily="18" charset="0"/>
                </a:endParaRPr>
              </a:p>
            </p:txBody>
          </p:sp>
        </mc:Choice>
        <mc:Fallback xmlns="">
          <p:sp>
            <p:nvSpPr>
              <p:cNvPr id="18" name="TextBox 17"/>
              <p:cNvSpPr txBox="1">
                <a:spLocks noRot="1" noChangeAspect="1" noMove="1" noResize="1" noEditPoints="1" noAdjustHandles="1" noChangeArrowheads="1" noChangeShapeType="1" noTextEdit="1"/>
              </p:cNvSpPr>
              <p:nvPr/>
            </p:nvSpPr>
            <p:spPr>
              <a:xfrm>
                <a:off x="9007589" y="1243786"/>
                <a:ext cx="512961" cy="1547218"/>
              </a:xfrm>
              <a:prstGeom prst="rect">
                <a:avLst/>
              </a:prstGeom>
              <a:blipFill>
                <a:blip r:embed="rId7"/>
                <a:stretch>
                  <a:fillRect/>
                </a:stretch>
              </a:blipFill>
            </p:spPr>
            <p:txBody>
              <a:bodyPr/>
              <a:lstStyle/>
              <a:p>
                <a:r>
                  <a:rPr lang="en-US">
                    <a:noFill/>
                  </a:rPr>
                  <a:t> </a:t>
                </a:r>
              </a:p>
            </p:txBody>
          </p:sp>
        </mc:Fallback>
      </mc:AlternateContent>
      <p:pic>
        <p:nvPicPr>
          <p:cNvPr id="5122" name="Picture 2" descr="Cô Nương Dũng Cảm Smurf Vụng Về Smurf Xì Trum Thợ May - xì trum png tải về  - Miễn phí trong suốt điểm png Tải về."/>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 b="94222" l="10000" r="99000">
                        <a14:foregroundMark x1="37111" y1="21889" x2="50000" y2="18444"/>
                        <a14:foregroundMark x1="43889" y1="16222" x2="36222" y2="21778"/>
                        <a14:foregroundMark x1="37889" y1="16000" x2="48556" y2="12222"/>
                        <a14:foregroundMark x1="46111" y1="12000" x2="38444" y2="16889"/>
                        <a14:foregroundMark x1="46889" y1="28444" x2="56000" y2="27333"/>
                        <a14:foregroundMark x1="45889" y1="60444" x2="31889" y2="77444"/>
                        <a14:foregroundMark x1="41444" y1="69333" x2="50000" y2="81000"/>
                        <a14:foregroundMark x1="37000" y1="79444" x2="40778" y2="85556"/>
                        <a14:foregroundMark x1="54111" y1="80667" x2="57333" y2="86556"/>
                        <a14:foregroundMark x1="46667" y1="64333" x2="52444" y2="61444"/>
                        <a14:foregroundMark x1="40111" y1="59333" x2="38000" y2="62556"/>
                        <a14:foregroundMark x1="73444" y1="40333" x2="71556" y2="45778"/>
                        <a14:foregroundMark x1="73333" y1="39778" x2="73889" y2="36667"/>
                        <a14:foregroundMark x1="29111" y1="17333" x2="26111" y2="21444"/>
                        <a14:foregroundMark x1="28667" y1="18333" x2="33667" y2="12667"/>
                        <a14:foregroundMark x1="50000" y1="10333" x2="55667" y2="13000"/>
                        <a14:foregroundMark x1="51222" y1="9333" x2="56444" y2="10444"/>
                        <a14:foregroundMark x1="33667" y1="79000" x2="34333" y2="8500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513230" y="3782306"/>
            <a:ext cx="4014640" cy="327414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29350335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2" presetClass="entr" presetSubtype="8" fill="hold" nodeType="withEffect">
                                  <p:stCondLst>
                                    <p:cond delay="150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0-#ppt_w/2"/>
                                          </p:val>
                                        </p:tav>
                                        <p:tav tm="100000">
                                          <p:val>
                                            <p:strVal val="#ppt_x"/>
                                          </p:val>
                                        </p:tav>
                                      </p:tavLst>
                                    </p:anim>
                                    <p:anim calcmode="lin" valueType="num">
                                      <p:cBhvr additive="base">
                                        <p:cTn id="13" dur="500" fill="hold"/>
                                        <p:tgtEl>
                                          <p:spTgt spid="16"/>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16" presetClass="entr" presetSubtype="21"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left)">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left)">
                                      <p:cBhvr>
                                        <p:cTn id="30" dur="500"/>
                                        <p:tgtEl>
                                          <p:spTgt spid="8"/>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left)">
                                      <p:cBhvr>
                                        <p:cTn id="3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5" grpId="0" animBg="1"/>
      <p:bldP spid="9" grpId="0"/>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5" name="图片 4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sp>
        <p:nvSpPr>
          <p:cNvPr id="6" name="Content Placeholder 2"/>
          <p:cNvSpPr txBox="1">
            <a:spLocks/>
          </p:cNvSpPr>
          <p:nvPr/>
        </p:nvSpPr>
        <p:spPr>
          <a:xfrm>
            <a:off x="2898877" y="675148"/>
            <a:ext cx="6299200" cy="914400"/>
          </a:xfrm>
          <a:prstGeom prst="rect">
            <a:avLst/>
          </a:prstGeom>
          <a:noFill/>
        </p:spPr>
        <p:txBody>
          <a:bodyPr vert="horz" lIns="121863" tIns="60932" rIns="121863" bIns="60932">
            <a:noAutofit/>
          </a:bodyPr>
          <a:lstStyle>
            <a:lvl1pPr marL="365589" indent="-25591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499" indent="-228491"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129" indent="-228491"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2460" indent="-228491"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0951" indent="-228491"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599443" indent="-228491"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7934" indent="-228491"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6428" indent="-228491"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4919" indent="-228491"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marL="0" indent="0" algn="ctr">
              <a:buClr>
                <a:srgbClr val="2DA2BF"/>
              </a:buClr>
              <a:buNone/>
            </a:pPr>
            <a:r>
              <a:rPr lang="en-US" sz="3200" b="1" u="sng" dirty="0" err="1">
                <a:solidFill>
                  <a:srgbClr val="002060"/>
                </a:solidFill>
                <a:latin typeface="Times New Roman" panose="02020603050405020304" pitchFamily="18" charset="0"/>
                <a:cs typeface="Times New Roman" panose="02020603050405020304" pitchFamily="18" charset="0"/>
              </a:rPr>
              <a:t>Tóm</a:t>
            </a:r>
            <a:r>
              <a:rPr lang="en-US" sz="3200" b="1" u="sng" dirty="0">
                <a:solidFill>
                  <a:srgbClr val="002060"/>
                </a:solidFill>
                <a:latin typeface="Times New Roman" panose="02020603050405020304" pitchFamily="18" charset="0"/>
                <a:cs typeface="Times New Roman" panose="02020603050405020304" pitchFamily="18" charset="0"/>
              </a:rPr>
              <a:t> </a:t>
            </a:r>
            <a:r>
              <a:rPr lang="en-US" sz="3200" b="1" u="sng" dirty="0" err="1">
                <a:solidFill>
                  <a:srgbClr val="002060"/>
                </a:solidFill>
                <a:latin typeface="Times New Roman" panose="02020603050405020304" pitchFamily="18" charset="0"/>
                <a:cs typeface="Times New Roman" panose="02020603050405020304" pitchFamily="18" charset="0"/>
              </a:rPr>
              <a:t>tắt</a:t>
            </a:r>
            <a:r>
              <a:rPr lang="en-US" sz="3200" b="1" u="sng" dirty="0">
                <a:solidFill>
                  <a:srgbClr val="002060"/>
                </a:solidFill>
                <a:latin typeface="Times New Roman" panose="02020603050405020304" pitchFamily="18" charset="0"/>
                <a:cs typeface="Times New Roman" panose="02020603050405020304" pitchFamily="18" charset="0"/>
              </a:rPr>
              <a:t>: </a:t>
            </a:r>
          </a:p>
          <a:p>
            <a:pPr marL="0" indent="0" algn="just">
              <a:buClr>
                <a:srgbClr val="2DA2BF"/>
              </a:buClr>
              <a:buNone/>
            </a:pPr>
            <a:r>
              <a:rPr lang="en-US" sz="3200" b="1" dirty="0">
                <a:solidFill>
                  <a:srgbClr val="002060"/>
                </a:solidFill>
                <a:latin typeface="Times New Roman" panose="02020603050405020304" pitchFamily="18" charset="0"/>
                <a:cs typeface="Times New Roman" panose="02020603050405020304" pitchFamily="18" charset="0"/>
              </a:rPr>
              <a:t>      </a:t>
            </a:r>
            <a:endParaRPr lang="vi-VN" sz="3200" b="1" dirty="0">
              <a:solidFill>
                <a:srgbClr val="002060"/>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7" name="Content Placeholder 2"/>
              <p:cNvSpPr txBox="1">
                <a:spLocks/>
              </p:cNvSpPr>
              <p:nvPr/>
            </p:nvSpPr>
            <p:spPr>
              <a:xfrm>
                <a:off x="966820" y="1217515"/>
                <a:ext cx="10160051" cy="1016000"/>
              </a:xfrm>
              <a:prstGeom prst="rect">
                <a:avLst/>
              </a:prstGeom>
              <a:noFill/>
            </p:spPr>
            <p:txBody>
              <a:bodyPr vert="horz" lIns="121863" tIns="60932" rIns="121863" bIns="60932">
                <a:noAutofit/>
              </a:bodyPr>
              <a:lstStyle>
                <a:lvl1pPr marL="365589" indent="-25591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499" indent="-228491"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129" indent="-228491"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2460" indent="-228491"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0951" indent="-228491"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599443" indent="-228491"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7934" indent="-228491"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6428" indent="-228491"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4919" indent="-228491"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marL="0" indent="0" algn="ctr">
                  <a:buClr>
                    <a:srgbClr val="2DA2BF"/>
                  </a:buClr>
                  <a:buNone/>
                </a:pPr>
                <a:r>
                  <a:rPr lang="en-US" sz="3200" b="1" dirty="0" smtClean="0">
                    <a:solidFill>
                      <a:srgbClr val="7030A0"/>
                    </a:solidFill>
                    <a:latin typeface="Times New Roman" panose="02020603050405020304" pitchFamily="18" charset="0"/>
                    <a:cs typeface="Times New Roman" panose="02020603050405020304" pitchFamily="18" charset="0"/>
                  </a:rPr>
                  <a:t>1 </a:t>
                </a:r>
                <a:r>
                  <a:rPr lang="en-US" sz="3200" b="1" dirty="0" err="1" smtClean="0">
                    <a:solidFill>
                      <a:srgbClr val="7030A0"/>
                    </a:solidFill>
                    <a:latin typeface="Times New Roman" panose="02020603050405020304" pitchFamily="18" charset="0"/>
                    <a:cs typeface="Times New Roman" panose="02020603050405020304" pitchFamily="18" charset="0"/>
                  </a:rPr>
                  <a:t>chiếc</a:t>
                </a:r>
                <a:r>
                  <a:rPr lang="en-US" sz="3200" b="1" dirty="0" smtClean="0">
                    <a:solidFill>
                      <a:srgbClr val="7030A0"/>
                    </a:solidFill>
                    <a:latin typeface="Times New Roman" panose="02020603050405020304" pitchFamily="18" charset="0"/>
                    <a:cs typeface="Times New Roman" panose="02020603050405020304" pitchFamily="18" charset="0"/>
                  </a:rPr>
                  <a:t> may </a:t>
                </a:r>
                <a:r>
                  <a:rPr lang="en-US" sz="3200" b="1" dirty="0" err="1" smtClean="0">
                    <a:solidFill>
                      <a:srgbClr val="7030A0"/>
                    </a:solidFill>
                    <a:latin typeface="Times New Roman" panose="02020603050405020304" pitchFamily="18" charset="0"/>
                    <a:cs typeface="Times New Roman" panose="02020603050405020304" pitchFamily="18" charset="0"/>
                  </a:rPr>
                  <a:t>hết</a:t>
                </a:r>
                <a:r>
                  <a:rPr lang="en-US" sz="3200" b="1" dirty="0" smtClean="0">
                    <a:solidFill>
                      <a:srgbClr val="7030A0"/>
                    </a:solidFill>
                    <a:latin typeface="Times New Roman" panose="02020603050405020304" pitchFamily="18" charset="0"/>
                    <a:cs typeface="Times New Roman" panose="02020603050405020304" pitchFamily="18" charset="0"/>
                  </a:rPr>
                  <a:t>:   </a:t>
                </a:r>
                <a14:m>
                  <m:oMath xmlns:m="http://schemas.openxmlformats.org/officeDocument/2006/math">
                    <m:f>
                      <m:fPr>
                        <m:ctrlPr>
                          <a:rPr lang="en-US" sz="4267" b="1" i="1" smtClean="0">
                            <a:solidFill>
                              <a:schemeClr val="accent2">
                                <a:lumMod val="50000"/>
                              </a:schemeClr>
                            </a:solidFill>
                            <a:latin typeface="Cambria Math" panose="02040503050406030204" pitchFamily="18" charset="0"/>
                            <a:cs typeface="Times New Roman" panose="02020603050405020304" pitchFamily="18" charset="0"/>
                          </a:rPr>
                        </m:ctrlPr>
                      </m:fPr>
                      <m:num>
                        <m:r>
                          <a:rPr lang="en-US" sz="4267" b="1" i="1" smtClean="0">
                            <a:solidFill>
                              <a:schemeClr val="accent2">
                                <a:lumMod val="50000"/>
                              </a:schemeClr>
                            </a:solidFill>
                            <a:latin typeface="Cambria Math" panose="02040503050406030204" pitchFamily="18" charset="0"/>
                            <a:cs typeface="Times New Roman" panose="02020603050405020304" pitchFamily="18" charset="0"/>
                          </a:rPr>
                          <m:t>𝟐</m:t>
                        </m:r>
                      </m:num>
                      <m:den>
                        <m:r>
                          <a:rPr lang="en-US" sz="4267" b="1" i="1">
                            <a:solidFill>
                              <a:schemeClr val="accent2">
                                <a:lumMod val="50000"/>
                              </a:schemeClr>
                            </a:solidFill>
                            <a:latin typeface="Cambria Math"/>
                            <a:cs typeface="Times New Roman" panose="02020603050405020304" pitchFamily="18" charset="0"/>
                          </a:rPr>
                          <m:t> </m:t>
                        </m:r>
                        <m:r>
                          <a:rPr lang="en-US" sz="4267" b="1" i="1" smtClean="0">
                            <a:solidFill>
                              <a:schemeClr val="accent2">
                                <a:lumMod val="50000"/>
                              </a:schemeClr>
                            </a:solidFill>
                            <a:latin typeface="Cambria Math" panose="02040503050406030204" pitchFamily="18" charset="0"/>
                            <a:cs typeface="Times New Roman" panose="02020603050405020304" pitchFamily="18" charset="0"/>
                          </a:rPr>
                          <m:t>𝟑</m:t>
                        </m:r>
                        <m:r>
                          <a:rPr lang="en-US" sz="4267" b="1" i="1">
                            <a:solidFill>
                              <a:schemeClr val="accent2">
                                <a:lumMod val="50000"/>
                              </a:schemeClr>
                            </a:solidFill>
                            <a:latin typeface="Cambria Math" panose="02040503050406030204" pitchFamily="18" charset="0"/>
                            <a:cs typeface="Times New Roman" panose="02020603050405020304" pitchFamily="18" charset="0"/>
                          </a:rPr>
                          <m:t> </m:t>
                        </m:r>
                      </m:den>
                    </m:f>
                  </m:oMath>
                </a14:m>
                <a:r>
                  <a:rPr lang="en-US" sz="3200" b="1" dirty="0">
                    <a:solidFill>
                      <a:srgbClr val="7030A0"/>
                    </a:solidFill>
                    <a:latin typeface="Times New Roman" panose="02020603050405020304" pitchFamily="18" charset="0"/>
                    <a:cs typeface="Times New Roman" panose="02020603050405020304" pitchFamily="18" charset="0"/>
                  </a:rPr>
                  <a:t> m</a:t>
                </a:r>
              </a:p>
            </p:txBody>
          </p:sp>
        </mc:Choice>
        <mc:Fallback xmlns="">
          <p:sp>
            <p:nvSpPr>
              <p:cNvPr id="7" name="Content Placeholder 2"/>
              <p:cNvSpPr txBox="1">
                <a:spLocks noRot="1" noChangeAspect="1" noMove="1" noResize="1" noEditPoints="1" noAdjustHandles="1" noChangeArrowheads="1" noChangeShapeType="1" noTextEdit="1"/>
              </p:cNvSpPr>
              <p:nvPr/>
            </p:nvSpPr>
            <p:spPr>
              <a:xfrm>
                <a:off x="966820" y="1217515"/>
                <a:ext cx="10160051" cy="1016000"/>
              </a:xfrm>
              <a:prstGeom prst="rect">
                <a:avLst/>
              </a:prstGeom>
              <a:blipFill>
                <a:blip r:embed="rId6"/>
                <a:stretch>
                  <a:fillRect b="-4819"/>
                </a:stretch>
              </a:blipFill>
            </p:spPr>
            <p:txBody>
              <a:bodyPr/>
              <a:lstStyle/>
              <a:p>
                <a:r>
                  <a:rPr lang="en-US">
                    <a:noFill/>
                  </a:rPr>
                  <a:t> </a:t>
                </a:r>
              </a:p>
            </p:txBody>
          </p:sp>
        </mc:Fallback>
      </mc:AlternateContent>
      <p:sp>
        <p:nvSpPr>
          <p:cNvPr id="8" name="Content Placeholder 2"/>
          <p:cNvSpPr txBox="1">
            <a:spLocks/>
          </p:cNvSpPr>
          <p:nvPr/>
        </p:nvSpPr>
        <p:spPr>
          <a:xfrm>
            <a:off x="3064186" y="2202805"/>
            <a:ext cx="5965320" cy="1016000"/>
          </a:xfrm>
          <a:prstGeom prst="rect">
            <a:avLst/>
          </a:prstGeom>
          <a:noFill/>
        </p:spPr>
        <p:txBody>
          <a:bodyPr vert="horz" lIns="121863" tIns="60932" rIns="121863" bIns="60932">
            <a:noAutofit/>
          </a:bodyPr>
          <a:lstStyle>
            <a:lvl1pPr marL="365589" indent="-25591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499" indent="-228491"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129" indent="-228491"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2460" indent="-228491"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0951" indent="-228491"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599443" indent="-228491"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7934" indent="-228491"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6428" indent="-228491"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4919" indent="-228491"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marL="0" indent="0" algn="ctr">
              <a:buClr>
                <a:srgbClr val="2DA2BF"/>
              </a:buClr>
              <a:buNone/>
            </a:pPr>
            <a:r>
              <a:rPr lang="en-US" sz="3200" b="1" dirty="0" smtClean="0">
                <a:solidFill>
                  <a:srgbClr val="FF0000"/>
                </a:solidFill>
                <a:latin typeface="Times New Roman" panose="02020603050405020304" pitchFamily="18" charset="0"/>
                <a:cs typeface="Times New Roman" panose="02020603050405020304" pitchFamily="18" charset="0"/>
              </a:rPr>
              <a:t>3 </a:t>
            </a:r>
            <a:r>
              <a:rPr lang="en-US" sz="3200" b="1" dirty="0" err="1" smtClean="0">
                <a:solidFill>
                  <a:srgbClr val="FF0000"/>
                </a:solidFill>
                <a:latin typeface="Times New Roman" panose="02020603050405020304" pitchFamily="18" charset="0"/>
                <a:cs typeface="Times New Roman" panose="02020603050405020304" pitchFamily="18" charset="0"/>
              </a:rPr>
              <a:t>chiếc</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túi</a:t>
            </a:r>
            <a:r>
              <a:rPr lang="en-US" sz="3200" b="1" dirty="0" smtClean="0">
                <a:solidFill>
                  <a:srgbClr val="FF0000"/>
                </a:solidFill>
                <a:latin typeface="Times New Roman" panose="02020603050405020304" pitchFamily="18" charset="0"/>
                <a:cs typeface="Times New Roman" panose="02020603050405020304" pitchFamily="18" charset="0"/>
              </a:rPr>
              <a:t> may </a:t>
            </a:r>
            <a:r>
              <a:rPr lang="en-US" sz="3200" b="1" dirty="0" err="1" smtClean="0">
                <a:solidFill>
                  <a:srgbClr val="FF0000"/>
                </a:solidFill>
                <a:latin typeface="Times New Roman" panose="02020603050405020304" pitchFamily="18" charset="0"/>
                <a:cs typeface="Times New Roman" panose="02020603050405020304" pitchFamily="18" charset="0"/>
              </a:rPr>
              <a:t>hết</a:t>
            </a:r>
            <a:r>
              <a:rPr lang="en-US" sz="3200" b="1" dirty="0" smtClean="0">
                <a:solidFill>
                  <a:srgbClr val="FF0000"/>
                </a:solidFill>
                <a:latin typeface="Times New Roman" panose="02020603050405020304" pitchFamily="18" charset="0"/>
                <a:cs typeface="Times New Roman" panose="02020603050405020304" pitchFamily="18" charset="0"/>
              </a:rPr>
              <a:t>: … ? ... m</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9" name="Content Placeholder 2"/>
          <p:cNvSpPr txBox="1">
            <a:spLocks/>
          </p:cNvSpPr>
          <p:nvPr/>
        </p:nvSpPr>
        <p:spPr>
          <a:xfrm>
            <a:off x="3099469" y="2792849"/>
            <a:ext cx="6299200" cy="914400"/>
          </a:xfrm>
          <a:prstGeom prst="rect">
            <a:avLst/>
          </a:prstGeom>
          <a:noFill/>
        </p:spPr>
        <p:txBody>
          <a:bodyPr vert="horz" lIns="121863" tIns="60932" rIns="121863" bIns="60932">
            <a:noAutofit/>
          </a:bodyPr>
          <a:lstStyle>
            <a:lvl1pPr marL="365589" indent="-25591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499" indent="-228491"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129" indent="-228491"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2460" indent="-228491"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0951" indent="-228491"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599443" indent="-228491"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7934" indent="-228491"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6428" indent="-228491"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4919" indent="-228491"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marL="0" indent="0" algn="ctr">
              <a:buClr>
                <a:srgbClr val="2DA2BF"/>
              </a:buClr>
              <a:buNone/>
            </a:pPr>
            <a:r>
              <a:rPr lang="en-US" sz="3600" b="1" u="sng" dirty="0" err="1">
                <a:solidFill>
                  <a:srgbClr val="002060"/>
                </a:solidFill>
                <a:latin typeface="Times New Roman" panose="02020603050405020304" pitchFamily="18" charset="0"/>
                <a:cs typeface="Times New Roman" panose="02020603050405020304" pitchFamily="18" charset="0"/>
              </a:rPr>
              <a:t>Bài</a:t>
            </a:r>
            <a:r>
              <a:rPr lang="en-US" sz="3600" b="1" u="sng" dirty="0">
                <a:solidFill>
                  <a:srgbClr val="002060"/>
                </a:solidFill>
                <a:latin typeface="Times New Roman" panose="02020603050405020304" pitchFamily="18" charset="0"/>
                <a:cs typeface="Times New Roman" panose="02020603050405020304" pitchFamily="18" charset="0"/>
              </a:rPr>
              <a:t> </a:t>
            </a:r>
            <a:r>
              <a:rPr lang="en-US" sz="3600" b="1" u="sng" dirty="0" err="1">
                <a:solidFill>
                  <a:srgbClr val="002060"/>
                </a:solidFill>
                <a:latin typeface="Times New Roman" panose="02020603050405020304" pitchFamily="18" charset="0"/>
                <a:cs typeface="Times New Roman" panose="02020603050405020304" pitchFamily="18" charset="0"/>
              </a:rPr>
              <a:t>giải</a:t>
            </a:r>
            <a:endParaRPr lang="vi-VN" sz="3600" b="1" dirty="0">
              <a:solidFill>
                <a:srgbClr val="002060"/>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1997385" y="3541407"/>
            <a:ext cx="9129486" cy="646331"/>
          </a:xfrm>
          <a:prstGeom prst="rect">
            <a:avLst/>
          </a:prstGeom>
          <a:noFill/>
        </p:spPr>
        <p:txBody>
          <a:bodyPr wrap="square" rtlCol="0">
            <a:spAutoFit/>
          </a:bodyPr>
          <a:lstStyle/>
          <a:p>
            <a:pPr algn="ctr"/>
            <a:r>
              <a:rPr lang="en-US" sz="3600" b="1" dirty="0" smtClean="0">
                <a:latin typeface="Arial" panose="020B0604020202020204" pitchFamily="34" charset="0"/>
                <a:cs typeface="Arial" panose="020B0604020202020204" pitchFamily="34" charset="0"/>
              </a:rPr>
              <a:t>May 3 </a:t>
            </a:r>
            <a:r>
              <a:rPr lang="en-US" sz="3600" b="1" dirty="0" err="1" smtClean="0">
                <a:latin typeface="Arial" panose="020B0604020202020204" pitchFamily="34" charset="0"/>
                <a:cs typeface="Arial" panose="020B0604020202020204" pitchFamily="34" charset="0"/>
              </a:rPr>
              <a:t>chiếc</a:t>
            </a:r>
            <a:r>
              <a:rPr lang="en-US" sz="3600" b="1" dirty="0" smtClean="0">
                <a:latin typeface="Arial" panose="020B0604020202020204" pitchFamily="34" charset="0"/>
                <a:cs typeface="Arial" panose="020B0604020202020204" pitchFamily="34" charset="0"/>
              </a:rPr>
              <a:t> </a:t>
            </a:r>
            <a:r>
              <a:rPr lang="en-US" sz="3600" b="1" dirty="0" err="1" smtClean="0">
                <a:latin typeface="Arial" panose="020B0604020202020204" pitchFamily="34" charset="0"/>
                <a:cs typeface="Arial" panose="020B0604020202020204" pitchFamily="34" charset="0"/>
              </a:rPr>
              <a:t>túi</a:t>
            </a:r>
            <a:r>
              <a:rPr lang="en-US" sz="3600" b="1" dirty="0" smtClean="0">
                <a:latin typeface="Arial" panose="020B0604020202020204" pitchFamily="34" charset="0"/>
                <a:cs typeface="Arial" panose="020B0604020202020204" pitchFamily="34" charset="0"/>
              </a:rPr>
              <a:t> </a:t>
            </a:r>
            <a:r>
              <a:rPr lang="en-US" sz="3600" b="1" dirty="0" err="1" smtClean="0">
                <a:latin typeface="Arial" panose="020B0604020202020204" pitchFamily="34" charset="0"/>
                <a:cs typeface="Arial" panose="020B0604020202020204" pitchFamily="34" charset="0"/>
              </a:rPr>
              <a:t>như</a:t>
            </a:r>
            <a:r>
              <a:rPr lang="en-US" sz="3600" b="1" dirty="0" smtClean="0">
                <a:latin typeface="Arial" panose="020B0604020202020204" pitchFamily="34" charset="0"/>
                <a:cs typeface="Arial" panose="020B0604020202020204" pitchFamily="34" charset="0"/>
              </a:rPr>
              <a:t> </a:t>
            </a:r>
            <a:r>
              <a:rPr lang="en-US" sz="3600" b="1" dirty="0" err="1" smtClean="0">
                <a:latin typeface="Arial" panose="020B0604020202020204" pitchFamily="34" charset="0"/>
                <a:cs typeface="Arial" panose="020B0604020202020204" pitchFamily="34" charset="0"/>
              </a:rPr>
              <a:t>thế</a:t>
            </a:r>
            <a:r>
              <a:rPr lang="en-US" sz="3600" b="1" dirty="0" smtClean="0">
                <a:latin typeface="Arial" panose="020B0604020202020204" pitchFamily="34" charset="0"/>
                <a:cs typeface="Arial" panose="020B0604020202020204" pitchFamily="34" charset="0"/>
              </a:rPr>
              <a:t> </a:t>
            </a:r>
            <a:r>
              <a:rPr lang="en-US" sz="3600" b="1" dirty="0" err="1" smtClean="0">
                <a:latin typeface="Arial" panose="020B0604020202020204" pitchFamily="34" charset="0"/>
                <a:cs typeface="Arial" panose="020B0604020202020204" pitchFamily="34" charset="0"/>
              </a:rPr>
              <a:t>hết</a:t>
            </a:r>
            <a:r>
              <a:rPr lang="en-US" sz="3600" b="1" dirty="0" smtClean="0">
                <a:latin typeface="Arial" panose="020B0604020202020204" pitchFamily="34" charset="0"/>
                <a:cs typeface="Arial" panose="020B0604020202020204" pitchFamily="34" charset="0"/>
              </a:rPr>
              <a:t> </a:t>
            </a:r>
            <a:r>
              <a:rPr lang="en-US" sz="3600" b="1" dirty="0" err="1" smtClean="0">
                <a:latin typeface="Arial" panose="020B0604020202020204" pitchFamily="34" charset="0"/>
                <a:cs typeface="Arial" panose="020B0604020202020204" pitchFamily="34" charset="0"/>
              </a:rPr>
              <a:t>số</a:t>
            </a:r>
            <a:r>
              <a:rPr lang="en-US" sz="3600" b="1" dirty="0" smtClean="0">
                <a:latin typeface="Arial" panose="020B0604020202020204" pitchFamily="34" charset="0"/>
                <a:cs typeface="Arial" panose="020B0604020202020204" pitchFamily="34" charset="0"/>
              </a:rPr>
              <a:t> </a:t>
            </a:r>
            <a:r>
              <a:rPr lang="en-US" sz="3600" b="1" dirty="0" err="1" smtClean="0">
                <a:latin typeface="Arial" panose="020B0604020202020204" pitchFamily="34" charset="0"/>
                <a:cs typeface="Arial" panose="020B0604020202020204" pitchFamily="34" charset="0"/>
              </a:rPr>
              <a:t>mét</a:t>
            </a:r>
            <a:r>
              <a:rPr lang="en-US" sz="3600" b="1" dirty="0" smtClean="0">
                <a:latin typeface="Arial" panose="020B0604020202020204" pitchFamily="34" charset="0"/>
                <a:cs typeface="Arial" panose="020B0604020202020204" pitchFamily="34" charset="0"/>
              </a:rPr>
              <a:t> </a:t>
            </a:r>
            <a:r>
              <a:rPr lang="en-US" sz="3600" b="1" dirty="0" err="1" smtClean="0">
                <a:latin typeface="Arial" panose="020B0604020202020204" pitchFamily="34" charset="0"/>
                <a:cs typeface="Arial" panose="020B0604020202020204" pitchFamily="34" charset="0"/>
              </a:rPr>
              <a:t>vải</a:t>
            </a:r>
            <a:r>
              <a:rPr lang="en-US" sz="3600" b="1" dirty="0" smtClean="0">
                <a:latin typeface="Arial" panose="020B0604020202020204" pitchFamily="34" charset="0"/>
                <a:cs typeface="Arial" panose="020B0604020202020204" pitchFamily="34" charset="0"/>
              </a:rPr>
              <a:t> </a:t>
            </a:r>
            <a:r>
              <a:rPr lang="en-US" sz="3600" b="1" dirty="0" err="1" smtClean="0">
                <a:latin typeface="Arial" panose="020B0604020202020204" pitchFamily="34" charset="0"/>
                <a:cs typeface="Arial" panose="020B0604020202020204" pitchFamily="34" charset="0"/>
              </a:rPr>
              <a:t>là</a:t>
            </a:r>
            <a:r>
              <a:rPr lang="en-US" sz="3600" b="1" dirty="0" smtClean="0">
                <a:latin typeface="Arial" panose="020B0604020202020204" pitchFamily="34" charset="0"/>
                <a:cs typeface="Arial" panose="020B0604020202020204" pitchFamily="34" charset="0"/>
              </a:rPr>
              <a:t>:</a:t>
            </a:r>
            <a:endParaRPr lang="en-US" sz="3600" b="1" dirty="0">
              <a:latin typeface="Arial" panose="020B0604020202020204" pitchFamily="34" charset="0"/>
              <a:cs typeface="Arial" panose="020B0604020202020204" pitchFamily="34" charset="0"/>
            </a:endParaRPr>
          </a:p>
        </p:txBody>
      </p:sp>
      <p:graphicFrame>
        <p:nvGraphicFramePr>
          <p:cNvPr id="12" name="Object 1"/>
          <p:cNvGraphicFramePr>
            <a:graphicFrameLocks noChangeAspect="1"/>
          </p:cNvGraphicFramePr>
          <p:nvPr>
            <p:extLst>
              <p:ext uri="{D42A27DB-BD31-4B8C-83A1-F6EECF244321}">
                <p14:modId xmlns:p14="http://schemas.microsoft.com/office/powerpoint/2010/main" val="2233286312"/>
              </p:ext>
            </p:extLst>
          </p:nvPr>
        </p:nvGraphicFramePr>
        <p:xfrm>
          <a:off x="5025644" y="4351648"/>
          <a:ext cx="557212" cy="1104900"/>
        </p:xfrm>
        <a:graphic>
          <a:graphicData uri="http://schemas.openxmlformats.org/presentationml/2006/ole">
            <mc:AlternateContent xmlns:mc="http://schemas.openxmlformats.org/markup-compatibility/2006">
              <mc:Choice xmlns:v="urn:schemas-microsoft-com:vml" Requires="v">
                <p:oleObj spid="_x0000_s8240" name="Equation" r:id="rId7" imgW="152280" imgH="393480" progId="Equation.3">
                  <p:embed/>
                </p:oleObj>
              </mc:Choice>
              <mc:Fallback>
                <p:oleObj name="Equation" r:id="rId7" imgW="152280" imgH="393480" progId="Equation.3">
                  <p:embed/>
                  <p:pic>
                    <p:nvPicPr>
                      <p:cNvPr id="12" name="Object 1"/>
                      <p:cNvPicPr>
                        <a:picLocks noChangeAspect="1" noChangeArrowheads="1"/>
                      </p:cNvPicPr>
                      <p:nvPr/>
                    </p:nvPicPr>
                    <p:blipFill>
                      <a:blip r:embed="rId8"/>
                      <a:srcRect/>
                      <a:stretch>
                        <a:fillRect/>
                      </a:stretch>
                    </p:blipFill>
                    <p:spPr bwMode="auto">
                      <a:xfrm>
                        <a:off x="5025644" y="4351648"/>
                        <a:ext cx="557212" cy="110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4" name="Text Box 58"/>
          <p:cNvSpPr txBox="1">
            <a:spLocks noChangeArrowheads="1"/>
          </p:cNvSpPr>
          <p:nvPr/>
        </p:nvSpPr>
        <p:spPr bwMode="auto">
          <a:xfrm>
            <a:off x="5180519" y="4487615"/>
            <a:ext cx="2235200" cy="646331"/>
          </a:xfrm>
          <a:prstGeom prst="rect">
            <a:avLst/>
          </a:prstGeom>
          <a:noFill/>
          <a:ln w="9525" algn="ctr">
            <a:noFill/>
            <a:miter lim="800000"/>
            <a:headEnd/>
            <a:tailEnd/>
          </a:ln>
          <a:effectLst/>
        </p:spPr>
        <p:txBody>
          <a:bodyPr wrap="square">
            <a:spAutoFit/>
          </a:bodyPr>
          <a:lstStyle/>
          <a:p>
            <a:pPr algn="ctr"/>
            <a:r>
              <a:rPr lang="en-US" sz="3600" b="1" dirty="0" smtClean="0">
                <a:latin typeface="Arial" panose="020B0604020202020204" pitchFamily="34" charset="0"/>
                <a:cs typeface="Arial" panose="020B0604020202020204" pitchFamily="34" charset="0"/>
              </a:rPr>
              <a:t> x  3  =</a:t>
            </a:r>
            <a:endParaRPr lang="en-US" sz="3600" b="1" dirty="0">
              <a:latin typeface="Arial" panose="020B0604020202020204" pitchFamily="34" charset="0"/>
              <a:cs typeface="Arial" panose="020B0604020202020204" pitchFamily="34" charset="0"/>
            </a:endParaRPr>
          </a:p>
        </p:txBody>
      </p:sp>
      <p:sp>
        <p:nvSpPr>
          <p:cNvPr id="17" name="Text Box 57"/>
          <p:cNvSpPr txBox="1">
            <a:spLocks noChangeArrowheads="1"/>
          </p:cNvSpPr>
          <p:nvPr/>
        </p:nvSpPr>
        <p:spPr bwMode="auto">
          <a:xfrm>
            <a:off x="3907920" y="5456548"/>
            <a:ext cx="6807200" cy="584775"/>
          </a:xfrm>
          <a:prstGeom prst="rect">
            <a:avLst/>
          </a:prstGeom>
          <a:noFill/>
          <a:ln w="9525" algn="ctr">
            <a:noFill/>
            <a:miter lim="800000"/>
            <a:headEnd/>
            <a:tailEnd/>
          </a:ln>
          <a:effectLst/>
        </p:spPr>
        <p:txBody>
          <a:bodyPr>
            <a:spAutoFit/>
          </a:bodyPr>
          <a:lstStyle/>
          <a:p>
            <a:pPr algn="ctr">
              <a:spcBef>
                <a:spcPct val="50000"/>
              </a:spcBef>
            </a:pPr>
            <a:r>
              <a:rPr lang="en-US" sz="3200" b="1" dirty="0" err="1">
                <a:solidFill>
                  <a:schemeClr val="accent2">
                    <a:lumMod val="10000"/>
                  </a:schemeClr>
                </a:solidFill>
                <a:latin typeface="Arial" panose="020B0604020202020204" pitchFamily="34" charset="0"/>
                <a:cs typeface="Arial" panose="020B0604020202020204" pitchFamily="34" charset="0"/>
              </a:rPr>
              <a:t>Đáp</a:t>
            </a:r>
            <a:r>
              <a:rPr lang="en-US" sz="3200" b="1" dirty="0">
                <a:solidFill>
                  <a:schemeClr val="accent2">
                    <a:lumMod val="10000"/>
                  </a:schemeClr>
                </a:solidFill>
                <a:latin typeface="Arial" panose="020B0604020202020204" pitchFamily="34" charset="0"/>
                <a:cs typeface="Arial" panose="020B0604020202020204" pitchFamily="34" charset="0"/>
              </a:rPr>
              <a:t> </a:t>
            </a:r>
            <a:r>
              <a:rPr lang="en-US" sz="3200" b="1" dirty="0" err="1">
                <a:solidFill>
                  <a:schemeClr val="accent2">
                    <a:lumMod val="10000"/>
                  </a:schemeClr>
                </a:solidFill>
                <a:latin typeface="Arial" panose="020B0604020202020204" pitchFamily="34" charset="0"/>
                <a:cs typeface="Arial" panose="020B0604020202020204" pitchFamily="34" charset="0"/>
              </a:rPr>
              <a:t>số</a:t>
            </a:r>
            <a:r>
              <a:rPr lang="en-US" sz="3200" b="1" dirty="0" smtClean="0">
                <a:solidFill>
                  <a:schemeClr val="accent2">
                    <a:lumMod val="10000"/>
                  </a:schemeClr>
                </a:solidFill>
                <a:latin typeface="Arial" panose="020B0604020202020204" pitchFamily="34" charset="0"/>
                <a:cs typeface="Arial" panose="020B0604020202020204" pitchFamily="34" charset="0"/>
              </a:rPr>
              <a:t>: </a:t>
            </a:r>
            <a:r>
              <a:rPr lang="en-US" sz="3200" b="1" dirty="0">
                <a:latin typeface="Arial" panose="020B0604020202020204" pitchFamily="34" charset="0"/>
                <a:cs typeface="Arial" panose="020B0604020202020204" pitchFamily="34" charset="0"/>
              </a:rPr>
              <a:t> 2 </a:t>
            </a:r>
            <a:r>
              <a:rPr lang="en-US" sz="3200" b="1" dirty="0" smtClean="0">
                <a:latin typeface="Arial" panose="020B0604020202020204" pitchFamily="34" charset="0"/>
                <a:cs typeface="Arial" panose="020B0604020202020204" pitchFamily="34" charset="0"/>
              </a:rPr>
              <a:t>m </a:t>
            </a:r>
            <a:r>
              <a:rPr lang="en-US" sz="3200" b="1" dirty="0" err="1" smtClean="0">
                <a:latin typeface="Arial" panose="020B0604020202020204" pitchFamily="34" charset="0"/>
                <a:cs typeface="Arial" panose="020B0604020202020204" pitchFamily="34" charset="0"/>
              </a:rPr>
              <a:t>vải</a:t>
            </a:r>
            <a:r>
              <a:rPr lang="en-US" sz="3200" b="1" dirty="0" smtClean="0">
                <a:latin typeface="Arial" panose="020B0604020202020204" pitchFamily="34" charset="0"/>
                <a:cs typeface="Arial" panose="020B0604020202020204" pitchFamily="34" charset="0"/>
              </a:rPr>
              <a:t>.</a:t>
            </a:r>
            <a:endParaRPr lang="en-US" sz="3200" b="1" dirty="0">
              <a:latin typeface="Arial" panose="020B0604020202020204" pitchFamily="34" charset="0"/>
              <a:cs typeface="Arial" panose="020B0604020202020204" pitchFamily="34" charset="0"/>
            </a:endParaRPr>
          </a:p>
        </p:txBody>
      </p:sp>
      <p:sp>
        <p:nvSpPr>
          <p:cNvPr id="21" name="Text Box 58"/>
          <p:cNvSpPr txBox="1">
            <a:spLocks noChangeArrowheads="1"/>
          </p:cNvSpPr>
          <p:nvPr/>
        </p:nvSpPr>
        <p:spPr bwMode="auto">
          <a:xfrm>
            <a:off x="6672458" y="4492788"/>
            <a:ext cx="2212199" cy="646331"/>
          </a:xfrm>
          <a:prstGeom prst="rect">
            <a:avLst/>
          </a:prstGeom>
          <a:noFill/>
          <a:ln w="9525" algn="ctr">
            <a:noFill/>
            <a:miter lim="800000"/>
            <a:headEnd/>
            <a:tailEnd/>
          </a:ln>
          <a:effectLst/>
        </p:spPr>
        <p:txBody>
          <a:bodyPr wrap="square">
            <a:spAutoFit/>
          </a:bodyPr>
          <a:lstStyle/>
          <a:p>
            <a:pPr algn="ctr"/>
            <a:r>
              <a:rPr lang="en-US" sz="3600" b="1" dirty="0" smtClean="0">
                <a:latin typeface="Arial" panose="020B0604020202020204" pitchFamily="34" charset="0"/>
                <a:cs typeface="Arial" panose="020B0604020202020204" pitchFamily="34" charset="0"/>
              </a:rPr>
              <a:t> 2 (m)</a:t>
            </a:r>
            <a:endParaRPr lang="en-US" sz="3600" b="1" dirty="0">
              <a:latin typeface="Arial" panose="020B0604020202020204" pitchFamily="34" charset="0"/>
              <a:cs typeface="Arial" panose="020B0604020202020204" pitchFamily="34" charset="0"/>
            </a:endParaRPr>
          </a:p>
        </p:txBody>
      </p:sp>
      <p:pic>
        <p:nvPicPr>
          <p:cNvPr id="25" name="Picture 2" descr="Cô Nương Dũng Cảm Smurf Vụng Về Smurf Xì Trum Thợ May - xì trum png tải về  - Miễn phí trong suốt điểm png Tải về."/>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 b="94222" l="10000" r="99000">
                        <a14:foregroundMark x1="37111" y1="21889" x2="50000" y2="18444"/>
                        <a14:foregroundMark x1="43889" y1="16222" x2="36222" y2="21778"/>
                        <a14:foregroundMark x1="37889" y1="16000" x2="48556" y2="12222"/>
                        <a14:foregroundMark x1="46111" y1="12000" x2="38444" y2="16889"/>
                        <a14:foregroundMark x1="46889" y1="28444" x2="56000" y2="27333"/>
                        <a14:foregroundMark x1="45889" y1="60444" x2="31889" y2="77444"/>
                        <a14:foregroundMark x1="41444" y1="69333" x2="50000" y2="81000"/>
                        <a14:foregroundMark x1="37000" y1="79444" x2="40778" y2="85556"/>
                        <a14:foregroundMark x1="54111" y1="80667" x2="57333" y2="86556"/>
                        <a14:foregroundMark x1="46667" y1="64333" x2="52444" y2="61444"/>
                        <a14:foregroundMark x1="40111" y1="59333" x2="38000" y2="62556"/>
                        <a14:foregroundMark x1="73444" y1="40333" x2="71556" y2="45778"/>
                        <a14:foregroundMark x1="73333" y1="39778" x2="73889" y2="36667"/>
                        <a14:foregroundMark x1="29111" y1="17333" x2="26111" y2="21444"/>
                        <a14:foregroundMark x1="28667" y1="18333" x2="33667" y2="12667"/>
                        <a14:foregroundMark x1="50000" y1="10333" x2="55667" y2="13000"/>
                        <a14:foregroundMark x1="51222" y1="9333" x2="56444" y2="10444"/>
                        <a14:foregroundMark x1="33667" y1="79000" x2="34333" y2="85000"/>
                      </a14:backgroundRemoval>
                    </a14:imgEffect>
                  </a14:imgLayer>
                </a14:imgProps>
              </a:ext>
              <a:ext uri="{28A0092B-C50C-407E-A947-70E740481C1C}">
                <a14:useLocalDpi xmlns:a14="http://schemas.microsoft.com/office/drawing/2010/main" val="0"/>
              </a:ext>
            </a:extLst>
          </a:blip>
          <a:srcRect/>
          <a:stretch>
            <a:fillRect/>
          </a:stretch>
        </p:blipFill>
        <p:spPr bwMode="auto">
          <a:xfrm>
            <a:off x="463021" y="3865801"/>
            <a:ext cx="3853384" cy="32741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794642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2" presetClass="entr" presetSubtype="8" fill="hold" nodeType="withEffect">
                                  <p:stCondLst>
                                    <p:cond delay="150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0-#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anim calcmode="lin" valueType="num">
                                      <p:cBhvr additive="base">
                                        <p:cTn id="21"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anim calcmode="lin" valueType="num">
                                      <p:cBhvr additive="base">
                                        <p:cTn id="2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barn(inVertical)">
                                      <p:cBhvr>
                                        <p:cTn id="33" dur="5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blinds(horizontal)">
                                      <p:cBhvr>
                                        <p:cTn id="38" dur="500"/>
                                        <p:tgtEl>
                                          <p:spTgt spid="11"/>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blinds(horizontal)">
                                      <p:cBhvr>
                                        <p:cTn id="43" dur="500"/>
                                        <p:tgtEl>
                                          <p:spTgt spid="12"/>
                                        </p:tgtEl>
                                      </p:cBhvr>
                                    </p:animEffect>
                                  </p:childTnLst>
                                </p:cTn>
                              </p:par>
                              <p:par>
                                <p:cTn id="44" presetID="2" presetClass="entr" presetSubtype="4" fill="hold" grpId="0" nodeType="withEffect">
                                  <p:stCondLst>
                                    <p:cond delay="0"/>
                                  </p:stCondLst>
                                  <p:childTnLst>
                                    <p:set>
                                      <p:cBhvr>
                                        <p:cTn id="45" dur="1" fill="hold">
                                          <p:stCondLst>
                                            <p:cond delay="0"/>
                                          </p:stCondLst>
                                        </p:cTn>
                                        <p:tgtEl>
                                          <p:spTgt spid="24"/>
                                        </p:tgtEl>
                                        <p:attrNameLst>
                                          <p:attrName>style.visibility</p:attrName>
                                        </p:attrNameLst>
                                      </p:cBhvr>
                                      <p:to>
                                        <p:strVal val="visible"/>
                                      </p:to>
                                    </p:set>
                                    <p:anim calcmode="lin" valueType="num">
                                      <p:cBhvr additive="base">
                                        <p:cTn id="46" dur="500" fill="hold"/>
                                        <p:tgtEl>
                                          <p:spTgt spid="24"/>
                                        </p:tgtEl>
                                        <p:attrNameLst>
                                          <p:attrName>ppt_x</p:attrName>
                                        </p:attrNameLst>
                                      </p:cBhvr>
                                      <p:tavLst>
                                        <p:tav tm="0">
                                          <p:val>
                                            <p:strVal val="#ppt_x"/>
                                          </p:val>
                                        </p:tav>
                                        <p:tav tm="100000">
                                          <p:val>
                                            <p:strVal val="#ppt_x"/>
                                          </p:val>
                                        </p:tav>
                                      </p:tavLst>
                                    </p:anim>
                                    <p:anim calcmode="lin" valueType="num">
                                      <p:cBhvr additive="base">
                                        <p:cTn id="47"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additive="base">
                                        <p:cTn id="52" dur="500" fill="hold"/>
                                        <p:tgtEl>
                                          <p:spTgt spid="21"/>
                                        </p:tgtEl>
                                        <p:attrNameLst>
                                          <p:attrName>ppt_x</p:attrName>
                                        </p:attrNameLst>
                                      </p:cBhvr>
                                      <p:tavLst>
                                        <p:tav tm="0">
                                          <p:val>
                                            <p:strVal val="#ppt_x"/>
                                          </p:val>
                                        </p:tav>
                                        <p:tav tm="100000">
                                          <p:val>
                                            <p:strVal val="#ppt_x"/>
                                          </p:val>
                                        </p:tav>
                                      </p:tavLst>
                                    </p:anim>
                                    <p:anim calcmode="lin" valueType="num">
                                      <p:cBhvr additive="base">
                                        <p:cTn id="53"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3" presetClass="entr" presetSubtype="10" fill="hold" grpId="0" nodeType="click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blinds(horizontal)">
                                      <p:cBhvr>
                                        <p:cTn id="5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build="p"/>
      <p:bldP spid="8" grpId="0" build="p"/>
      <p:bldP spid="9" grpId="0"/>
      <p:bldP spid="11" grpId="0"/>
      <p:bldP spid="24" grpId="0"/>
      <p:bldP spid="17" grpId="0"/>
      <p:bldP spid="2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AE39E75-4378-4616-AC7F-0FA26332533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63483" y="232229"/>
            <a:ext cx="7462962" cy="6274623"/>
          </a:xfrm>
          <a:prstGeom prst="rect">
            <a:avLst/>
          </a:prstGeom>
        </p:spPr>
      </p:pic>
      <p:pic>
        <p:nvPicPr>
          <p:cNvPr id="4" name="图片 3">
            <a:extLst>
              <a:ext uri="{FF2B5EF4-FFF2-40B4-BE49-F238E27FC236}">
                <a16:creationId xmlns:a16="http://schemas.microsoft.com/office/drawing/2014/main" id="{507ECB8B-190D-4931-BE52-6CE35677D2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85511" y="2879836"/>
            <a:ext cx="2613025" cy="3978164"/>
          </a:xfrm>
          <a:prstGeom prst="rect">
            <a:avLst/>
          </a:prstGeom>
        </p:spPr>
      </p:pic>
      <p:pic>
        <p:nvPicPr>
          <p:cNvPr id="5" name="图片 38">
            <a:extLst>
              <a:ext uri="{FF2B5EF4-FFF2-40B4-BE49-F238E27FC236}">
                <a16:creationId xmlns:a16="http://schemas.microsoft.com/office/drawing/2014/main" id="{7F8B7AFA-3BE5-4399-8642-3437514099F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2453" r="48694"/>
          <a:stretch/>
        </p:blipFill>
        <p:spPr>
          <a:xfrm>
            <a:off x="9191391" y="4498358"/>
            <a:ext cx="3155846" cy="2359642"/>
          </a:xfrm>
          <a:prstGeom prst="rect">
            <a:avLst/>
          </a:prstGeom>
        </p:spPr>
      </p:pic>
      <p:sp>
        <p:nvSpPr>
          <p:cNvPr id="6" name="Content Placeholder 2"/>
          <p:cNvSpPr txBox="1">
            <a:spLocks/>
          </p:cNvSpPr>
          <p:nvPr/>
        </p:nvSpPr>
        <p:spPr>
          <a:xfrm>
            <a:off x="2845364" y="1733307"/>
            <a:ext cx="6299200" cy="914400"/>
          </a:xfrm>
          <a:prstGeom prst="rect">
            <a:avLst/>
          </a:prstGeom>
          <a:noFill/>
        </p:spPr>
        <p:txBody>
          <a:bodyPr vert="horz" lIns="121863" tIns="60932" rIns="121863" bIns="60932">
            <a:noAutofit/>
          </a:bodyPr>
          <a:lstStyle>
            <a:lvl1pPr marL="365589" indent="-25591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499" indent="-228491"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129" indent="-228491"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2460" indent="-228491"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0951" indent="-228491"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599443" indent="-228491"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7934" indent="-228491"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6428" indent="-228491"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4919" indent="-228491"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marL="0" indent="0" algn="ctr">
              <a:buClr>
                <a:srgbClr val="2DA2BF"/>
              </a:buClr>
              <a:buNone/>
            </a:pPr>
            <a:r>
              <a:rPr lang="en-US" sz="5400" b="1" dirty="0" err="1" smtClean="0">
                <a:solidFill>
                  <a:schemeClr val="bg1"/>
                </a:solidFill>
                <a:latin typeface="UTM Colossalis" panose="02040603050506020204" pitchFamily="18" charset="0"/>
                <a:cs typeface="Times New Roman" panose="02020603050405020304" pitchFamily="18" charset="0"/>
              </a:rPr>
              <a:t>Dặn</a:t>
            </a:r>
            <a:r>
              <a:rPr lang="en-US" sz="5400" b="1" dirty="0" smtClean="0">
                <a:solidFill>
                  <a:schemeClr val="bg1"/>
                </a:solidFill>
                <a:latin typeface="UTM Colossalis" panose="02040603050506020204" pitchFamily="18" charset="0"/>
                <a:cs typeface="Times New Roman" panose="02020603050405020304" pitchFamily="18" charset="0"/>
              </a:rPr>
              <a:t> </a:t>
            </a:r>
            <a:r>
              <a:rPr lang="en-US" sz="5400" b="1" dirty="0" err="1" smtClean="0">
                <a:solidFill>
                  <a:schemeClr val="bg1"/>
                </a:solidFill>
                <a:latin typeface="UTM Colossalis" panose="02040603050506020204" pitchFamily="18" charset="0"/>
                <a:cs typeface="Times New Roman" panose="02020603050405020304" pitchFamily="18" charset="0"/>
              </a:rPr>
              <a:t>dò</a:t>
            </a:r>
            <a:endParaRPr lang="vi-VN" sz="54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201962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arn(inVertical)">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5276603" y="663698"/>
            <a:ext cx="5398316" cy="4708981"/>
            <a:chOff x="4813008" y="1243052"/>
            <a:chExt cx="5398316" cy="4708981"/>
          </a:xfrm>
        </p:grpSpPr>
        <p:sp>
          <p:nvSpPr>
            <p:cNvPr id="4" name="文本框 6"/>
            <p:cNvSpPr txBox="1"/>
            <p:nvPr/>
          </p:nvSpPr>
          <p:spPr>
            <a:xfrm>
              <a:off x="4813008" y="1243052"/>
              <a:ext cx="5298245" cy="4708981"/>
            </a:xfrm>
            <a:prstGeom prst="rect">
              <a:avLst/>
            </a:prstGeom>
            <a:noFill/>
          </p:spPr>
          <p:txBody>
            <a:bodyPr wrap="none" rtlCol="0">
              <a:spAutoFit/>
            </a:bodyPr>
            <a:lstStyle/>
            <a:p>
              <a:pPr algn="ctr"/>
              <a:r>
                <a:rPr lang="en-US" altLang="zh-CN" sz="15000" dirty="0">
                  <a:solidFill>
                    <a:schemeClr val="bg1"/>
                  </a:solidFill>
                  <a:effectLst>
                    <a:glow rad="63500">
                      <a:schemeClr val="accent2">
                        <a:satMod val="175000"/>
                        <a:alpha val="40000"/>
                      </a:schemeClr>
                    </a:glow>
                    <a:outerShdw blurRad="50800" dist="38100" dir="2700000" algn="tl" rotWithShape="0">
                      <a:prstClr val="black">
                        <a:alpha val="40000"/>
                      </a:prstClr>
                    </a:outerShdw>
                  </a:effectLst>
                  <a:latin typeface="UTM American Sans" panose="02040603050506020204" pitchFamily="18" charset="0"/>
                  <a:ea typeface="迷你简准圆" panose="03000509000000000000" pitchFamily="65" charset="-122"/>
                </a:rPr>
                <a:t>KHỞI</a:t>
              </a:r>
            </a:p>
            <a:p>
              <a:pPr algn="ctr"/>
              <a:r>
                <a:rPr lang="en-US" altLang="zh-CN" sz="15000" dirty="0">
                  <a:solidFill>
                    <a:schemeClr val="bg1"/>
                  </a:solidFill>
                  <a:effectLst>
                    <a:glow rad="63500">
                      <a:schemeClr val="accent2">
                        <a:satMod val="175000"/>
                        <a:alpha val="40000"/>
                      </a:schemeClr>
                    </a:glow>
                    <a:outerShdw blurRad="50800" dist="38100" dir="2700000" algn="tl" rotWithShape="0">
                      <a:prstClr val="black">
                        <a:alpha val="40000"/>
                      </a:prstClr>
                    </a:outerShdw>
                  </a:effectLst>
                  <a:latin typeface="UTM American Sans" panose="02040603050506020204" pitchFamily="18" charset="0"/>
                  <a:ea typeface="迷你简准圆" panose="03000509000000000000" pitchFamily="65" charset="-122"/>
                </a:rPr>
                <a:t>ĐỘNG</a:t>
              </a:r>
              <a:endParaRPr lang="zh-CN" altLang="en-US" sz="15000" dirty="0">
                <a:solidFill>
                  <a:schemeClr val="bg1"/>
                </a:solidFill>
                <a:effectLst>
                  <a:glow rad="63500">
                    <a:schemeClr val="accent2">
                      <a:satMod val="175000"/>
                      <a:alpha val="40000"/>
                    </a:schemeClr>
                  </a:glow>
                  <a:outerShdw blurRad="50800" dist="38100" dir="2700000" algn="tl" rotWithShape="0">
                    <a:prstClr val="black">
                      <a:alpha val="40000"/>
                    </a:prstClr>
                  </a:outerShdw>
                </a:effectLst>
                <a:latin typeface="UTM American Sans" panose="02040603050506020204" pitchFamily="18" charset="0"/>
                <a:ea typeface="迷你简准圆" panose="03000509000000000000" pitchFamily="65" charset="-122"/>
              </a:endParaRPr>
            </a:p>
          </p:txBody>
        </p:sp>
        <p:sp>
          <p:nvSpPr>
            <p:cNvPr id="5" name="文本框 6"/>
            <p:cNvSpPr txBox="1"/>
            <p:nvPr/>
          </p:nvSpPr>
          <p:spPr>
            <a:xfrm>
              <a:off x="4913079" y="1243052"/>
              <a:ext cx="5298245" cy="4708981"/>
            </a:xfrm>
            <a:prstGeom prst="rect">
              <a:avLst/>
            </a:prstGeom>
            <a:noFill/>
          </p:spPr>
          <p:txBody>
            <a:bodyPr wrap="none" rtlCol="0">
              <a:spAutoFit/>
            </a:bodyPr>
            <a:lstStyle/>
            <a:p>
              <a:pPr algn="ctr"/>
              <a:r>
                <a:rPr lang="en-US" altLang="zh-CN" sz="15000" dirty="0">
                  <a:solidFill>
                    <a:srgbClr val="FFFF00"/>
                  </a:solidFill>
                  <a:effectLst>
                    <a:glow rad="101600">
                      <a:schemeClr val="accent4">
                        <a:satMod val="175000"/>
                        <a:alpha val="40000"/>
                      </a:schemeClr>
                    </a:glow>
                    <a:outerShdw blurRad="50800" dist="38100" dir="2700000" algn="tl" rotWithShape="0">
                      <a:prstClr val="black">
                        <a:alpha val="40000"/>
                      </a:prstClr>
                    </a:outerShdw>
                  </a:effectLst>
                  <a:latin typeface="UTM American Sans" panose="02040603050506020204" pitchFamily="18" charset="0"/>
                  <a:ea typeface="迷你简准圆" panose="03000509000000000000" pitchFamily="65" charset="-122"/>
                </a:rPr>
                <a:t>KHỞI</a:t>
              </a:r>
            </a:p>
            <a:p>
              <a:pPr algn="ctr"/>
              <a:r>
                <a:rPr lang="en-US" altLang="zh-CN" sz="15000" dirty="0">
                  <a:solidFill>
                    <a:srgbClr val="FFFF00"/>
                  </a:solidFill>
                  <a:effectLst>
                    <a:glow rad="101600">
                      <a:schemeClr val="accent4">
                        <a:satMod val="175000"/>
                        <a:alpha val="40000"/>
                      </a:schemeClr>
                    </a:glow>
                    <a:outerShdw blurRad="50800" dist="38100" dir="2700000" algn="tl" rotWithShape="0">
                      <a:prstClr val="black">
                        <a:alpha val="40000"/>
                      </a:prstClr>
                    </a:outerShdw>
                  </a:effectLst>
                  <a:latin typeface="UTM American Sans" panose="02040603050506020204" pitchFamily="18" charset="0"/>
                  <a:ea typeface="迷你简准圆" panose="03000509000000000000" pitchFamily="65" charset="-122"/>
                </a:rPr>
                <a:t>ĐỘNG</a:t>
              </a:r>
              <a:endParaRPr lang="zh-CN" altLang="en-US" sz="15000" dirty="0">
                <a:solidFill>
                  <a:srgbClr val="FFFF00"/>
                </a:solidFill>
                <a:effectLst>
                  <a:glow rad="101600">
                    <a:schemeClr val="accent4">
                      <a:satMod val="175000"/>
                      <a:alpha val="40000"/>
                    </a:schemeClr>
                  </a:glow>
                  <a:outerShdw blurRad="50800" dist="38100" dir="2700000" algn="tl" rotWithShape="0">
                    <a:prstClr val="black">
                      <a:alpha val="40000"/>
                    </a:prstClr>
                  </a:outerShdw>
                </a:effectLst>
                <a:latin typeface="UTM American Sans" panose="02040603050506020204" pitchFamily="18" charset="0"/>
                <a:ea typeface="迷你简准圆" panose="03000509000000000000" pitchFamily="65" charset="-122"/>
              </a:endParaRPr>
            </a:p>
          </p:txBody>
        </p:sp>
      </p:grpSp>
      <p:pic>
        <p:nvPicPr>
          <p:cNvPr id="6" name="图片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85290" y="174171"/>
            <a:ext cx="1906710" cy="3399597"/>
          </a:xfrm>
          <a:prstGeom prst="rect">
            <a:avLst/>
          </a:prstGeom>
        </p:spPr>
      </p:pic>
      <p:pic>
        <p:nvPicPr>
          <p:cNvPr id="8" name="图片 1">
            <a:extLst>
              <a:ext uri="{FF2B5EF4-FFF2-40B4-BE49-F238E27FC236}">
                <a16:creationId xmlns:a16="http://schemas.microsoft.com/office/drawing/2014/main" id="{8318DC79-D58B-4925-A1C9-BD55430EC0E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85290" y="5027650"/>
            <a:ext cx="1865482" cy="1830350"/>
          </a:xfrm>
          <a:prstGeom prst="rect">
            <a:avLst/>
          </a:prstGeom>
        </p:spPr>
      </p:pic>
      <p:pic>
        <p:nvPicPr>
          <p:cNvPr id="10" name="图片 1">
            <a:extLst>
              <a:ext uri="{FF2B5EF4-FFF2-40B4-BE49-F238E27FC236}">
                <a16:creationId xmlns:a16="http://schemas.microsoft.com/office/drawing/2014/main" id="{8318DC79-D58B-4925-A1C9-BD55430EC0E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flipV="1">
            <a:off x="141237" y="63785"/>
            <a:ext cx="1660011" cy="1810184"/>
          </a:xfrm>
          <a:prstGeom prst="rect">
            <a:avLst/>
          </a:prstGeom>
        </p:spPr>
      </p:pic>
      <p:pic>
        <p:nvPicPr>
          <p:cNvPr id="11" name="图片 3" descr="59af418a3766c">
            <a:extLst>
              <a:ext uri="{FF2B5EF4-FFF2-40B4-BE49-F238E27FC236}">
                <a16:creationId xmlns:a16="http://schemas.microsoft.com/office/drawing/2014/main" id="{E5544406-ABC8-48CA-963A-54D7049FA7C3}"/>
              </a:ext>
            </a:extLst>
          </p:cNvPr>
          <p:cNvPicPr/>
          <p:nvPr/>
        </p:nvPicPr>
        <p:blipFill>
          <a:blip r:embed="rId4"/>
          <a:stretch>
            <a:fillRect/>
          </a:stretch>
        </p:blipFill>
        <p:spPr>
          <a:xfrm>
            <a:off x="419454" y="2213790"/>
            <a:ext cx="4201842" cy="3814474"/>
          </a:xfrm>
          <a:prstGeom prst="rect">
            <a:avLst/>
          </a:prstGeom>
        </p:spPr>
      </p:pic>
      <p:pic>
        <p:nvPicPr>
          <p:cNvPr id="12" name="图片 2">
            <a:extLst>
              <a:ext uri="{FF2B5EF4-FFF2-40B4-BE49-F238E27FC236}">
                <a16:creationId xmlns:a16="http://schemas.microsoft.com/office/drawing/2014/main" id="{9240B41D-6769-4E22-8BEE-8F20961515B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38285" y="5363872"/>
            <a:ext cx="6037944" cy="2806838"/>
          </a:xfrm>
          <a:prstGeom prst="rect">
            <a:avLst/>
          </a:prstGeom>
        </p:spPr>
      </p:pic>
    </p:spTree>
    <p:extLst>
      <p:ext uri="{BB962C8B-B14F-4D97-AF65-F5344CB8AC3E}">
        <p14:creationId xmlns:p14="http://schemas.microsoft.com/office/powerpoint/2010/main" val="385457200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Horizontal)">
                                      <p:cBhvr>
                                        <p:cTn id="7" dur="1250"/>
                                        <p:tgtEl>
                                          <p:spTgt spid="3"/>
                                        </p:tgtEl>
                                      </p:cBhvr>
                                    </p:animEffect>
                                  </p:childTnLst>
                                </p:cTn>
                              </p:par>
                              <p:par>
                                <p:cTn id="8" presetID="2" presetClass="entr" presetSubtype="6"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500" fill="hold"/>
                                        <p:tgtEl>
                                          <p:spTgt spid="6"/>
                                        </p:tgtEl>
                                        <p:attrNameLst>
                                          <p:attrName>ppt_x</p:attrName>
                                        </p:attrNameLst>
                                      </p:cBhvr>
                                      <p:tavLst>
                                        <p:tav tm="0">
                                          <p:val>
                                            <p:strVal val="1+#ppt_w/2"/>
                                          </p:val>
                                        </p:tav>
                                        <p:tav tm="100000">
                                          <p:val>
                                            <p:strVal val="#ppt_x"/>
                                          </p:val>
                                        </p:tav>
                                      </p:tavLst>
                                    </p:anim>
                                    <p:anim calcmode="lin" valueType="num">
                                      <p:cBhvr additive="base">
                                        <p:cTn id="11" dur="500" fill="hold"/>
                                        <p:tgtEl>
                                          <p:spTgt spid="6"/>
                                        </p:tgtEl>
                                        <p:attrNameLst>
                                          <p:attrName>ppt_y</p:attrName>
                                        </p:attrNameLst>
                                      </p:cBhvr>
                                      <p:tavLst>
                                        <p:tav tm="0">
                                          <p:val>
                                            <p:strVal val="1+#ppt_h/2"/>
                                          </p:val>
                                        </p:tav>
                                        <p:tav tm="100000">
                                          <p:val>
                                            <p:strVal val="#ppt_y"/>
                                          </p:val>
                                        </p:tav>
                                      </p:tavLst>
                                    </p:anim>
                                  </p:childTnLst>
                                </p:cTn>
                              </p:par>
                            </p:childTnLst>
                          </p:cTn>
                        </p:par>
                        <p:par>
                          <p:cTn id="12" fill="hold">
                            <p:stCondLst>
                              <p:cond delay="1250"/>
                            </p:stCondLst>
                            <p:childTnLst>
                              <p:par>
                                <p:cTn id="13" presetID="31"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1000" fill="hold"/>
                                        <p:tgtEl>
                                          <p:spTgt spid="11"/>
                                        </p:tgtEl>
                                        <p:attrNameLst>
                                          <p:attrName>ppt_w</p:attrName>
                                        </p:attrNameLst>
                                      </p:cBhvr>
                                      <p:tavLst>
                                        <p:tav tm="0">
                                          <p:val>
                                            <p:fltVal val="0"/>
                                          </p:val>
                                        </p:tav>
                                        <p:tav tm="100000">
                                          <p:val>
                                            <p:strVal val="#ppt_w"/>
                                          </p:val>
                                        </p:tav>
                                      </p:tavLst>
                                    </p:anim>
                                    <p:anim calcmode="lin" valueType="num">
                                      <p:cBhvr>
                                        <p:cTn id="16" dur="1000" fill="hold"/>
                                        <p:tgtEl>
                                          <p:spTgt spid="11"/>
                                        </p:tgtEl>
                                        <p:attrNameLst>
                                          <p:attrName>ppt_h</p:attrName>
                                        </p:attrNameLst>
                                      </p:cBhvr>
                                      <p:tavLst>
                                        <p:tav tm="0">
                                          <p:val>
                                            <p:fltVal val="0"/>
                                          </p:val>
                                        </p:tav>
                                        <p:tav tm="100000">
                                          <p:val>
                                            <p:strVal val="#ppt_h"/>
                                          </p:val>
                                        </p:tav>
                                      </p:tavLst>
                                    </p:anim>
                                    <p:anim calcmode="lin" valueType="num">
                                      <p:cBhvr>
                                        <p:cTn id="17" dur="1000" fill="hold"/>
                                        <p:tgtEl>
                                          <p:spTgt spid="11"/>
                                        </p:tgtEl>
                                        <p:attrNameLst>
                                          <p:attrName>style.rotation</p:attrName>
                                        </p:attrNameLst>
                                      </p:cBhvr>
                                      <p:tavLst>
                                        <p:tav tm="0">
                                          <p:val>
                                            <p:fltVal val="90"/>
                                          </p:val>
                                        </p:tav>
                                        <p:tav tm="100000">
                                          <p:val>
                                            <p:fltVal val="0"/>
                                          </p:val>
                                        </p:tav>
                                      </p:tavLst>
                                    </p:anim>
                                    <p:animEffect transition="in" filter="fade">
                                      <p:cBhvr>
                                        <p:cTn id="18" dur="1000"/>
                                        <p:tgtEl>
                                          <p:spTgt spid="11"/>
                                        </p:tgtEl>
                                      </p:cBhvr>
                                    </p:animEffect>
                                  </p:childTnLst>
                                </p:cTn>
                              </p:par>
                            </p:childTnLst>
                          </p:cTn>
                        </p:par>
                        <p:par>
                          <p:cTn id="19" fill="hold">
                            <p:stCondLst>
                              <p:cond delay="2250"/>
                            </p:stCondLst>
                            <p:childTnLst>
                              <p:par>
                                <p:cTn id="20" presetID="42" presetClass="entr" presetSubtype="0" fill="hold"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954873" y="576344"/>
            <a:ext cx="3657422" cy="1938239"/>
            <a:chOff x="876483" y="647946"/>
            <a:chExt cx="3657422" cy="1938239"/>
          </a:xfrm>
        </p:grpSpPr>
        <p:grpSp>
          <p:nvGrpSpPr>
            <p:cNvPr id="3" name="Group 2"/>
            <p:cNvGrpSpPr/>
            <p:nvPr/>
          </p:nvGrpSpPr>
          <p:grpSpPr>
            <a:xfrm>
              <a:off x="876483" y="647946"/>
              <a:ext cx="3657422" cy="1938239"/>
              <a:chOff x="866958" y="676521"/>
              <a:chExt cx="3657422" cy="1938239"/>
            </a:xfrm>
          </p:grpSpPr>
          <p:pic>
            <p:nvPicPr>
              <p:cNvPr id="1026" name="Picture 2" descr="Bugs Bunny Easter Bunny phim Hoạt hình Thỏ Clip nghệ thuật - thỏ png tải về  - Miễn phí trong suốt Rabits Và Thỏ Rừng png Tải về."/>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99200" l="9556" r="93333">
                            <a14:foregroundMark x1="50556" y1="58400" x2="52222" y2="78600"/>
                            <a14:foregroundMark x1="56000" y1="28200" x2="60333" y2="22600"/>
                            <a14:foregroundMark x1="43778" y1="13800" x2="45667" y2="29400"/>
                          </a14:backgroundRemoval>
                        </a14:imgEffect>
                      </a14:imgLayer>
                    </a14:imgProps>
                  </a:ext>
                  <a:ext uri="{28A0092B-C50C-407E-A947-70E740481C1C}">
                    <a14:useLocalDpi xmlns:a14="http://schemas.microsoft.com/office/drawing/2010/main" val="0"/>
                  </a:ext>
                </a:extLst>
              </a:blip>
              <a:srcRect/>
              <a:stretch>
                <a:fillRect/>
              </a:stretch>
            </p:blipFill>
            <p:spPr bwMode="auto">
              <a:xfrm>
                <a:off x="866958" y="676521"/>
                <a:ext cx="3457397" cy="1920776"/>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1"/>
              <p:cNvSpPr/>
              <p:nvPr/>
            </p:nvSpPr>
            <p:spPr>
              <a:xfrm>
                <a:off x="3021668" y="1538436"/>
                <a:ext cx="1502712" cy="1076324"/>
              </a:xfrm>
              <a:prstGeom prst="roundRect">
                <a:avLst/>
              </a:prstGeom>
              <a:solidFill>
                <a:schemeClr val="bg1"/>
              </a:solidFill>
              <a:ln w="60325" cmpd="thickThi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mc:AlternateContent xmlns:mc="http://schemas.openxmlformats.org/markup-compatibility/2006" xmlns:a14="http://schemas.microsoft.com/office/drawing/2010/main">
          <mc:Choice Requires="a14">
            <p:sp>
              <p:nvSpPr>
                <p:cNvPr id="7" name="Rectangle 6"/>
                <p:cNvSpPr/>
                <p:nvPr/>
              </p:nvSpPr>
              <p:spPr>
                <a:xfrm>
                  <a:off x="3230076" y="1611898"/>
                  <a:ext cx="921990" cy="824713"/>
                </a:xfrm>
                <a:prstGeom prst="rect">
                  <a:avLst/>
                </a:prstGeom>
              </p:spPr>
              <p:txBody>
                <a:bodyPr wrap="square">
                  <a:spAutoFit/>
                </a:bodyPr>
                <a:lstStyle/>
                <a:p>
                  <a14:m>
                    <m:oMath xmlns:m="http://schemas.openxmlformats.org/officeDocument/2006/math">
                      <m:f>
                        <m:fPr>
                          <m:ctrlPr>
                            <a:rPr lang="en-US" sz="2800" b="1" i="1" smtClean="0">
                              <a:solidFill>
                                <a:srgbClr val="FF0000"/>
                              </a:solidFill>
                              <a:latin typeface="Cambria Math" panose="02040503050406030204" pitchFamily="18" charset="0"/>
                            </a:rPr>
                          </m:ctrlPr>
                        </m:fPr>
                        <m:num>
                          <m:r>
                            <m:rPr>
                              <m:nor/>
                            </m:rPr>
                            <a:rPr lang="en-US" sz="2800" b="1" i="0" smtClean="0">
                              <a:solidFill>
                                <a:srgbClr val="FF0000"/>
                              </a:solidFill>
                              <a:latin typeface="UTM Avo" panose="02040603050506020204" pitchFamily="18" charset="0"/>
                            </a:rPr>
                            <m:t>4</m:t>
                          </m:r>
                        </m:num>
                        <m:den>
                          <m:r>
                            <m:rPr>
                              <m:nor/>
                            </m:rPr>
                            <a:rPr lang="en-US" sz="2800" b="1" i="0" smtClean="0">
                              <a:solidFill>
                                <a:srgbClr val="FF0000"/>
                              </a:solidFill>
                              <a:latin typeface="UTM Avo" panose="02040603050506020204" pitchFamily="18" charset="0"/>
                              <a:cs typeface="Times New Roman" panose="02020603050405020304" pitchFamily="18" charset="0"/>
                            </a:rPr>
                            <m:t>5</m:t>
                          </m:r>
                        </m:den>
                      </m:f>
                    </m:oMath>
                  </a14:m>
                  <a:r>
                    <a:rPr lang="en-US" sz="2000" b="1" dirty="0" smtClean="0">
                      <a:solidFill>
                        <a:srgbClr val="FF0000"/>
                      </a:solidFill>
                      <a:latin typeface="UTM Avo" panose="02040603050506020204" pitchFamily="18" charset="0"/>
                      <a:cs typeface="Times New Roman" panose="02020603050405020304" pitchFamily="18" charset="0"/>
                    </a:rPr>
                    <a:t> X </a:t>
                  </a:r>
                  <a:endParaRPr lang="en-US" sz="2000" b="1" dirty="0">
                    <a:solidFill>
                      <a:srgbClr val="FF0000"/>
                    </a:solidFill>
                    <a:latin typeface="UTM Avo" panose="02040603050506020204" pitchFamily="18" charset="0"/>
                    <a:cs typeface="Times New Roman" panose="02020603050405020304" pitchFamily="18"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3230076" y="1611898"/>
                  <a:ext cx="921990" cy="824713"/>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3911024" y="1611897"/>
                  <a:ext cx="446473" cy="834203"/>
                </a:xfrm>
                <a:prstGeom prst="rect">
                  <a:avLst/>
                </a:prstGeom>
              </p:spPr>
              <p:txBody>
                <a:bodyPr wrap="square">
                  <a:spAutoFit/>
                </a:bodyPr>
                <a:lstStyle/>
                <a:p>
                  <a14:m>
                    <m:oMath xmlns:m="http://schemas.openxmlformats.org/officeDocument/2006/math">
                      <m:f>
                        <m:fPr>
                          <m:ctrlPr>
                            <a:rPr lang="en-US" sz="2800" b="1" i="1" smtClean="0">
                              <a:solidFill>
                                <a:srgbClr val="FF0000"/>
                              </a:solidFill>
                              <a:latin typeface="Cambria Math" panose="02040503050406030204" pitchFamily="18" charset="0"/>
                            </a:rPr>
                          </m:ctrlPr>
                        </m:fPr>
                        <m:num>
                          <m:r>
                            <m:rPr>
                              <m:nor/>
                            </m:rPr>
                            <a:rPr lang="en-US" sz="2800" b="1" i="0" smtClean="0">
                              <a:solidFill>
                                <a:srgbClr val="FF0000"/>
                              </a:solidFill>
                              <a:latin typeface="UTM Avo" panose="02040603050506020204" pitchFamily="18" charset="0"/>
                            </a:rPr>
                            <m:t>1</m:t>
                          </m:r>
                        </m:num>
                        <m:den>
                          <m:r>
                            <m:rPr>
                              <m:nor/>
                            </m:rPr>
                            <a:rPr lang="en-US" sz="2800" b="1" i="0" smtClean="0">
                              <a:solidFill>
                                <a:srgbClr val="FF0000"/>
                              </a:solidFill>
                              <a:latin typeface="UTM Avo" panose="02040603050506020204" pitchFamily="18" charset="0"/>
                              <a:cs typeface="Times New Roman" panose="02020603050405020304" pitchFamily="18" charset="0"/>
                            </a:rPr>
                            <m:t>2</m:t>
                          </m:r>
                        </m:den>
                      </m:f>
                    </m:oMath>
                  </a14:m>
                  <a:r>
                    <a:rPr lang="en-US" sz="2000" b="1" dirty="0" smtClean="0">
                      <a:solidFill>
                        <a:srgbClr val="FF0000"/>
                      </a:solidFill>
                      <a:latin typeface="UTM Avo" panose="02040603050506020204" pitchFamily="18" charset="0"/>
                      <a:cs typeface="Times New Roman" panose="02020603050405020304" pitchFamily="18" charset="0"/>
                    </a:rPr>
                    <a:t> </a:t>
                  </a:r>
                  <a:endParaRPr lang="en-US" sz="2000" b="1" dirty="0">
                    <a:solidFill>
                      <a:srgbClr val="FF0000"/>
                    </a:solidFill>
                    <a:latin typeface="UTM Avo" panose="02040603050506020204" pitchFamily="18" charset="0"/>
                    <a:cs typeface="Times New Roman" panose="02020603050405020304" pitchFamily="18"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3911024" y="1611897"/>
                  <a:ext cx="446473" cy="834203"/>
                </a:xfrm>
                <a:prstGeom prst="rect">
                  <a:avLst/>
                </a:prstGeom>
                <a:blipFill>
                  <a:blip r:embed="rId7"/>
                  <a:stretch>
                    <a:fillRect/>
                  </a:stretch>
                </a:blipFill>
              </p:spPr>
              <p:txBody>
                <a:bodyPr/>
                <a:lstStyle/>
                <a:p>
                  <a:r>
                    <a:rPr lang="en-US">
                      <a:noFill/>
                    </a:rPr>
                    <a:t> </a:t>
                  </a:r>
                </a:p>
              </p:txBody>
            </p:sp>
          </mc:Fallback>
        </mc:AlternateContent>
      </p:grpSp>
      <p:grpSp>
        <p:nvGrpSpPr>
          <p:cNvPr id="33" name="Group 32"/>
          <p:cNvGrpSpPr/>
          <p:nvPr/>
        </p:nvGrpSpPr>
        <p:grpSpPr>
          <a:xfrm>
            <a:off x="7767005" y="681938"/>
            <a:ext cx="2933878" cy="2001224"/>
            <a:chOff x="7300008" y="714989"/>
            <a:chExt cx="2933878" cy="2001224"/>
          </a:xfrm>
        </p:grpSpPr>
        <p:pic>
          <p:nvPicPr>
            <p:cNvPr id="1028" name="Picture 4" descr="18 Hình vẽ rau củ ý tưởng | rau củ, trái cây, cà rốt"/>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773" b="90867" l="4952" r="84984"/>
                      </a14:imgEffect>
                    </a14:imgLayer>
                  </a14:imgProps>
                </a:ext>
                <a:ext uri="{28A0092B-C50C-407E-A947-70E740481C1C}">
                  <a14:useLocalDpi xmlns:a14="http://schemas.microsoft.com/office/drawing/2010/main" val="0"/>
                </a:ext>
              </a:extLst>
            </a:blip>
            <a:srcRect/>
            <a:stretch>
              <a:fillRect/>
            </a:stretch>
          </p:blipFill>
          <p:spPr bwMode="auto">
            <a:xfrm>
              <a:off x="7300008" y="714989"/>
              <a:ext cx="2933878" cy="2001224"/>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0" name="Rectangle 9"/>
                <p:cNvSpPr/>
                <p:nvPr/>
              </p:nvSpPr>
              <p:spPr>
                <a:xfrm>
                  <a:off x="8177766" y="1317755"/>
                  <a:ext cx="456104" cy="92807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sz="2800" b="1" i="1" smtClean="0">
                                <a:solidFill>
                                  <a:schemeClr val="bg1"/>
                                </a:solidFill>
                                <a:latin typeface="Cambria Math" panose="02040503050406030204" pitchFamily="18" charset="0"/>
                              </a:rPr>
                            </m:ctrlPr>
                          </m:fPr>
                          <m:num>
                            <m:r>
                              <m:rPr>
                                <m:nor/>
                              </m:rPr>
                              <a:rPr lang="en-US" sz="2800" b="1" i="0" smtClean="0">
                                <a:solidFill>
                                  <a:schemeClr val="bg1"/>
                                </a:solidFill>
                                <a:latin typeface="UTM Avo" panose="02040603050506020204" pitchFamily="18" charset="0"/>
                              </a:rPr>
                              <m:t>27</m:t>
                            </m:r>
                          </m:num>
                          <m:den>
                            <m:r>
                              <m:rPr>
                                <m:nor/>
                              </m:rPr>
                              <a:rPr lang="en-US" sz="2800" b="1" i="0" smtClean="0">
                                <a:solidFill>
                                  <a:schemeClr val="bg1"/>
                                </a:solidFill>
                                <a:latin typeface="UTM Avo" panose="02040603050506020204" pitchFamily="18" charset="0"/>
                                <a:cs typeface="Times New Roman" panose="02020603050405020304" pitchFamily="18" charset="0"/>
                              </a:rPr>
                              <m:t>4</m:t>
                            </m:r>
                          </m:den>
                        </m:f>
                      </m:oMath>
                    </m:oMathPara>
                  </a14:m>
                  <a:endParaRPr lang="en-US" sz="2000" b="1" dirty="0">
                    <a:solidFill>
                      <a:schemeClr val="bg1"/>
                    </a:solidFill>
                    <a:latin typeface="UTM Avo" panose="02040603050506020204" pitchFamily="18" charset="0"/>
                    <a:cs typeface="Times New Roman" panose="02020603050405020304" pitchFamily="18"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8177766" y="1317755"/>
                  <a:ext cx="456104" cy="928075"/>
                </a:xfrm>
                <a:prstGeom prst="rect">
                  <a:avLst/>
                </a:prstGeom>
                <a:blipFill>
                  <a:blip r:embed="rId10"/>
                  <a:stretch>
                    <a:fillRect r="-17333"/>
                  </a:stretch>
                </a:blipFill>
              </p:spPr>
              <p:txBody>
                <a:bodyPr/>
                <a:lstStyle/>
                <a:p>
                  <a:r>
                    <a:rPr lang="en-US">
                      <a:noFill/>
                    </a:rPr>
                    <a:t> </a:t>
                  </a:r>
                </a:p>
              </p:txBody>
            </p:sp>
          </mc:Fallback>
        </mc:AlternateContent>
      </p:grpSp>
      <p:grpSp>
        <p:nvGrpSpPr>
          <p:cNvPr id="9" name="Group 8"/>
          <p:cNvGrpSpPr/>
          <p:nvPr/>
        </p:nvGrpSpPr>
        <p:grpSpPr>
          <a:xfrm>
            <a:off x="7801101" y="2683162"/>
            <a:ext cx="2933878" cy="2001224"/>
            <a:chOff x="7500033" y="2266463"/>
            <a:chExt cx="2933878" cy="2001224"/>
          </a:xfrm>
        </p:grpSpPr>
        <p:pic>
          <p:nvPicPr>
            <p:cNvPr id="11" name="Picture 4" descr="18 Hình vẽ rau củ ý tưởng | rau củ, trái cây, cà rốt"/>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773" b="90867" l="4952" r="84984"/>
                      </a14:imgEffect>
                    </a14:imgLayer>
                  </a14:imgProps>
                </a:ext>
                <a:ext uri="{28A0092B-C50C-407E-A947-70E740481C1C}">
                  <a14:useLocalDpi xmlns:a14="http://schemas.microsoft.com/office/drawing/2010/main" val="0"/>
                </a:ext>
              </a:extLst>
            </a:blip>
            <a:srcRect/>
            <a:stretch>
              <a:fillRect/>
            </a:stretch>
          </p:blipFill>
          <p:spPr bwMode="auto">
            <a:xfrm>
              <a:off x="7500033" y="2266463"/>
              <a:ext cx="2933878" cy="2001224"/>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2" name="Rectangle 11"/>
                <p:cNvSpPr/>
                <p:nvPr/>
              </p:nvSpPr>
              <p:spPr>
                <a:xfrm>
                  <a:off x="8476772" y="2869583"/>
                  <a:ext cx="456104" cy="92807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sz="2800" b="1" i="1" smtClean="0">
                                <a:solidFill>
                                  <a:schemeClr val="bg1"/>
                                </a:solidFill>
                                <a:latin typeface="Cambria Math" panose="02040503050406030204" pitchFamily="18" charset="0"/>
                              </a:rPr>
                            </m:ctrlPr>
                          </m:fPr>
                          <m:num>
                            <m:r>
                              <m:rPr>
                                <m:nor/>
                              </m:rPr>
                              <a:rPr lang="en-US" sz="2800" b="1" i="0" smtClean="0">
                                <a:solidFill>
                                  <a:schemeClr val="bg1"/>
                                </a:solidFill>
                                <a:latin typeface="UTM Avo" panose="02040603050506020204" pitchFamily="18" charset="0"/>
                              </a:rPr>
                              <m:t>2</m:t>
                            </m:r>
                          </m:num>
                          <m:den>
                            <m:r>
                              <m:rPr>
                                <m:nor/>
                              </m:rPr>
                              <a:rPr lang="en-US" sz="2800" b="1" i="0" smtClean="0">
                                <a:solidFill>
                                  <a:schemeClr val="bg1"/>
                                </a:solidFill>
                                <a:latin typeface="UTM Avo" panose="02040603050506020204" pitchFamily="18" charset="0"/>
                                <a:cs typeface="Times New Roman" panose="02020603050405020304" pitchFamily="18" charset="0"/>
                              </a:rPr>
                              <m:t>5</m:t>
                            </m:r>
                          </m:den>
                        </m:f>
                      </m:oMath>
                    </m:oMathPara>
                  </a14:m>
                  <a:endParaRPr lang="en-US" sz="2000" b="1" dirty="0">
                    <a:solidFill>
                      <a:schemeClr val="bg1"/>
                    </a:solidFill>
                    <a:latin typeface="UTM Avo" panose="02040603050506020204" pitchFamily="18" charset="0"/>
                    <a:cs typeface="Times New Roman" panose="02020603050405020304" pitchFamily="18"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8476772" y="2869583"/>
                  <a:ext cx="456104" cy="928075"/>
                </a:xfrm>
                <a:prstGeom prst="rect">
                  <a:avLst/>
                </a:prstGeom>
                <a:blipFill>
                  <a:blip r:embed="rId11"/>
                  <a:stretch>
                    <a:fillRect/>
                  </a:stretch>
                </a:blipFill>
              </p:spPr>
              <p:txBody>
                <a:bodyPr/>
                <a:lstStyle/>
                <a:p>
                  <a:r>
                    <a:rPr lang="en-US">
                      <a:noFill/>
                    </a:rPr>
                    <a:t> </a:t>
                  </a:r>
                </a:p>
              </p:txBody>
            </p:sp>
          </mc:Fallback>
        </mc:AlternateContent>
      </p:grpSp>
      <p:grpSp>
        <p:nvGrpSpPr>
          <p:cNvPr id="5" name="Group 4"/>
          <p:cNvGrpSpPr/>
          <p:nvPr/>
        </p:nvGrpSpPr>
        <p:grpSpPr>
          <a:xfrm>
            <a:off x="7835197" y="4567703"/>
            <a:ext cx="2933878" cy="2001224"/>
            <a:chOff x="7500033" y="3781604"/>
            <a:chExt cx="2933878" cy="2001224"/>
          </a:xfrm>
        </p:grpSpPr>
        <p:pic>
          <p:nvPicPr>
            <p:cNvPr id="13" name="Picture 4" descr="18 Hình vẽ rau củ ý tưởng | rau củ, trái cây, cà rốt"/>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773" b="90867" l="4952" r="84984"/>
                      </a14:imgEffect>
                    </a14:imgLayer>
                  </a14:imgProps>
                </a:ext>
                <a:ext uri="{28A0092B-C50C-407E-A947-70E740481C1C}">
                  <a14:useLocalDpi xmlns:a14="http://schemas.microsoft.com/office/drawing/2010/main" val="0"/>
                </a:ext>
              </a:extLst>
            </a:blip>
            <a:srcRect/>
            <a:stretch>
              <a:fillRect/>
            </a:stretch>
          </p:blipFill>
          <p:spPr bwMode="auto">
            <a:xfrm>
              <a:off x="7500033" y="3781604"/>
              <a:ext cx="2933878" cy="2001224"/>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4" name="Rectangle 13"/>
                <p:cNvSpPr/>
                <p:nvPr/>
              </p:nvSpPr>
              <p:spPr>
                <a:xfrm>
                  <a:off x="8297372" y="4368670"/>
                  <a:ext cx="456104" cy="92807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sz="2800" b="1" i="1" smtClean="0">
                                <a:solidFill>
                                  <a:schemeClr val="bg1"/>
                                </a:solidFill>
                                <a:latin typeface="Cambria Math" panose="02040503050406030204" pitchFamily="18" charset="0"/>
                              </a:rPr>
                            </m:ctrlPr>
                          </m:fPr>
                          <m:num>
                            <m:r>
                              <m:rPr>
                                <m:nor/>
                              </m:rPr>
                              <a:rPr lang="en-US" sz="2800" b="1" i="0" smtClean="0">
                                <a:solidFill>
                                  <a:schemeClr val="bg1"/>
                                </a:solidFill>
                                <a:latin typeface="UTM Avo" panose="02040603050506020204" pitchFamily="18" charset="0"/>
                              </a:rPr>
                              <m:t>14</m:t>
                            </m:r>
                          </m:num>
                          <m:den>
                            <m:r>
                              <m:rPr>
                                <m:nor/>
                              </m:rPr>
                              <a:rPr lang="en-US" sz="2800" b="1" i="0" smtClean="0">
                                <a:solidFill>
                                  <a:schemeClr val="bg1"/>
                                </a:solidFill>
                                <a:latin typeface="UTM Avo" panose="02040603050506020204" pitchFamily="18" charset="0"/>
                                <a:cs typeface="Times New Roman" panose="02020603050405020304" pitchFamily="18" charset="0"/>
                              </a:rPr>
                              <m:t>3</m:t>
                            </m:r>
                          </m:den>
                        </m:f>
                      </m:oMath>
                    </m:oMathPara>
                  </a14:m>
                  <a:endParaRPr lang="en-US" sz="2000" b="1" dirty="0">
                    <a:solidFill>
                      <a:schemeClr val="bg1"/>
                    </a:solidFill>
                    <a:latin typeface="UTM Avo" panose="02040603050506020204" pitchFamily="18" charset="0"/>
                    <a:cs typeface="Times New Roman" panose="02020603050405020304" pitchFamily="18" charset="0"/>
                  </a:endParaRPr>
                </a:p>
              </p:txBody>
            </p:sp>
          </mc:Choice>
          <mc:Fallback xmlns="">
            <p:sp>
              <p:nvSpPr>
                <p:cNvPr id="14" name="Rectangle 13"/>
                <p:cNvSpPr>
                  <a:spLocks noRot="1" noChangeAspect="1" noMove="1" noResize="1" noEditPoints="1" noAdjustHandles="1" noChangeArrowheads="1" noChangeShapeType="1" noTextEdit="1"/>
                </p:cNvSpPr>
                <p:nvPr/>
              </p:nvSpPr>
              <p:spPr>
                <a:xfrm>
                  <a:off x="8297372" y="4368670"/>
                  <a:ext cx="456104" cy="928075"/>
                </a:xfrm>
                <a:prstGeom prst="rect">
                  <a:avLst/>
                </a:prstGeom>
                <a:blipFill>
                  <a:blip r:embed="rId12"/>
                  <a:stretch>
                    <a:fillRect r="-17333"/>
                  </a:stretch>
                </a:blipFill>
              </p:spPr>
              <p:txBody>
                <a:bodyPr/>
                <a:lstStyle/>
                <a:p>
                  <a:r>
                    <a:rPr lang="en-US">
                      <a:noFill/>
                    </a:rPr>
                    <a:t> </a:t>
                  </a:r>
                </a:p>
              </p:txBody>
            </p:sp>
          </mc:Fallback>
        </mc:AlternateContent>
      </p:grpSp>
      <p:grpSp>
        <p:nvGrpSpPr>
          <p:cNvPr id="21" name="Group 20"/>
          <p:cNvGrpSpPr/>
          <p:nvPr/>
        </p:nvGrpSpPr>
        <p:grpSpPr>
          <a:xfrm>
            <a:off x="1573034" y="2510176"/>
            <a:ext cx="3657422" cy="1938239"/>
            <a:chOff x="876483" y="647946"/>
            <a:chExt cx="3657422" cy="1938239"/>
          </a:xfrm>
        </p:grpSpPr>
        <p:grpSp>
          <p:nvGrpSpPr>
            <p:cNvPr id="22" name="Group 21"/>
            <p:cNvGrpSpPr/>
            <p:nvPr/>
          </p:nvGrpSpPr>
          <p:grpSpPr>
            <a:xfrm>
              <a:off x="876483" y="647946"/>
              <a:ext cx="3657422" cy="1938239"/>
              <a:chOff x="866958" y="676521"/>
              <a:chExt cx="3657422" cy="1938239"/>
            </a:xfrm>
          </p:grpSpPr>
          <p:pic>
            <p:nvPicPr>
              <p:cNvPr id="25" name="Picture 2" descr="Bugs Bunny Easter Bunny phim Hoạt hình Thỏ Clip nghệ thuật - thỏ png tải về  - Miễn phí trong suốt Rabits Và Thỏ Rừng png Tải về."/>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99200" l="9556" r="93333">
                            <a14:foregroundMark x1="50556" y1="58400" x2="52222" y2="78600"/>
                            <a14:foregroundMark x1="56000" y1="28200" x2="60333" y2="22600"/>
                            <a14:foregroundMark x1="43778" y1="13800" x2="45667" y2="29400"/>
                          </a14:backgroundRemoval>
                        </a14:imgEffect>
                      </a14:imgLayer>
                    </a14:imgProps>
                  </a:ext>
                  <a:ext uri="{28A0092B-C50C-407E-A947-70E740481C1C}">
                    <a14:useLocalDpi xmlns:a14="http://schemas.microsoft.com/office/drawing/2010/main" val="0"/>
                  </a:ext>
                </a:extLst>
              </a:blip>
              <a:srcRect/>
              <a:stretch>
                <a:fillRect/>
              </a:stretch>
            </p:blipFill>
            <p:spPr bwMode="auto">
              <a:xfrm>
                <a:off x="866958" y="676521"/>
                <a:ext cx="3457397" cy="1920776"/>
              </a:xfrm>
              <a:prstGeom prst="rect">
                <a:avLst/>
              </a:prstGeom>
              <a:noFill/>
              <a:extLst>
                <a:ext uri="{909E8E84-426E-40DD-AFC4-6F175D3DCCD1}">
                  <a14:hiddenFill xmlns:a14="http://schemas.microsoft.com/office/drawing/2010/main">
                    <a:solidFill>
                      <a:srgbClr val="FFFFFF"/>
                    </a:solidFill>
                  </a14:hiddenFill>
                </a:ext>
              </a:extLst>
            </p:spPr>
          </p:pic>
          <p:sp>
            <p:nvSpPr>
              <p:cNvPr id="26" name="Rounded Rectangle 25"/>
              <p:cNvSpPr/>
              <p:nvPr/>
            </p:nvSpPr>
            <p:spPr>
              <a:xfrm>
                <a:off x="3021668" y="1538436"/>
                <a:ext cx="1502712" cy="1076324"/>
              </a:xfrm>
              <a:prstGeom prst="roundRect">
                <a:avLst/>
              </a:prstGeom>
              <a:solidFill>
                <a:schemeClr val="bg1"/>
              </a:solidFill>
              <a:ln w="60325" cmpd="thickThi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mc:AlternateContent xmlns:mc="http://schemas.openxmlformats.org/markup-compatibility/2006" xmlns:a14="http://schemas.microsoft.com/office/drawing/2010/main">
          <mc:Choice Requires="a14">
            <p:sp>
              <p:nvSpPr>
                <p:cNvPr id="23" name="Rectangle 22"/>
                <p:cNvSpPr/>
                <p:nvPr/>
              </p:nvSpPr>
              <p:spPr>
                <a:xfrm>
                  <a:off x="3230076" y="1611898"/>
                  <a:ext cx="921990" cy="824713"/>
                </a:xfrm>
                <a:prstGeom prst="rect">
                  <a:avLst/>
                </a:prstGeom>
              </p:spPr>
              <p:txBody>
                <a:bodyPr wrap="square">
                  <a:spAutoFit/>
                </a:bodyPr>
                <a:lstStyle/>
                <a:p>
                  <a14:m>
                    <m:oMath xmlns:m="http://schemas.openxmlformats.org/officeDocument/2006/math">
                      <m:f>
                        <m:fPr>
                          <m:ctrlPr>
                            <a:rPr lang="en-US" sz="2800" b="1" i="1" smtClean="0">
                              <a:solidFill>
                                <a:srgbClr val="FF0000"/>
                              </a:solidFill>
                              <a:latin typeface="Cambria Math" panose="02040503050406030204" pitchFamily="18" charset="0"/>
                            </a:rPr>
                          </m:ctrlPr>
                        </m:fPr>
                        <m:num>
                          <m:r>
                            <m:rPr>
                              <m:nor/>
                            </m:rPr>
                            <a:rPr lang="en-US" sz="2800" b="1" i="0" smtClean="0">
                              <a:solidFill>
                                <a:srgbClr val="FF0000"/>
                              </a:solidFill>
                              <a:latin typeface="UTM Avo" panose="02040603050506020204" pitchFamily="18" charset="0"/>
                            </a:rPr>
                            <m:t>7</m:t>
                          </m:r>
                        </m:num>
                        <m:den>
                          <m:r>
                            <m:rPr>
                              <m:nor/>
                            </m:rPr>
                            <a:rPr lang="en-US" sz="2800" b="1" i="0" smtClean="0">
                              <a:solidFill>
                                <a:srgbClr val="FF0000"/>
                              </a:solidFill>
                              <a:latin typeface="UTM Avo" panose="02040603050506020204" pitchFamily="18" charset="0"/>
                              <a:cs typeface="Times New Roman" panose="02020603050405020304" pitchFamily="18" charset="0"/>
                            </a:rPr>
                            <m:t>3</m:t>
                          </m:r>
                        </m:den>
                      </m:f>
                    </m:oMath>
                  </a14:m>
                  <a:r>
                    <a:rPr lang="en-US" sz="2000" b="1" dirty="0" smtClean="0">
                      <a:solidFill>
                        <a:srgbClr val="FF0000"/>
                      </a:solidFill>
                      <a:latin typeface="UTM Avo" panose="02040603050506020204" pitchFamily="18" charset="0"/>
                      <a:cs typeface="Times New Roman" panose="02020603050405020304" pitchFamily="18" charset="0"/>
                    </a:rPr>
                    <a:t> X </a:t>
                  </a:r>
                  <a:endParaRPr lang="en-US" sz="2000" b="1" dirty="0">
                    <a:solidFill>
                      <a:srgbClr val="FF0000"/>
                    </a:solidFill>
                    <a:latin typeface="UTM Avo" panose="02040603050506020204" pitchFamily="18" charset="0"/>
                    <a:cs typeface="Times New Roman" panose="02020603050405020304" pitchFamily="18" charset="0"/>
                  </a:endParaRPr>
                </a:p>
              </p:txBody>
            </p:sp>
          </mc:Choice>
          <mc:Fallback xmlns="">
            <p:sp>
              <p:nvSpPr>
                <p:cNvPr id="23" name="Rectangle 22"/>
                <p:cNvSpPr>
                  <a:spLocks noRot="1" noChangeAspect="1" noMove="1" noResize="1" noEditPoints="1" noAdjustHandles="1" noChangeArrowheads="1" noChangeShapeType="1" noTextEdit="1"/>
                </p:cNvSpPr>
                <p:nvPr/>
              </p:nvSpPr>
              <p:spPr>
                <a:xfrm>
                  <a:off x="3230076" y="1611898"/>
                  <a:ext cx="921990" cy="824713"/>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Rectangle 23"/>
                <p:cNvSpPr/>
                <p:nvPr/>
              </p:nvSpPr>
              <p:spPr>
                <a:xfrm>
                  <a:off x="3881244" y="1729687"/>
                  <a:ext cx="446473" cy="573427"/>
                </a:xfrm>
                <a:prstGeom prst="rect">
                  <a:avLst/>
                </a:prstGeom>
              </p:spPr>
              <p:txBody>
                <a:bodyPr wrap="square">
                  <a:spAutoFit/>
                </a:bodyPr>
                <a:lstStyle/>
                <a:p>
                  <a14:m>
                    <m:oMath xmlns:m="http://schemas.openxmlformats.org/officeDocument/2006/math">
                      <m:r>
                        <a:rPr lang="en-US" sz="3200" b="1" i="1" smtClean="0">
                          <a:solidFill>
                            <a:srgbClr val="FF0000"/>
                          </a:solidFill>
                          <a:latin typeface="Cambria Math" panose="02040503050406030204" pitchFamily="18" charset="0"/>
                        </a:rPr>
                        <m:t>𝟐</m:t>
                      </m:r>
                    </m:oMath>
                  </a14:m>
                  <a:r>
                    <a:rPr lang="en-US" sz="2400" b="1" dirty="0" smtClean="0">
                      <a:solidFill>
                        <a:srgbClr val="FF0000"/>
                      </a:solidFill>
                      <a:latin typeface="UTM Avo" panose="02040603050506020204" pitchFamily="18" charset="0"/>
                      <a:cs typeface="Times New Roman" panose="02020603050405020304" pitchFamily="18" charset="0"/>
                    </a:rPr>
                    <a:t> </a:t>
                  </a:r>
                  <a:endParaRPr lang="en-US" sz="2400" b="1" dirty="0">
                    <a:solidFill>
                      <a:srgbClr val="FF0000"/>
                    </a:solidFill>
                    <a:latin typeface="UTM Avo" panose="02040603050506020204" pitchFamily="18" charset="0"/>
                    <a:cs typeface="Times New Roman" panose="02020603050405020304" pitchFamily="18" charset="0"/>
                  </a:endParaRPr>
                </a:p>
              </p:txBody>
            </p:sp>
          </mc:Choice>
          <mc:Fallback xmlns="">
            <p:sp>
              <p:nvSpPr>
                <p:cNvPr id="24" name="Rectangle 23"/>
                <p:cNvSpPr>
                  <a:spLocks noRot="1" noChangeAspect="1" noMove="1" noResize="1" noEditPoints="1" noAdjustHandles="1" noChangeArrowheads="1" noChangeShapeType="1" noTextEdit="1"/>
                </p:cNvSpPr>
                <p:nvPr/>
              </p:nvSpPr>
              <p:spPr>
                <a:xfrm>
                  <a:off x="3881244" y="1729687"/>
                  <a:ext cx="446473" cy="573427"/>
                </a:xfrm>
                <a:prstGeom prst="rect">
                  <a:avLst/>
                </a:prstGeom>
                <a:blipFill>
                  <a:blip r:embed="rId14"/>
                  <a:stretch>
                    <a:fillRect/>
                  </a:stretch>
                </a:blipFill>
              </p:spPr>
              <p:txBody>
                <a:bodyPr/>
                <a:lstStyle/>
                <a:p>
                  <a:r>
                    <a:rPr lang="en-US">
                      <a:noFill/>
                    </a:rPr>
                    <a:t> </a:t>
                  </a:r>
                </a:p>
              </p:txBody>
            </p:sp>
          </mc:Fallback>
        </mc:AlternateContent>
      </p:grpSp>
      <p:grpSp>
        <p:nvGrpSpPr>
          <p:cNvPr id="27" name="Group 26"/>
          <p:cNvGrpSpPr/>
          <p:nvPr/>
        </p:nvGrpSpPr>
        <p:grpSpPr>
          <a:xfrm>
            <a:off x="1192369" y="4443836"/>
            <a:ext cx="3668570" cy="1920776"/>
            <a:chOff x="876483" y="647946"/>
            <a:chExt cx="3668570" cy="1920776"/>
          </a:xfrm>
        </p:grpSpPr>
        <p:grpSp>
          <p:nvGrpSpPr>
            <p:cNvPr id="28" name="Group 27"/>
            <p:cNvGrpSpPr/>
            <p:nvPr/>
          </p:nvGrpSpPr>
          <p:grpSpPr>
            <a:xfrm>
              <a:off x="876483" y="647946"/>
              <a:ext cx="3668570" cy="1920776"/>
              <a:chOff x="866958" y="676521"/>
              <a:chExt cx="3668570" cy="1920776"/>
            </a:xfrm>
          </p:grpSpPr>
          <p:pic>
            <p:nvPicPr>
              <p:cNvPr id="31" name="Picture 2" descr="Bugs Bunny Easter Bunny phim Hoạt hình Thỏ Clip nghệ thuật - thỏ png tải về  - Miễn phí trong suốt Rabits Và Thỏ Rừng png Tải về."/>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99200" l="9556" r="93333">
                            <a14:foregroundMark x1="50556" y1="58400" x2="52222" y2="78600"/>
                            <a14:foregroundMark x1="56000" y1="28200" x2="60333" y2="22600"/>
                            <a14:foregroundMark x1="43778" y1="13800" x2="45667" y2="29400"/>
                          </a14:backgroundRemoval>
                        </a14:imgEffect>
                      </a14:imgLayer>
                    </a14:imgProps>
                  </a:ext>
                  <a:ext uri="{28A0092B-C50C-407E-A947-70E740481C1C}">
                    <a14:useLocalDpi xmlns:a14="http://schemas.microsoft.com/office/drawing/2010/main" val="0"/>
                  </a:ext>
                </a:extLst>
              </a:blip>
              <a:srcRect/>
              <a:stretch>
                <a:fillRect/>
              </a:stretch>
            </p:blipFill>
            <p:spPr bwMode="auto">
              <a:xfrm>
                <a:off x="866958" y="676521"/>
                <a:ext cx="3457397" cy="1920776"/>
              </a:xfrm>
              <a:prstGeom prst="rect">
                <a:avLst/>
              </a:prstGeom>
              <a:noFill/>
              <a:extLst>
                <a:ext uri="{909E8E84-426E-40DD-AFC4-6F175D3DCCD1}">
                  <a14:hiddenFill xmlns:a14="http://schemas.microsoft.com/office/drawing/2010/main">
                    <a:solidFill>
                      <a:srgbClr val="FFFFFF"/>
                    </a:solidFill>
                  </a14:hiddenFill>
                </a:ext>
              </a:extLst>
            </p:spPr>
          </p:pic>
          <p:sp>
            <p:nvSpPr>
              <p:cNvPr id="32" name="Rounded Rectangle 31"/>
              <p:cNvSpPr/>
              <p:nvPr/>
            </p:nvSpPr>
            <p:spPr>
              <a:xfrm>
                <a:off x="3032816" y="1482912"/>
                <a:ext cx="1502712" cy="1076324"/>
              </a:xfrm>
              <a:prstGeom prst="roundRect">
                <a:avLst/>
              </a:prstGeom>
              <a:solidFill>
                <a:schemeClr val="bg1"/>
              </a:solidFill>
              <a:ln w="60325" cmpd="thickThi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mc:AlternateContent xmlns:mc="http://schemas.openxmlformats.org/markup-compatibility/2006" xmlns:a14="http://schemas.microsoft.com/office/drawing/2010/main">
          <mc:Choice Requires="a14">
            <p:sp>
              <p:nvSpPr>
                <p:cNvPr id="29" name="Rectangle 28"/>
                <p:cNvSpPr/>
                <p:nvPr/>
              </p:nvSpPr>
              <p:spPr>
                <a:xfrm>
                  <a:off x="3132939" y="1727612"/>
                  <a:ext cx="921990" cy="573427"/>
                </a:xfrm>
                <a:prstGeom prst="rect">
                  <a:avLst/>
                </a:prstGeom>
              </p:spPr>
              <p:txBody>
                <a:bodyPr wrap="square">
                  <a:spAutoFit/>
                </a:bodyPr>
                <a:lstStyle/>
                <a:p>
                  <a14:m>
                    <m:oMath xmlns:m="http://schemas.openxmlformats.org/officeDocument/2006/math">
                      <m:r>
                        <a:rPr lang="en-US" sz="3200" b="1" i="1" smtClean="0">
                          <a:solidFill>
                            <a:srgbClr val="FF0000"/>
                          </a:solidFill>
                          <a:latin typeface="Cambria Math" panose="02040503050406030204" pitchFamily="18" charset="0"/>
                        </a:rPr>
                        <m:t>𝟑</m:t>
                      </m:r>
                    </m:oMath>
                  </a14:m>
                  <a:r>
                    <a:rPr lang="en-US" sz="2400" b="1" dirty="0" smtClean="0">
                      <a:solidFill>
                        <a:srgbClr val="FF0000"/>
                      </a:solidFill>
                      <a:latin typeface="Arial" panose="020B0604020202020204" pitchFamily="34" charset="0"/>
                      <a:cs typeface="Arial" panose="020B0604020202020204" pitchFamily="34" charset="0"/>
                    </a:rPr>
                    <a:t> X </a:t>
                  </a:r>
                  <a:endParaRPr lang="en-US" sz="2400" b="1" dirty="0">
                    <a:solidFill>
                      <a:srgbClr val="FF0000"/>
                    </a:solidFill>
                    <a:latin typeface="Arial" panose="020B0604020202020204" pitchFamily="34" charset="0"/>
                    <a:cs typeface="Arial" panose="020B0604020202020204" pitchFamily="34" charset="0"/>
                  </a:endParaRPr>
                </a:p>
              </p:txBody>
            </p:sp>
          </mc:Choice>
          <mc:Fallback xmlns="">
            <p:sp>
              <p:nvSpPr>
                <p:cNvPr id="29" name="Rectangle 28"/>
                <p:cNvSpPr>
                  <a:spLocks noRot="1" noChangeAspect="1" noMove="1" noResize="1" noEditPoints="1" noAdjustHandles="1" noChangeArrowheads="1" noChangeShapeType="1" noTextEdit="1"/>
                </p:cNvSpPr>
                <p:nvPr/>
              </p:nvSpPr>
              <p:spPr>
                <a:xfrm>
                  <a:off x="3132939" y="1727612"/>
                  <a:ext cx="921990" cy="573427"/>
                </a:xfrm>
                <a:prstGeom prst="rect">
                  <a:avLst/>
                </a:prstGeom>
                <a:blipFill>
                  <a:blip r:embed="rId15"/>
                  <a:stretch>
                    <a:fillRect b="-2021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Rectangle 29"/>
                <p:cNvSpPr/>
                <p:nvPr/>
              </p:nvSpPr>
              <p:spPr>
                <a:xfrm>
                  <a:off x="3911024" y="1611897"/>
                  <a:ext cx="446473" cy="834203"/>
                </a:xfrm>
                <a:prstGeom prst="rect">
                  <a:avLst/>
                </a:prstGeom>
              </p:spPr>
              <p:txBody>
                <a:bodyPr wrap="square">
                  <a:spAutoFit/>
                </a:bodyPr>
                <a:lstStyle/>
                <a:p>
                  <a14:m>
                    <m:oMath xmlns:m="http://schemas.openxmlformats.org/officeDocument/2006/math">
                      <m:f>
                        <m:fPr>
                          <m:ctrlPr>
                            <a:rPr lang="en-US" sz="2800" b="1" i="1" smtClean="0">
                              <a:solidFill>
                                <a:srgbClr val="FF0000"/>
                              </a:solidFill>
                              <a:latin typeface="Cambria Math" panose="02040503050406030204" pitchFamily="18" charset="0"/>
                            </a:rPr>
                          </m:ctrlPr>
                        </m:fPr>
                        <m:num>
                          <m:r>
                            <m:rPr>
                              <m:nor/>
                            </m:rPr>
                            <a:rPr lang="en-US" sz="2800" b="1" i="0" smtClean="0">
                              <a:solidFill>
                                <a:srgbClr val="FF0000"/>
                              </a:solidFill>
                              <a:latin typeface="UTM Avo" panose="02040603050506020204" pitchFamily="18" charset="0"/>
                            </a:rPr>
                            <m:t>9</m:t>
                          </m:r>
                        </m:num>
                        <m:den>
                          <m:r>
                            <m:rPr>
                              <m:nor/>
                            </m:rPr>
                            <a:rPr lang="en-US" sz="2800" b="1" i="0" smtClean="0">
                              <a:solidFill>
                                <a:srgbClr val="FF0000"/>
                              </a:solidFill>
                              <a:latin typeface="UTM Avo" panose="02040603050506020204" pitchFamily="18" charset="0"/>
                              <a:cs typeface="Times New Roman" panose="02020603050405020304" pitchFamily="18" charset="0"/>
                            </a:rPr>
                            <m:t>4</m:t>
                          </m:r>
                        </m:den>
                      </m:f>
                    </m:oMath>
                  </a14:m>
                  <a:r>
                    <a:rPr lang="en-US" sz="2000" b="1" dirty="0" smtClean="0">
                      <a:solidFill>
                        <a:srgbClr val="FF0000"/>
                      </a:solidFill>
                      <a:latin typeface="UTM Avo" panose="02040603050506020204" pitchFamily="18" charset="0"/>
                      <a:cs typeface="Times New Roman" panose="02020603050405020304" pitchFamily="18" charset="0"/>
                    </a:rPr>
                    <a:t> </a:t>
                  </a:r>
                  <a:endParaRPr lang="en-US" sz="2000" b="1" dirty="0">
                    <a:solidFill>
                      <a:srgbClr val="FF0000"/>
                    </a:solidFill>
                    <a:latin typeface="UTM Avo" panose="02040603050506020204" pitchFamily="18" charset="0"/>
                    <a:cs typeface="Times New Roman" panose="02020603050405020304" pitchFamily="18" charset="0"/>
                  </a:endParaRPr>
                </a:p>
              </p:txBody>
            </p:sp>
          </mc:Choice>
          <mc:Fallback xmlns="">
            <p:sp>
              <p:nvSpPr>
                <p:cNvPr id="30" name="Rectangle 29"/>
                <p:cNvSpPr>
                  <a:spLocks noRot="1" noChangeAspect="1" noMove="1" noResize="1" noEditPoints="1" noAdjustHandles="1" noChangeArrowheads="1" noChangeShapeType="1" noTextEdit="1"/>
                </p:cNvSpPr>
                <p:nvPr/>
              </p:nvSpPr>
              <p:spPr>
                <a:xfrm>
                  <a:off x="3911024" y="1611897"/>
                  <a:ext cx="446473" cy="834203"/>
                </a:xfrm>
                <a:prstGeom prst="rect">
                  <a:avLst/>
                </a:prstGeom>
                <a:blipFill>
                  <a:blip r:embed="rId16"/>
                  <a:stretch>
                    <a:fillRect/>
                  </a:stretch>
                </a:blipFill>
              </p:spPr>
              <p:txBody>
                <a:bodyPr/>
                <a:lstStyle/>
                <a:p>
                  <a:r>
                    <a:rPr lang="en-US">
                      <a:noFill/>
                    </a:rPr>
                    <a:t> </a:t>
                  </a:r>
                </a:p>
              </p:txBody>
            </p:sp>
          </mc:Fallback>
        </mc:AlternateContent>
      </p:grpSp>
      <p:cxnSp>
        <p:nvCxnSpPr>
          <p:cNvPr id="41" name="Straight Connector 40"/>
          <p:cNvCxnSpPr>
            <a:stCxn id="2" idx="3"/>
          </p:cNvCxnSpPr>
          <p:nvPr/>
        </p:nvCxnSpPr>
        <p:spPr>
          <a:xfrm>
            <a:off x="5612295" y="1976421"/>
            <a:ext cx="2820505" cy="161549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5171140" y="4324475"/>
            <a:ext cx="3261660" cy="1199027"/>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6" name="Straight Connector 45"/>
          <p:cNvCxnSpPr>
            <a:stCxn id="32" idx="3"/>
            <a:endCxn id="32" idx="3"/>
          </p:cNvCxnSpPr>
          <p:nvPr/>
        </p:nvCxnSpPr>
        <p:spPr>
          <a:xfrm>
            <a:off x="4860939" y="5788389"/>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V="1">
            <a:off x="4860939" y="2212779"/>
            <a:ext cx="3296090" cy="3310723"/>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669877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0-#ppt_w/2"/>
                                          </p:val>
                                        </p:tav>
                                        <p:tav tm="100000">
                                          <p:val>
                                            <p:strVal val="#ppt_x"/>
                                          </p:val>
                                        </p:tav>
                                      </p:tavLst>
                                    </p:anim>
                                    <p:anim calcmode="lin" valueType="num">
                                      <p:cBhvr additive="base">
                                        <p:cTn id="12" dur="500" fill="hold"/>
                                        <p:tgtEl>
                                          <p:spTgt spid="21"/>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additive="base">
                                        <p:cTn id="15" dur="500" fill="hold"/>
                                        <p:tgtEl>
                                          <p:spTgt spid="27"/>
                                        </p:tgtEl>
                                        <p:attrNameLst>
                                          <p:attrName>ppt_x</p:attrName>
                                        </p:attrNameLst>
                                      </p:cBhvr>
                                      <p:tavLst>
                                        <p:tav tm="0">
                                          <p:val>
                                            <p:strVal val="0-#ppt_w/2"/>
                                          </p:val>
                                        </p:tav>
                                        <p:tav tm="100000">
                                          <p:val>
                                            <p:strVal val="#ppt_x"/>
                                          </p:val>
                                        </p:tav>
                                      </p:tavLst>
                                    </p:anim>
                                    <p:anim calcmode="lin" valueType="num">
                                      <p:cBhvr additive="base">
                                        <p:cTn id="16" dur="500" fill="hold"/>
                                        <p:tgtEl>
                                          <p:spTgt spid="27"/>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33"/>
                                        </p:tgtEl>
                                        <p:attrNameLst>
                                          <p:attrName>style.visibility</p:attrName>
                                        </p:attrNameLst>
                                      </p:cBhvr>
                                      <p:to>
                                        <p:strVal val="visible"/>
                                      </p:to>
                                    </p:set>
                                    <p:anim calcmode="lin" valueType="num">
                                      <p:cBhvr additive="base">
                                        <p:cTn id="19" dur="500" fill="hold"/>
                                        <p:tgtEl>
                                          <p:spTgt spid="33"/>
                                        </p:tgtEl>
                                        <p:attrNameLst>
                                          <p:attrName>ppt_x</p:attrName>
                                        </p:attrNameLst>
                                      </p:cBhvr>
                                      <p:tavLst>
                                        <p:tav tm="0">
                                          <p:val>
                                            <p:strVal val="1+#ppt_w/2"/>
                                          </p:val>
                                        </p:tav>
                                        <p:tav tm="100000">
                                          <p:val>
                                            <p:strVal val="#ppt_x"/>
                                          </p:val>
                                        </p:tav>
                                      </p:tavLst>
                                    </p:anim>
                                    <p:anim calcmode="lin" valueType="num">
                                      <p:cBhvr additive="base">
                                        <p:cTn id="20" dur="500" fill="hold"/>
                                        <p:tgtEl>
                                          <p:spTgt spid="33"/>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1+#ppt_w/2"/>
                                          </p:val>
                                        </p:tav>
                                        <p:tav tm="100000">
                                          <p:val>
                                            <p:strVal val="#ppt_x"/>
                                          </p:val>
                                        </p:tav>
                                      </p:tavLst>
                                    </p:anim>
                                    <p:anim calcmode="lin" valueType="num">
                                      <p:cBhvr additive="base">
                                        <p:cTn id="24" dur="500" fill="hold"/>
                                        <p:tgtEl>
                                          <p:spTgt spid="9"/>
                                        </p:tgtEl>
                                        <p:attrNameLst>
                                          <p:attrName>ppt_y</p:attrName>
                                        </p:attrNameLst>
                                      </p:cBhvr>
                                      <p:tavLst>
                                        <p:tav tm="0">
                                          <p:val>
                                            <p:strVal val="#ppt_y"/>
                                          </p:val>
                                        </p:tav>
                                        <p:tav tm="100000">
                                          <p:val>
                                            <p:strVal val="#ppt_y"/>
                                          </p:val>
                                        </p:tav>
                                      </p:tavLst>
                                    </p:anim>
                                  </p:childTnLst>
                                </p:cTn>
                              </p:par>
                              <p:par>
                                <p:cTn id="25" presetID="2" presetClass="entr" presetSubtype="2"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1+#ppt_w/2"/>
                                          </p:val>
                                        </p:tav>
                                        <p:tav tm="100000">
                                          <p:val>
                                            <p:strVal val="#ppt_x"/>
                                          </p:val>
                                        </p:tav>
                                      </p:tavLst>
                                    </p:anim>
                                    <p:anim calcmode="lin" valueType="num">
                                      <p:cBhvr additive="base">
                                        <p:cTn id="2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41"/>
                                        </p:tgtEl>
                                        <p:attrNameLst>
                                          <p:attrName>style.visibility</p:attrName>
                                        </p:attrNameLst>
                                      </p:cBhvr>
                                      <p:to>
                                        <p:strVal val="visible"/>
                                      </p:to>
                                    </p:set>
                                    <p:animEffect transition="in" filter="barn(inVertical)">
                                      <p:cBhvr>
                                        <p:cTn id="33" dur="500"/>
                                        <p:tgtEl>
                                          <p:spTgt spid="41"/>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45"/>
                                        </p:tgtEl>
                                        <p:attrNameLst>
                                          <p:attrName>style.visibility</p:attrName>
                                        </p:attrNameLst>
                                      </p:cBhvr>
                                      <p:to>
                                        <p:strVal val="visible"/>
                                      </p:to>
                                    </p:set>
                                    <p:animEffect transition="in" filter="barn(inVertical)">
                                      <p:cBhvr>
                                        <p:cTn id="38" dur="500"/>
                                        <p:tgtEl>
                                          <p:spTgt spid="45"/>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48"/>
                                        </p:tgtEl>
                                        <p:attrNameLst>
                                          <p:attrName>style.visibility</p:attrName>
                                        </p:attrNameLst>
                                      </p:cBhvr>
                                      <p:to>
                                        <p:strVal val="visible"/>
                                      </p:to>
                                    </p:set>
                                    <p:animEffect transition="in" filter="barn(inVertical)">
                                      <p:cBhvr>
                                        <p:cTn id="43"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33"/>
                    </p:tgtEl>
                  </p:cond>
                </p:stCondLst>
                <p:endSync evt="end" delay="0">
                  <p:rtn val="all"/>
                </p:endSync>
                <p:childTnLst>
                  <p:par>
                    <p:cTn id="45" fill="hold">
                      <p:stCondLst>
                        <p:cond delay="0"/>
                      </p:stCondLst>
                      <p:childTnLst>
                        <p:par>
                          <p:cTn id="46" fill="hold">
                            <p:stCondLst>
                              <p:cond delay="0"/>
                            </p:stCondLst>
                            <p:childTnLst>
                              <p:par>
                                <p:cTn id="47" presetID="42" presetClass="path" presetSubtype="0" accel="50000" decel="50000" fill="hold" nodeType="clickEffect">
                                  <p:stCondLst>
                                    <p:cond delay="0"/>
                                  </p:stCondLst>
                                  <p:childTnLst>
                                    <p:animMotion origin="layout" path="M -1.875E-6 -3.7037E-7 L -0.23333 0.59491 " pathEditMode="relative" rAng="0" ptsTypes="AA">
                                      <p:cBhvr>
                                        <p:cTn id="48" dur="2000" fill="hold"/>
                                        <p:tgtEl>
                                          <p:spTgt spid="33"/>
                                        </p:tgtEl>
                                        <p:attrNameLst>
                                          <p:attrName>ppt_x</p:attrName>
                                          <p:attrName>ppt_y</p:attrName>
                                        </p:attrNameLst>
                                      </p:cBhvr>
                                      <p:rCtr x="-11667" y="29745"/>
                                    </p:animMotion>
                                  </p:childTnLst>
                                  <p:subTnLst>
                                    <p:audio>
                                      <p:cMediaNode>
                                        <p:cTn display="0" masterRel="sameClick">
                                          <p:stCondLst>
                                            <p:cond evt="begin" delay="0">
                                              <p:tn val="47"/>
                                            </p:cond>
                                          </p:stCondLst>
                                          <p:endCondLst>
                                            <p:cond evt="onStopAudio" delay="0">
                                              <p:tgtEl>
                                                <p:sldTgt/>
                                              </p:tgtEl>
                                            </p:cond>
                                          </p:endCondLst>
                                        </p:cTn>
                                        <p:tgtEl>
                                          <p:sndTgt r:embed="rId3" name="whoosh.wav"/>
                                        </p:tgtEl>
                                      </p:cMediaNode>
                                    </p:audio>
                                  </p:subTnLst>
                                </p:cTn>
                              </p:par>
                            </p:childTnLst>
                          </p:cTn>
                        </p:par>
                      </p:childTnLst>
                    </p:cTn>
                  </p:par>
                </p:childTnLst>
              </p:cTn>
              <p:nextCondLst>
                <p:cond evt="onClick" delay="0">
                  <p:tgtEl>
                    <p:spTgt spid="33"/>
                  </p:tgtEl>
                </p:cond>
              </p:nextCondLst>
            </p:seq>
            <p:seq concurrent="1" nextAc="seek">
              <p:cTn id="49" restart="whenNotActive" fill="hold" evtFilter="cancelBubble" nodeType="interactiveSeq">
                <p:stCondLst>
                  <p:cond evt="onClick" delay="0">
                    <p:tgtEl>
                      <p:spTgt spid="9"/>
                    </p:tgtEl>
                  </p:cond>
                </p:stCondLst>
                <p:endSync evt="end" delay="0">
                  <p:rtn val="all"/>
                </p:endSync>
                <p:childTnLst>
                  <p:par>
                    <p:cTn id="50" fill="hold">
                      <p:stCondLst>
                        <p:cond delay="0"/>
                      </p:stCondLst>
                      <p:childTnLst>
                        <p:par>
                          <p:cTn id="51" fill="hold">
                            <p:stCondLst>
                              <p:cond delay="0"/>
                            </p:stCondLst>
                            <p:childTnLst>
                              <p:par>
                                <p:cTn id="52" presetID="42" presetClass="path" presetSubtype="0" accel="50000" decel="50000" fill="hold" nodeType="clickEffect">
                                  <p:stCondLst>
                                    <p:cond delay="0"/>
                                  </p:stCondLst>
                                  <p:childTnLst>
                                    <p:animMotion origin="layout" path="M 3.75E-6 2.96296E-6 L -0.19545 -0.25764 " pathEditMode="relative" rAng="0" ptsTypes="AA">
                                      <p:cBhvr>
                                        <p:cTn id="53" dur="2000" fill="hold"/>
                                        <p:tgtEl>
                                          <p:spTgt spid="9"/>
                                        </p:tgtEl>
                                        <p:attrNameLst>
                                          <p:attrName>ppt_x</p:attrName>
                                          <p:attrName>ppt_y</p:attrName>
                                        </p:attrNameLst>
                                      </p:cBhvr>
                                      <p:rCtr x="-9779" y="-12894"/>
                                    </p:animMotion>
                                  </p:childTnLst>
                                  <p:subTnLst>
                                    <p:audio>
                                      <p:cMediaNode>
                                        <p:cTn display="0" masterRel="sameClick">
                                          <p:stCondLst>
                                            <p:cond evt="begin" delay="0">
                                              <p:tn val="52"/>
                                            </p:cond>
                                          </p:stCondLst>
                                          <p:endCondLst>
                                            <p:cond evt="onStopAudio" delay="0">
                                              <p:tgtEl>
                                                <p:sldTgt/>
                                              </p:tgtEl>
                                            </p:cond>
                                          </p:endCondLst>
                                        </p:cTn>
                                        <p:tgtEl>
                                          <p:sndTgt r:embed="rId3" name="whoosh.wav"/>
                                        </p:tgtEl>
                                      </p:cMediaNode>
                                    </p:audio>
                                  </p:subTnLst>
                                </p:cTn>
                              </p:par>
                            </p:childTnLst>
                          </p:cTn>
                        </p:par>
                      </p:childTnLst>
                    </p:cTn>
                  </p:par>
                </p:childTnLst>
              </p:cTn>
              <p:nextCondLst>
                <p:cond evt="onClick" delay="0">
                  <p:tgtEl>
                    <p:spTgt spid="9"/>
                  </p:tgtEl>
                </p:cond>
              </p:nextCondLst>
            </p:seq>
            <p:seq concurrent="1" nextAc="seek">
              <p:cTn id="54" restart="whenNotActive" fill="hold" evtFilter="cancelBubble" nodeType="interactiveSeq">
                <p:stCondLst>
                  <p:cond evt="onClick" delay="0">
                    <p:tgtEl>
                      <p:spTgt spid="5"/>
                    </p:tgtEl>
                  </p:cond>
                </p:stCondLst>
                <p:endSync evt="end" delay="0">
                  <p:rtn val="all"/>
                </p:endSync>
                <p:childTnLst>
                  <p:par>
                    <p:cTn id="55" fill="hold">
                      <p:stCondLst>
                        <p:cond delay="0"/>
                      </p:stCondLst>
                      <p:childTnLst>
                        <p:par>
                          <p:cTn id="56" fill="hold">
                            <p:stCondLst>
                              <p:cond delay="0"/>
                            </p:stCondLst>
                            <p:childTnLst>
                              <p:par>
                                <p:cTn id="57" presetID="42" presetClass="path" presetSubtype="0" accel="50000" decel="50000" fill="hold" nodeType="clickEffect">
                                  <p:stCondLst>
                                    <p:cond delay="0"/>
                                  </p:stCondLst>
                                  <p:childTnLst>
                                    <p:animMotion origin="layout" path="M -8.33333E-7 4.44444E-6 L -0.21172 -0.26088 " pathEditMode="relative" rAng="0" ptsTypes="AA">
                                      <p:cBhvr>
                                        <p:cTn id="58" dur="2000" fill="hold"/>
                                        <p:tgtEl>
                                          <p:spTgt spid="5"/>
                                        </p:tgtEl>
                                        <p:attrNameLst>
                                          <p:attrName>ppt_x</p:attrName>
                                          <p:attrName>ppt_y</p:attrName>
                                        </p:attrNameLst>
                                      </p:cBhvr>
                                      <p:rCtr x="-10586" y="-13056"/>
                                    </p:animMotion>
                                  </p:childTnLst>
                                  <p:subTnLst>
                                    <p:audio>
                                      <p:cMediaNode>
                                        <p:cTn display="0" masterRel="sameClick">
                                          <p:stCondLst>
                                            <p:cond evt="begin" delay="0">
                                              <p:tn val="57"/>
                                            </p:cond>
                                          </p:stCondLst>
                                          <p:endCondLst>
                                            <p:cond evt="onStopAudio" delay="0">
                                              <p:tgtEl>
                                                <p:sldTgt/>
                                              </p:tgtEl>
                                            </p:cond>
                                          </p:endCondLst>
                                        </p:cTn>
                                        <p:tgtEl>
                                          <p:sndTgt r:embed="rId3" name="whoosh.wav"/>
                                        </p:tgtEl>
                                      </p:cMediaNode>
                                    </p:audio>
                                  </p:subTnLst>
                                </p:cTn>
                              </p:par>
                            </p:childTnLst>
                          </p:cTn>
                        </p:par>
                      </p:childTnLst>
                    </p:cTn>
                  </p:par>
                </p:childTnLst>
              </p:cTn>
              <p:nextCondLst>
                <p:cond evt="onClick" delay="0">
                  <p:tgtEl>
                    <p:spTgt spid="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
            <a:extLst>
              <a:ext uri="{FF2B5EF4-FFF2-40B4-BE49-F238E27FC236}">
                <a16:creationId xmlns:a16="http://schemas.microsoft.com/office/drawing/2014/main" id="{BAE39E75-4378-4616-AC7F-0FA26332533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78025" y="1"/>
            <a:ext cx="8156824" cy="6858000"/>
          </a:xfrm>
          <a:prstGeom prst="rect">
            <a:avLst/>
          </a:prstGeom>
        </p:spPr>
      </p:pic>
      <p:grpSp>
        <p:nvGrpSpPr>
          <p:cNvPr id="3" name="Group 2"/>
          <p:cNvGrpSpPr/>
          <p:nvPr/>
        </p:nvGrpSpPr>
        <p:grpSpPr>
          <a:xfrm>
            <a:off x="2060812" y="1885782"/>
            <a:ext cx="8391249" cy="1200329"/>
            <a:chOff x="3310943" y="898023"/>
            <a:chExt cx="8391249" cy="1200329"/>
          </a:xfrm>
        </p:grpSpPr>
        <p:sp>
          <p:nvSpPr>
            <p:cNvPr id="4" name="文本框 6"/>
            <p:cNvSpPr txBox="1"/>
            <p:nvPr/>
          </p:nvSpPr>
          <p:spPr>
            <a:xfrm>
              <a:off x="5151247" y="898023"/>
              <a:ext cx="4576702" cy="1200329"/>
            </a:xfrm>
            <a:prstGeom prst="rect">
              <a:avLst/>
            </a:prstGeom>
            <a:noFill/>
          </p:spPr>
          <p:txBody>
            <a:bodyPr wrap="none" rtlCol="0">
              <a:spAutoFit/>
            </a:bodyPr>
            <a:lstStyle/>
            <a:p>
              <a:pPr algn="ctr"/>
              <a:r>
                <a:rPr lang="en-US" altLang="zh-CN" sz="7200" dirty="0" smtClean="0">
                  <a:solidFill>
                    <a:schemeClr val="bg1"/>
                  </a:solidFill>
                  <a:effectLst>
                    <a:glow rad="63500">
                      <a:schemeClr val="accent2">
                        <a:satMod val="175000"/>
                        <a:alpha val="40000"/>
                      </a:schemeClr>
                    </a:glow>
                    <a:outerShdw blurRad="50800" dist="38100" dir="2700000" algn="tl" rotWithShape="0">
                      <a:prstClr val="black">
                        <a:alpha val="40000"/>
                      </a:prstClr>
                    </a:outerShdw>
                  </a:effectLst>
                  <a:latin typeface="UTM American Sans" panose="02040603050506020204" pitchFamily="18" charset="0"/>
                  <a:ea typeface="迷你简准圆" panose="03000509000000000000" pitchFamily="65" charset="-122"/>
                </a:rPr>
                <a:t>LUYỆN TẬP</a:t>
              </a:r>
              <a:endParaRPr lang="zh-CN" altLang="en-US" sz="7200" dirty="0">
                <a:solidFill>
                  <a:schemeClr val="bg1"/>
                </a:solidFill>
                <a:effectLst>
                  <a:glow rad="63500">
                    <a:schemeClr val="accent2">
                      <a:satMod val="175000"/>
                      <a:alpha val="40000"/>
                    </a:schemeClr>
                  </a:glow>
                  <a:outerShdw blurRad="50800" dist="38100" dir="2700000" algn="tl" rotWithShape="0">
                    <a:prstClr val="black">
                      <a:alpha val="40000"/>
                    </a:prstClr>
                  </a:outerShdw>
                </a:effectLst>
                <a:latin typeface="UTM American Sans" panose="02040603050506020204" pitchFamily="18" charset="0"/>
                <a:ea typeface="迷你简准圆" panose="03000509000000000000" pitchFamily="65" charset="-122"/>
              </a:endParaRPr>
            </a:p>
          </p:txBody>
        </p:sp>
        <p:sp>
          <p:nvSpPr>
            <p:cNvPr id="5" name="文本框 6"/>
            <p:cNvSpPr txBox="1"/>
            <p:nvPr/>
          </p:nvSpPr>
          <p:spPr>
            <a:xfrm>
              <a:off x="3310943" y="898023"/>
              <a:ext cx="8391249" cy="1200329"/>
            </a:xfrm>
            <a:prstGeom prst="rect">
              <a:avLst/>
            </a:prstGeom>
            <a:noFill/>
          </p:spPr>
          <p:txBody>
            <a:bodyPr wrap="square" rtlCol="0">
              <a:spAutoFit/>
            </a:bodyPr>
            <a:lstStyle/>
            <a:p>
              <a:pPr algn="ctr"/>
              <a:r>
                <a:rPr lang="en-US" altLang="zh-CN" sz="7200" dirty="0" smtClean="0">
                  <a:solidFill>
                    <a:srgbClr val="FFFF00"/>
                  </a:solidFill>
                  <a:effectLst>
                    <a:glow rad="101600">
                      <a:schemeClr val="accent4">
                        <a:satMod val="175000"/>
                        <a:alpha val="40000"/>
                      </a:schemeClr>
                    </a:glow>
                    <a:outerShdw blurRad="50800" dist="38100" dir="2700000" algn="tl" rotWithShape="0">
                      <a:prstClr val="black">
                        <a:alpha val="40000"/>
                      </a:prstClr>
                    </a:outerShdw>
                  </a:effectLst>
                  <a:latin typeface="UTM American Sans" panose="02040603050506020204" pitchFamily="18" charset="0"/>
                  <a:ea typeface="迷你简准圆" panose="03000509000000000000" pitchFamily="65" charset="-122"/>
                </a:rPr>
                <a:t>LUYỆN TẬP</a:t>
              </a:r>
              <a:endParaRPr lang="zh-CN" altLang="en-US" sz="7200" dirty="0">
                <a:solidFill>
                  <a:srgbClr val="FFFF00"/>
                </a:solidFill>
                <a:effectLst>
                  <a:glow rad="101600">
                    <a:schemeClr val="accent4">
                      <a:satMod val="175000"/>
                      <a:alpha val="40000"/>
                    </a:schemeClr>
                  </a:glow>
                  <a:outerShdw blurRad="50800" dist="38100" dir="2700000" algn="tl" rotWithShape="0">
                    <a:prstClr val="black">
                      <a:alpha val="40000"/>
                    </a:prstClr>
                  </a:outerShdw>
                </a:effectLst>
                <a:latin typeface="UTM American Sans" panose="02040603050506020204" pitchFamily="18" charset="0"/>
                <a:ea typeface="迷你简准圆" panose="03000509000000000000" pitchFamily="65" charset="-122"/>
              </a:endParaRPr>
            </a:p>
          </p:txBody>
        </p:sp>
      </p:grpSp>
      <p:pic>
        <p:nvPicPr>
          <p:cNvPr id="6" name="图片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85290" y="174171"/>
            <a:ext cx="1906710" cy="3399597"/>
          </a:xfrm>
          <a:prstGeom prst="rect">
            <a:avLst/>
          </a:prstGeom>
        </p:spPr>
      </p:pic>
      <p:pic>
        <p:nvPicPr>
          <p:cNvPr id="8" name="图片 1">
            <a:extLst>
              <a:ext uri="{FF2B5EF4-FFF2-40B4-BE49-F238E27FC236}">
                <a16:creationId xmlns:a16="http://schemas.microsoft.com/office/drawing/2014/main" id="{8318DC79-D58B-4925-A1C9-BD55430EC0E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45709" y="3720688"/>
            <a:ext cx="1865482" cy="1830350"/>
          </a:xfrm>
          <a:prstGeom prst="rect">
            <a:avLst/>
          </a:prstGeom>
        </p:spPr>
      </p:pic>
      <p:pic>
        <p:nvPicPr>
          <p:cNvPr id="9" name="图片 3">
            <a:extLst>
              <a:ext uri="{FF2B5EF4-FFF2-40B4-BE49-F238E27FC236}">
                <a16:creationId xmlns:a16="http://schemas.microsoft.com/office/drawing/2014/main" id="{41A21070-650B-4B06-BDA4-66DD31C77917}"/>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4110" y="4162631"/>
            <a:ext cx="1858106" cy="1823698"/>
          </a:xfrm>
          <a:prstGeom prst="rect">
            <a:avLst/>
          </a:prstGeom>
        </p:spPr>
      </p:pic>
      <p:pic>
        <p:nvPicPr>
          <p:cNvPr id="10" name="图片 1">
            <a:extLst>
              <a:ext uri="{FF2B5EF4-FFF2-40B4-BE49-F238E27FC236}">
                <a16:creationId xmlns:a16="http://schemas.microsoft.com/office/drawing/2014/main" id="{8318DC79-D58B-4925-A1C9-BD55430EC0E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flipV="1">
            <a:off x="-13605" y="841452"/>
            <a:ext cx="1660011" cy="1810184"/>
          </a:xfrm>
          <a:prstGeom prst="rect">
            <a:avLst/>
          </a:prstGeom>
        </p:spPr>
      </p:pic>
      <p:sp>
        <p:nvSpPr>
          <p:cNvPr id="14" name="Content Placeholder 2"/>
          <p:cNvSpPr txBox="1">
            <a:spLocks/>
          </p:cNvSpPr>
          <p:nvPr/>
        </p:nvSpPr>
        <p:spPr>
          <a:xfrm>
            <a:off x="1562839" y="2949933"/>
            <a:ext cx="6299200" cy="914400"/>
          </a:xfrm>
          <a:prstGeom prst="rect">
            <a:avLst/>
          </a:prstGeom>
          <a:noFill/>
        </p:spPr>
        <p:txBody>
          <a:bodyPr vert="horz" lIns="121863" tIns="60932" rIns="121863" bIns="60932">
            <a:noAutofit/>
          </a:bodyPr>
          <a:lstStyle>
            <a:lvl1pPr marL="365589" indent="-25591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499" indent="-228491"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129" indent="-228491"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2460" indent="-228491"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0951" indent="-228491"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599443" indent="-228491"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7934" indent="-228491"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6428" indent="-228491"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4919" indent="-228491"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marL="0" indent="0" algn="ctr">
              <a:buClr>
                <a:srgbClr val="2DA2BF"/>
              </a:buClr>
              <a:buNone/>
            </a:pPr>
            <a:r>
              <a:rPr lang="en-US" sz="3600" b="1" dirty="0" err="1" smtClean="0">
                <a:solidFill>
                  <a:schemeClr val="bg1"/>
                </a:solidFill>
                <a:latin typeface="Times New Roman" panose="02020603050405020304" pitchFamily="18" charset="0"/>
                <a:cs typeface="Times New Roman" panose="02020603050405020304" pitchFamily="18" charset="0"/>
              </a:rPr>
              <a:t>Trang</a:t>
            </a:r>
            <a:r>
              <a:rPr lang="en-US" sz="3600" b="1" dirty="0" smtClean="0">
                <a:solidFill>
                  <a:schemeClr val="bg1"/>
                </a:solidFill>
                <a:latin typeface="Times New Roman" panose="02020603050405020304" pitchFamily="18" charset="0"/>
                <a:cs typeface="Times New Roman" panose="02020603050405020304" pitchFamily="18" charset="0"/>
              </a:rPr>
              <a:t> 134</a:t>
            </a:r>
            <a:endParaRPr lang="vi-VN" sz="36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0014263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anim calcmode="lin" valueType="num">
                                      <p:cBhvr>
                                        <p:cTn id="12" dur="500" fill="hold"/>
                                        <p:tgtEl>
                                          <p:spTgt spid="9"/>
                                        </p:tgtEl>
                                        <p:attrNameLst>
                                          <p:attrName>ppt_x</p:attrName>
                                        </p:attrNameLst>
                                      </p:cBhvr>
                                      <p:tavLst>
                                        <p:tav tm="0">
                                          <p:val>
                                            <p:strVal val="#ppt_x"/>
                                          </p:val>
                                        </p:tav>
                                        <p:tav tm="100000">
                                          <p:val>
                                            <p:strVal val="#ppt_x"/>
                                          </p:val>
                                        </p:tav>
                                      </p:tavLst>
                                    </p:anim>
                                    <p:anim calcmode="lin" valueType="num">
                                      <p:cBhvr>
                                        <p:cTn id="13" dur="500" fill="hold"/>
                                        <p:tgtEl>
                                          <p:spTgt spid="9"/>
                                        </p:tgtEl>
                                        <p:attrNameLst>
                                          <p:attrName>ppt_y</p:attrName>
                                        </p:attrNameLst>
                                      </p:cBhvr>
                                      <p:tavLst>
                                        <p:tav tm="0">
                                          <p:val>
                                            <p:strVal val="#ppt_y+.1"/>
                                          </p:val>
                                        </p:tav>
                                        <p:tav tm="100000">
                                          <p:val>
                                            <p:strVal val="#ppt_y"/>
                                          </p:val>
                                        </p:tav>
                                      </p:tavLst>
                                    </p:anim>
                                  </p:childTnLst>
                                </p:cTn>
                              </p:par>
                            </p:childTnLst>
                          </p:cTn>
                        </p:par>
                        <p:par>
                          <p:cTn id="14" fill="hold">
                            <p:stCondLst>
                              <p:cond delay="500"/>
                            </p:stCondLst>
                            <p:childTnLst>
                              <p:par>
                                <p:cTn id="15" presetID="16" presetClass="entr" presetSubtype="42"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outHorizontal)">
                                      <p:cBhvr>
                                        <p:cTn id="17" dur="1250"/>
                                        <p:tgtEl>
                                          <p:spTgt spid="3"/>
                                        </p:tgtEl>
                                      </p:cBhvr>
                                    </p:animEffect>
                                  </p:childTnLst>
                                </p:cTn>
                              </p:par>
                            </p:childTnLst>
                          </p:cTn>
                        </p:par>
                        <p:par>
                          <p:cTn id="18" fill="hold">
                            <p:stCondLst>
                              <p:cond delay="1750"/>
                            </p:stCondLst>
                            <p:childTnLst>
                              <p:par>
                                <p:cTn id="19" presetID="53" presetClass="entr" presetSubtype="16" fill="hold" nodeType="after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ppt_w</p:attrName>
                                        </p:attrNameLst>
                                      </p:cBhvr>
                                      <p:tavLst>
                                        <p:tav tm="0">
                                          <p:val>
                                            <p:fltVal val="0"/>
                                          </p:val>
                                        </p:tav>
                                        <p:tav tm="100000">
                                          <p:val>
                                            <p:strVal val="#ppt_w"/>
                                          </p:val>
                                        </p:tav>
                                      </p:tavLst>
                                    </p:anim>
                                    <p:anim calcmode="lin" valueType="num">
                                      <p:cBhvr>
                                        <p:cTn id="22" dur="500" fill="hold"/>
                                        <p:tgtEl>
                                          <p:spTgt spid="11"/>
                                        </p:tgtEl>
                                        <p:attrNameLst>
                                          <p:attrName>ppt_h</p:attrName>
                                        </p:attrNameLst>
                                      </p:cBhvr>
                                      <p:tavLst>
                                        <p:tav tm="0">
                                          <p:val>
                                            <p:fltVal val="0"/>
                                          </p:val>
                                        </p:tav>
                                        <p:tav tm="100000">
                                          <p:val>
                                            <p:strVal val="#ppt_h"/>
                                          </p:val>
                                        </p:tav>
                                      </p:tavLst>
                                    </p:anim>
                                    <p:animEffect transition="in" filter="fad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arn(inVertical)">
                                      <p:cBhvr>
                                        <p:cTn id="2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69142" y="2398077"/>
            <a:ext cx="9303657" cy="1673150"/>
          </a:xfrm>
          <a:prstGeom prst="rect">
            <a:avLst/>
          </a:prstGeom>
        </p:spPr>
        <p:txBody>
          <a:bodyPr wrap="square">
            <a:spAutoFit/>
          </a:bodyPr>
          <a:lstStyle/>
          <a:p>
            <a:pPr marL="41910" algn="just">
              <a:lnSpc>
                <a:spcPct val="107000"/>
              </a:lnSpc>
              <a:spcAft>
                <a:spcPts val="0"/>
              </a:spcAft>
            </a:pPr>
            <a:r>
              <a:rPr lang="vi-VN" sz="32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ea typeface="Times New Roman" panose="02020603050405020304" pitchFamily="18" charset="0"/>
                <a:cs typeface="Times New Roman" panose="02020603050405020304" pitchFamily="18" charset="0"/>
              </a:rPr>
              <a:t>Nhận biết 1 số tính chất của phép nhân phân số </a:t>
            </a:r>
            <a:endParaRPr lang="en-US" sz="3200" dirty="0">
              <a:latin typeface="Times New Roman" panose="02020603050405020304" pitchFamily="18" charset="0"/>
              <a:ea typeface="Arial" panose="020B0604020202020204" pitchFamily="34" charset="0"/>
              <a:cs typeface="Angsana New"/>
            </a:endParaRPr>
          </a:p>
          <a:p>
            <a:pPr marL="41910" algn="just">
              <a:lnSpc>
                <a:spcPct val="107000"/>
              </a:lnSpc>
              <a:spcAft>
                <a:spcPts val="0"/>
              </a:spcAft>
            </a:pPr>
            <a:r>
              <a:rPr lang="vi-VN" sz="3200" dirty="0">
                <a:latin typeface="Times New Roman" panose="02020603050405020304" pitchFamily="18" charset="0"/>
                <a:ea typeface="Times New Roman" panose="02020603050405020304" pitchFamily="18" charset="0"/>
                <a:cs typeface="Times New Roman" panose="02020603050405020304" pitchFamily="18" charset="0"/>
              </a:rPr>
              <a:t>- Bước đầu biết vận dụng các </a:t>
            </a:r>
            <a:r>
              <a:rPr lang="vi-VN" sz="3200" dirty="0" smtClean="0">
                <a:latin typeface="Times New Roman" panose="02020603050405020304" pitchFamily="18" charset="0"/>
                <a:ea typeface="Times New Roman" panose="02020603050405020304" pitchFamily="18" charset="0"/>
                <a:cs typeface="Times New Roman" panose="02020603050405020304" pitchFamily="18" charset="0"/>
              </a:rPr>
              <a:t>t</a:t>
            </a:r>
            <a:r>
              <a:rPr lang="en-US" sz="3200" dirty="0" err="1" smtClean="0">
                <a:latin typeface="Times New Roman" panose="02020603050405020304" pitchFamily="18" charset="0"/>
                <a:ea typeface="Times New Roman" panose="02020603050405020304" pitchFamily="18" charset="0"/>
                <a:cs typeface="Times New Roman" panose="02020603050405020304" pitchFamily="18" charset="0"/>
              </a:rPr>
              <a:t>ính</a:t>
            </a:r>
            <a:r>
              <a:rPr lang="en-US" sz="32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ea typeface="Times New Roman" panose="02020603050405020304" pitchFamily="18" charset="0"/>
                <a:cs typeface="Times New Roman" panose="02020603050405020304" pitchFamily="18" charset="0"/>
              </a:rPr>
              <a:t>chất</a:t>
            </a:r>
            <a:r>
              <a:rPr lang="vi-VN" sz="32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ea typeface="Times New Roman" panose="02020603050405020304" pitchFamily="18" charset="0"/>
                <a:cs typeface="Times New Roman" panose="02020603050405020304" pitchFamily="18" charset="0"/>
              </a:rPr>
              <a:t>trên trong các trường hợp đơn </a:t>
            </a:r>
            <a:r>
              <a:rPr lang="vi-VN" sz="3200" dirty="0" smtClean="0">
                <a:latin typeface="Times New Roman" panose="02020603050405020304" pitchFamily="18" charset="0"/>
                <a:ea typeface="Times New Roman" panose="02020603050405020304" pitchFamily="18" charset="0"/>
                <a:cs typeface="Times New Roman" panose="02020603050405020304" pitchFamily="18" charset="0"/>
              </a:rPr>
              <a:t>giản</a:t>
            </a:r>
            <a:r>
              <a:rPr lang="en-US" sz="3200" dirty="0" smtClean="0">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ea typeface="Arial" panose="020B0604020202020204" pitchFamily="34" charset="0"/>
              <a:cs typeface="Angsana New"/>
            </a:endParaRPr>
          </a:p>
        </p:txBody>
      </p:sp>
      <p:sp>
        <p:nvSpPr>
          <p:cNvPr id="3" name="Rectangle 2"/>
          <p:cNvSpPr/>
          <p:nvPr/>
        </p:nvSpPr>
        <p:spPr>
          <a:xfrm>
            <a:off x="4296697" y="1536480"/>
            <a:ext cx="4048545" cy="583750"/>
          </a:xfrm>
          <a:prstGeom prst="rect">
            <a:avLst/>
          </a:prstGeom>
        </p:spPr>
        <p:txBody>
          <a:bodyPr wrap="none">
            <a:spAutoFit/>
          </a:bodyPr>
          <a:lstStyle/>
          <a:p>
            <a:pPr marL="41910" algn="ctr">
              <a:lnSpc>
                <a:spcPct val="107000"/>
              </a:lnSpc>
              <a:spcAft>
                <a:spcPts val="0"/>
              </a:spcAft>
            </a:pPr>
            <a:r>
              <a:rPr lang="en-US" sz="32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YÊU CẦU CẦN ĐẠT</a:t>
            </a:r>
          </a:p>
        </p:txBody>
      </p:sp>
    </p:spTree>
    <p:extLst>
      <p:ext uri="{BB962C8B-B14F-4D97-AF65-F5344CB8AC3E}">
        <p14:creationId xmlns:p14="http://schemas.microsoft.com/office/powerpoint/2010/main" val="199344255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
          <p:cNvSpPr txBox="1">
            <a:spLocks noChangeArrowheads="1"/>
          </p:cNvSpPr>
          <p:nvPr/>
        </p:nvSpPr>
        <p:spPr bwMode="auto">
          <a:xfrm>
            <a:off x="5067300" y="1480343"/>
            <a:ext cx="2514600" cy="55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spcBef>
                <a:spcPct val="50000"/>
              </a:spcBef>
              <a:buFontTx/>
              <a:buNone/>
            </a:pPr>
            <a:r>
              <a:rPr lang="en-US" altLang="id-ID" sz="3000" b="1" dirty="0" err="1">
                <a:solidFill>
                  <a:srgbClr val="FF0000"/>
                </a:solidFill>
                <a:latin typeface="Times New Roman" panose="02020603050405020304" pitchFamily="18" charset="0"/>
                <a:cs typeface="Times New Roman" panose="02020603050405020304" pitchFamily="18" charset="0"/>
              </a:rPr>
              <a:t>Nhận</a:t>
            </a:r>
            <a:r>
              <a:rPr lang="en-US" altLang="id-ID" sz="3000" b="1" dirty="0">
                <a:solidFill>
                  <a:srgbClr val="FF0000"/>
                </a:solidFill>
                <a:latin typeface="Times New Roman" panose="02020603050405020304" pitchFamily="18" charset="0"/>
                <a:cs typeface="Times New Roman" panose="02020603050405020304" pitchFamily="18" charset="0"/>
              </a:rPr>
              <a:t> </a:t>
            </a:r>
            <a:r>
              <a:rPr lang="en-US" altLang="id-ID" sz="3000" b="1" dirty="0" err="1">
                <a:solidFill>
                  <a:srgbClr val="FF0000"/>
                </a:solidFill>
                <a:latin typeface="Times New Roman" panose="02020603050405020304" pitchFamily="18" charset="0"/>
                <a:cs typeface="Times New Roman" panose="02020603050405020304" pitchFamily="18" charset="0"/>
              </a:rPr>
              <a:t>xét</a:t>
            </a:r>
            <a:r>
              <a:rPr lang="en-US" altLang="id-ID" sz="3000" b="1" dirty="0">
                <a:solidFill>
                  <a:srgbClr val="FF0000"/>
                </a:solidFill>
                <a:latin typeface="Times New Roman" panose="02020603050405020304" pitchFamily="18" charset="0"/>
                <a:cs typeface="Times New Roman" panose="02020603050405020304" pitchFamily="18" charset="0"/>
              </a:rPr>
              <a:t>:</a:t>
            </a:r>
          </a:p>
        </p:txBody>
      </p:sp>
      <p:pic>
        <p:nvPicPr>
          <p:cNvPr id="4"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95500" y="2267743"/>
            <a:ext cx="14478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10300" y="2267743"/>
            <a:ext cx="13716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19500" y="2191543"/>
            <a:ext cx="12192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14900" y="2267743"/>
            <a:ext cx="83026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58100" y="2191543"/>
            <a:ext cx="12192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961438" y="2267743"/>
            <a:ext cx="83026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552950" y="3563143"/>
            <a:ext cx="11049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926138" y="3563143"/>
            <a:ext cx="1046162"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5"/>
          <p:cNvSpPr txBox="1">
            <a:spLocks noChangeArrowheads="1"/>
          </p:cNvSpPr>
          <p:nvPr/>
        </p:nvSpPr>
        <p:spPr bwMode="auto">
          <a:xfrm>
            <a:off x="2476500" y="3791743"/>
            <a:ext cx="1371600" cy="554038"/>
          </a:xfrm>
          <a:prstGeom prst="rect">
            <a:avLst/>
          </a:prstGeom>
          <a:noFill/>
          <a:ln w="9525">
            <a:noFill/>
            <a:miter lim="800000"/>
            <a:headEnd/>
            <a:tailEnd/>
          </a:ln>
        </p:spPr>
        <p:txBody>
          <a:bodyPr>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fontAlgn="auto" hangingPunct="1">
              <a:spcBef>
                <a:spcPct val="50000"/>
              </a:spcBef>
              <a:spcAft>
                <a:spcPts val="0"/>
              </a:spcAft>
              <a:defRPr/>
            </a:pPr>
            <a:r>
              <a:rPr lang="en-US" altLang="id-ID" sz="3000" b="1" dirty="0" err="1">
                <a:solidFill>
                  <a:schemeClr val="tx2">
                    <a:lumMod val="50000"/>
                  </a:schemeClr>
                </a:solidFill>
                <a:latin typeface="Times New Roman" pitchFamily="18" charset="0"/>
                <a:cs typeface="Times New Roman" pitchFamily="18" charset="0"/>
              </a:rPr>
              <a:t>Vậy</a:t>
            </a:r>
            <a:r>
              <a:rPr lang="en-US" altLang="id-ID" sz="3000" b="1" dirty="0">
                <a:solidFill>
                  <a:schemeClr val="tx2">
                    <a:lumMod val="50000"/>
                  </a:schemeClr>
                </a:solidFill>
                <a:latin typeface="Times New Roman" pitchFamily="18" charset="0"/>
                <a:cs typeface="Times New Roman" pitchFamily="18" charset="0"/>
              </a:rPr>
              <a:t>:</a:t>
            </a:r>
          </a:p>
        </p:txBody>
      </p:sp>
      <p:sp>
        <p:nvSpPr>
          <p:cNvPr id="13" name="Text Box 5"/>
          <p:cNvSpPr txBox="1">
            <a:spLocks noChangeArrowheads="1"/>
          </p:cNvSpPr>
          <p:nvPr/>
        </p:nvSpPr>
        <p:spPr bwMode="auto">
          <a:xfrm>
            <a:off x="1943100" y="4706143"/>
            <a:ext cx="83058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lgn="just" eaLnBrk="1" hangingPunct="1">
              <a:spcBef>
                <a:spcPct val="50000"/>
              </a:spcBef>
              <a:buFontTx/>
              <a:buNone/>
            </a:pPr>
            <a:r>
              <a:rPr lang="en-US" altLang="id-ID" sz="3000" b="1" dirty="0" err="1">
                <a:solidFill>
                  <a:srgbClr val="FF0000"/>
                </a:solidFill>
                <a:latin typeface="Times New Roman" panose="02020603050405020304" pitchFamily="18" charset="0"/>
                <a:cs typeface="Times New Roman" panose="02020603050405020304" pitchFamily="18" charset="0"/>
              </a:rPr>
              <a:t>Tính</a:t>
            </a:r>
            <a:r>
              <a:rPr lang="en-US" altLang="id-ID" sz="3000" b="1" dirty="0">
                <a:solidFill>
                  <a:srgbClr val="FF0000"/>
                </a:solidFill>
                <a:latin typeface="Times New Roman" panose="02020603050405020304" pitchFamily="18" charset="0"/>
                <a:cs typeface="Times New Roman" panose="02020603050405020304" pitchFamily="18" charset="0"/>
              </a:rPr>
              <a:t> </a:t>
            </a:r>
            <a:r>
              <a:rPr lang="en-US" altLang="id-ID" sz="3000" b="1" dirty="0" err="1">
                <a:solidFill>
                  <a:srgbClr val="FF0000"/>
                </a:solidFill>
                <a:latin typeface="Times New Roman" panose="02020603050405020304" pitchFamily="18" charset="0"/>
                <a:cs typeface="Times New Roman" panose="02020603050405020304" pitchFamily="18" charset="0"/>
              </a:rPr>
              <a:t>chất</a:t>
            </a:r>
            <a:r>
              <a:rPr lang="en-US" altLang="id-ID" sz="3000" b="1" dirty="0">
                <a:solidFill>
                  <a:srgbClr val="FF0000"/>
                </a:solidFill>
                <a:latin typeface="Times New Roman" panose="02020603050405020304" pitchFamily="18" charset="0"/>
                <a:cs typeface="Times New Roman" panose="02020603050405020304" pitchFamily="18" charset="0"/>
              </a:rPr>
              <a:t> </a:t>
            </a:r>
            <a:r>
              <a:rPr lang="en-US" altLang="id-ID" sz="3000" b="1" dirty="0" err="1">
                <a:solidFill>
                  <a:srgbClr val="FF0000"/>
                </a:solidFill>
                <a:latin typeface="Times New Roman" panose="02020603050405020304" pitchFamily="18" charset="0"/>
                <a:cs typeface="Times New Roman" panose="02020603050405020304" pitchFamily="18" charset="0"/>
              </a:rPr>
              <a:t>giao</a:t>
            </a:r>
            <a:r>
              <a:rPr lang="en-US" altLang="id-ID" sz="3000" b="1" dirty="0">
                <a:solidFill>
                  <a:srgbClr val="FF0000"/>
                </a:solidFill>
                <a:latin typeface="Times New Roman" panose="02020603050405020304" pitchFamily="18" charset="0"/>
                <a:cs typeface="Times New Roman" panose="02020603050405020304" pitchFamily="18" charset="0"/>
              </a:rPr>
              <a:t> </a:t>
            </a:r>
            <a:r>
              <a:rPr lang="en-US" altLang="id-ID" sz="3000" b="1" dirty="0" err="1">
                <a:solidFill>
                  <a:srgbClr val="FF0000"/>
                </a:solidFill>
                <a:latin typeface="Times New Roman" panose="02020603050405020304" pitchFamily="18" charset="0"/>
                <a:cs typeface="Times New Roman" panose="02020603050405020304" pitchFamily="18" charset="0"/>
              </a:rPr>
              <a:t>hoán</a:t>
            </a:r>
            <a:r>
              <a:rPr lang="en-US" altLang="id-ID" sz="3000" b="1" dirty="0">
                <a:latin typeface="Times New Roman" panose="02020603050405020304" pitchFamily="18" charset="0"/>
                <a:cs typeface="Times New Roman" panose="02020603050405020304" pitchFamily="18" charset="0"/>
              </a:rPr>
              <a:t>:</a:t>
            </a:r>
            <a:r>
              <a:rPr lang="en-US" altLang="id-ID" sz="3000" b="1" dirty="0">
                <a:solidFill>
                  <a:srgbClr val="0070C0"/>
                </a:solidFill>
                <a:latin typeface="Times New Roman" panose="02020603050405020304" pitchFamily="18" charset="0"/>
                <a:cs typeface="Times New Roman" panose="02020603050405020304" pitchFamily="18" charset="0"/>
              </a:rPr>
              <a:t> </a:t>
            </a:r>
            <a:r>
              <a:rPr lang="en-US" altLang="id-ID" sz="3000" b="1" dirty="0" err="1">
                <a:latin typeface="Times New Roman" panose="02020603050405020304" pitchFamily="18" charset="0"/>
                <a:cs typeface="Times New Roman" panose="02020603050405020304" pitchFamily="18" charset="0"/>
              </a:rPr>
              <a:t>Khi</a:t>
            </a:r>
            <a:r>
              <a:rPr lang="en-US" altLang="id-ID" sz="3000" b="1" dirty="0">
                <a:latin typeface="Times New Roman" panose="02020603050405020304" pitchFamily="18" charset="0"/>
                <a:cs typeface="Times New Roman" panose="02020603050405020304" pitchFamily="18" charset="0"/>
              </a:rPr>
              <a:t> </a:t>
            </a:r>
            <a:r>
              <a:rPr lang="en-US" altLang="id-ID" sz="3000" b="1" dirty="0" err="1">
                <a:latin typeface="Times New Roman" panose="02020603050405020304" pitchFamily="18" charset="0"/>
                <a:cs typeface="Times New Roman" panose="02020603050405020304" pitchFamily="18" charset="0"/>
              </a:rPr>
              <a:t>đổi</a:t>
            </a:r>
            <a:r>
              <a:rPr lang="en-US" altLang="id-ID" sz="3000" b="1" dirty="0">
                <a:latin typeface="Times New Roman" panose="02020603050405020304" pitchFamily="18" charset="0"/>
                <a:cs typeface="Times New Roman" panose="02020603050405020304" pitchFamily="18" charset="0"/>
              </a:rPr>
              <a:t> </a:t>
            </a:r>
            <a:r>
              <a:rPr lang="en-US" altLang="id-ID" sz="3000" b="1" dirty="0" err="1">
                <a:latin typeface="Times New Roman" panose="02020603050405020304" pitchFamily="18" charset="0"/>
                <a:cs typeface="Times New Roman" panose="02020603050405020304" pitchFamily="18" charset="0"/>
              </a:rPr>
              <a:t>chỗ</a:t>
            </a:r>
            <a:r>
              <a:rPr lang="en-US" altLang="id-ID" sz="3000" b="1" dirty="0">
                <a:latin typeface="Times New Roman" panose="02020603050405020304" pitchFamily="18" charset="0"/>
                <a:cs typeface="Times New Roman" panose="02020603050405020304" pitchFamily="18" charset="0"/>
              </a:rPr>
              <a:t> </a:t>
            </a:r>
            <a:r>
              <a:rPr lang="en-US" altLang="id-ID" sz="3000" b="1" dirty="0" err="1">
                <a:latin typeface="Times New Roman" panose="02020603050405020304" pitchFamily="18" charset="0"/>
                <a:cs typeface="Times New Roman" panose="02020603050405020304" pitchFamily="18" charset="0"/>
              </a:rPr>
              <a:t>các</a:t>
            </a:r>
            <a:r>
              <a:rPr lang="en-US" altLang="id-ID" sz="3000" b="1" dirty="0">
                <a:latin typeface="Times New Roman" panose="02020603050405020304" pitchFamily="18" charset="0"/>
                <a:cs typeface="Times New Roman" panose="02020603050405020304" pitchFamily="18" charset="0"/>
              </a:rPr>
              <a:t> </a:t>
            </a:r>
            <a:r>
              <a:rPr lang="en-US" altLang="id-ID" sz="3000" b="1" dirty="0" err="1">
                <a:latin typeface="Times New Roman" panose="02020603050405020304" pitchFamily="18" charset="0"/>
                <a:cs typeface="Times New Roman" panose="02020603050405020304" pitchFamily="18" charset="0"/>
              </a:rPr>
              <a:t>phân</a:t>
            </a:r>
            <a:r>
              <a:rPr lang="en-US" altLang="id-ID" sz="3000" b="1" dirty="0">
                <a:latin typeface="Times New Roman" panose="02020603050405020304" pitchFamily="18" charset="0"/>
                <a:cs typeface="Times New Roman" panose="02020603050405020304" pitchFamily="18" charset="0"/>
              </a:rPr>
              <a:t> </a:t>
            </a:r>
            <a:r>
              <a:rPr lang="en-US" altLang="id-ID" sz="3000" b="1" dirty="0" err="1">
                <a:latin typeface="Times New Roman" panose="02020603050405020304" pitchFamily="18" charset="0"/>
                <a:cs typeface="Times New Roman" panose="02020603050405020304" pitchFamily="18" charset="0"/>
              </a:rPr>
              <a:t>số</a:t>
            </a:r>
            <a:r>
              <a:rPr lang="en-US" altLang="id-ID" sz="3000" b="1" dirty="0">
                <a:latin typeface="Times New Roman" panose="02020603050405020304" pitchFamily="18" charset="0"/>
                <a:cs typeface="Times New Roman" panose="02020603050405020304" pitchFamily="18" charset="0"/>
              </a:rPr>
              <a:t> </a:t>
            </a:r>
            <a:r>
              <a:rPr lang="en-US" altLang="id-ID" sz="3000" b="1" dirty="0" err="1">
                <a:latin typeface="Times New Roman" panose="02020603050405020304" pitchFamily="18" charset="0"/>
                <a:cs typeface="Times New Roman" panose="02020603050405020304" pitchFamily="18" charset="0"/>
              </a:rPr>
              <a:t>trong</a:t>
            </a:r>
            <a:r>
              <a:rPr lang="en-US" altLang="id-ID" sz="3000" b="1" dirty="0">
                <a:latin typeface="Times New Roman" panose="02020603050405020304" pitchFamily="18" charset="0"/>
                <a:cs typeface="Times New Roman" panose="02020603050405020304" pitchFamily="18" charset="0"/>
              </a:rPr>
              <a:t> </a:t>
            </a:r>
            <a:r>
              <a:rPr lang="en-US" altLang="id-ID" sz="3000" b="1" dirty="0" err="1">
                <a:latin typeface="Times New Roman" panose="02020603050405020304" pitchFamily="18" charset="0"/>
                <a:cs typeface="Times New Roman" panose="02020603050405020304" pitchFamily="18" charset="0"/>
              </a:rPr>
              <a:t>một</a:t>
            </a:r>
            <a:r>
              <a:rPr lang="en-US" altLang="id-ID" sz="3000" b="1" dirty="0">
                <a:latin typeface="Times New Roman" panose="02020603050405020304" pitchFamily="18" charset="0"/>
                <a:cs typeface="Times New Roman" panose="02020603050405020304" pitchFamily="18" charset="0"/>
              </a:rPr>
              <a:t> </a:t>
            </a:r>
            <a:r>
              <a:rPr lang="en-US" altLang="id-ID" sz="3000" b="1" dirty="0" err="1">
                <a:latin typeface="Times New Roman" panose="02020603050405020304" pitchFamily="18" charset="0"/>
                <a:cs typeface="Times New Roman" panose="02020603050405020304" pitchFamily="18" charset="0"/>
              </a:rPr>
              <a:t>tích</a:t>
            </a:r>
            <a:r>
              <a:rPr lang="en-US" altLang="id-ID" sz="3000" b="1" dirty="0">
                <a:latin typeface="Times New Roman" panose="02020603050405020304" pitchFamily="18" charset="0"/>
                <a:cs typeface="Times New Roman" panose="02020603050405020304" pitchFamily="18" charset="0"/>
              </a:rPr>
              <a:t> </a:t>
            </a:r>
            <a:r>
              <a:rPr lang="en-US" altLang="id-ID" sz="3000" b="1" dirty="0" err="1">
                <a:latin typeface="Times New Roman" panose="02020603050405020304" pitchFamily="18" charset="0"/>
                <a:cs typeface="Times New Roman" panose="02020603050405020304" pitchFamily="18" charset="0"/>
              </a:rPr>
              <a:t>thì</a:t>
            </a:r>
            <a:r>
              <a:rPr lang="en-US" altLang="id-ID" sz="3000" b="1" dirty="0">
                <a:latin typeface="Times New Roman" panose="02020603050405020304" pitchFamily="18" charset="0"/>
                <a:cs typeface="Times New Roman" panose="02020603050405020304" pitchFamily="18" charset="0"/>
              </a:rPr>
              <a:t> </a:t>
            </a:r>
            <a:r>
              <a:rPr lang="en-US" altLang="id-ID" sz="3000" b="1" dirty="0" err="1">
                <a:latin typeface="Times New Roman" panose="02020603050405020304" pitchFamily="18" charset="0"/>
                <a:cs typeface="Times New Roman" panose="02020603050405020304" pitchFamily="18" charset="0"/>
              </a:rPr>
              <a:t>tích</a:t>
            </a:r>
            <a:r>
              <a:rPr lang="en-US" altLang="id-ID" sz="3000" b="1" dirty="0">
                <a:latin typeface="Times New Roman" panose="02020603050405020304" pitchFamily="18" charset="0"/>
                <a:cs typeface="Times New Roman" panose="02020603050405020304" pitchFamily="18" charset="0"/>
              </a:rPr>
              <a:t> </a:t>
            </a:r>
            <a:r>
              <a:rPr lang="en-US" altLang="id-ID" sz="3000" b="1" dirty="0" err="1">
                <a:latin typeface="Times New Roman" panose="02020603050405020304" pitchFamily="18" charset="0"/>
                <a:cs typeface="Times New Roman" panose="02020603050405020304" pitchFamily="18" charset="0"/>
              </a:rPr>
              <a:t>của</a:t>
            </a:r>
            <a:r>
              <a:rPr lang="en-US" altLang="id-ID" sz="3000" b="1" dirty="0">
                <a:latin typeface="Times New Roman" panose="02020603050405020304" pitchFamily="18" charset="0"/>
                <a:cs typeface="Times New Roman" panose="02020603050405020304" pitchFamily="18" charset="0"/>
              </a:rPr>
              <a:t> </a:t>
            </a:r>
            <a:r>
              <a:rPr lang="en-US" altLang="id-ID" sz="3000" b="1" dirty="0" err="1">
                <a:latin typeface="Times New Roman" panose="02020603050405020304" pitchFamily="18" charset="0"/>
                <a:cs typeface="Times New Roman" panose="02020603050405020304" pitchFamily="18" charset="0"/>
              </a:rPr>
              <a:t>chúng</a:t>
            </a:r>
            <a:r>
              <a:rPr lang="en-US" altLang="id-ID" sz="3000" b="1" dirty="0">
                <a:latin typeface="Times New Roman" panose="02020603050405020304" pitchFamily="18" charset="0"/>
                <a:cs typeface="Times New Roman" panose="02020603050405020304" pitchFamily="18" charset="0"/>
              </a:rPr>
              <a:t> </a:t>
            </a:r>
            <a:r>
              <a:rPr lang="en-US" altLang="id-ID" sz="3000" b="1" dirty="0" err="1">
                <a:latin typeface="Times New Roman" panose="02020603050405020304" pitchFamily="18" charset="0"/>
                <a:cs typeface="Times New Roman" panose="02020603050405020304" pitchFamily="18" charset="0"/>
              </a:rPr>
              <a:t>không</a:t>
            </a:r>
            <a:r>
              <a:rPr lang="en-US" altLang="id-ID" sz="3000" b="1" dirty="0">
                <a:latin typeface="Times New Roman" panose="02020603050405020304" pitchFamily="18" charset="0"/>
                <a:cs typeface="Times New Roman" panose="02020603050405020304" pitchFamily="18" charset="0"/>
              </a:rPr>
              <a:t> </a:t>
            </a:r>
            <a:r>
              <a:rPr lang="en-US" altLang="id-ID" sz="3000" b="1" dirty="0" err="1">
                <a:latin typeface="Times New Roman" panose="02020603050405020304" pitchFamily="18" charset="0"/>
                <a:cs typeface="Times New Roman" panose="02020603050405020304" pitchFamily="18" charset="0"/>
              </a:rPr>
              <a:t>thay</a:t>
            </a:r>
            <a:r>
              <a:rPr lang="en-US" altLang="id-ID" sz="3000" b="1" dirty="0">
                <a:latin typeface="Times New Roman" panose="02020603050405020304" pitchFamily="18" charset="0"/>
                <a:cs typeface="Times New Roman" panose="02020603050405020304" pitchFamily="18" charset="0"/>
              </a:rPr>
              <a:t> </a:t>
            </a:r>
            <a:r>
              <a:rPr lang="en-US" altLang="id-ID" sz="3000" b="1" dirty="0" err="1">
                <a:latin typeface="Times New Roman" panose="02020603050405020304" pitchFamily="18" charset="0"/>
                <a:cs typeface="Times New Roman" panose="02020603050405020304" pitchFamily="18" charset="0"/>
              </a:rPr>
              <a:t>đổi</a:t>
            </a:r>
            <a:r>
              <a:rPr lang="en-US" altLang="id-ID" sz="3000" b="1" dirty="0">
                <a:latin typeface="Times New Roman" panose="02020603050405020304" pitchFamily="18" charset="0"/>
                <a:cs typeface="Times New Roman" panose="02020603050405020304" pitchFamily="18" charset="0"/>
              </a:rPr>
              <a:t>.</a:t>
            </a:r>
          </a:p>
        </p:txBody>
      </p:sp>
      <p:sp>
        <p:nvSpPr>
          <p:cNvPr id="14" name="TextBox 31"/>
          <p:cNvSpPr txBox="1">
            <a:spLocks noChangeArrowheads="1"/>
          </p:cNvSpPr>
          <p:nvPr/>
        </p:nvSpPr>
        <p:spPr bwMode="auto">
          <a:xfrm>
            <a:off x="5600700" y="3837781"/>
            <a:ext cx="6096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spcBef>
                <a:spcPct val="0"/>
              </a:spcBef>
              <a:buFontTx/>
              <a:buNone/>
            </a:pPr>
            <a:r>
              <a:rPr lang="en-US" altLang="en-US" sz="4000" dirty="0">
                <a:solidFill>
                  <a:srgbClr val="FF0000"/>
                </a:solidFill>
              </a:rPr>
              <a:t>=</a:t>
            </a:r>
          </a:p>
        </p:txBody>
      </p:sp>
      <p:sp>
        <p:nvSpPr>
          <p:cNvPr id="15" name="TextBox 32"/>
          <p:cNvSpPr txBox="1">
            <a:spLocks noChangeArrowheads="1"/>
          </p:cNvSpPr>
          <p:nvPr/>
        </p:nvSpPr>
        <p:spPr bwMode="auto">
          <a:xfrm>
            <a:off x="5486400" y="3683793"/>
            <a:ext cx="6096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spcBef>
                <a:spcPct val="0"/>
              </a:spcBef>
              <a:buFontTx/>
              <a:buNone/>
            </a:pPr>
            <a:r>
              <a:rPr lang="en-US" altLang="en-US" sz="4000" dirty="0"/>
              <a:t>…</a:t>
            </a:r>
          </a:p>
          <a:p>
            <a:pPr eaLnBrk="1" hangingPunct="1">
              <a:spcBef>
                <a:spcPct val="0"/>
              </a:spcBef>
              <a:buFontTx/>
              <a:buNone/>
            </a:pPr>
            <a:endParaRPr lang="en-US" altLang="en-US" sz="4000" dirty="0"/>
          </a:p>
        </p:txBody>
      </p:sp>
      <p:sp>
        <p:nvSpPr>
          <p:cNvPr id="16" name="Left Brace 15"/>
          <p:cNvSpPr/>
          <p:nvPr/>
        </p:nvSpPr>
        <p:spPr>
          <a:xfrm rot="16200000">
            <a:off x="4914900" y="4248943"/>
            <a:ext cx="304800" cy="1066800"/>
          </a:xfrm>
          <a:prstGeom prst="leftBrace">
            <a:avLst/>
          </a:prstGeom>
          <a:ln/>
        </p:spPr>
        <p:style>
          <a:lnRef idx="3">
            <a:schemeClr val="accent6"/>
          </a:lnRef>
          <a:fillRef idx="0">
            <a:schemeClr val="accent6"/>
          </a:fillRef>
          <a:effectRef idx="2">
            <a:schemeClr val="accent6"/>
          </a:effectRef>
          <a:fontRef idx="minor">
            <a:schemeClr val="tx1"/>
          </a:fontRef>
        </p:style>
        <p:txBody>
          <a:bodyPr anchor="ctr"/>
          <a:lstStyle>
            <a:defPPr>
              <a:defRPr lang="en-US"/>
            </a:defPPr>
            <a:lvl1pPr algn="l" rtl="0" eaLnBrk="0" fontAlgn="base" hangingPunct="0">
              <a:spcBef>
                <a:spcPct val="0"/>
              </a:spcBef>
              <a:spcAft>
                <a:spcPct val="0"/>
              </a:spcAft>
              <a:defRPr kern="1200">
                <a:solidFill>
                  <a:schemeClr val="tx1"/>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mn-lt"/>
                <a:ea typeface="+mn-ea"/>
                <a:cs typeface="+mn-cs"/>
              </a:defRPr>
            </a:lvl2pPr>
            <a:lvl3pPr marL="914400" algn="l" rtl="0" eaLnBrk="0" fontAlgn="base" hangingPunct="0">
              <a:spcBef>
                <a:spcPct val="0"/>
              </a:spcBef>
              <a:spcAft>
                <a:spcPct val="0"/>
              </a:spcAft>
              <a:defRPr kern="1200">
                <a:solidFill>
                  <a:schemeClr val="tx1"/>
                </a:solidFill>
                <a:latin typeface="+mn-lt"/>
                <a:ea typeface="+mn-ea"/>
                <a:cs typeface="+mn-cs"/>
              </a:defRPr>
            </a:lvl3pPr>
            <a:lvl4pPr marL="1371600" algn="l" rtl="0" eaLnBrk="0" fontAlgn="base" hangingPunct="0">
              <a:spcBef>
                <a:spcPct val="0"/>
              </a:spcBef>
              <a:spcAft>
                <a:spcPct val="0"/>
              </a:spcAft>
              <a:defRPr kern="1200">
                <a:solidFill>
                  <a:schemeClr val="tx1"/>
                </a:solidFill>
                <a:latin typeface="+mn-lt"/>
                <a:ea typeface="+mn-ea"/>
                <a:cs typeface="+mn-cs"/>
              </a:defRPr>
            </a:lvl4pPr>
            <a:lvl5pPr marL="1828800" algn="l" rtl="0" eaLnBrk="0" fontAlgn="base" hangingPunct="0">
              <a:spcBef>
                <a:spcPct val="0"/>
              </a:spcBef>
              <a:spcAft>
                <a:spcPct val="0"/>
              </a:spcAft>
              <a:defRPr kern="1200">
                <a:solidFill>
                  <a:schemeClr val="tx1"/>
                </a:solidFill>
                <a:latin typeface="+mn-lt"/>
                <a:ea typeface="+mn-ea"/>
                <a:cs typeface="+mn-cs"/>
              </a:defRPr>
            </a:lvl5pPr>
            <a:lvl6pPr marL="2286000" algn="l" defTabSz="914400" rtl="0" eaLnBrk="1" latinLnBrk="0" hangingPunct="1">
              <a:defRPr kern="1200">
                <a:solidFill>
                  <a:schemeClr val="tx1"/>
                </a:solidFill>
                <a:latin typeface="+mn-lt"/>
                <a:ea typeface="+mn-ea"/>
                <a:cs typeface="+mn-cs"/>
              </a:defRPr>
            </a:lvl6pPr>
            <a:lvl7pPr marL="2743200" algn="l" defTabSz="914400" rtl="0" eaLnBrk="1" latinLnBrk="0" hangingPunct="1">
              <a:defRPr kern="1200">
                <a:solidFill>
                  <a:schemeClr val="tx1"/>
                </a:solidFill>
                <a:latin typeface="+mn-lt"/>
                <a:ea typeface="+mn-ea"/>
                <a:cs typeface="+mn-cs"/>
              </a:defRPr>
            </a:lvl7pPr>
            <a:lvl8pPr marL="3200400" algn="l" defTabSz="914400" rtl="0" eaLnBrk="1" latinLnBrk="0" hangingPunct="1">
              <a:defRPr kern="1200">
                <a:solidFill>
                  <a:schemeClr val="tx1"/>
                </a:solidFill>
                <a:latin typeface="+mn-lt"/>
                <a:ea typeface="+mn-ea"/>
                <a:cs typeface="+mn-cs"/>
              </a:defRPr>
            </a:lvl8pPr>
            <a:lvl9pPr marL="3657600" algn="l" defTabSz="914400" rtl="0" eaLnBrk="1" latinLnBrk="0" hangingPunct="1">
              <a:defRPr kern="1200">
                <a:solidFill>
                  <a:schemeClr val="tx1"/>
                </a:solidFill>
                <a:latin typeface="+mn-lt"/>
                <a:ea typeface="+mn-ea"/>
                <a:cs typeface="+mn-cs"/>
              </a:defRPr>
            </a:lvl9pPr>
          </a:lstStyle>
          <a:p>
            <a:pPr algn="ctr" eaLnBrk="1" fontAlgn="auto" hangingPunct="1">
              <a:spcBef>
                <a:spcPts val="0"/>
              </a:spcBef>
              <a:spcAft>
                <a:spcPts val="0"/>
              </a:spcAft>
              <a:defRPr/>
            </a:pPr>
            <a:endParaRPr lang="en-US" dirty="0">
              <a:solidFill>
                <a:srgbClr val="FF0000"/>
              </a:solidFill>
            </a:endParaRPr>
          </a:p>
        </p:txBody>
      </p:sp>
      <p:sp>
        <p:nvSpPr>
          <p:cNvPr id="17" name="Left Brace 16"/>
          <p:cNvSpPr/>
          <p:nvPr/>
        </p:nvSpPr>
        <p:spPr>
          <a:xfrm rot="16200000">
            <a:off x="6286500" y="4248943"/>
            <a:ext cx="304800" cy="1066800"/>
          </a:xfrm>
          <a:prstGeom prst="leftBrace">
            <a:avLst/>
          </a:prstGeom>
          <a:ln/>
        </p:spPr>
        <p:style>
          <a:lnRef idx="3">
            <a:schemeClr val="accent6"/>
          </a:lnRef>
          <a:fillRef idx="0">
            <a:schemeClr val="accent6"/>
          </a:fillRef>
          <a:effectRef idx="2">
            <a:schemeClr val="accent6"/>
          </a:effectRef>
          <a:fontRef idx="minor">
            <a:schemeClr val="tx1"/>
          </a:fontRef>
        </p:style>
        <p:txBody>
          <a:bodyPr anchor="ctr"/>
          <a:lstStyle>
            <a:defPPr>
              <a:defRPr lang="en-US"/>
            </a:defPPr>
            <a:lvl1pPr algn="l" rtl="0" eaLnBrk="0" fontAlgn="base" hangingPunct="0">
              <a:spcBef>
                <a:spcPct val="0"/>
              </a:spcBef>
              <a:spcAft>
                <a:spcPct val="0"/>
              </a:spcAft>
              <a:defRPr kern="1200">
                <a:solidFill>
                  <a:schemeClr val="tx1"/>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mn-lt"/>
                <a:ea typeface="+mn-ea"/>
                <a:cs typeface="+mn-cs"/>
              </a:defRPr>
            </a:lvl2pPr>
            <a:lvl3pPr marL="914400" algn="l" rtl="0" eaLnBrk="0" fontAlgn="base" hangingPunct="0">
              <a:spcBef>
                <a:spcPct val="0"/>
              </a:spcBef>
              <a:spcAft>
                <a:spcPct val="0"/>
              </a:spcAft>
              <a:defRPr kern="1200">
                <a:solidFill>
                  <a:schemeClr val="tx1"/>
                </a:solidFill>
                <a:latin typeface="+mn-lt"/>
                <a:ea typeface="+mn-ea"/>
                <a:cs typeface="+mn-cs"/>
              </a:defRPr>
            </a:lvl3pPr>
            <a:lvl4pPr marL="1371600" algn="l" rtl="0" eaLnBrk="0" fontAlgn="base" hangingPunct="0">
              <a:spcBef>
                <a:spcPct val="0"/>
              </a:spcBef>
              <a:spcAft>
                <a:spcPct val="0"/>
              </a:spcAft>
              <a:defRPr kern="1200">
                <a:solidFill>
                  <a:schemeClr val="tx1"/>
                </a:solidFill>
                <a:latin typeface="+mn-lt"/>
                <a:ea typeface="+mn-ea"/>
                <a:cs typeface="+mn-cs"/>
              </a:defRPr>
            </a:lvl4pPr>
            <a:lvl5pPr marL="1828800" algn="l" rtl="0" eaLnBrk="0" fontAlgn="base" hangingPunct="0">
              <a:spcBef>
                <a:spcPct val="0"/>
              </a:spcBef>
              <a:spcAft>
                <a:spcPct val="0"/>
              </a:spcAft>
              <a:defRPr kern="1200">
                <a:solidFill>
                  <a:schemeClr val="tx1"/>
                </a:solidFill>
                <a:latin typeface="+mn-lt"/>
                <a:ea typeface="+mn-ea"/>
                <a:cs typeface="+mn-cs"/>
              </a:defRPr>
            </a:lvl5pPr>
            <a:lvl6pPr marL="2286000" algn="l" defTabSz="914400" rtl="0" eaLnBrk="1" latinLnBrk="0" hangingPunct="1">
              <a:defRPr kern="1200">
                <a:solidFill>
                  <a:schemeClr val="tx1"/>
                </a:solidFill>
                <a:latin typeface="+mn-lt"/>
                <a:ea typeface="+mn-ea"/>
                <a:cs typeface="+mn-cs"/>
              </a:defRPr>
            </a:lvl6pPr>
            <a:lvl7pPr marL="2743200" algn="l" defTabSz="914400" rtl="0" eaLnBrk="1" latinLnBrk="0" hangingPunct="1">
              <a:defRPr kern="1200">
                <a:solidFill>
                  <a:schemeClr val="tx1"/>
                </a:solidFill>
                <a:latin typeface="+mn-lt"/>
                <a:ea typeface="+mn-ea"/>
                <a:cs typeface="+mn-cs"/>
              </a:defRPr>
            </a:lvl7pPr>
            <a:lvl8pPr marL="3200400" algn="l" defTabSz="914400" rtl="0" eaLnBrk="1" latinLnBrk="0" hangingPunct="1">
              <a:defRPr kern="1200">
                <a:solidFill>
                  <a:schemeClr val="tx1"/>
                </a:solidFill>
                <a:latin typeface="+mn-lt"/>
                <a:ea typeface="+mn-ea"/>
                <a:cs typeface="+mn-cs"/>
              </a:defRPr>
            </a:lvl8pPr>
            <a:lvl9pPr marL="3657600" algn="l" defTabSz="914400" rtl="0" eaLnBrk="1" latinLnBrk="0" hangingPunct="1">
              <a:defRPr kern="1200">
                <a:solidFill>
                  <a:schemeClr val="tx1"/>
                </a:solidFill>
                <a:latin typeface="+mn-lt"/>
                <a:ea typeface="+mn-ea"/>
                <a:cs typeface="+mn-cs"/>
              </a:defRPr>
            </a:lvl9pPr>
          </a:lstStyle>
          <a:p>
            <a:pPr algn="ctr" eaLnBrk="1" fontAlgn="auto" hangingPunct="1">
              <a:spcBef>
                <a:spcPts val="0"/>
              </a:spcBef>
              <a:spcAft>
                <a:spcPts val="0"/>
              </a:spcAft>
              <a:defRPr/>
            </a:pPr>
            <a:endParaRPr lang="en-US" dirty="0">
              <a:solidFill>
                <a:srgbClr val="FF0000"/>
              </a:solidFill>
            </a:endParaRPr>
          </a:p>
        </p:txBody>
      </p:sp>
      <p:sp>
        <p:nvSpPr>
          <p:cNvPr id="18" name="Rectangle 17"/>
          <p:cNvSpPr/>
          <p:nvPr/>
        </p:nvSpPr>
        <p:spPr>
          <a:xfrm>
            <a:off x="1663457" y="766524"/>
            <a:ext cx="5753343" cy="892552"/>
          </a:xfrm>
          <a:prstGeom prst="rect">
            <a:avLst/>
          </a:prstGeom>
        </p:spPr>
        <p:txBody>
          <a:bodyPr wrap="square">
            <a:spAutoFit/>
          </a:bodyPr>
          <a:lstStyle/>
          <a:p>
            <a:r>
              <a:rPr lang="en-US" sz="3200" b="1" dirty="0" err="1">
                <a:solidFill>
                  <a:srgbClr val="FF0000"/>
                </a:solidFill>
                <a:latin typeface="Times New Roman" panose="02020603050405020304" pitchFamily="18" charset="0"/>
                <a:cs typeface="Times New Roman" panose="02020603050405020304" pitchFamily="18" charset="0"/>
              </a:rPr>
              <a:t>Bài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smtClean="0">
                <a:solidFill>
                  <a:srgbClr val="FF0000"/>
                </a:solidFill>
                <a:latin typeface="Times New Roman" panose="02020603050405020304" pitchFamily="18" charset="0"/>
                <a:cs typeface="Times New Roman" panose="02020603050405020304" pitchFamily="18" charset="0"/>
              </a:rPr>
              <a:t>1: </a:t>
            </a:r>
            <a:r>
              <a:rPr lang="en-US" altLang="zh-CN" sz="3200" dirty="0">
                <a:latin typeface="Times New Roman" panose="02020603050405020304" pitchFamily="18" charset="0"/>
                <a:cs typeface="Times New Roman" panose="02020603050405020304" pitchFamily="18" charset="0"/>
                <a:sym typeface="+mn-lt"/>
              </a:rPr>
              <a:t>a) </a:t>
            </a:r>
            <a:r>
              <a:rPr lang="en-US" altLang="zh-CN" sz="3200" dirty="0" err="1">
                <a:latin typeface="Times New Roman" panose="02020603050405020304" pitchFamily="18" charset="0"/>
                <a:cs typeface="Times New Roman" panose="02020603050405020304" pitchFamily="18" charset="0"/>
                <a:sym typeface="+mn-lt"/>
              </a:rPr>
              <a:t>Viết</a:t>
            </a:r>
            <a:r>
              <a:rPr lang="en-US" altLang="zh-CN" sz="3200" dirty="0">
                <a:latin typeface="Times New Roman" panose="02020603050405020304" pitchFamily="18" charset="0"/>
                <a:cs typeface="Times New Roman" panose="02020603050405020304" pitchFamily="18" charset="0"/>
                <a:sym typeface="+mn-lt"/>
              </a:rPr>
              <a:t> </a:t>
            </a:r>
            <a:r>
              <a:rPr lang="en-US" altLang="zh-CN" sz="3200" dirty="0" err="1">
                <a:latin typeface="Times New Roman" panose="02020603050405020304" pitchFamily="18" charset="0"/>
                <a:cs typeface="Times New Roman" panose="02020603050405020304" pitchFamily="18" charset="0"/>
                <a:sym typeface="+mn-lt"/>
              </a:rPr>
              <a:t>tiếp</a:t>
            </a:r>
            <a:r>
              <a:rPr lang="en-US" altLang="zh-CN" sz="3200" dirty="0">
                <a:latin typeface="Times New Roman" panose="02020603050405020304" pitchFamily="18" charset="0"/>
                <a:cs typeface="Times New Roman" panose="02020603050405020304" pitchFamily="18" charset="0"/>
                <a:sym typeface="+mn-lt"/>
              </a:rPr>
              <a:t> </a:t>
            </a:r>
            <a:r>
              <a:rPr lang="en-US" altLang="zh-CN" sz="3200" dirty="0" err="1">
                <a:latin typeface="Times New Roman" panose="02020603050405020304" pitchFamily="18" charset="0"/>
                <a:cs typeface="Times New Roman" panose="02020603050405020304" pitchFamily="18" charset="0"/>
                <a:sym typeface="+mn-lt"/>
              </a:rPr>
              <a:t>vào</a:t>
            </a:r>
            <a:r>
              <a:rPr lang="en-US" altLang="zh-CN" sz="3200" dirty="0">
                <a:latin typeface="Times New Roman" panose="02020603050405020304" pitchFamily="18" charset="0"/>
                <a:cs typeface="Times New Roman" panose="02020603050405020304" pitchFamily="18" charset="0"/>
                <a:sym typeface="+mn-lt"/>
              </a:rPr>
              <a:t> </a:t>
            </a:r>
            <a:r>
              <a:rPr lang="en-US" altLang="zh-CN" sz="3200" dirty="0" err="1">
                <a:latin typeface="Times New Roman" panose="02020603050405020304" pitchFamily="18" charset="0"/>
                <a:cs typeface="Times New Roman" panose="02020603050405020304" pitchFamily="18" charset="0"/>
                <a:sym typeface="+mn-lt"/>
              </a:rPr>
              <a:t>chỗ</a:t>
            </a:r>
            <a:r>
              <a:rPr lang="en-US" altLang="zh-CN" sz="3200" dirty="0">
                <a:latin typeface="Times New Roman" panose="02020603050405020304" pitchFamily="18" charset="0"/>
                <a:cs typeface="Times New Roman" panose="02020603050405020304" pitchFamily="18" charset="0"/>
                <a:sym typeface="+mn-lt"/>
              </a:rPr>
              <a:t> </a:t>
            </a:r>
            <a:r>
              <a:rPr lang="en-US" altLang="zh-CN" sz="3200" dirty="0" err="1" smtClean="0">
                <a:latin typeface="Times New Roman" panose="02020603050405020304" pitchFamily="18" charset="0"/>
                <a:cs typeface="Times New Roman" panose="02020603050405020304" pitchFamily="18" charset="0"/>
                <a:sym typeface="+mn-lt"/>
              </a:rPr>
              <a:t>chấm</a:t>
            </a:r>
            <a:endParaRPr lang="zh-CN" altLang="en-US" sz="3200" dirty="0">
              <a:latin typeface="Times New Roman" panose="02020603050405020304" pitchFamily="18" charset="0"/>
              <a:cs typeface="Times New Roman" panose="02020603050405020304" pitchFamily="18" charset="0"/>
              <a:sym typeface="+mn-lt"/>
            </a:endParaRPr>
          </a:p>
          <a:p>
            <a:endParaRPr lang="en-US" sz="2000" dirty="0"/>
          </a:p>
        </p:txBody>
      </p:sp>
    </p:spTree>
    <p:extLst>
      <p:ext uri="{BB962C8B-B14F-4D97-AF65-F5344CB8AC3E}">
        <p14:creationId xmlns:p14="http://schemas.microsoft.com/office/powerpoint/2010/main" val="414563183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par>
                                <p:cTn id="14" presetID="16" presetClass="entr" presetSubtype="21"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inVertical)">
                                      <p:cBhvr>
                                        <p:cTn id="16" dur="500"/>
                                        <p:tgtEl>
                                          <p:spTgt spid="10"/>
                                        </p:tgtEl>
                                      </p:cBhvr>
                                    </p:animEffect>
                                  </p:childTnLst>
                                </p:cTn>
                              </p:par>
                              <p:par>
                                <p:cTn id="17" presetID="16" presetClass="entr" presetSubtype="21"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barn(inVertical)">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0"/>
                                        <p:tgtEl>
                                          <p:spTgt spid="6"/>
                                        </p:tgtEl>
                                      </p:cBhvr>
                                    </p:animEffect>
                                    <p:anim calcmode="lin" valueType="num">
                                      <p:cBhvr>
                                        <p:cTn id="30" dur="1000" fill="hold"/>
                                        <p:tgtEl>
                                          <p:spTgt spid="6"/>
                                        </p:tgtEl>
                                        <p:attrNameLst>
                                          <p:attrName>ppt_x</p:attrName>
                                        </p:attrNameLst>
                                      </p:cBhvr>
                                      <p:tavLst>
                                        <p:tav tm="0">
                                          <p:val>
                                            <p:strVal val="#ppt_x"/>
                                          </p:val>
                                        </p:tav>
                                        <p:tav tm="100000">
                                          <p:val>
                                            <p:strVal val="#ppt_x"/>
                                          </p:val>
                                        </p:tav>
                                      </p:tavLst>
                                    </p:anim>
                                    <p:anim calcmode="lin" valueType="num">
                                      <p:cBhvr>
                                        <p:cTn id="31" dur="1000" fill="hold"/>
                                        <p:tgtEl>
                                          <p:spTgt spid="6"/>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1000"/>
                                        <p:tgtEl>
                                          <p:spTgt spid="7"/>
                                        </p:tgtEl>
                                      </p:cBhvr>
                                    </p:animEffect>
                                    <p:anim calcmode="lin" valueType="num">
                                      <p:cBhvr>
                                        <p:cTn id="35" dur="1000" fill="hold"/>
                                        <p:tgtEl>
                                          <p:spTgt spid="7"/>
                                        </p:tgtEl>
                                        <p:attrNameLst>
                                          <p:attrName>ppt_x</p:attrName>
                                        </p:attrNameLst>
                                      </p:cBhvr>
                                      <p:tavLst>
                                        <p:tav tm="0">
                                          <p:val>
                                            <p:strVal val="#ppt_x"/>
                                          </p:val>
                                        </p:tav>
                                        <p:tav tm="100000">
                                          <p:val>
                                            <p:strVal val="#ppt_x"/>
                                          </p:val>
                                        </p:tav>
                                      </p:tavLst>
                                    </p:anim>
                                    <p:anim calcmode="lin" valueType="num">
                                      <p:cBhvr>
                                        <p:cTn id="36" dur="1000" fill="hold"/>
                                        <p:tgtEl>
                                          <p:spTgt spid="7"/>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1000"/>
                                        <p:tgtEl>
                                          <p:spTgt spid="8"/>
                                        </p:tgtEl>
                                      </p:cBhvr>
                                    </p:animEffect>
                                    <p:anim calcmode="lin" valueType="num">
                                      <p:cBhvr>
                                        <p:cTn id="40" dur="1000" fill="hold"/>
                                        <p:tgtEl>
                                          <p:spTgt spid="8"/>
                                        </p:tgtEl>
                                        <p:attrNameLst>
                                          <p:attrName>ppt_x</p:attrName>
                                        </p:attrNameLst>
                                      </p:cBhvr>
                                      <p:tavLst>
                                        <p:tav tm="0">
                                          <p:val>
                                            <p:strVal val="#ppt_x"/>
                                          </p:val>
                                        </p:tav>
                                        <p:tav tm="100000">
                                          <p:val>
                                            <p:strVal val="#ppt_x"/>
                                          </p:val>
                                        </p:tav>
                                      </p:tavLst>
                                    </p:anim>
                                    <p:anim calcmode="lin" valueType="num">
                                      <p:cBhvr>
                                        <p:cTn id="41" dur="1000" fill="hold"/>
                                        <p:tgtEl>
                                          <p:spTgt spid="8"/>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fade">
                                      <p:cBhvr>
                                        <p:cTn id="44" dur="1000"/>
                                        <p:tgtEl>
                                          <p:spTgt spid="9"/>
                                        </p:tgtEl>
                                      </p:cBhvr>
                                    </p:animEffect>
                                    <p:anim calcmode="lin" valueType="num">
                                      <p:cBhvr>
                                        <p:cTn id="45" dur="1000" fill="hold"/>
                                        <p:tgtEl>
                                          <p:spTgt spid="9"/>
                                        </p:tgtEl>
                                        <p:attrNameLst>
                                          <p:attrName>ppt_x</p:attrName>
                                        </p:attrNameLst>
                                      </p:cBhvr>
                                      <p:tavLst>
                                        <p:tav tm="0">
                                          <p:val>
                                            <p:strVal val="#ppt_x"/>
                                          </p:val>
                                        </p:tav>
                                        <p:tav tm="100000">
                                          <p:val>
                                            <p:strVal val="#ppt_x"/>
                                          </p:val>
                                        </p:tav>
                                      </p:tavLst>
                                    </p:anim>
                                    <p:anim calcmode="lin" valueType="num">
                                      <p:cBhvr>
                                        <p:cTn id="4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6" presetClass="entr" presetSubtype="16"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circle(in)">
                                      <p:cBhvr>
                                        <p:cTn id="51" dur="2000"/>
                                        <p:tgtEl>
                                          <p:spTgt spid="16"/>
                                        </p:tgtEl>
                                      </p:cBhvr>
                                    </p:animEffect>
                                  </p:childTnLst>
                                </p:cTn>
                              </p:par>
                              <p:par>
                                <p:cTn id="52" presetID="6" presetClass="entr" presetSubtype="16" fill="hold" grpId="0" nodeType="with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circle(in)">
                                      <p:cBhvr>
                                        <p:cTn id="54" dur="2000"/>
                                        <p:tgtEl>
                                          <p:spTgt spid="17"/>
                                        </p:tgtEl>
                                      </p:cBhvr>
                                    </p:animEffect>
                                  </p:childTnLst>
                                </p:cTn>
                              </p:par>
                              <p:par>
                                <p:cTn id="55" presetID="6" presetClass="entr" presetSubtype="16" fill="hold" grpId="0" nodeType="with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circle(in)">
                                      <p:cBhvr>
                                        <p:cTn id="57" dur="2000"/>
                                        <p:tgtEl>
                                          <p:spTgt spid="14"/>
                                        </p:tgtEl>
                                      </p:cBhvr>
                                    </p:animEffect>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fade">
                                      <p:cBhvr>
                                        <p:cTn id="62" dur="1000"/>
                                        <p:tgtEl>
                                          <p:spTgt spid="13"/>
                                        </p:tgtEl>
                                      </p:cBhvr>
                                    </p:animEffect>
                                    <p:anim calcmode="lin" valueType="num">
                                      <p:cBhvr>
                                        <p:cTn id="63" dur="1000" fill="hold"/>
                                        <p:tgtEl>
                                          <p:spTgt spid="13"/>
                                        </p:tgtEl>
                                        <p:attrNameLst>
                                          <p:attrName>ppt_x</p:attrName>
                                        </p:attrNameLst>
                                      </p:cBhvr>
                                      <p:tavLst>
                                        <p:tav tm="0">
                                          <p:val>
                                            <p:strVal val="#ppt_x"/>
                                          </p:val>
                                        </p:tav>
                                        <p:tav tm="100000">
                                          <p:val>
                                            <p:strVal val="#ppt_x"/>
                                          </p:val>
                                        </p:tav>
                                      </p:tavLst>
                                    </p:anim>
                                    <p:anim calcmode="lin" valueType="num">
                                      <p:cBhvr>
                                        <p:cTn id="6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animBg="1"/>
      <p:bldP spid="1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p:cNvSpPr txBox="1">
            <a:spLocks noChangeArrowheads="1"/>
          </p:cNvSpPr>
          <p:nvPr/>
        </p:nvSpPr>
        <p:spPr bwMode="auto">
          <a:xfrm>
            <a:off x="5220603" y="698500"/>
            <a:ext cx="25146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id-ID" sz="3000" b="1">
                <a:solidFill>
                  <a:srgbClr val="FF0000"/>
                </a:solidFill>
                <a:latin typeface="Times New Roman" panose="02020603050405020304" pitchFamily="18" charset="0"/>
                <a:cs typeface="Times New Roman" panose="02020603050405020304" pitchFamily="18" charset="0"/>
              </a:rPr>
              <a:t>Nhận xét:</a:t>
            </a:r>
          </a:p>
        </p:txBody>
      </p:sp>
      <p:graphicFrame>
        <p:nvGraphicFramePr>
          <p:cNvPr id="3" name="Object 79"/>
          <p:cNvGraphicFramePr>
            <a:graphicFrameLocks noChangeAspect="1"/>
          </p:cNvGraphicFramePr>
          <p:nvPr>
            <p:extLst>
              <p:ext uri="{D42A27DB-BD31-4B8C-83A1-F6EECF244321}">
                <p14:modId xmlns:p14="http://schemas.microsoft.com/office/powerpoint/2010/main" val="1543747326"/>
              </p:ext>
            </p:extLst>
          </p:nvPr>
        </p:nvGraphicFramePr>
        <p:xfrm>
          <a:off x="2280553" y="1420813"/>
          <a:ext cx="1981200" cy="1295400"/>
        </p:xfrm>
        <a:graphic>
          <a:graphicData uri="http://schemas.openxmlformats.org/presentationml/2006/ole">
            <mc:AlternateContent xmlns:mc="http://schemas.openxmlformats.org/markup-compatibility/2006">
              <mc:Choice xmlns:v="urn:schemas-microsoft-com:vml" Requires="v">
                <p:oleObj spid="_x0000_s9236" name="Equation" r:id="rId4" imgW="837836" imgH="431613" progId="Equation.3">
                  <p:embed/>
                </p:oleObj>
              </mc:Choice>
              <mc:Fallback>
                <p:oleObj name="Equation" r:id="rId4" imgW="837836" imgH="431613" progId="Equation.3">
                  <p:embed/>
                  <p:pic>
                    <p:nvPicPr>
                      <p:cNvPr id="2054" name="Object 7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0553" y="1420813"/>
                        <a:ext cx="19812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 name="Object 80"/>
          <p:cNvGraphicFramePr>
            <a:graphicFrameLocks noChangeAspect="1"/>
          </p:cNvGraphicFramePr>
          <p:nvPr>
            <p:extLst>
              <p:ext uri="{D42A27DB-BD31-4B8C-83A1-F6EECF244321}">
                <p14:modId xmlns:p14="http://schemas.microsoft.com/office/powerpoint/2010/main" val="2435783181"/>
              </p:ext>
            </p:extLst>
          </p:nvPr>
        </p:nvGraphicFramePr>
        <p:xfrm>
          <a:off x="6155641" y="1392238"/>
          <a:ext cx="2182812" cy="1277937"/>
        </p:xfrm>
        <a:graphic>
          <a:graphicData uri="http://schemas.openxmlformats.org/presentationml/2006/ole">
            <mc:AlternateContent xmlns:mc="http://schemas.openxmlformats.org/markup-compatibility/2006">
              <mc:Choice xmlns:v="urn:schemas-microsoft-com:vml" Requires="v">
                <p:oleObj spid="_x0000_s9237" name="Equation" r:id="rId6" imgW="837836" imgH="431613" progId="Equation.3">
                  <p:embed/>
                </p:oleObj>
              </mc:Choice>
              <mc:Fallback>
                <p:oleObj name="Equation" r:id="rId6" imgW="837836" imgH="431613" progId="Equation.3">
                  <p:embed/>
                  <p:pic>
                    <p:nvPicPr>
                      <p:cNvPr id="2055" name="Object 8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55641" y="1392238"/>
                        <a:ext cx="2182812"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 name="Object 82"/>
          <p:cNvGraphicFramePr>
            <a:graphicFrameLocks noChangeAspect="1"/>
          </p:cNvGraphicFramePr>
          <p:nvPr>
            <p:extLst>
              <p:ext uri="{D42A27DB-BD31-4B8C-83A1-F6EECF244321}">
                <p14:modId xmlns:p14="http://schemas.microsoft.com/office/powerpoint/2010/main" val="2857460594"/>
              </p:ext>
            </p:extLst>
          </p:nvPr>
        </p:nvGraphicFramePr>
        <p:xfrm>
          <a:off x="4287153" y="1401672"/>
          <a:ext cx="871538" cy="1189128"/>
        </p:xfrm>
        <a:graphic>
          <a:graphicData uri="http://schemas.openxmlformats.org/presentationml/2006/ole">
            <mc:AlternateContent xmlns:mc="http://schemas.openxmlformats.org/markup-compatibility/2006">
              <mc:Choice xmlns:v="urn:schemas-microsoft-com:vml" Requires="v">
                <p:oleObj spid="_x0000_s9238" name="Equation" r:id="rId8" imgW="266469" imgH="393359" progId="Equation.3">
                  <p:embed/>
                </p:oleObj>
              </mc:Choice>
              <mc:Fallback>
                <p:oleObj name="Equation" r:id="rId8" imgW="266469" imgH="393359" progId="Equation.3">
                  <p:embed/>
                  <p:pic>
                    <p:nvPicPr>
                      <p:cNvPr id="2057" name="Object 8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287153" y="1401672"/>
                        <a:ext cx="871538" cy="1189128"/>
                      </a:xfrm>
                      <a:prstGeom prst="rect">
                        <a:avLst/>
                      </a:prstGeom>
                      <a:noFill/>
                      <a:ln>
                        <a:noFill/>
                      </a:ln>
                    </p:spPr>
                  </p:pic>
                </p:oleObj>
              </mc:Fallback>
            </mc:AlternateContent>
          </a:graphicData>
        </a:graphic>
      </p:graphicFrame>
      <p:graphicFrame>
        <p:nvGraphicFramePr>
          <p:cNvPr id="6" name="Object 84"/>
          <p:cNvGraphicFramePr>
            <a:graphicFrameLocks noChangeAspect="1"/>
          </p:cNvGraphicFramePr>
          <p:nvPr>
            <p:extLst>
              <p:ext uri="{D42A27DB-BD31-4B8C-83A1-F6EECF244321}">
                <p14:modId xmlns:p14="http://schemas.microsoft.com/office/powerpoint/2010/main" val="2255806946"/>
              </p:ext>
            </p:extLst>
          </p:nvPr>
        </p:nvGraphicFramePr>
        <p:xfrm>
          <a:off x="8441641" y="1427072"/>
          <a:ext cx="873125" cy="1189128"/>
        </p:xfrm>
        <a:graphic>
          <a:graphicData uri="http://schemas.openxmlformats.org/presentationml/2006/ole">
            <mc:AlternateContent xmlns:mc="http://schemas.openxmlformats.org/markup-compatibility/2006">
              <mc:Choice xmlns:v="urn:schemas-microsoft-com:vml" Requires="v">
                <p:oleObj spid="_x0000_s9239" name="Equation" r:id="rId10" imgW="266469" imgH="393359" progId="Equation.3">
                  <p:embed/>
                </p:oleObj>
              </mc:Choice>
              <mc:Fallback>
                <p:oleObj name="Equation" r:id="rId10" imgW="266469" imgH="393359" progId="Equation.3">
                  <p:embed/>
                  <p:pic>
                    <p:nvPicPr>
                      <p:cNvPr id="2059" name="Object 8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441641" y="1427072"/>
                        <a:ext cx="873125" cy="1189128"/>
                      </a:xfrm>
                      <a:prstGeom prst="rect">
                        <a:avLst/>
                      </a:prstGeom>
                      <a:noFill/>
                      <a:ln>
                        <a:noFill/>
                      </a:ln>
                    </p:spPr>
                  </p:pic>
                </p:oleObj>
              </mc:Fallback>
            </mc:AlternateContent>
          </a:graphicData>
        </a:graphic>
      </p:graphicFrame>
      <p:sp>
        <p:nvSpPr>
          <p:cNvPr id="7" name="Text Box 5"/>
          <p:cNvSpPr txBox="1">
            <a:spLocks noChangeArrowheads="1"/>
          </p:cNvSpPr>
          <p:nvPr/>
        </p:nvSpPr>
        <p:spPr bwMode="auto">
          <a:xfrm>
            <a:off x="2394853" y="2819400"/>
            <a:ext cx="1371600" cy="554038"/>
          </a:xfrm>
          <a:prstGeom prst="rect">
            <a:avLst/>
          </a:prstGeom>
          <a:noFill/>
          <a:ln w="9525">
            <a:noFill/>
            <a:miter lim="800000"/>
            <a:headEnd/>
            <a:tailEnd/>
          </a:ln>
        </p:spPr>
        <p:txBody>
          <a:bodyPr>
            <a:spAutoFit/>
          </a:bodyPr>
          <a:lstStyle/>
          <a:p>
            <a:pPr eaLnBrk="1" fontAlgn="auto" hangingPunct="1">
              <a:spcBef>
                <a:spcPct val="50000"/>
              </a:spcBef>
              <a:spcAft>
                <a:spcPts val="0"/>
              </a:spcAft>
              <a:defRPr/>
            </a:pPr>
            <a:r>
              <a:rPr lang="en-US" altLang="id-ID" sz="3000" b="1" dirty="0" err="1">
                <a:solidFill>
                  <a:schemeClr val="tx2">
                    <a:lumMod val="50000"/>
                  </a:schemeClr>
                </a:solidFill>
                <a:latin typeface="Times New Roman" pitchFamily="18" charset="0"/>
                <a:cs typeface="Times New Roman" pitchFamily="18" charset="0"/>
              </a:rPr>
              <a:t>Vậy</a:t>
            </a:r>
            <a:r>
              <a:rPr lang="en-US" altLang="id-ID" sz="3000" b="1" dirty="0">
                <a:solidFill>
                  <a:schemeClr val="tx2">
                    <a:lumMod val="50000"/>
                  </a:schemeClr>
                </a:solidFill>
                <a:latin typeface="Times New Roman" pitchFamily="18" charset="0"/>
                <a:cs typeface="Times New Roman" pitchFamily="18" charset="0"/>
              </a:rPr>
              <a:t>:</a:t>
            </a:r>
          </a:p>
        </p:txBody>
      </p:sp>
      <p:sp>
        <p:nvSpPr>
          <p:cNvPr id="8" name="Text Box 5"/>
          <p:cNvSpPr txBox="1">
            <a:spLocks noChangeArrowheads="1"/>
          </p:cNvSpPr>
          <p:nvPr/>
        </p:nvSpPr>
        <p:spPr bwMode="auto">
          <a:xfrm>
            <a:off x="1607905" y="4433887"/>
            <a:ext cx="9095472"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50000"/>
              </a:spcBef>
              <a:buFontTx/>
              <a:buNone/>
            </a:pPr>
            <a:r>
              <a:rPr lang="en-US" altLang="id-ID" sz="2800" b="1" dirty="0">
                <a:solidFill>
                  <a:srgbClr val="0070C0"/>
                </a:solidFill>
                <a:latin typeface="Times New Roman" panose="02020603050405020304" pitchFamily="18" charset="0"/>
                <a:cs typeface="Times New Roman" panose="02020603050405020304" pitchFamily="18" charset="0"/>
              </a:rPr>
              <a:t> </a:t>
            </a:r>
            <a:r>
              <a:rPr lang="vi-VN" altLang="id-ID" sz="2800" b="1" dirty="0">
                <a:solidFill>
                  <a:srgbClr val="FF0000"/>
                </a:solidFill>
                <a:latin typeface="Times New Roman" panose="02020603050405020304" pitchFamily="18" charset="0"/>
                <a:cs typeface="Times New Roman" panose="02020603050405020304" pitchFamily="18" charset="0"/>
              </a:rPr>
              <a:t>*</a:t>
            </a:r>
            <a:r>
              <a:rPr lang="en-US" altLang="id-ID" sz="2800" b="1" dirty="0" err="1">
                <a:solidFill>
                  <a:srgbClr val="FF0000"/>
                </a:solidFill>
                <a:latin typeface="Times New Roman" panose="02020603050405020304" pitchFamily="18" charset="0"/>
                <a:cs typeface="Times New Roman" panose="02020603050405020304" pitchFamily="18" charset="0"/>
              </a:rPr>
              <a:t>Tính</a:t>
            </a:r>
            <a:r>
              <a:rPr lang="en-US" altLang="id-ID" sz="2800" b="1" dirty="0">
                <a:solidFill>
                  <a:srgbClr val="FF0000"/>
                </a:solidFill>
                <a:latin typeface="Times New Roman" panose="02020603050405020304" pitchFamily="18" charset="0"/>
                <a:cs typeface="Times New Roman" panose="02020603050405020304" pitchFamily="18" charset="0"/>
              </a:rPr>
              <a:t> </a:t>
            </a:r>
            <a:r>
              <a:rPr lang="en-US" altLang="id-ID" sz="2800" b="1" dirty="0" err="1">
                <a:solidFill>
                  <a:srgbClr val="FF0000"/>
                </a:solidFill>
                <a:latin typeface="Times New Roman" panose="02020603050405020304" pitchFamily="18" charset="0"/>
                <a:cs typeface="Times New Roman" panose="02020603050405020304" pitchFamily="18" charset="0"/>
              </a:rPr>
              <a:t>chất</a:t>
            </a:r>
            <a:r>
              <a:rPr lang="en-US" altLang="id-ID" sz="2800" b="1" dirty="0">
                <a:solidFill>
                  <a:srgbClr val="FF0000"/>
                </a:solidFill>
                <a:latin typeface="Times New Roman" panose="02020603050405020304" pitchFamily="18" charset="0"/>
                <a:cs typeface="Times New Roman" panose="02020603050405020304" pitchFamily="18" charset="0"/>
              </a:rPr>
              <a:t> </a:t>
            </a:r>
            <a:r>
              <a:rPr lang="en-US" altLang="id-ID" sz="2800" b="1" dirty="0" err="1">
                <a:solidFill>
                  <a:srgbClr val="FF0000"/>
                </a:solidFill>
                <a:latin typeface="Times New Roman" panose="02020603050405020304" pitchFamily="18" charset="0"/>
                <a:cs typeface="Times New Roman" panose="02020603050405020304" pitchFamily="18" charset="0"/>
              </a:rPr>
              <a:t>kết</a:t>
            </a:r>
            <a:r>
              <a:rPr lang="en-US" altLang="id-ID" sz="2800" b="1" dirty="0">
                <a:solidFill>
                  <a:srgbClr val="FF0000"/>
                </a:solidFill>
                <a:latin typeface="Times New Roman" panose="02020603050405020304" pitchFamily="18" charset="0"/>
                <a:cs typeface="Times New Roman" panose="02020603050405020304" pitchFamily="18" charset="0"/>
              </a:rPr>
              <a:t> </a:t>
            </a:r>
            <a:r>
              <a:rPr lang="en-US" altLang="id-ID" sz="2800" b="1" dirty="0" err="1">
                <a:solidFill>
                  <a:srgbClr val="FF0000"/>
                </a:solidFill>
                <a:latin typeface="Times New Roman" panose="02020603050405020304" pitchFamily="18" charset="0"/>
                <a:cs typeface="Times New Roman" panose="02020603050405020304" pitchFamily="18" charset="0"/>
              </a:rPr>
              <a:t>hợp</a:t>
            </a:r>
            <a:r>
              <a:rPr lang="en-US" altLang="id-ID" sz="2800" b="1" dirty="0">
                <a:solidFill>
                  <a:srgbClr val="FF0000"/>
                </a:solidFill>
                <a:latin typeface="Times New Roman" panose="02020603050405020304" pitchFamily="18" charset="0"/>
                <a:cs typeface="Times New Roman" panose="02020603050405020304" pitchFamily="18" charset="0"/>
              </a:rPr>
              <a:t>: </a:t>
            </a:r>
            <a:r>
              <a:rPr lang="en-US" altLang="id-ID" sz="2800" b="1" dirty="0" err="1">
                <a:solidFill>
                  <a:srgbClr val="FF0000"/>
                </a:solidFill>
                <a:latin typeface="Times New Roman" panose="02020603050405020304" pitchFamily="18" charset="0"/>
                <a:cs typeface="Times New Roman" panose="02020603050405020304" pitchFamily="18" charset="0"/>
              </a:rPr>
              <a:t>Khi</a:t>
            </a:r>
            <a:r>
              <a:rPr lang="en-US" altLang="id-ID" sz="2800" b="1" dirty="0">
                <a:solidFill>
                  <a:srgbClr val="FF0000"/>
                </a:solidFill>
                <a:latin typeface="Times New Roman" panose="02020603050405020304" pitchFamily="18" charset="0"/>
                <a:cs typeface="Times New Roman" panose="02020603050405020304" pitchFamily="18" charset="0"/>
              </a:rPr>
              <a:t> </a:t>
            </a:r>
            <a:r>
              <a:rPr lang="en-US" altLang="id-ID" sz="2800" b="1" dirty="0" err="1">
                <a:solidFill>
                  <a:srgbClr val="FF0000"/>
                </a:solidFill>
                <a:latin typeface="Times New Roman" panose="02020603050405020304" pitchFamily="18" charset="0"/>
                <a:cs typeface="Times New Roman" panose="02020603050405020304" pitchFamily="18" charset="0"/>
              </a:rPr>
              <a:t>nhân</a:t>
            </a:r>
            <a:r>
              <a:rPr lang="en-US" altLang="id-ID" sz="2800" b="1" dirty="0">
                <a:solidFill>
                  <a:srgbClr val="FF0000"/>
                </a:solidFill>
                <a:latin typeface="Times New Roman" panose="02020603050405020304" pitchFamily="18" charset="0"/>
                <a:cs typeface="Times New Roman" panose="02020603050405020304" pitchFamily="18" charset="0"/>
              </a:rPr>
              <a:t> </a:t>
            </a:r>
            <a:r>
              <a:rPr lang="en-US" altLang="id-ID" sz="2800" b="1" dirty="0" err="1">
                <a:solidFill>
                  <a:srgbClr val="FF0000"/>
                </a:solidFill>
                <a:latin typeface="Times New Roman" panose="02020603050405020304" pitchFamily="18" charset="0"/>
                <a:cs typeface="Times New Roman" panose="02020603050405020304" pitchFamily="18" charset="0"/>
              </a:rPr>
              <a:t>một</a:t>
            </a:r>
            <a:r>
              <a:rPr lang="en-US" altLang="id-ID" sz="2800" b="1" dirty="0">
                <a:solidFill>
                  <a:srgbClr val="FF0000"/>
                </a:solidFill>
                <a:latin typeface="Times New Roman" panose="02020603050405020304" pitchFamily="18" charset="0"/>
                <a:cs typeface="Times New Roman" panose="02020603050405020304" pitchFamily="18" charset="0"/>
              </a:rPr>
              <a:t> </a:t>
            </a:r>
            <a:r>
              <a:rPr lang="en-US" altLang="id-ID" sz="2800" b="1" dirty="0" err="1">
                <a:solidFill>
                  <a:srgbClr val="FF0000"/>
                </a:solidFill>
                <a:latin typeface="Times New Roman" panose="02020603050405020304" pitchFamily="18" charset="0"/>
                <a:cs typeface="Times New Roman" panose="02020603050405020304" pitchFamily="18" charset="0"/>
              </a:rPr>
              <a:t>tích</a:t>
            </a:r>
            <a:r>
              <a:rPr lang="en-US" altLang="id-ID" sz="2800" b="1" dirty="0">
                <a:solidFill>
                  <a:srgbClr val="FF0000"/>
                </a:solidFill>
                <a:latin typeface="Times New Roman" panose="02020603050405020304" pitchFamily="18" charset="0"/>
                <a:cs typeface="Times New Roman" panose="02020603050405020304" pitchFamily="18" charset="0"/>
              </a:rPr>
              <a:t> </a:t>
            </a:r>
            <a:r>
              <a:rPr lang="en-US" altLang="id-ID" sz="2800" b="1" dirty="0" err="1">
                <a:solidFill>
                  <a:srgbClr val="FF0000"/>
                </a:solidFill>
                <a:latin typeface="Times New Roman" panose="02020603050405020304" pitchFamily="18" charset="0"/>
                <a:cs typeface="Times New Roman" panose="02020603050405020304" pitchFamily="18" charset="0"/>
              </a:rPr>
              <a:t>hai</a:t>
            </a:r>
            <a:r>
              <a:rPr lang="en-US" altLang="id-ID" sz="2800" b="1" dirty="0">
                <a:solidFill>
                  <a:srgbClr val="FF0000"/>
                </a:solidFill>
                <a:latin typeface="Times New Roman" panose="02020603050405020304" pitchFamily="18" charset="0"/>
                <a:cs typeface="Times New Roman" panose="02020603050405020304" pitchFamily="18" charset="0"/>
              </a:rPr>
              <a:t> </a:t>
            </a:r>
            <a:r>
              <a:rPr lang="en-US" altLang="id-ID" sz="2800" b="1" dirty="0" err="1">
                <a:solidFill>
                  <a:srgbClr val="FF0000"/>
                </a:solidFill>
                <a:latin typeface="Times New Roman" panose="02020603050405020304" pitchFamily="18" charset="0"/>
                <a:cs typeface="Times New Roman" panose="02020603050405020304" pitchFamily="18" charset="0"/>
              </a:rPr>
              <a:t>phân</a:t>
            </a:r>
            <a:r>
              <a:rPr lang="en-US" altLang="id-ID" sz="2800" b="1" dirty="0">
                <a:solidFill>
                  <a:srgbClr val="FF0000"/>
                </a:solidFill>
                <a:latin typeface="Times New Roman" panose="02020603050405020304" pitchFamily="18" charset="0"/>
                <a:cs typeface="Times New Roman" panose="02020603050405020304" pitchFamily="18" charset="0"/>
              </a:rPr>
              <a:t> </a:t>
            </a:r>
            <a:r>
              <a:rPr lang="en-US" altLang="id-ID" sz="2800" b="1" dirty="0" err="1">
                <a:solidFill>
                  <a:srgbClr val="FF0000"/>
                </a:solidFill>
                <a:latin typeface="Times New Roman" panose="02020603050405020304" pitchFamily="18" charset="0"/>
                <a:cs typeface="Times New Roman" panose="02020603050405020304" pitchFamily="18" charset="0"/>
              </a:rPr>
              <a:t>số</a:t>
            </a:r>
            <a:r>
              <a:rPr lang="en-US" altLang="id-ID" sz="2800" b="1" dirty="0">
                <a:solidFill>
                  <a:srgbClr val="FF0000"/>
                </a:solidFill>
                <a:latin typeface="Times New Roman" panose="02020603050405020304" pitchFamily="18" charset="0"/>
                <a:cs typeface="Times New Roman" panose="02020603050405020304" pitchFamily="18" charset="0"/>
              </a:rPr>
              <a:t> </a:t>
            </a:r>
            <a:r>
              <a:rPr lang="en-US" altLang="id-ID" sz="2800" b="1" dirty="0" err="1">
                <a:solidFill>
                  <a:srgbClr val="FF0000"/>
                </a:solidFill>
                <a:latin typeface="Times New Roman" panose="02020603050405020304" pitchFamily="18" charset="0"/>
                <a:cs typeface="Times New Roman" panose="02020603050405020304" pitchFamily="18" charset="0"/>
              </a:rPr>
              <a:t>với</a:t>
            </a:r>
            <a:r>
              <a:rPr lang="en-US" altLang="id-ID" sz="2800" b="1" dirty="0">
                <a:solidFill>
                  <a:srgbClr val="FF0000"/>
                </a:solidFill>
                <a:latin typeface="Times New Roman" panose="02020603050405020304" pitchFamily="18" charset="0"/>
                <a:cs typeface="Times New Roman" panose="02020603050405020304" pitchFamily="18" charset="0"/>
              </a:rPr>
              <a:t> </a:t>
            </a:r>
            <a:r>
              <a:rPr lang="en-US" altLang="id-ID" sz="2800" b="1" dirty="0" err="1">
                <a:solidFill>
                  <a:srgbClr val="FF0000"/>
                </a:solidFill>
                <a:latin typeface="Times New Roman" panose="02020603050405020304" pitchFamily="18" charset="0"/>
                <a:cs typeface="Times New Roman" panose="02020603050405020304" pitchFamily="18" charset="0"/>
              </a:rPr>
              <a:t>phân</a:t>
            </a:r>
            <a:r>
              <a:rPr lang="en-US" altLang="id-ID" sz="2800" b="1" dirty="0">
                <a:solidFill>
                  <a:srgbClr val="FF0000"/>
                </a:solidFill>
                <a:latin typeface="Times New Roman" panose="02020603050405020304" pitchFamily="18" charset="0"/>
                <a:cs typeface="Times New Roman" panose="02020603050405020304" pitchFamily="18" charset="0"/>
              </a:rPr>
              <a:t> </a:t>
            </a:r>
            <a:r>
              <a:rPr lang="en-US" altLang="id-ID" sz="2800" b="1" dirty="0" err="1">
                <a:solidFill>
                  <a:srgbClr val="FF0000"/>
                </a:solidFill>
                <a:latin typeface="Times New Roman" panose="02020603050405020304" pitchFamily="18" charset="0"/>
                <a:cs typeface="Times New Roman" panose="02020603050405020304" pitchFamily="18" charset="0"/>
              </a:rPr>
              <a:t>số</a:t>
            </a:r>
            <a:r>
              <a:rPr lang="en-US" altLang="id-ID" sz="2800" b="1" dirty="0">
                <a:solidFill>
                  <a:srgbClr val="FF0000"/>
                </a:solidFill>
                <a:latin typeface="Times New Roman" panose="02020603050405020304" pitchFamily="18" charset="0"/>
                <a:cs typeface="Times New Roman" panose="02020603050405020304" pitchFamily="18" charset="0"/>
              </a:rPr>
              <a:t> </a:t>
            </a:r>
            <a:r>
              <a:rPr lang="en-US" altLang="id-ID" sz="2800" b="1" dirty="0" err="1">
                <a:solidFill>
                  <a:srgbClr val="FF0000"/>
                </a:solidFill>
                <a:latin typeface="Times New Roman" panose="02020603050405020304" pitchFamily="18" charset="0"/>
                <a:cs typeface="Times New Roman" panose="02020603050405020304" pitchFamily="18" charset="0"/>
              </a:rPr>
              <a:t>thứ</a:t>
            </a:r>
            <a:r>
              <a:rPr lang="en-US" altLang="id-ID" sz="2800" b="1" dirty="0">
                <a:solidFill>
                  <a:srgbClr val="FF0000"/>
                </a:solidFill>
                <a:latin typeface="Times New Roman" panose="02020603050405020304" pitchFamily="18" charset="0"/>
                <a:cs typeface="Times New Roman" panose="02020603050405020304" pitchFamily="18" charset="0"/>
              </a:rPr>
              <a:t> </a:t>
            </a:r>
            <a:r>
              <a:rPr lang="en-US" altLang="id-ID" sz="2800" b="1" dirty="0" err="1">
                <a:solidFill>
                  <a:srgbClr val="FF0000"/>
                </a:solidFill>
                <a:latin typeface="Times New Roman" panose="02020603050405020304" pitchFamily="18" charset="0"/>
                <a:cs typeface="Times New Roman" panose="02020603050405020304" pitchFamily="18" charset="0"/>
              </a:rPr>
              <a:t>ba</a:t>
            </a:r>
            <a:r>
              <a:rPr lang="en-US" altLang="id-ID" sz="2800" b="1" dirty="0">
                <a:solidFill>
                  <a:srgbClr val="FF0000"/>
                </a:solidFill>
                <a:latin typeface="Times New Roman" panose="02020603050405020304" pitchFamily="18" charset="0"/>
                <a:cs typeface="Times New Roman" panose="02020603050405020304" pitchFamily="18" charset="0"/>
              </a:rPr>
              <a:t>, ta </a:t>
            </a:r>
            <a:r>
              <a:rPr lang="en-US" altLang="id-ID" sz="2800" b="1" dirty="0" err="1">
                <a:solidFill>
                  <a:srgbClr val="FF0000"/>
                </a:solidFill>
                <a:latin typeface="Times New Roman" panose="02020603050405020304" pitchFamily="18" charset="0"/>
                <a:cs typeface="Times New Roman" panose="02020603050405020304" pitchFamily="18" charset="0"/>
              </a:rPr>
              <a:t>có</a:t>
            </a:r>
            <a:r>
              <a:rPr lang="en-US" altLang="id-ID" sz="2800" b="1" dirty="0">
                <a:solidFill>
                  <a:srgbClr val="FF0000"/>
                </a:solidFill>
                <a:latin typeface="Times New Roman" panose="02020603050405020304" pitchFamily="18" charset="0"/>
                <a:cs typeface="Times New Roman" panose="02020603050405020304" pitchFamily="18" charset="0"/>
              </a:rPr>
              <a:t> </a:t>
            </a:r>
            <a:r>
              <a:rPr lang="en-US" altLang="id-ID" sz="2800" b="1" dirty="0" err="1">
                <a:solidFill>
                  <a:srgbClr val="FF0000"/>
                </a:solidFill>
                <a:latin typeface="Times New Roman" panose="02020603050405020304" pitchFamily="18" charset="0"/>
                <a:cs typeface="Times New Roman" panose="02020603050405020304" pitchFamily="18" charset="0"/>
              </a:rPr>
              <a:t>thể</a:t>
            </a:r>
            <a:r>
              <a:rPr lang="en-US" altLang="id-ID" sz="2800" b="1" dirty="0">
                <a:solidFill>
                  <a:srgbClr val="FF0000"/>
                </a:solidFill>
                <a:latin typeface="Times New Roman" panose="02020603050405020304" pitchFamily="18" charset="0"/>
                <a:cs typeface="Times New Roman" panose="02020603050405020304" pitchFamily="18" charset="0"/>
              </a:rPr>
              <a:t> </a:t>
            </a:r>
            <a:r>
              <a:rPr lang="en-US" altLang="id-ID" sz="2800" b="1" dirty="0" err="1">
                <a:solidFill>
                  <a:srgbClr val="FF0000"/>
                </a:solidFill>
                <a:latin typeface="Times New Roman" panose="02020603050405020304" pitchFamily="18" charset="0"/>
                <a:cs typeface="Times New Roman" panose="02020603050405020304" pitchFamily="18" charset="0"/>
              </a:rPr>
              <a:t>nhân</a:t>
            </a:r>
            <a:r>
              <a:rPr lang="en-US" altLang="id-ID" sz="2800" b="1" dirty="0">
                <a:solidFill>
                  <a:srgbClr val="FF0000"/>
                </a:solidFill>
                <a:latin typeface="Times New Roman" panose="02020603050405020304" pitchFamily="18" charset="0"/>
                <a:cs typeface="Times New Roman" panose="02020603050405020304" pitchFamily="18" charset="0"/>
              </a:rPr>
              <a:t> </a:t>
            </a:r>
            <a:r>
              <a:rPr lang="en-US" altLang="id-ID" sz="2800" b="1" dirty="0" err="1">
                <a:solidFill>
                  <a:srgbClr val="FF0000"/>
                </a:solidFill>
                <a:latin typeface="Times New Roman" panose="02020603050405020304" pitchFamily="18" charset="0"/>
                <a:cs typeface="Times New Roman" panose="02020603050405020304" pitchFamily="18" charset="0"/>
              </a:rPr>
              <a:t>phân</a:t>
            </a:r>
            <a:r>
              <a:rPr lang="en-US" altLang="id-ID" sz="2800" b="1" dirty="0">
                <a:solidFill>
                  <a:srgbClr val="FF0000"/>
                </a:solidFill>
                <a:latin typeface="Times New Roman" panose="02020603050405020304" pitchFamily="18" charset="0"/>
                <a:cs typeface="Times New Roman" panose="02020603050405020304" pitchFamily="18" charset="0"/>
              </a:rPr>
              <a:t> </a:t>
            </a:r>
            <a:r>
              <a:rPr lang="en-US" altLang="id-ID" sz="2800" b="1" dirty="0" err="1">
                <a:solidFill>
                  <a:srgbClr val="FF0000"/>
                </a:solidFill>
                <a:latin typeface="Times New Roman" panose="02020603050405020304" pitchFamily="18" charset="0"/>
                <a:cs typeface="Times New Roman" panose="02020603050405020304" pitchFamily="18" charset="0"/>
              </a:rPr>
              <a:t>số</a:t>
            </a:r>
            <a:r>
              <a:rPr lang="en-US" altLang="id-ID" sz="2800" b="1" dirty="0">
                <a:solidFill>
                  <a:srgbClr val="FF0000"/>
                </a:solidFill>
                <a:latin typeface="Times New Roman" panose="02020603050405020304" pitchFamily="18" charset="0"/>
                <a:cs typeface="Times New Roman" panose="02020603050405020304" pitchFamily="18" charset="0"/>
              </a:rPr>
              <a:t> </a:t>
            </a:r>
            <a:r>
              <a:rPr lang="en-US" altLang="id-ID" sz="2800" b="1" dirty="0" err="1">
                <a:solidFill>
                  <a:srgbClr val="FF0000"/>
                </a:solidFill>
                <a:latin typeface="Times New Roman" panose="02020603050405020304" pitchFamily="18" charset="0"/>
                <a:cs typeface="Times New Roman" panose="02020603050405020304" pitchFamily="18" charset="0"/>
              </a:rPr>
              <a:t>thứ</a:t>
            </a:r>
            <a:r>
              <a:rPr lang="en-US" altLang="id-ID" sz="2800" b="1" dirty="0">
                <a:solidFill>
                  <a:srgbClr val="FF0000"/>
                </a:solidFill>
                <a:latin typeface="Times New Roman" panose="02020603050405020304" pitchFamily="18" charset="0"/>
                <a:cs typeface="Times New Roman" panose="02020603050405020304" pitchFamily="18" charset="0"/>
              </a:rPr>
              <a:t> </a:t>
            </a:r>
            <a:r>
              <a:rPr lang="en-US" altLang="id-ID" sz="2800" b="1" dirty="0" err="1">
                <a:solidFill>
                  <a:srgbClr val="FF0000"/>
                </a:solidFill>
                <a:latin typeface="Times New Roman" panose="02020603050405020304" pitchFamily="18" charset="0"/>
                <a:cs typeface="Times New Roman" panose="02020603050405020304" pitchFamily="18" charset="0"/>
              </a:rPr>
              <a:t>nhất</a:t>
            </a:r>
            <a:r>
              <a:rPr lang="en-US" altLang="id-ID" sz="2800" b="1" dirty="0">
                <a:solidFill>
                  <a:srgbClr val="FF0000"/>
                </a:solidFill>
                <a:latin typeface="Times New Roman" panose="02020603050405020304" pitchFamily="18" charset="0"/>
                <a:cs typeface="Times New Roman" panose="02020603050405020304" pitchFamily="18" charset="0"/>
              </a:rPr>
              <a:t> </a:t>
            </a:r>
            <a:r>
              <a:rPr lang="en-US" altLang="id-ID" sz="2800" b="1" dirty="0" err="1">
                <a:solidFill>
                  <a:srgbClr val="FF0000"/>
                </a:solidFill>
                <a:latin typeface="Times New Roman" panose="02020603050405020304" pitchFamily="18" charset="0"/>
                <a:cs typeface="Times New Roman" panose="02020603050405020304" pitchFamily="18" charset="0"/>
              </a:rPr>
              <a:t>với</a:t>
            </a:r>
            <a:r>
              <a:rPr lang="en-US" altLang="id-ID" sz="2800" b="1" dirty="0">
                <a:solidFill>
                  <a:srgbClr val="FF0000"/>
                </a:solidFill>
                <a:latin typeface="Times New Roman" panose="02020603050405020304" pitchFamily="18" charset="0"/>
                <a:cs typeface="Times New Roman" panose="02020603050405020304" pitchFamily="18" charset="0"/>
              </a:rPr>
              <a:t> </a:t>
            </a:r>
            <a:r>
              <a:rPr lang="en-US" altLang="id-ID" sz="2800" b="1" dirty="0" err="1">
                <a:solidFill>
                  <a:srgbClr val="FF0000"/>
                </a:solidFill>
                <a:latin typeface="Times New Roman" panose="02020603050405020304" pitchFamily="18" charset="0"/>
                <a:cs typeface="Times New Roman" panose="02020603050405020304" pitchFamily="18" charset="0"/>
              </a:rPr>
              <a:t>tích</a:t>
            </a:r>
            <a:r>
              <a:rPr lang="en-US" altLang="id-ID" sz="2800" b="1" dirty="0">
                <a:solidFill>
                  <a:srgbClr val="FF0000"/>
                </a:solidFill>
                <a:latin typeface="Times New Roman" panose="02020603050405020304" pitchFamily="18" charset="0"/>
                <a:cs typeface="Times New Roman" panose="02020603050405020304" pitchFamily="18" charset="0"/>
              </a:rPr>
              <a:t> </a:t>
            </a:r>
            <a:r>
              <a:rPr lang="en-US" altLang="id-ID" sz="2800" b="1" dirty="0" err="1">
                <a:solidFill>
                  <a:srgbClr val="FF0000"/>
                </a:solidFill>
                <a:latin typeface="Times New Roman" panose="02020603050405020304" pitchFamily="18" charset="0"/>
                <a:cs typeface="Times New Roman" panose="02020603050405020304" pitchFamily="18" charset="0"/>
              </a:rPr>
              <a:t>của</a:t>
            </a:r>
            <a:r>
              <a:rPr lang="en-US" altLang="id-ID" sz="2800" b="1" dirty="0">
                <a:solidFill>
                  <a:srgbClr val="FF0000"/>
                </a:solidFill>
                <a:latin typeface="Times New Roman" panose="02020603050405020304" pitchFamily="18" charset="0"/>
                <a:cs typeface="Times New Roman" panose="02020603050405020304" pitchFamily="18" charset="0"/>
              </a:rPr>
              <a:t> </a:t>
            </a:r>
            <a:r>
              <a:rPr lang="en-US" altLang="id-ID" sz="2800" b="1" dirty="0" err="1">
                <a:solidFill>
                  <a:srgbClr val="FF0000"/>
                </a:solidFill>
                <a:latin typeface="Times New Roman" panose="02020603050405020304" pitchFamily="18" charset="0"/>
                <a:cs typeface="Times New Roman" panose="02020603050405020304" pitchFamily="18" charset="0"/>
              </a:rPr>
              <a:t>phân</a:t>
            </a:r>
            <a:r>
              <a:rPr lang="en-US" altLang="id-ID" sz="2800" b="1" dirty="0">
                <a:solidFill>
                  <a:srgbClr val="FF0000"/>
                </a:solidFill>
                <a:latin typeface="Times New Roman" panose="02020603050405020304" pitchFamily="18" charset="0"/>
                <a:cs typeface="Times New Roman" panose="02020603050405020304" pitchFamily="18" charset="0"/>
              </a:rPr>
              <a:t> </a:t>
            </a:r>
            <a:r>
              <a:rPr lang="en-US" altLang="id-ID" sz="2800" b="1" dirty="0" err="1">
                <a:solidFill>
                  <a:srgbClr val="FF0000"/>
                </a:solidFill>
                <a:latin typeface="Times New Roman" panose="02020603050405020304" pitchFamily="18" charset="0"/>
                <a:cs typeface="Times New Roman" panose="02020603050405020304" pitchFamily="18" charset="0"/>
              </a:rPr>
              <a:t>số</a:t>
            </a:r>
            <a:r>
              <a:rPr lang="en-US" altLang="id-ID" sz="2800" b="1" dirty="0">
                <a:solidFill>
                  <a:srgbClr val="FF0000"/>
                </a:solidFill>
                <a:latin typeface="Times New Roman" panose="02020603050405020304" pitchFamily="18" charset="0"/>
                <a:cs typeface="Times New Roman" panose="02020603050405020304" pitchFamily="18" charset="0"/>
              </a:rPr>
              <a:t> </a:t>
            </a:r>
            <a:r>
              <a:rPr lang="en-US" altLang="id-ID" sz="2800" b="1" dirty="0" err="1">
                <a:solidFill>
                  <a:srgbClr val="FF0000"/>
                </a:solidFill>
                <a:latin typeface="Times New Roman" panose="02020603050405020304" pitchFamily="18" charset="0"/>
                <a:cs typeface="Times New Roman" panose="02020603050405020304" pitchFamily="18" charset="0"/>
              </a:rPr>
              <a:t>thứ</a:t>
            </a:r>
            <a:r>
              <a:rPr lang="en-US" altLang="id-ID" sz="2800" b="1" dirty="0">
                <a:solidFill>
                  <a:srgbClr val="FF0000"/>
                </a:solidFill>
                <a:latin typeface="Times New Roman" panose="02020603050405020304" pitchFamily="18" charset="0"/>
                <a:cs typeface="Times New Roman" panose="02020603050405020304" pitchFamily="18" charset="0"/>
              </a:rPr>
              <a:t> </a:t>
            </a:r>
            <a:r>
              <a:rPr lang="en-US" altLang="id-ID" sz="2800" b="1" dirty="0" err="1">
                <a:solidFill>
                  <a:srgbClr val="FF0000"/>
                </a:solidFill>
                <a:latin typeface="Times New Roman" panose="02020603050405020304" pitchFamily="18" charset="0"/>
                <a:cs typeface="Times New Roman" panose="02020603050405020304" pitchFamily="18" charset="0"/>
              </a:rPr>
              <a:t>hai</a:t>
            </a:r>
            <a:r>
              <a:rPr lang="en-US" altLang="id-ID" sz="2800" b="1" dirty="0">
                <a:solidFill>
                  <a:srgbClr val="FF0000"/>
                </a:solidFill>
                <a:latin typeface="Times New Roman" panose="02020603050405020304" pitchFamily="18" charset="0"/>
                <a:cs typeface="Times New Roman" panose="02020603050405020304" pitchFamily="18" charset="0"/>
              </a:rPr>
              <a:t> </a:t>
            </a:r>
            <a:r>
              <a:rPr lang="en-US" altLang="id-ID" sz="2800" b="1" dirty="0" err="1">
                <a:solidFill>
                  <a:srgbClr val="FF0000"/>
                </a:solidFill>
                <a:latin typeface="Times New Roman" panose="02020603050405020304" pitchFamily="18" charset="0"/>
                <a:cs typeface="Times New Roman" panose="02020603050405020304" pitchFamily="18" charset="0"/>
              </a:rPr>
              <a:t>và</a:t>
            </a:r>
            <a:r>
              <a:rPr lang="en-US" altLang="id-ID" sz="2800" b="1" dirty="0">
                <a:solidFill>
                  <a:srgbClr val="FF0000"/>
                </a:solidFill>
                <a:latin typeface="Times New Roman" panose="02020603050405020304" pitchFamily="18" charset="0"/>
                <a:cs typeface="Times New Roman" panose="02020603050405020304" pitchFamily="18" charset="0"/>
              </a:rPr>
              <a:t> </a:t>
            </a:r>
            <a:r>
              <a:rPr lang="en-US" altLang="id-ID" sz="2800" b="1" dirty="0" err="1">
                <a:solidFill>
                  <a:srgbClr val="FF0000"/>
                </a:solidFill>
                <a:latin typeface="Times New Roman" panose="02020603050405020304" pitchFamily="18" charset="0"/>
                <a:cs typeface="Times New Roman" panose="02020603050405020304" pitchFamily="18" charset="0"/>
              </a:rPr>
              <a:t>phân</a:t>
            </a:r>
            <a:r>
              <a:rPr lang="en-US" altLang="id-ID" sz="2800" b="1" dirty="0">
                <a:solidFill>
                  <a:srgbClr val="FF0000"/>
                </a:solidFill>
                <a:latin typeface="Times New Roman" panose="02020603050405020304" pitchFamily="18" charset="0"/>
                <a:cs typeface="Times New Roman" panose="02020603050405020304" pitchFamily="18" charset="0"/>
              </a:rPr>
              <a:t> </a:t>
            </a:r>
            <a:r>
              <a:rPr lang="en-US" altLang="id-ID" sz="2800" b="1" dirty="0" err="1">
                <a:solidFill>
                  <a:srgbClr val="FF0000"/>
                </a:solidFill>
                <a:latin typeface="Times New Roman" panose="02020603050405020304" pitchFamily="18" charset="0"/>
                <a:cs typeface="Times New Roman" panose="02020603050405020304" pitchFamily="18" charset="0"/>
              </a:rPr>
              <a:t>số</a:t>
            </a:r>
            <a:r>
              <a:rPr lang="en-US" altLang="id-ID" sz="2800" b="1" dirty="0">
                <a:solidFill>
                  <a:srgbClr val="FF0000"/>
                </a:solidFill>
                <a:latin typeface="Times New Roman" panose="02020603050405020304" pitchFamily="18" charset="0"/>
                <a:cs typeface="Times New Roman" panose="02020603050405020304" pitchFamily="18" charset="0"/>
              </a:rPr>
              <a:t> </a:t>
            </a:r>
            <a:r>
              <a:rPr lang="en-US" altLang="id-ID" sz="2800" b="1" dirty="0" err="1">
                <a:solidFill>
                  <a:srgbClr val="FF0000"/>
                </a:solidFill>
                <a:latin typeface="Times New Roman" panose="02020603050405020304" pitchFamily="18" charset="0"/>
                <a:cs typeface="Times New Roman" panose="02020603050405020304" pitchFamily="18" charset="0"/>
              </a:rPr>
              <a:t>thứ</a:t>
            </a:r>
            <a:r>
              <a:rPr lang="en-US" altLang="id-ID" sz="2800" b="1" dirty="0">
                <a:solidFill>
                  <a:srgbClr val="FF0000"/>
                </a:solidFill>
                <a:latin typeface="Times New Roman" panose="02020603050405020304" pitchFamily="18" charset="0"/>
                <a:cs typeface="Times New Roman" panose="02020603050405020304" pitchFamily="18" charset="0"/>
              </a:rPr>
              <a:t> </a:t>
            </a:r>
            <a:r>
              <a:rPr lang="en-US" altLang="id-ID" sz="2800" b="1" dirty="0" err="1">
                <a:solidFill>
                  <a:srgbClr val="FF0000"/>
                </a:solidFill>
                <a:latin typeface="Times New Roman" panose="02020603050405020304" pitchFamily="18" charset="0"/>
                <a:cs typeface="Times New Roman" panose="02020603050405020304" pitchFamily="18" charset="0"/>
              </a:rPr>
              <a:t>ba</a:t>
            </a:r>
            <a:r>
              <a:rPr lang="en-US" altLang="id-ID" sz="2800" b="1" dirty="0">
                <a:solidFill>
                  <a:srgbClr val="FF0000"/>
                </a:solidFill>
                <a:latin typeface="Times New Roman" panose="02020603050405020304" pitchFamily="18" charset="0"/>
                <a:cs typeface="Times New Roman" panose="02020603050405020304" pitchFamily="18" charset="0"/>
              </a:rPr>
              <a:t>.</a:t>
            </a:r>
          </a:p>
        </p:txBody>
      </p:sp>
      <p:sp>
        <p:nvSpPr>
          <p:cNvPr id="9" name="Left Brace 8"/>
          <p:cNvSpPr/>
          <p:nvPr/>
        </p:nvSpPr>
        <p:spPr>
          <a:xfrm rot="16200000">
            <a:off x="4566553" y="2705100"/>
            <a:ext cx="381000" cy="2133600"/>
          </a:xfrm>
          <a:prstGeom prst="leftBrace">
            <a:avLst/>
          </a:prstGeom>
          <a:ln/>
        </p:spPr>
        <p:style>
          <a:lnRef idx="3">
            <a:schemeClr val="accent6"/>
          </a:lnRef>
          <a:fillRef idx="0">
            <a:schemeClr val="accent6"/>
          </a:fillRef>
          <a:effectRef idx="2">
            <a:schemeClr val="accent6"/>
          </a:effectRef>
          <a:fontRef idx="minor">
            <a:schemeClr val="tx1"/>
          </a:fontRef>
        </p:style>
        <p:txBody>
          <a:bodyPr anchor="ctr"/>
          <a:lstStyle/>
          <a:p>
            <a:pPr algn="ctr" eaLnBrk="1" fontAlgn="auto" hangingPunct="1">
              <a:spcBef>
                <a:spcPts val="0"/>
              </a:spcBef>
              <a:spcAft>
                <a:spcPts val="0"/>
              </a:spcAft>
              <a:defRPr/>
            </a:pPr>
            <a:endParaRPr lang="en-US" dirty="0">
              <a:solidFill>
                <a:srgbClr val="FF0000"/>
              </a:solidFill>
            </a:endParaRPr>
          </a:p>
        </p:txBody>
      </p:sp>
      <p:sp>
        <p:nvSpPr>
          <p:cNvPr id="10" name="Left Brace 9"/>
          <p:cNvSpPr/>
          <p:nvPr/>
        </p:nvSpPr>
        <p:spPr>
          <a:xfrm rot="16200000">
            <a:off x="7157353" y="2552700"/>
            <a:ext cx="381000" cy="2438400"/>
          </a:xfrm>
          <a:prstGeom prst="leftBrace">
            <a:avLst/>
          </a:prstGeom>
        </p:spPr>
        <p:style>
          <a:lnRef idx="3">
            <a:schemeClr val="accent6"/>
          </a:lnRef>
          <a:fillRef idx="0">
            <a:schemeClr val="accent6"/>
          </a:fillRef>
          <a:effectRef idx="2">
            <a:schemeClr val="accent6"/>
          </a:effectRef>
          <a:fontRef idx="minor">
            <a:schemeClr val="tx1"/>
          </a:fontRef>
        </p:style>
        <p:txBody>
          <a:bodyPr anchor="ctr"/>
          <a:lstStyle/>
          <a:p>
            <a:pPr algn="ctr" eaLnBrk="1" fontAlgn="auto" hangingPunct="1">
              <a:spcBef>
                <a:spcPts val="0"/>
              </a:spcBef>
              <a:spcAft>
                <a:spcPts val="0"/>
              </a:spcAft>
              <a:defRPr/>
            </a:pPr>
            <a:endParaRPr lang="en-US">
              <a:solidFill>
                <a:srgbClr val="FF0000"/>
              </a:solidFill>
            </a:endParaRPr>
          </a:p>
        </p:txBody>
      </p:sp>
      <p:graphicFrame>
        <p:nvGraphicFramePr>
          <p:cNvPr id="11" name="Object 79"/>
          <p:cNvGraphicFramePr>
            <a:graphicFrameLocks noChangeAspect="1"/>
          </p:cNvGraphicFramePr>
          <p:nvPr>
            <p:extLst>
              <p:ext uri="{D42A27DB-BD31-4B8C-83A1-F6EECF244321}">
                <p14:modId xmlns:p14="http://schemas.microsoft.com/office/powerpoint/2010/main" val="32525645"/>
              </p:ext>
            </p:extLst>
          </p:nvPr>
        </p:nvGraphicFramePr>
        <p:xfrm>
          <a:off x="3918853" y="2521174"/>
          <a:ext cx="1711325" cy="1295400"/>
        </p:xfrm>
        <a:graphic>
          <a:graphicData uri="http://schemas.openxmlformats.org/presentationml/2006/ole">
            <mc:AlternateContent xmlns:mc="http://schemas.openxmlformats.org/markup-compatibility/2006">
              <mc:Choice xmlns:v="urn:schemas-microsoft-com:vml" Requires="v">
                <p:oleObj spid="_x0000_s9240" name="Equation" r:id="rId12" imgW="723600" imgH="431640" progId="Equation.3">
                  <p:embed/>
                </p:oleObj>
              </mc:Choice>
              <mc:Fallback>
                <p:oleObj name="Equation" r:id="rId12" imgW="723600" imgH="431640" progId="Equation.3">
                  <p:embed/>
                  <p:pic>
                    <p:nvPicPr>
                      <p:cNvPr id="16" name="Object 79"/>
                      <p:cNvPicPr>
                        <a:picLocks noChangeAspect="1" noChangeArrowheads="1"/>
                      </p:cNvPicPr>
                      <p:nvPr/>
                    </p:nvPicPr>
                    <p:blipFill>
                      <a:blip r:embed="rId13"/>
                      <a:srcRect/>
                      <a:stretch>
                        <a:fillRect/>
                      </a:stretch>
                    </p:blipFill>
                    <p:spPr bwMode="auto">
                      <a:xfrm>
                        <a:off x="3918853" y="2521174"/>
                        <a:ext cx="1711325"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2" name="Object 80"/>
          <p:cNvGraphicFramePr>
            <a:graphicFrameLocks noChangeAspect="1"/>
          </p:cNvGraphicFramePr>
          <p:nvPr>
            <p:extLst>
              <p:ext uri="{D42A27DB-BD31-4B8C-83A1-F6EECF244321}">
                <p14:modId xmlns:p14="http://schemas.microsoft.com/office/powerpoint/2010/main" val="1725964444"/>
              </p:ext>
            </p:extLst>
          </p:nvPr>
        </p:nvGraphicFramePr>
        <p:xfrm>
          <a:off x="6433451" y="2539318"/>
          <a:ext cx="1885950" cy="1277938"/>
        </p:xfrm>
        <a:graphic>
          <a:graphicData uri="http://schemas.openxmlformats.org/presentationml/2006/ole">
            <mc:AlternateContent xmlns:mc="http://schemas.openxmlformats.org/markup-compatibility/2006">
              <mc:Choice xmlns:v="urn:schemas-microsoft-com:vml" Requires="v">
                <p:oleObj spid="_x0000_s9241" name="Equation" r:id="rId14" imgW="723586" imgH="431613" progId="Equation.3">
                  <p:embed/>
                </p:oleObj>
              </mc:Choice>
              <mc:Fallback>
                <p:oleObj name="Equation" r:id="rId14" imgW="723586" imgH="431613" progId="Equation.3">
                  <p:embed/>
                  <p:pic>
                    <p:nvPicPr>
                      <p:cNvPr id="17" name="Object 80"/>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433451" y="2539318"/>
                        <a:ext cx="1885950" cy="127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3" name="TextBox 32"/>
          <p:cNvSpPr txBox="1">
            <a:spLocks noChangeArrowheads="1"/>
          </p:cNvSpPr>
          <p:nvPr/>
        </p:nvSpPr>
        <p:spPr bwMode="auto">
          <a:xfrm>
            <a:off x="5592079" y="2687184"/>
            <a:ext cx="6096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spcBef>
                <a:spcPct val="0"/>
              </a:spcBef>
              <a:buFontTx/>
              <a:buNone/>
            </a:pPr>
            <a:r>
              <a:rPr lang="en-US" altLang="en-US" sz="4000" dirty="0"/>
              <a:t>…</a:t>
            </a:r>
          </a:p>
          <a:p>
            <a:pPr eaLnBrk="1" hangingPunct="1">
              <a:spcBef>
                <a:spcPct val="0"/>
              </a:spcBef>
              <a:buFontTx/>
              <a:buNone/>
            </a:pPr>
            <a:endParaRPr lang="en-US" altLang="en-US" sz="4000" dirty="0"/>
          </a:p>
        </p:txBody>
      </p:sp>
      <p:sp>
        <p:nvSpPr>
          <p:cNvPr id="14" name="TextBox 31"/>
          <p:cNvSpPr txBox="1">
            <a:spLocks noChangeArrowheads="1"/>
          </p:cNvSpPr>
          <p:nvPr/>
        </p:nvSpPr>
        <p:spPr bwMode="auto">
          <a:xfrm>
            <a:off x="9289816" y="2744787"/>
            <a:ext cx="6096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spcBef>
                <a:spcPct val="0"/>
              </a:spcBef>
              <a:buFontTx/>
              <a:buNone/>
            </a:pPr>
            <a:r>
              <a:rPr lang="en-US" altLang="en-US" sz="4000" dirty="0">
                <a:solidFill>
                  <a:srgbClr val="FF0000"/>
                </a:solidFill>
              </a:rPr>
              <a:t>=</a:t>
            </a:r>
          </a:p>
        </p:txBody>
      </p:sp>
    </p:spTree>
    <p:extLst>
      <p:ext uri="{BB962C8B-B14F-4D97-AF65-F5344CB8AC3E}">
        <p14:creationId xmlns:p14="http://schemas.microsoft.com/office/powerpoint/2010/main" val="268194015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par>
                                <p:cTn id="25" presetID="42" presetClass="entr" presetSubtype="0" fill="hold" grpId="1"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1000"/>
                                        <p:tgtEl>
                                          <p:spTgt spid="12"/>
                                        </p:tgtEl>
                                      </p:cBhvr>
                                    </p:animEffect>
                                    <p:anim calcmode="lin" valueType="num">
                                      <p:cBhvr>
                                        <p:cTn id="33" dur="1000" fill="hold"/>
                                        <p:tgtEl>
                                          <p:spTgt spid="12"/>
                                        </p:tgtEl>
                                        <p:attrNameLst>
                                          <p:attrName>ppt_x</p:attrName>
                                        </p:attrNameLst>
                                      </p:cBhvr>
                                      <p:tavLst>
                                        <p:tav tm="0">
                                          <p:val>
                                            <p:strVal val="#ppt_x"/>
                                          </p:val>
                                        </p:tav>
                                        <p:tav tm="100000">
                                          <p:val>
                                            <p:strVal val="#ppt_x"/>
                                          </p:val>
                                        </p:tav>
                                      </p:tavLst>
                                    </p:anim>
                                    <p:anim calcmode="lin" valueType="num">
                                      <p:cBhvr>
                                        <p:cTn id="34" dur="1000" fill="hold"/>
                                        <p:tgtEl>
                                          <p:spTgt spid="12"/>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1000"/>
                                        <p:tgtEl>
                                          <p:spTgt spid="13"/>
                                        </p:tgtEl>
                                      </p:cBhvr>
                                    </p:animEffect>
                                    <p:anim calcmode="lin" valueType="num">
                                      <p:cBhvr>
                                        <p:cTn id="38" dur="1000" fill="hold"/>
                                        <p:tgtEl>
                                          <p:spTgt spid="13"/>
                                        </p:tgtEl>
                                        <p:attrNameLst>
                                          <p:attrName>ppt_x</p:attrName>
                                        </p:attrNameLst>
                                      </p:cBhvr>
                                      <p:tavLst>
                                        <p:tav tm="0">
                                          <p:val>
                                            <p:strVal val="#ppt_x"/>
                                          </p:val>
                                        </p:tav>
                                        <p:tav tm="100000">
                                          <p:val>
                                            <p:strVal val="#ppt_x"/>
                                          </p:val>
                                        </p:tav>
                                      </p:tavLst>
                                    </p:anim>
                                    <p:anim calcmode="lin" valueType="num">
                                      <p:cBhvr>
                                        <p:cTn id="3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barn(inVertical)">
                                      <p:cBhvr>
                                        <p:cTn id="44" dur="500"/>
                                        <p:tgtEl>
                                          <p:spTgt spid="6"/>
                                        </p:tgtEl>
                                      </p:cBhvr>
                                    </p:animEffect>
                                  </p:childTnLst>
                                </p:cTn>
                              </p:par>
                              <p:par>
                                <p:cTn id="45" presetID="16" presetClass="entr" presetSubtype="21" fill="hold" nodeType="with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barn(inVertical)">
                                      <p:cBhvr>
                                        <p:cTn id="47" dur="500"/>
                                        <p:tgtEl>
                                          <p:spTgt spid="5"/>
                                        </p:tgtEl>
                                      </p:cBhvr>
                                    </p:animEffect>
                                  </p:childTnLst>
                                </p:cTn>
                              </p:par>
                              <p:par>
                                <p:cTn id="48" presetID="16" presetClass="entr" presetSubtype="21" fill="hold" grpId="1" nodeType="with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barn(inVertical)">
                                      <p:cBhvr>
                                        <p:cTn id="50" dur="500"/>
                                        <p:tgtEl>
                                          <p:spTgt spid="9"/>
                                        </p:tgtEl>
                                      </p:cBhvr>
                                    </p:animEffect>
                                  </p:childTnLst>
                                </p:cTn>
                              </p:par>
                              <p:par>
                                <p:cTn id="51" presetID="16" presetClass="entr" presetSubtype="21" fill="hold" grpId="1" nodeType="with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barn(inVertical)">
                                      <p:cBhvr>
                                        <p:cTn id="53" dur="500"/>
                                        <p:tgtEl>
                                          <p:spTgt spid="10"/>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grpId="1" nodeType="clickEffect">
                                  <p:stCondLst>
                                    <p:cond delay="0"/>
                                  </p:stCondLst>
                                  <p:childTnLst>
                                    <p:set>
                                      <p:cBhvr>
                                        <p:cTn id="57" dur="1" fill="hold">
                                          <p:stCondLst>
                                            <p:cond delay="0"/>
                                          </p:stCondLst>
                                        </p:cTn>
                                        <p:tgtEl>
                                          <p:spTgt spid="8"/>
                                        </p:tgtEl>
                                        <p:attrNameLst>
                                          <p:attrName>style.visibility</p:attrName>
                                        </p:attrNameLst>
                                      </p:cBhvr>
                                      <p:to>
                                        <p:strVal val="visible"/>
                                      </p:to>
                                    </p:set>
                                    <p:animEffect transition="in" filter="barn(inVertical)">
                                      <p:cBhvr>
                                        <p:cTn id="5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8" grpId="0"/>
      <p:bldP spid="8" grpId="1"/>
      <p:bldP spid="9" grpId="0" animBg="1"/>
      <p:bldP spid="9" grpId="1" animBg="1"/>
      <p:bldP spid="10" grpId="0" animBg="1"/>
      <p:bldP spid="10" grpId="1" animBg="1"/>
      <p:bldP spid="13"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p:cNvSpPr txBox="1">
            <a:spLocks noChangeArrowheads="1"/>
          </p:cNvSpPr>
          <p:nvPr/>
        </p:nvSpPr>
        <p:spPr bwMode="auto">
          <a:xfrm>
            <a:off x="5133518" y="698500"/>
            <a:ext cx="25146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id-ID" sz="3000" b="1">
                <a:solidFill>
                  <a:srgbClr val="FF0000"/>
                </a:solidFill>
                <a:latin typeface="Times New Roman" panose="02020603050405020304" pitchFamily="18" charset="0"/>
                <a:cs typeface="Times New Roman" panose="02020603050405020304" pitchFamily="18" charset="0"/>
              </a:rPr>
              <a:t>Nhận xét:</a:t>
            </a:r>
          </a:p>
        </p:txBody>
      </p:sp>
      <p:graphicFrame>
        <p:nvGraphicFramePr>
          <p:cNvPr id="3" name="Object 79"/>
          <p:cNvGraphicFramePr>
            <a:graphicFrameLocks noChangeAspect="1"/>
          </p:cNvGraphicFramePr>
          <p:nvPr>
            <p:extLst>
              <p:ext uri="{D42A27DB-BD31-4B8C-83A1-F6EECF244321}">
                <p14:modId xmlns:p14="http://schemas.microsoft.com/office/powerpoint/2010/main" val="1099292670"/>
              </p:ext>
            </p:extLst>
          </p:nvPr>
        </p:nvGraphicFramePr>
        <p:xfrm>
          <a:off x="1790243" y="1447800"/>
          <a:ext cx="2041525" cy="1295400"/>
        </p:xfrm>
        <a:graphic>
          <a:graphicData uri="http://schemas.openxmlformats.org/presentationml/2006/ole">
            <mc:AlternateContent xmlns:mc="http://schemas.openxmlformats.org/markup-compatibility/2006">
              <mc:Choice xmlns:v="urn:schemas-microsoft-com:vml" Requires="v">
                <p:oleObj spid="_x0000_s10256" name="Equation" r:id="rId3" imgW="863225" imgH="431613" progId="Equation.3">
                  <p:embed/>
                </p:oleObj>
              </mc:Choice>
              <mc:Fallback>
                <p:oleObj name="Equation" r:id="rId3" imgW="863225" imgH="431613" progId="Equation.3">
                  <p:embed/>
                  <p:pic>
                    <p:nvPicPr>
                      <p:cNvPr id="2054" name="Object 7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0243" y="1447800"/>
                        <a:ext cx="2041525"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 name="Object 80"/>
          <p:cNvGraphicFramePr>
            <a:graphicFrameLocks noChangeAspect="1"/>
          </p:cNvGraphicFramePr>
          <p:nvPr>
            <p:extLst>
              <p:ext uri="{D42A27DB-BD31-4B8C-83A1-F6EECF244321}">
                <p14:modId xmlns:p14="http://schemas.microsoft.com/office/powerpoint/2010/main" val="186342287"/>
              </p:ext>
            </p:extLst>
          </p:nvPr>
        </p:nvGraphicFramePr>
        <p:xfrm>
          <a:off x="6227073" y="1447800"/>
          <a:ext cx="2446338" cy="1165225"/>
        </p:xfrm>
        <a:graphic>
          <a:graphicData uri="http://schemas.openxmlformats.org/presentationml/2006/ole">
            <mc:AlternateContent xmlns:mc="http://schemas.openxmlformats.org/markup-compatibility/2006">
              <mc:Choice xmlns:v="urn:schemas-microsoft-com:vml" Requires="v">
                <p:oleObj spid="_x0000_s10257" name="Equation" r:id="rId5" imgW="939392" imgH="393529" progId="Equation.3">
                  <p:embed/>
                </p:oleObj>
              </mc:Choice>
              <mc:Fallback>
                <p:oleObj name="Equation" r:id="rId5" imgW="939392" imgH="393529" progId="Equation.3">
                  <p:embed/>
                  <p:pic>
                    <p:nvPicPr>
                      <p:cNvPr id="2055" name="Object 8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27073" y="1447800"/>
                        <a:ext cx="2446338" cy="116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 name="Object 81"/>
          <p:cNvGraphicFramePr>
            <a:graphicFrameLocks noChangeAspect="1"/>
          </p:cNvGraphicFramePr>
          <p:nvPr>
            <p:extLst>
              <p:ext uri="{D42A27DB-BD31-4B8C-83A1-F6EECF244321}">
                <p14:modId xmlns:p14="http://schemas.microsoft.com/office/powerpoint/2010/main" val="748055551"/>
              </p:ext>
            </p:extLst>
          </p:nvPr>
        </p:nvGraphicFramePr>
        <p:xfrm>
          <a:off x="3907968" y="1447800"/>
          <a:ext cx="1219200" cy="1219200"/>
        </p:xfrm>
        <a:graphic>
          <a:graphicData uri="http://schemas.openxmlformats.org/presentationml/2006/ole">
            <mc:AlternateContent xmlns:mc="http://schemas.openxmlformats.org/markup-compatibility/2006">
              <mc:Choice xmlns:v="urn:schemas-microsoft-com:vml" Requires="v">
                <p:oleObj spid="_x0000_s10258" name="Equation" r:id="rId7" imgW="482391" imgH="393529" progId="Equation.3">
                  <p:embed/>
                </p:oleObj>
              </mc:Choice>
              <mc:Fallback>
                <p:oleObj name="Equation" r:id="rId7" imgW="482391" imgH="393529" progId="Equation.3">
                  <p:embed/>
                  <p:pic>
                    <p:nvPicPr>
                      <p:cNvPr id="2056" name="Object 8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07968" y="1447800"/>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 name="Object 82"/>
          <p:cNvGraphicFramePr>
            <a:graphicFrameLocks noChangeAspect="1"/>
          </p:cNvGraphicFramePr>
          <p:nvPr>
            <p:extLst>
              <p:ext uri="{D42A27DB-BD31-4B8C-83A1-F6EECF244321}">
                <p14:modId xmlns:p14="http://schemas.microsoft.com/office/powerpoint/2010/main" val="4068045270"/>
              </p:ext>
            </p:extLst>
          </p:nvPr>
        </p:nvGraphicFramePr>
        <p:xfrm>
          <a:off x="5073193" y="1447800"/>
          <a:ext cx="912813" cy="1143000"/>
        </p:xfrm>
        <a:graphic>
          <a:graphicData uri="http://schemas.openxmlformats.org/presentationml/2006/ole">
            <mc:AlternateContent xmlns:mc="http://schemas.openxmlformats.org/markup-compatibility/2006">
              <mc:Choice xmlns:v="urn:schemas-microsoft-com:vml" Requires="v">
                <p:oleObj spid="_x0000_s10259" name="Equation" r:id="rId9" imgW="279279" imgH="393529" progId="Equation.3">
                  <p:embed/>
                </p:oleObj>
              </mc:Choice>
              <mc:Fallback>
                <p:oleObj name="Equation" r:id="rId9" imgW="279279" imgH="393529" progId="Equation.3">
                  <p:embed/>
                  <p:pic>
                    <p:nvPicPr>
                      <p:cNvPr id="2057" name="Object 8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073193" y="1447800"/>
                        <a:ext cx="91281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7" name="Object 83"/>
          <p:cNvGraphicFramePr>
            <a:graphicFrameLocks noChangeAspect="1"/>
          </p:cNvGraphicFramePr>
          <p:nvPr>
            <p:extLst>
              <p:ext uri="{D42A27DB-BD31-4B8C-83A1-F6EECF244321}">
                <p14:modId xmlns:p14="http://schemas.microsoft.com/office/powerpoint/2010/main" val="3999090094"/>
              </p:ext>
            </p:extLst>
          </p:nvPr>
        </p:nvGraphicFramePr>
        <p:xfrm>
          <a:off x="8611498" y="1371600"/>
          <a:ext cx="1606550" cy="1219200"/>
        </p:xfrm>
        <a:graphic>
          <a:graphicData uri="http://schemas.openxmlformats.org/presentationml/2006/ole">
            <mc:AlternateContent xmlns:mc="http://schemas.openxmlformats.org/markup-compatibility/2006">
              <mc:Choice xmlns:v="urn:schemas-microsoft-com:vml" Requires="v">
                <p:oleObj spid="_x0000_s10260" name="Equation" r:id="rId11" imgW="660113" imgH="393529" progId="Equation.3">
                  <p:embed/>
                </p:oleObj>
              </mc:Choice>
              <mc:Fallback>
                <p:oleObj name="Equation" r:id="rId11" imgW="660113" imgH="393529" progId="Equation.3">
                  <p:embed/>
                  <p:pic>
                    <p:nvPicPr>
                      <p:cNvPr id="2058" name="Object 8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611498" y="1371600"/>
                        <a:ext cx="160655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8" name="Object 84"/>
          <p:cNvGraphicFramePr>
            <a:graphicFrameLocks noChangeAspect="1"/>
          </p:cNvGraphicFramePr>
          <p:nvPr>
            <p:extLst>
              <p:ext uri="{D42A27DB-BD31-4B8C-83A1-F6EECF244321}">
                <p14:modId xmlns:p14="http://schemas.microsoft.com/office/powerpoint/2010/main" val="1872618093"/>
              </p:ext>
            </p:extLst>
          </p:nvPr>
        </p:nvGraphicFramePr>
        <p:xfrm>
          <a:off x="10218048" y="1371600"/>
          <a:ext cx="914400" cy="1143000"/>
        </p:xfrm>
        <a:graphic>
          <a:graphicData uri="http://schemas.openxmlformats.org/presentationml/2006/ole">
            <mc:AlternateContent xmlns:mc="http://schemas.openxmlformats.org/markup-compatibility/2006">
              <mc:Choice xmlns:v="urn:schemas-microsoft-com:vml" Requires="v">
                <p:oleObj spid="_x0000_s10261" name="Equation" r:id="rId13" imgW="279279" imgH="393529" progId="Equation.3">
                  <p:embed/>
                </p:oleObj>
              </mc:Choice>
              <mc:Fallback>
                <p:oleObj name="Equation" r:id="rId13" imgW="279279" imgH="393529" progId="Equation.3">
                  <p:embed/>
                  <p:pic>
                    <p:nvPicPr>
                      <p:cNvPr id="2059" name="Object 8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218048" y="1371600"/>
                        <a:ext cx="914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9" name="Text Box 5"/>
          <p:cNvSpPr txBox="1">
            <a:spLocks noChangeArrowheads="1"/>
          </p:cNvSpPr>
          <p:nvPr/>
        </p:nvSpPr>
        <p:spPr bwMode="auto">
          <a:xfrm>
            <a:off x="2307768" y="2819400"/>
            <a:ext cx="1371600" cy="554038"/>
          </a:xfrm>
          <a:prstGeom prst="rect">
            <a:avLst/>
          </a:prstGeom>
          <a:noFill/>
          <a:ln w="9525">
            <a:noFill/>
            <a:miter lim="800000"/>
            <a:headEnd/>
            <a:tailEnd/>
          </a:ln>
        </p:spPr>
        <p:txBody>
          <a:bodyPr>
            <a:spAutoFit/>
          </a:bodyPr>
          <a:lstStyle/>
          <a:p>
            <a:pPr eaLnBrk="1" fontAlgn="auto" hangingPunct="1">
              <a:spcBef>
                <a:spcPct val="50000"/>
              </a:spcBef>
              <a:spcAft>
                <a:spcPts val="0"/>
              </a:spcAft>
              <a:defRPr/>
            </a:pPr>
            <a:r>
              <a:rPr lang="en-US" altLang="id-ID" sz="3000" b="1" dirty="0" err="1">
                <a:solidFill>
                  <a:schemeClr val="tx2">
                    <a:lumMod val="50000"/>
                  </a:schemeClr>
                </a:solidFill>
                <a:latin typeface="Times New Roman" pitchFamily="18" charset="0"/>
                <a:cs typeface="Times New Roman" pitchFamily="18" charset="0"/>
              </a:rPr>
              <a:t>Vậy</a:t>
            </a:r>
            <a:r>
              <a:rPr lang="en-US" altLang="id-ID" sz="3000" b="1" dirty="0">
                <a:solidFill>
                  <a:schemeClr val="tx2">
                    <a:lumMod val="50000"/>
                  </a:schemeClr>
                </a:solidFill>
                <a:latin typeface="Times New Roman" pitchFamily="18" charset="0"/>
                <a:cs typeface="Times New Roman" pitchFamily="18" charset="0"/>
              </a:rPr>
              <a:t>:</a:t>
            </a:r>
          </a:p>
        </p:txBody>
      </p:sp>
      <p:sp>
        <p:nvSpPr>
          <p:cNvPr id="10" name="Text Box 5"/>
          <p:cNvSpPr txBox="1">
            <a:spLocks noChangeArrowheads="1"/>
          </p:cNvSpPr>
          <p:nvPr/>
        </p:nvSpPr>
        <p:spPr bwMode="auto">
          <a:xfrm>
            <a:off x="1790243" y="4416425"/>
            <a:ext cx="87630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50000"/>
              </a:spcBef>
              <a:buFontTx/>
              <a:buNone/>
            </a:pPr>
            <a:r>
              <a:rPr lang="en-US" altLang="id-ID" sz="2800" b="1" dirty="0">
                <a:solidFill>
                  <a:srgbClr val="0070C0"/>
                </a:solidFill>
                <a:latin typeface="Times New Roman" panose="02020603050405020304" pitchFamily="18" charset="0"/>
                <a:cs typeface="Times New Roman" panose="02020603050405020304" pitchFamily="18" charset="0"/>
              </a:rPr>
              <a:t> </a:t>
            </a:r>
            <a:r>
              <a:rPr lang="vi-VN" altLang="id-ID" sz="2800" b="1" dirty="0">
                <a:solidFill>
                  <a:srgbClr val="FF0000"/>
                </a:solidFill>
                <a:latin typeface="Times New Roman" panose="02020603050405020304" pitchFamily="18" charset="0"/>
                <a:cs typeface="Times New Roman" panose="02020603050405020304" pitchFamily="18" charset="0"/>
              </a:rPr>
              <a:t>*</a:t>
            </a:r>
            <a:r>
              <a:rPr lang="en-US" altLang="id-ID" sz="2800" b="1" dirty="0" err="1">
                <a:solidFill>
                  <a:srgbClr val="FF0000"/>
                </a:solidFill>
                <a:latin typeface="Times New Roman" panose="02020603050405020304" pitchFamily="18" charset="0"/>
                <a:cs typeface="Times New Roman" panose="02020603050405020304" pitchFamily="18" charset="0"/>
              </a:rPr>
              <a:t>Khi</a:t>
            </a:r>
            <a:r>
              <a:rPr lang="en-US" altLang="id-ID" sz="2800" b="1" dirty="0">
                <a:solidFill>
                  <a:srgbClr val="FF0000"/>
                </a:solidFill>
                <a:latin typeface="Times New Roman" panose="02020603050405020304" pitchFamily="18" charset="0"/>
                <a:cs typeface="Times New Roman" panose="02020603050405020304" pitchFamily="18" charset="0"/>
              </a:rPr>
              <a:t> </a:t>
            </a:r>
            <a:r>
              <a:rPr lang="en-US" altLang="id-ID" sz="2800" b="1" dirty="0" err="1">
                <a:solidFill>
                  <a:srgbClr val="FF0000"/>
                </a:solidFill>
                <a:latin typeface="Times New Roman" panose="02020603050405020304" pitchFamily="18" charset="0"/>
                <a:cs typeface="Times New Roman" panose="02020603050405020304" pitchFamily="18" charset="0"/>
              </a:rPr>
              <a:t>nhân</a:t>
            </a:r>
            <a:r>
              <a:rPr lang="en-US" altLang="id-ID" sz="2800" b="1" dirty="0">
                <a:solidFill>
                  <a:srgbClr val="FF0000"/>
                </a:solidFill>
                <a:latin typeface="Times New Roman" panose="02020603050405020304" pitchFamily="18" charset="0"/>
                <a:cs typeface="Times New Roman" panose="02020603050405020304" pitchFamily="18" charset="0"/>
              </a:rPr>
              <a:t> </a:t>
            </a:r>
            <a:r>
              <a:rPr lang="en-US" altLang="id-ID" sz="2800" b="1" dirty="0" err="1">
                <a:solidFill>
                  <a:srgbClr val="FF0000"/>
                </a:solidFill>
                <a:latin typeface="Times New Roman" panose="02020603050405020304" pitchFamily="18" charset="0"/>
                <a:cs typeface="Times New Roman" panose="02020603050405020304" pitchFamily="18" charset="0"/>
              </a:rPr>
              <a:t>một</a:t>
            </a:r>
            <a:r>
              <a:rPr lang="en-US" altLang="id-ID" sz="2800" b="1" dirty="0">
                <a:solidFill>
                  <a:srgbClr val="FF0000"/>
                </a:solidFill>
                <a:latin typeface="Times New Roman" panose="02020603050405020304" pitchFamily="18" charset="0"/>
                <a:cs typeface="Times New Roman" panose="02020603050405020304" pitchFamily="18" charset="0"/>
              </a:rPr>
              <a:t> </a:t>
            </a:r>
            <a:r>
              <a:rPr lang="en-US" altLang="id-ID" sz="2800" b="1" dirty="0" err="1">
                <a:solidFill>
                  <a:srgbClr val="FF0000"/>
                </a:solidFill>
                <a:latin typeface="Times New Roman" panose="02020603050405020304" pitchFamily="18" charset="0"/>
                <a:cs typeface="Times New Roman" panose="02020603050405020304" pitchFamily="18" charset="0"/>
              </a:rPr>
              <a:t>tổng</a:t>
            </a:r>
            <a:r>
              <a:rPr lang="en-US" altLang="id-ID" sz="2800" b="1" dirty="0">
                <a:solidFill>
                  <a:srgbClr val="FF0000"/>
                </a:solidFill>
                <a:latin typeface="Times New Roman" panose="02020603050405020304" pitchFamily="18" charset="0"/>
                <a:cs typeface="Times New Roman" panose="02020603050405020304" pitchFamily="18" charset="0"/>
              </a:rPr>
              <a:t> </a:t>
            </a:r>
            <a:r>
              <a:rPr lang="en-US" altLang="id-ID" sz="2800" b="1" dirty="0" err="1">
                <a:solidFill>
                  <a:srgbClr val="FF0000"/>
                </a:solidFill>
                <a:latin typeface="Times New Roman" panose="02020603050405020304" pitchFamily="18" charset="0"/>
                <a:cs typeface="Times New Roman" panose="02020603050405020304" pitchFamily="18" charset="0"/>
              </a:rPr>
              <a:t>hai</a:t>
            </a:r>
            <a:r>
              <a:rPr lang="en-US" altLang="id-ID" sz="2800" b="1" dirty="0">
                <a:solidFill>
                  <a:srgbClr val="FF0000"/>
                </a:solidFill>
                <a:latin typeface="Times New Roman" panose="02020603050405020304" pitchFamily="18" charset="0"/>
                <a:cs typeface="Times New Roman" panose="02020603050405020304" pitchFamily="18" charset="0"/>
              </a:rPr>
              <a:t> </a:t>
            </a:r>
            <a:r>
              <a:rPr lang="en-US" altLang="id-ID" sz="2800" b="1" dirty="0" err="1">
                <a:solidFill>
                  <a:srgbClr val="FF0000"/>
                </a:solidFill>
                <a:latin typeface="Times New Roman" panose="02020603050405020304" pitchFamily="18" charset="0"/>
                <a:cs typeface="Times New Roman" panose="02020603050405020304" pitchFamily="18" charset="0"/>
              </a:rPr>
              <a:t>phân</a:t>
            </a:r>
            <a:r>
              <a:rPr lang="en-US" altLang="id-ID" sz="2800" b="1" dirty="0">
                <a:solidFill>
                  <a:srgbClr val="FF0000"/>
                </a:solidFill>
                <a:latin typeface="Times New Roman" panose="02020603050405020304" pitchFamily="18" charset="0"/>
                <a:cs typeface="Times New Roman" panose="02020603050405020304" pitchFamily="18" charset="0"/>
              </a:rPr>
              <a:t> </a:t>
            </a:r>
            <a:r>
              <a:rPr lang="en-US" altLang="id-ID" sz="2800" b="1" dirty="0" err="1">
                <a:solidFill>
                  <a:srgbClr val="FF0000"/>
                </a:solidFill>
                <a:latin typeface="Times New Roman" panose="02020603050405020304" pitchFamily="18" charset="0"/>
                <a:cs typeface="Times New Roman" panose="02020603050405020304" pitchFamily="18" charset="0"/>
              </a:rPr>
              <a:t>số</a:t>
            </a:r>
            <a:r>
              <a:rPr lang="en-US" altLang="id-ID" sz="2800" b="1" dirty="0">
                <a:solidFill>
                  <a:srgbClr val="FF0000"/>
                </a:solidFill>
                <a:latin typeface="Times New Roman" panose="02020603050405020304" pitchFamily="18" charset="0"/>
                <a:cs typeface="Times New Roman" panose="02020603050405020304" pitchFamily="18" charset="0"/>
              </a:rPr>
              <a:t> </a:t>
            </a:r>
            <a:r>
              <a:rPr lang="en-US" altLang="id-ID" sz="2800" b="1" dirty="0" err="1">
                <a:solidFill>
                  <a:srgbClr val="FF0000"/>
                </a:solidFill>
                <a:latin typeface="Times New Roman" panose="02020603050405020304" pitchFamily="18" charset="0"/>
                <a:cs typeface="Times New Roman" panose="02020603050405020304" pitchFamily="18" charset="0"/>
              </a:rPr>
              <a:t>với</a:t>
            </a:r>
            <a:r>
              <a:rPr lang="en-US" altLang="id-ID" sz="2800" b="1" dirty="0">
                <a:solidFill>
                  <a:srgbClr val="FF0000"/>
                </a:solidFill>
                <a:latin typeface="Times New Roman" panose="02020603050405020304" pitchFamily="18" charset="0"/>
                <a:cs typeface="Times New Roman" panose="02020603050405020304" pitchFamily="18" charset="0"/>
              </a:rPr>
              <a:t> </a:t>
            </a:r>
            <a:r>
              <a:rPr lang="en-US" altLang="id-ID" sz="2800" b="1" dirty="0" err="1">
                <a:solidFill>
                  <a:srgbClr val="FF0000"/>
                </a:solidFill>
                <a:latin typeface="Times New Roman" panose="02020603050405020304" pitchFamily="18" charset="0"/>
                <a:cs typeface="Times New Roman" panose="02020603050405020304" pitchFamily="18" charset="0"/>
              </a:rPr>
              <a:t>phân</a:t>
            </a:r>
            <a:r>
              <a:rPr lang="en-US" altLang="id-ID" sz="2800" b="1" dirty="0">
                <a:solidFill>
                  <a:srgbClr val="FF0000"/>
                </a:solidFill>
                <a:latin typeface="Times New Roman" panose="02020603050405020304" pitchFamily="18" charset="0"/>
                <a:cs typeface="Times New Roman" panose="02020603050405020304" pitchFamily="18" charset="0"/>
              </a:rPr>
              <a:t> </a:t>
            </a:r>
            <a:r>
              <a:rPr lang="en-US" altLang="id-ID" sz="2800" b="1" dirty="0" err="1">
                <a:solidFill>
                  <a:srgbClr val="FF0000"/>
                </a:solidFill>
                <a:latin typeface="Times New Roman" panose="02020603050405020304" pitchFamily="18" charset="0"/>
                <a:cs typeface="Times New Roman" panose="02020603050405020304" pitchFamily="18" charset="0"/>
              </a:rPr>
              <a:t>số</a:t>
            </a:r>
            <a:r>
              <a:rPr lang="en-US" altLang="id-ID" sz="2800" b="1" dirty="0">
                <a:solidFill>
                  <a:srgbClr val="FF0000"/>
                </a:solidFill>
                <a:latin typeface="Times New Roman" panose="02020603050405020304" pitchFamily="18" charset="0"/>
                <a:cs typeface="Times New Roman" panose="02020603050405020304" pitchFamily="18" charset="0"/>
              </a:rPr>
              <a:t> </a:t>
            </a:r>
            <a:r>
              <a:rPr lang="en-US" altLang="id-ID" sz="2800" b="1" dirty="0" err="1">
                <a:solidFill>
                  <a:srgbClr val="FF0000"/>
                </a:solidFill>
                <a:latin typeface="Times New Roman" panose="02020603050405020304" pitchFamily="18" charset="0"/>
                <a:cs typeface="Times New Roman" panose="02020603050405020304" pitchFamily="18" charset="0"/>
              </a:rPr>
              <a:t>thứ</a:t>
            </a:r>
            <a:r>
              <a:rPr lang="en-US" altLang="id-ID" sz="2800" b="1" dirty="0">
                <a:solidFill>
                  <a:srgbClr val="FF0000"/>
                </a:solidFill>
                <a:latin typeface="Times New Roman" panose="02020603050405020304" pitchFamily="18" charset="0"/>
                <a:cs typeface="Times New Roman" panose="02020603050405020304" pitchFamily="18" charset="0"/>
              </a:rPr>
              <a:t> </a:t>
            </a:r>
            <a:r>
              <a:rPr lang="en-US" altLang="id-ID" sz="2800" b="1" dirty="0" err="1">
                <a:solidFill>
                  <a:srgbClr val="FF0000"/>
                </a:solidFill>
                <a:latin typeface="Times New Roman" panose="02020603050405020304" pitchFamily="18" charset="0"/>
                <a:cs typeface="Times New Roman" panose="02020603050405020304" pitchFamily="18" charset="0"/>
              </a:rPr>
              <a:t>ba</a:t>
            </a:r>
            <a:r>
              <a:rPr lang="en-US" altLang="id-ID" sz="2800" b="1" dirty="0">
                <a:solidFill>
                  <a:srgbClr val="FF0000"/>
                </a:solidFill>
                <a:latin typeface="Times New Roman" panose="02020603050405020304" pitchFamily="18" charset="0"/>
                <a:cs typeface="Times New Roman" panose="02020603050405020304" pitchFamily="18" charset="0"/>
              </a:rPr>
              <a:t>, ta </a:t>
            </a:r>
            <a:r>
              <a:rPr lang="en-US" altLang="id-ID" sz="2800" b="1" dirty="0" err="1">
                <a:solidFill>
                  <a:srgbClr val="FF0000"/>
                </a:solidFill>
                <a:latin typeface="Times New Roman" panose="02020603050405020304" pitchFamily="18" charset="0"/>
                <a:cs typeface="Times New Roman" panose="02020603050405020304" pitchFamily="18" charset="0"/>
              </a:rPr>
              <a:t>có</a:t>
            </a:r>
            <a:r>
              <a:rPr lang="en-US" altLang="id-ID" sz="2800" b="1" dirty="0">
                <a:solidFill>
                  <a:srgbClr val="FF0000"/>
                </a:solidFill>
                <a:latin typeface="Times New Roman" panose="02020603050405020304" pitchFamily="18" charset="0"/>
                <a:cs typeface="Times New Roman" panose="02020603050405020304" pitchFamily="18" charset="0"/>
              </a:rPr>
              <a:t> </a:t>
            </a:r>
            <a:r>
              <a:rPr lang="en-US" altLang="id-ID" sz="2800" b="1" dirty="0" err="1">
                <a:solidFill>
                  <a:srgbClr val="FF0000"/>
                </a:solidFill>
                <a:latin typeface="Times New Roman" panose="02020603050405020304" pitchFamily="18" charset="0"/>
                <a:cs typeface="Times New Roman" panose="02020603050405020304" pitchFamily="18" charset="0"/>
              </a:rPr>
              <a:t>thể</a:t>
            </a:r>
            <a:r>
              <a:rPr lang="en-US" altLang="id-ID" sz="2800" b="1" dirty="0">
                <a:solidFill>
                  <a:srgbClr val="FF0000"/>
                </a:solidFill>
                <a:latin typeface="Times New Roman" panose="02020603050405020304" pitchFamily="18" charset="0"/>
                <a:cs typeface="Times New Roman" panose="02020603050405020304" pitchFamily="18" charset="0"/>
              </a:rPr>
              <a:t> </a:t>
            </a:r>
            <a:r>
              <a:rPr lang="en-US" altLang="id-ID" sz="2800" b="1" dirty="0" err="1">
                <a:solidFill>
                  <a:srgbClr val="FF0000"/>
                </a:solidFill>
                <a:latin typeface="Times New Roman" panose="02020603050405020304" pitchFamily="18" charset="0"/>
                <a:cs typeface="Times New Roman" panose="02020603050405020304" pitchFamily="18" charset="0"/>
              </a:rPr>
              <a:t>nhân</a:t>
            </a:r>
            <a:r>
              <a:rPr lang="en-US" altLang="id-ID" sz="2800" b="1" dirty="0">
                <a:solidFill>
                  <a:srgbClr val="FF0000"/>
                </a:solidFill>
                <a:latin typeface="Times New Roman" panose="02020603050405020304" pitchFamily="18" charset="0"/>
                <a:cs typeface="Times New Roman" panose="02020603050405020304" pitchFamily="18" charset="0"/>
              </a:rPr>
              <a:t> </a:t>
            </a:r>
            <a:r>
              <a:rPr lang="en-US" altLang="id-ID" sz="2800" b="1" dirty="0" err="1">
                <a:solidFill>
                  <a:srgbClr val="FF0000"/>
                </a:solidFill>
                <a:latin typeface="Times New Roman" panose="02020603050405020304" pitchFamily="18" charset="0"/>
                <a:cs typeface="Times New Roman" panose="02020603050405020304" pitchFamily="18" charset="0"/>
              </a:rPr>
              <a:t>từng</a:t>
            </a:r>
            <a:r>
              <a:rPr lang="en-US" altLang="id-ID" sz="2800" b="1" dirty="0">
                <a:solidFill>
                  <a:srgbClr val="FF0000"/>
                </a:solidFill>
                <a:latin typeface="Times New Roman" panose="02020603050405020304" pitchFamily="18" charset="0"/>
                <a:cs typeface="Times New Roman" panose="02020603050405020304" pitchFamily="18" charset="0"/>
              </a:rPr>
              <a:t> </a:t>
            </a:r>
            <a:r>
              <a:rPr lang="en-US" altLang="id-ID" sz="2800" b="1" dirty="0" err="1">
                <a:solidFill>
                  <a:srgbClr val="FF0000"/>
                </a:solidFill>
                <a:latin typeface="Times New Roman" panose="02020603050405020304" pitchFamily="18" charset="0"/>
                <a:cs typeface="Times New Roman" panose="02020603050405020304" pitchFamily="18" charset="0"/>
              </a:rPr>
              <a:t>phân</a:t>
            </a:r>
            <a:r>
              <a:rPr lang="en-US" altLang="id-ID" sz="2800" b="1" dirty="0">
                <a:solidFill>
                  <a:srgbClr val="FF0000"/>
                </a:solidFill>
                <a:latin typeface="Times New Roman" panose="02020603050405020304" pitchFamily="18" charset="0"/>
                <a:cs typeface="Times New Roman" panose="02020603050405020304" pitchFamily="18" charset="0"/>
              </a:rPr>
              <a:t> </a:t>
            </a:r>
            <a:r>
              <a:rPr lang="en-US" altLang="id-ID" sz="2800" b="1" dirty="0" err="1">
                <a:solidFill>
                  <a:srgbClr val="FF0000"/>
                </a:solidFill>
                <a:latin typeface="Times New Roman" panose="02020603050405020304" pitchFamily="18" charset="0"/>
                <a:cs typeface="Times New Roman" panose="02020603050405020304" pitchFamily="18" charset="0"/>
              </a:rPr>
              <a:t>số</a:t>
            </a:r>
            <a:r>
              <a:rPr lang="en-US" altLang="id-ID" sz="2800" b="1" dirty="0">
                <a:solidFill>
                  <a:srgbClr val="FF0000"/>
                </a:solidFill>
                <a:latin typeface="Times New Roman" panose="02020603050405020304" pitchFamily="18" charset="0"/>
                <a:cs typeface="Times New Roman" panose="02020603050405020304" pitchFamily="18" charset="0"/>
              </a:rPr>
              <a:t> </a:t>
            </a:r>
            <a:r>
              <a:rPr lang="en-US" altLang="id-ID" sz="2800" b="1" dirty="0" err="1">
                <a:solidFill>
                  <a:srgbClr val="FF0000"/>
                </a:solidFill>
                <a:latin typeface="Times New Roman" panose="02020603050405020304" pitchFamily="18" charset="0"/>
                <a:cs typeface="Times New Roman" panose="02020603050405020304" pitchFamily="18" charset="0"/>
              </a:rPr>
              <a:t>của</a:t>
            </a:r>
            <a:r>
              <a:rPr lang="en-US" altLang="id-ID" sz="2800" b="1" dirty="0">
                <a:solidFill>
                  <a:srgbClr val="FF0000"/>
                </a:solidFill>
                <a:latin typeface="Times New Roman" panose="02020603050405020304" pitchFamily="18" charset="0"/>
                <a:cs typeface="Times New Roman" panose="02020603050405020304" pitchFamily="18" charset="0"/>
              </a:rPr>
              <a:t> </a:t>
            </a:r>
            <a:r>
              <a:rPr lang="en-US" altLang="id-ID" sz="2800" b="1" dirty="0" err="1">
                <a:solidFill>
                  <a:srgbClr val="FF0000"/>
                </a:solidFill>
                <a:latin typeface="Times New Roman" panose="02020603050405020304" pitchFamily="18" charset="0"/>
                <a:cs typeface="Times New Roman" panose="02020603050405020304" pitchFamily="18" charset="0"/>
              </a:rPr>
              <a:t>tổng</a:t>
            </a:r>
            <a:r>
              <a:rPr lang="en-US" altLang="id-ID" sz="2800" b="1" dirty="0">
                <a:solidFill>
                  <a:srgbClr val="FF0000"/>
                </a:solidFill>
                <a:latin typeface="Times New Roman" panose="02020603050405020304" pitchFamily="18" charset="0"/>
                <a:cs typeface="Times New Roman" panose="02020603050405020304" pitchFamily="18" charset="0"/>
              </a:rPr>
              <a:t> </a:t>
            </a:r>
            <a:r>
              <a:rPr lang="en-US" altLang="id-ID" sz="2800" b="1" dirty="0" err="1">
                <a:solidFill>
                  <a:srgbClr val="FF0000"/>
                </a:solidFill>
                <a:latin typeface="Times New Roman" panose="02020603050405020304" pitchFamily="18" charset="0"/>
                <a:cs typeface="Times New Roman" panose="02020603050405020304" pitchFamily="18" charset="0"/>
              </a:rPr>
              <a:t>với</a:t>
            </a:r>
            <a:r>
              <a:rPr lang="en-US" altLang="id-ID" sz="2800" b="1" dirty="0">
                <a:solidFill>
                  <a:srgbClr val="FF0000"/>
                </a:solidFill>
                <a:latin typeface="Times New Roman" panose="02020603050405020304" pitchFamily="18" charset="0"/>
                <a:cs typeface="Times New Roman" panose="02020603050405020304" pitchFamily="18" charset="0"/>
              </a:rPr>
              <a:t> </a:t>
            </a:r>
            <a:r>
              <a:rPr lang="en-US" altLang="id-ID" sz="2800" b="1" dirty="0" err="1">
                <a:solidFill>
                  <a:srgbClr val="FF0000"/>
                </a:solidFill>
                <a:latin typeface="Times New Roman" panose="02020603050405020304" pitchFamily="18" charset="0"/>
                <a:cs typeface="Times New Roman" panose="02020603050405020304" pitchFamily="18" charset="0"/>
              </a:rPr>
              <a:t>phân</a:t>
            </a:r>
            <a:r>
              <a:rPr lang="en-US" altLang="id-ID" sz="2800" b="1" dirty="0">
                <a:solidFill>
                  <a:srgbClr val="FF0000"/>
                </a:solidFill>
                <a:latin typeface="Times New Roman" panose="02020603050405020304" pitchFamily="18" charset="0"/>
                <a:cs typeface="Times New Roman" panose="02020603050405020304" pitchFamily="18" charset="0"/>
              </a:rPr>
              <a:t> </a:t>
            </a:r>
            <a:r>
              <a:rPr lang="en-US" altLang="id-ID" sz="2800" b="1" dirty="0" err="1">
                <a:solidFill>
                  <a:srgbClr val="FF0000"/>
                </a:solidFill>
                <a:latin typeface="Times New Roman" panose="02020603050405020304" pitchFamily="18" charset="0"/>
                <a:cs typeface="Times New Roman" panose="02020603050405020304" pitchFamily="18" charset="0"/>
              </a:rPr>
              <a:t>số</a:t>
            </a:r>
            <a:r>
              <a:rPr lang="en-US" altLang="id-ID" sz="2800" b="1" dirty="0">
                <a:solidFill>
                  <a:srgbClr val="FF0000"/>
                </a:solidFill>
                <a:latin typeface="Times New Roman" panose="02020603050405020304" pitchFamily="18" charset="0"/>
                <a:cs typeface="Times New Roman" panose="02020603050405020304" pitchFamily="18" charset="0"/>
              </a:rPr>
              <a:t> </a:t>
            </a:r>
            <a:r>
              <a:rPr lang="en-US" altLang="id-ID" sz="2800" b="1" dirty="0" err="1">
                <a:solidFill>
                  <a:srgbClr val="FF0000"/>
                </a:solidFill>
                <a:latin typeface="Times New Roman" panose="02020603050405020304" pitchFamily="18" charset="0"/>
                <a:cs typeface="Times New Roman" panose="02020603050405020304" pitchFamily="18" charset="0"/>
              </a:rPr>
              <a:t>thứ</a:t>
            </a:r>
            <a:r>
              <a:rPr lang="en-US" altLang="id-ID" sz="2800" b="1" dirty="0">
                <a:solidFill>
                  <a:srgbClr val="FF0000"/>
                </a:solidFill>
                <a:latin typeface="Times New Roman" panose="02020603050405020304" pitchFamily="18" charset="0"/>
                <a:cs typeface="Times New Roman" panose="02020603050405020304" pitchFamily="18" charset="0"/>
              </a:rPr>
              <a:t> </a:t>
            </a:r>
            <a:r>
              <a:rPr lang="en-US" altLang="id-ID" sz="2800" b="1" dirty="0" err="1">
                <a:solidFill>
                  <a:srgbClr val="FF0000"/>
                </a:solidFill>
                <a:latin typeface="Times New Roman" panose="02020603050405020304" pitchFamily="18" charset="0"/>
                <a:cs typeface="Times New Roman" panose="02020603050405020304" pitchFamily="18" charset="0"/>
              </a:rPr>
              <a:t>ba</a:t>
            </a:r>
            <a:r>
              <a:rPr lang="en-US" altLang="id-ID" sz="2800" b="1" dirty="0">
                <a:solidFill>
                  <a:srgbClr val="FF0000"/>
                </a:solidFill>
                <a:latin typeface="Times New Roman" panose="02020603050405020304" pitchFamily="18" charset="0"/>
                <a:cs typeface="Times New Roman" panose="02020603050405020304" pitchFamily="18" charset="0"/>
              </a:rPr>
              <a:t> </a:t>
            </a:r>
            <a:r>
              <a:rPr lang="en-US" altLang="id-ID" sz="2800" b="1" dirty="0" err="1">
                <a:solidFill>
                  <a:srgbClr val="FF0000"/>
                </a:solidFill>
                <a:latin typeface="Times New Roman" panose="02020603050405020304" pitchFamily="18" charset="0"/>
                <a:cs typeface="Times New Roman" panose="02020603050405020304" pitchFamily="18" charset="0"/>
              </a:rPr>
              <a:t>rồi</a:t>
            </a:r>
            <a:r>
              <a:rPr lang="en-US" altLang="id-ID" sz="2800" b="1" dirty="0">
                <a:solidFill>
                  <a:srgbClr val="FF0000"/>
                </a:solidFill>
                <a:latin typeface="Times New Roman" panose="02020603050405020304" pitchFamily="18" charset="0"/>
                <a:cs typeface="Times New Roman" panose="02020603050405020304" pitchFamily="18" charset="0"/>
              </a:rPr>
              <a:t> </a:t>
            </a:r>
            <a:r>
              <a:rPr lang="en-US" altLang="id-ID" sz="2800" b="1" dirty="0" err="1">
                <a:solidFill>
                  <a:srgbClr val="FF0000"/>
                </a:solidFill>
                <a:latin typeface="Times New Roman" panose="02020603050405020304" pitchFamily="18" charset="0"/>
                <a:cs typeface="Times New Roman" panose="02020603050405020304" pitchFamily="18" charset="0"/>
              </a:rPr>
              <a:t>cộng</a:t>
            </a:r>
            <a:r>
              <a:rPr lang="en-US" altLang="id-ID" sz="2800" b="1" dirty="0">
                <a:solidFill>
                  <a:srgbClr val="FF0000"/>
                </a:solidFill>
                <a:latin typeface="Times New Roman" panose="02020603050405020304" pitchFamily="18" charset="0"/>
                <a:cs typeface="Times New Roman" panose="02020603050405020304" pitchFamily="18" charset="0"/>
              </a:rPr>
              <a:t> </a:t>
            </a:r>
            <a:r>
              <a:rPr lang="en-US" altLang="id-ID" sz="2800" b="1" dirty="0" err="1">
                <a:solidFill>
                  <a:srgbClr val="FF0000"/>
                </a:solidFill>
                <a:latin typeface="Times New Roman" panose="02020603050405020304" pitchFamily="18" charset="0"/>
                <a:cs typeface="Times New Roman" panose="02020603050405020304" pitchFamily="18" charset="0"/>
              </a:rPr>
              <a:t>các</a:t>
            </a:r>
            <a:r>
              <a:rPr lang="en-US" altLang="id-ID" sz="2800" b="1" dirty="0">
                <a:solidFill>
                  <a:srgbClr val="FF0000"/>
                </a:solidFill>
                <a:latin typeface="Times New Roman" panose="02020603050405020304" pitchFamily="18" charset="0"/>
                <a:cs typeface="Times New Roman" panose="02020603050405020304" pitchFamily="18" charset="0"/>
              </a:rPr>
              <a:t> </a:t>
            </a:r>
            <a:r>
              <a:rPr lang="en-US" altLang="id-ID" sz="2800" b="1" dirty="0" err="1">
                <a:solidFill>
                  <a:srgbClr val="FF0000"/>
                </a:solidFill>
                <a:latin typeface="Times New Roman" panose="02020603050405020304" pitchFamily="18" charset="0"/>
                <a:cs typeface="Times New Roman" panose="02020603050405020304" pitchFamily="18" charset="0"/>
              </a:rPr>
              <a:t>kết</a:t>
            </a:r>
            <a:r>
              <a:rPr lang="en-US" altLang="id-ID" sz="2800" b="1" dirty="0">
                <a:solidFill>
                  <a:srgbClr val="FF0000"/>
                </a:solidFill>
                <a:latin typeface="Times New Roman" panose="02020603050405020304" pitchFamily="18" charset="0"/>
                <a:cs typeface="Times New Roman" panose="02020603050405020304" pitchFamily="18" charset="0"/>
              </a:rPr>
              <a:t> </a:t>
            </a:r>
            <a:r>
              <a:rPr lang="en-US" altLang="id-ID" sz="2800" b="1" dirty="0" err="1">
                <a:solidFill>
                  <a:srgbClr val="FF0000"/>
                </a:solidFill>
                <a:latin typeface="Times New Roman" panose="02020603050405020304" pitchFamily="18" charset="0"/>
                <a:cs typeface="Times New Roman" panose="02020603050405020304" pitchFamily="18" charset="0"/>
              </a:rPr>
              <a:t>quả</a:t>
            </a:r>
            <a:r>
              <a:rPr lang="en-US" altLang="id-ID" sz="2800" b="1" dirty="0">
                <a:solidFill>
                  <a:srgbClr val="FF0000"/>
                </a:solidFill>
                <a:latin typeface="Times New Roman" panose="02020603050405020304" pitchFamily="18" charset="0"/>
                <a:cs typeface="Times New Roman" panose="02020603050405020304" pitchFamily="18" charset="0"/>
              </a:rPr>
              <a:t> </a:t>
            </a:r>
            <a:r>
              <a:rPr lang="en-US" altLang="id-ID" sz="2800" b="1" dirty="0" err="1">
                <a:solidFill>
                  <a:srgbClr val="FF0000"/>
                </a:solidFill>
                <a:latin typeface="Times New Roman" panose="02020603050405020304" pitchFamily="18" charset="0"/>
                <a:cs typeface="Times New Roman" panose="02020603050405020304" pitchFamily="18" charset="0"/>
              </a:rPr>
              <a:t>lại</a:t>
            </a:r>
            <a:r>
              <a:rPr lang="en-US" altLang="id-ID" sz="2800" b="1" dirty="0">
                <a:solidFill>
                  <a:srgbClr val="FF0000"/>
                </a:solidFill>
                <a:latin typeface="Times New Roman" panose="02020603050405020304" pitchFamily="18" charset="0"/>
                <a:cs typeface="Times New Roman" panose="02020603050405020304" pitchFamily="18" charset="0"/>
              </a:rPr>
              <a:t>.</a:t>
            </a:r>
          </a:p>
        </p:txBody>
      </p:sp>
      <p:graphicFrame>
        <p:nvGraphicFramePr>
          <p:cNvPr id="11" name="Object 85"/>
          <p:cNvGraphicFramePr>
            <a:graphicFrameLocks noChangeAspect="1"/>
          </p:cNvGraphicFramePr>
          <p:nvPr>
            <p:extLst>
              <p:ext uri="{D42A27DB-BD31-4B8C-83A1-F6EECF244321}">
                <p14:modId xmlns:p14="http://schemas.microsoft.com/office/powerpoint/2010/main" val="1057471521"/>
              </p:ext>
            </p:extLst>
          </p:nvPr>
        </p:nvGraphicFramePr>
        <p:xfrm>
          <a:off x="3641725" y="2514600"/>
          <a:ext cx="5029200" cy="1295400"/>
        </p:xfrm>
        <a:graphic>
          <a:graphicData uri="http://schemas.openxmlformats.org/presentationml/2006/ole">
            <mc:AlternateContent xmlns:mc="http://schemas.openxmlformats.org/markup-compatibility/2006">
              <mc:Choice xmlns:v="urn:schemas-microsoft-com:vml" Requires="v">
                <p:oleObj spid="_x0000_s10262" name="Equation" r:id="rId15" imgW="1688760" imgH="431640" progId="Equation.3">
                  <p:embed/>
                </p:oleObj>
              </mc:Choice>
              <mc:Fallback>
                <p:oleObj name="Equation" r:id="rId15" imgW="1688760" imgH="431640" progId="Equation.3">
                  <p:embed/>
                  <p:pic>
                    <p:nvPicPr>
                      <p:cNvPr id="23563" name="Object 85"/>
                      <p:cNvPicPr>
                        <a:picLocks noChangeAspect="1" noChangeArrowheads="1"/>
                      </p:cNvPicPr>
                      <p:nvPr/>
                    </p:nvPicPr>
                    <p:blipFill>
                      <a:blip r:embed="rId16"/>
                      <a:srcRect/>
                      <a:stretch>
                        <a:fillRect/>
                      </a:stretch>
                    </p:blipFill>
                    <p:spPr bwMode="auto">
                      <a:xfrm>
                        <a:off x="3641725" y="2514600"/>
                        <a:ext cx="50292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2" name="Left Brace 11"/>
          <p:cNvSpPr/>
          <p:nvPr/>
        </p:nvSpPr>
        <p:spPr>
          <a:xfrm rot="16200000">
            <a:off x="4479468" y="2705100"/>
            <a:ext cx="381000" cy="2133600"/>
          </a:xfrm>
          <a:prstGeom prst="leftBrace">
            <a:avLst/>
          </a:prstGeom>
          <a:ln/>
        </p:spPr>
        <p:style>
          <a:lnRef idx="3">
            <a:schemeClr val="accent6"/>
          </a:lnRef>
          <a:fillRef idx="0">
            <a:schemeClr val="accent6"/>
          </a:fillRef>
          <a:effectRef idx="2">
            <a:schemeClr val="accent6"/>
          </a:effectRef>
          <a:fontRef idx="minor">
            <a:schemeClr val="tx1"/>
          </a:fontRef>
        </p:style>
        <p:txBody>
          <a:bodyPr anchor="ctr"/>
          <a:lstStyle/>
          <a:p>
            <a:pPr algn="ctr" eaLnBrk="1" fontAlgn="auto" hangingPunct="1">
              <a:spcBef>
                <a:spcPts val="0"/>
              </a:spcBef>
              <a:spcAft>
                <a:spcPts val="0"/>
              </a:spcAft>
              <a:defRPr/>
            </a:pPr>
            <a:endParaRPr lang="en-US" dirty="0">
              <a:solidFill>
                <a:srgbClr val="FF0000"/>
              </a:solidFill>
            </a:endParaRPr>
          </a:p>
        </p:txBody>
      </p:sp>
      <p:sp>
        <p:nvSpPr>
          <p:cNvPr id="13" name="Left Brace 12"/>
          <p:cNvSpPr/>
          <p:nvPr/>
        </p:nvSpPr>
        <p:spPr>
          <a:xfrm rot="16200000">
            <a:off x="7070268" y="2552700"/>
            <a:ext cx="381000" cy="2438400"/>
          </a:xfrm>
          <a:prstGeom prst="leftBrace">
            <a:avLst/>
          </a:prstGeom>
        </p:spPr>
        <p:style>
          <a:lnRef idx="3">
            <a:schemeClr val="accent6"/>
          </a:lnRef>
          <a:fillRef idx="0">
            <a:schemeClr val="accent6"/>
          </a:fillRef>
          <a:effectRef idx="2">
            <a:schemeClr val="accent6"/>
          </a:effectRef>
          <a:fontRef idx="minor">
            <a:schemeClr val="tx1"/>
          </a:fontRef>
        </p:style>
        <p:txBody>
          <a:bodyPr anchor="ctr"/>
          <a:lstStyle/>
          <a:p>
            <a:pPr algn="ctr" eaLnBrk="1" fontAlgn="auto" hangingPunct="1">
              <a:spcBef>
                <a:spcPts val="0"/>
              </a:spcBef>
              <a:spcAft>
                <a:spcPts val="0"/>
              </a:spcAft>
              <a:defRPr/>
            </a:pPr>
            <a:endParaRPr lang="en-US">
              <a:solidFill>
                <a:srgbClr val="FF0000"/>
              </a:solidFill>
            </a:endParaRPr>
          </a:p>
        </p:txBody>
      </p:sp>
      <p:sp>
        <p:nvSpPr>
          <p:cNvPr id="14" name="TextBox 31"/>
          <p:cNvSpPr txBox="1">
            <a:spLocks noChangeArrowheads="1"/>
          </p:cNvSpPr>
          <p:nvPr/>
        </p:nvSpPr>
        <p:spPr bwMode="auto">
          <a:xfrm>
            <a:off x="5775325" y="2873374"/>
            <a:ext cx="6096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spcBef>
                <a:spcPct val="0"/>
              </a:spcBef>
              <a:buFontTx/>
              <a:buNone/>
            </a:pPr>
            <a:r>
              <a:rPr lang="en-US" altLang="en-US" sz="4000" dirty="0">
                <a:solidFill>
                  <a:srgbClr val="FF0000"/>
                </a:solidFill>
              </a:rPr>
              <a:t>=</a:t>
            </a:r>
          </a:p>
        </p:txBody>
      </p:sp>
    </p:spTree>
    <p:extLst>
      <p:ext uri="{BB962C8B-B14F-4D97-AF65-F5344CB8AC3E}">
        <p14:creationId xmlns:p14="http://schemas.microsoft.com/office/powerpoint/2010/main" val="144433993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1"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barn(inVertical)">
                                      <p:cBhvr>
                                        <p:cTn id="29" dur="500"/>
                                        <p:tgtEl>
                                          <p:spTgt spid="5"/>
                                        </p:tgtEl>
                                      </p:cBhvr>
                                    </p:animEffect>
                                  </p:childTnLst>
                                </p:cTn>
                              </p:par>
                              <p:par>
                                <p:cTn id="30" presetID="16" presetClass="entr" presetSubtype="21" fill="hold"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arn(inVertical)">
                                      <p:cBhvr>
                                        <p:cTn id="32" dur="500"/>
                                        <p:tgtEl>
                                          <p:spTgt spid="6"/>
                                        </p:tgtEl>
                                      </p:cBhvr>
                                    </p:animEffect>
                                  </p:childTnLst>
                                </p:cTn>
                              </p:par>
                              <p:par>
                                <p:cTn id="33" presetID="16" presetClass="entr" presetSubtype="21" fill="hold"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barn(inVertical)">
                                      <p:cBhvr>
                                        <p:cTn id="35" dur="500"/>
                                        <p:tgtEl>
                                          <p:spTgt spid="7"/>
                                        </p:tgtEl>
                                      </p:cBhvr>
                                    </p:animEffect>
                                  </p:childTnLst>
                                </p:cTn>
                              </p:par>
                              <p:par>
                                <p:cTn id="36" presetID="16" presetClass="entr" presetSubtype="21" fill="hold" nodeType="with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barn(inVertical)">
                                      <p:cBhvr>
                                        <p:cTn id="38" dur="500"/>
                                        <p:tgtEl>
                                          <p:spTgt spid="8"/>
                                        </p:tgtEl>
                                      </p:cBhvr>
                                    </p:animEffec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1"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1000"/>
                                        <p:tgtEl>
                                          <p:spTgt spid="12"/>
                                        </p:tgtEl>
                                      </p:cBhvr>
                                    </p:animEffect>
                                    <p:anim calcmode="lin" valueType="num">
                                      <p:cBhvr>
                                        <p:cTn id="44" dur="1000" fill="hold"/>
                                        <p:tgtEl>
                                          <p:spTgt spid="12"/>
                                        </p:tgtEl>
                                        <p:attrNameLst>
                                          <p:attrName>ppt_x</p:attrName>
                                        </p:attrNameLst>
                                      </p:cBhvr>
                                      <p:tavLst>
                                        <p:tav tm="0">
                                          <p:val>
                                            <p:strVal val="#ppt_x"/>
                                          </p:val>
                                        </p:tav>
                                        <p:tav tm="100000">
                                          <p:val>
                                            <p:strVal val="#ppt_x"/>
                                          </p:val>
                                        </p:tav>
                                      </p:tavLst>
                                    </p:anim>
                                    <p:anim calcmode="lin" valueType="num">
                                      <p:cBhvr>
                                        <p:cTn id="45" dur="1000" fill="hold"/>
                                        <p:tgtEl>
                                          <p:spTgt spid="12"/>
                                        </p:tgtEl>
                                        <p:attrNameLst>
                                          <p:attrName>ppt_y</p:attrName>
                                        </p:attrNameLst>
                                      </p:cBhvr>
                                      <p:tavLst>
                                        <p:tav tm="0">
                                          <p:val>
                                            <p:strVal val="#ppt_y+.1"/>
                                          </p:val>
                                        </p:tav>
                                        <p:tav tm="100000">
                                          <p:val>
                                            <p:strVal val="#ppt_y"/>
                                          </p:val>
                                        </p:tav>
                                      </p:tavLst>
                                    </p:anim>
                                  </p:childTnLst>
                                </p:cTn>
                              </p:par>
                              <p:par>
                                <p:cTn id="46" presetID="42" presetClass="entr" presetSubtype="0" fill="hold" grpId="1" nodeType="with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fade">
                                      <p:cBhvr>
                                        <p:cTn id="48" dur="1000"/>
                                        <p:tgtEl>
                                          <p:spTgt spid="13"/>
                                        </p:tgtEl>
                                      </p:cBhvr>
                                    </p:animEffect>
                                    <p:anim calcmode="lin" valueType="num">
                                      <p:cBhvr>
                                        <p:cTn id="49" dur="1000" fill="hold"/>
                                        <p:tgtEl>
                                          <p:spTgt spid="13"/>
                                        </p:tgtEl>
                                        <p:attrNameLst>
                                          <p:attrName>ppt_x</p:attrName>
                                        </p:attrNameLst>
                                      </p:cBhvr>
                                      <p:tavLst>
                                        <p:tav tm="0">
                                          <p:val>
                                            <p:strVal val="#ppt_x"/>
                                          </p:val>
                                        </p:tav>
                                        <p:tav tm="100000">
                                          <p:val>
                                            <p:strVal val="#ppt_x"/>
                                          </p:val>
                                        </p:tav>
                                      </p:tavLst>
                                    </p:anim>
                                    <p:anim calcmode="lin" valueType="num">
                                      <p:cBhvr>
                                        <p:cTn id="5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barn(inVertical)">
                                      <p:cBhvr>
                                        <p:cTn id="55" dur="500"/>
                                        <p:tgtEl>
                                          <p:spTgt spid="14"/>
                                        </p:tgtEl>
                                      </p:cBhvr>
                                    </p:animEffect>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1" nodeType="clickEffect">
                                  <p:stCondLst>
                                    <p:cond delay="0"/>
                                  </p:stCondLst>
                                  <p:childTnLst>
                                    <p:set>
                                      <p:cBhvr>
                                        <p:cTn id="59" dur="1" fill="hold">
                                          <p:stCondLst>
                                            <p:cond delay="0"/>
                                          </p:stCondLst>
                                        </p:cTn>
                                        <p:tgtEl>
                                          <p:spTgt spid="10"/>
                                        </p:tgtEl>
                                        <p:attrNameLst>
                                          <p:attrName>style.visibility</p:attrName>
                                        </p:attrNameLst>
                                      </p:cBhvr>
                                      <p:to>
                                        <p:strVal val="visible"/>
                                      </p:to>
                                    </p:set>
                                    <p:animEffect transition="in" filter="fade">
                                      <p:cBhvr>
                                        <p:cTn id="60" dur="1000"/>
                                        <p:tgtEl>
                                          <p:spTgt spid="10"/>
                                        </p:tgtEl>
                                      </p:cBhvr>
                                    </p:animEffect>
                                    <p:anim calcmode="lin" valueType="num">
                                      <p:cBhvr>
                                        <p:cTn id="61" dur="1000" fill="hold"/>
                                        <p:tgtEl>
                                          <p:spTgt spid="10"/>
                                        </p:tgtEl>
                                        <p:attrNameLst>
                                          <p:attrName>ppt_x</p:attrName>
                                        </p:attrNameLst>
                                      </p:cBhvr>
                                      <p:tavLst>
                                        <p:tav tm="0">
                                          <p:val>
                                            <p:strVal val="#ppt_x"/>
                                          </p:val>
                                        </p:tav>
                                        <p:tav tm="100000">
                                          <p:val>
                                            <p:strVal val="#ppt_x"/>
                                          </p:val>
                                        </p:tav>
                                      </p:tavLst>
                                    </p:anim>
                                    <p:anim calcmode="lin" valueType="num">
                                      <p:cBhvr>
                                        <p:cTn id="6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10" grpId="0"/>
      <p:bldP spid="10" grpId="1"/>
      <p:bldP spid="12" grpId="0" animBg="1"/>
      <p:bldP spid="12" grpId="1" animBg="1"/>
      <p:bldP spid="13" grpId="0" animBg="1"/>
      <p:bldP spid="13" grpId="1" animBg="1"/>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0"/>
          <p:cNvGrpSpPr>
            <a:grpSpLocks/>
          </p:cNvGrpSpPr>
          <p:nvPr/>
        </p:nvGrpSpPr>
        <p:grpSpPr bwMode="auto">
          <a:xfrm>
            <a:off x="1378858" y="6395584"/>
            <a:ext cx="9144000" cy="112712"/>
            <a:chOff x="0" y="3277"/>
            <a:chExt cx="5760" cy="71"/>
          </a:xfrm>
        </p:grpSpPr>
        <p:sp>
          <p:nvSpPr>
            <p:cNvPr id="3" name="Line 11"/>
            <p:cNvSpPr>
              <a:spLocks noChangeShapeType="1"/>
            </p:cNvSpPr>
            <p:nvPr/>
          </p:nvSpPr>
          <p:spPr bwMode="auto">
            <a:xfrm flipV="1">
              <a:off x="0" y="3312"/>
              <a:ext cx="5760" cy="0"/>
            </a:xfrm>
            <a:prstGeom prst="line">
              <a:avLst/>
            </a:prstGeom>
            <a:noFill/>
            <a:ln w="38100">
              <a:solidFill>
                <a:srgbClr val="9933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 name="Line 12"/>
            <p:cNvSpPr>
              <a:spLocks noChangeShapeType="1"/>
            </p:cNvSpPr>
            <p:nvPr/>
          </p:nvSpPr>
          <p:spPr bwMode="auto">
            <a:xfrm flipV="1">
              <a:off x="0" y="3277"/>
              <a:ext cx="5760" cy="0"/>
            </a:xfrm>
            <a:prstGeom prst="line">
              <a:avLst/>
            </a:prstGeom>
            <a:noFill/>
            <a:ln w="28575">
              <a:solidFill>
                <a:srgbClr val="9933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 name="Line 13"/>
            <p:cNvSpPr>
              <a:spLocks noChangeShapeType="1"/>
            </p:cNvSpPr>
            <p:nvPr/>
          </p:nvSpPr>
          <p:spPr bwMode="auto">
            <a:xfrm flipV="1">
              <a:off x="0" y="3348"/>
              <a:ext cx="5760" cy="0"/>
            </a:xfrm>
            <a:prstGeom prst="line">
              <a:avLst/>
            </a:prstGeom>
            <a:noFill/>
            <a:ln w="19050">
              <a:solidFill>
                <a:srgbClr val="9933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6" name="Text Box 5"/>
          <p:cNvSpPr txBox="1">
            <a:spLocks noChangeArrowheads="1"/>
          </p:cNvSpPr>
          <p:nvPr/>
        </p:nvSpPr>
        <p:spPr bwMode="auto">
          <a:xfrm>
            <a:off x="1666196" y="993321"/>
            <a:ext cx="8734425" cy="954088"/>
          </a:xfrm>
          <a:prstGeom prst="rect">
            <a:avLst/>
          </a:prstGeom>
          <a:noFill/>
          <a:ln w="9525">
            <a:noFill/>
            <a:miter lim="800000"/>
            <a:headEnd/>
            <a:tailEnd/>
          </a:ln>
        </p:spPr>
        <p:txBody>
          <a:bodyPr>
            <a:spAutoFit/>
          </a:bodyPr>
          <a:lstStyle/>
          <a:p>
            <a:pPr algn="just" eaLnBrk="1" fontAlgn="auto" hangingPunct="1">
              <a:spcBef>
                <a:spcPct val="50000"/>
              </a:spcBef>
              <a:spcAft>
                <a:spcPts val="0"/>
              </a:spcAft>
              <a:defRPr/>
            </a:pPr>
            <a:r>
              <a:rPr lang="vi-VN" altLang="id-ID" sz="2800" b="1" i="1" dirty="0">
                <a:solidFill>
                  <a:srgbClr val="FF0000"/>
                </a:solidFill>
                <a:latin typeface="Times New Roman" pitchFamily="18" charset="0"/>
                <a:cs typeface="Times New Roman" pitchFamily="18" charset="0"/>
              </a:rPr>
              <a:t>Ghi nhớ:</a:t>
            </a:r>
            <a:r>
              <a:rPr lang="en-US" altLang="id-ID" sz="2800" b="1" i="1" dirty="0">
                <a:latin typeface="Times New Roman" pitchFamily="18" charset="0"/>
                <a:cs typeface="Times New Roman" pitchFamily="18" charset="0"/>
              </a:rPr>
              <a:t> </a:t>
            </a:r>
            <a:r>
              <a:rPr lang="en-US" altLang="id-ID" sz="2800" b="1" i="1" dirty="0" err="1">
                <a:solidFill>
                  <a:schemeClr val="tx1">
                    <a:lumMod val="95000"/>
                    <a:lumOff val="5000"/>
                  </a:schemeClr>
                </a:solidFill>
                <a:latin typeface="Times New Roman" pitchFamily="18" charset="0"/>
                <a:cs typeface="Times New Roman" pitchFamily="18" charset="0"/>
              </a:rPr>
              <a:t>Tính</a:t>
            </a:r>
            <a:r>
              <a:rPr lang="en-US" altLang="id-ID" sz="2800" b="1" i="1" dirty="0">
                <a:solidFill>
                  <a:schemeClr val="tx1">
                    <a:lumMod val="95000"/>
                    <a:lumOff val="5000"/>
                  </a:schemeClr>
                </a:solidFill>
                <a:latin typeface="Times New Roman" pitchFamily="18" charset="0"/>
                <a:cs typeface="Times New Roman" pitchFamily="18" charset="0"/>
              </a:rPr>
              <a:t> </a:t>
            </a:r>
            <a:r>
              <a:rPr lang="en-US" altLang="id-ID" sz="2800" b="1" i="1" dirty="0" err="1">
                <a:solidFill>
                  <a:schemeClr val="tx1">
                    <a:lumMod val="95000"/>
                    <a:lumOff val="5000"/>
                  </a:schemeClr>
                </a:solidFill>
                <a:latin typeface="Times New Roman" pitchFamily="18" charset="0"/>
                <a:cs typeface="Times New Roman" pitchFamily="18" charset="0"/>
              </a:rPr>
              <a:t>chất</a:t>
            </a:r>
            <a:r>
              <a:rPr lang="en-US" altLang="id-ID" sz="2800" b="1" i="1" dirty="0">
                <a:solidFill>
                  <a:schemeClr val="tx1">
                    <a:lumMod val="95000"/>
                    <a:lumOff val="5000"/>
                  </a:schemeClr>
                </a:solidFill>
                <a:latin typeface="Times New Roman" pitchFamily="18" charset="0"/>
                <a:cs typeface="Times New Roman" pitchFamily="18" charset="0"/>
              </a:rPr>
              <a:t> </a:t>
            </a:r>
            <a:r>
              <a:rPr lang="en-US" altLang="id-ID" sz="2800" b="1" i="1" dirty="0" err="1">
                <a:solidFill>
                  <a:schemeClr val="tx1">
                    <a:lumMod val="95000"/>
                    <a:lumOff val="5000"/>
                  </a:schemeClr>
                </a:solidFill>
                <a:latin typeface="Times New Roman" pitchFamily="18" charset="0"/>
                <a:cs typeface="Times New Roman" pitchFamily="18" charset="0"/>
              </a:rPr>
              <a:t>giao</a:t>
            </a:r>
            <a:r>
              <a:rPr lang="en-US" altLang="id-ID" sz="2800" b="1" i="1" dirty="0">
                <a:solidFill>
                  <a:schemeClr val="tx1">
                    <a:lumMod val="95000"/>
                    <a:lumOff val="5000"/>
                  </a:schemeClr>
                </a:solidFill>
                <a:latin typeface="Times New Roman" pitchFamily="18" charset="0"/>
                <a:cs typeface="Times New Roman" pitchFamily="18" charset="0"/>
              </a:rPr>
              <a:t> </a:t>
            </a:r>
            <a:r>
              <a:rPr lang="en-US" altLang="id-ID" sz="2800" b="1" i="1" dirty="0" err="1">
                <a:solidFill>
                  <a:schemeClr val="tx1">
                    <a:lumMod val="95000"/>
                    <a:lumOff val="5000"/>
                  </a:schemeClr>
                </a:solidFill>
                <a:latin typeface="Times New Roman" pitchFamily="18" charset="0"/>
                <a:cs typeface="Times New Roman" pitchFamily="18" charset="0"/>
              </a:rPr>
              <a:t>hoán</a:t>
            </a:r>
            <a:r>
              <a:rPr lang="en-US" altLang="id-ID" sz="2800" b="1" dirty="0">
                <a:solidFill>
                  <a:schemeClr val="tx1">
                    <a:lumMod val="95000"/>
                    <a:lumOff val="5000"/>
                  </a:schemeClr>
                </a:solidFill>
                <a:latin typeface="Times New Roman" pitchFamily="18" charset="0"/>
                <a:cs typeface="Times New Roman" pitchFamily="18" charset="0"/>
              </a:rPr>
              <a:t>: </a:t>
            </a:r>
            <a:r>
              <a:rPr lang="en-US" altLang="id-ID" sz="2800" b="1" dirty="0" err="1">
                <a:latin typeface="Times New Roman" pitchFamily="18" charset="0"/>
                <a:cs typeface="Times New Roman" pitchFamily="18" charset="0"/>
              </a:rPr>
              <a:t>Khi</a:t>
            </a:r>
            <a:r>
              <a:rPr lang="en-US" altLang="id-ID" sz="2800" b="1" dirty="0">
                <a:latin typeface="Times New Roman" pitchFamily="18" charset="0"/>
                <a:cs typeface="Times New Roman" pitchFamily="18" charset="0"/>
              </a:rPr>
              <a:t> </a:t>
            </a:r>
            <a:r>
              <a:rPr lang="en-US" altLang="id-ID" sz="2800" b="1" dirty="0" err="1">
                <a:latin typeface="Times New Roman" pitchFamily="18" charset="0"/>
                <a:cs typeface="Times New Roman" pitchFamily="18" charset="0"/>
              </a:rPr>
              <a:t>đổi</a:t>
            </a:r>
            <a:r>
              <a:rPr lang="en-US" altLang="id-ID" sz="2800" b="1" dirty="0">
                <a:latin typeface="Times New Roman" pitchFamily="18" charset="0"/>
                <a:cs typeface="Times New Roman" pitchFamily="18" charset="0"/>
              </a:rPr>
              <a:t> </a:t>
            </a:r>
            <a:r>
              <a:rPr lang="en-US" altLang="id-ID" sz="2800" b="1" dirty="0" err="1">
                <a:latin typeface="Times New Roman" pitchFamily="18" charset="0"/>
                <a:cs typeface="Times New Roman" pitchFamily="18" charset="0"/>
              </a:rPr>
              <a:t>chỗ</a:t>
            </a:r>
            <a:r>
              <a:rPr lang="en-US" altLang="id-ID" sz="2800" b="1" dirty="0">
                <a:latin typeface="Times New Roman" pitchFamily="18" charset="0"/>
                <a:cs typeface="Times New Roman" pitchFamily="18" charset="0"/>
              </a:rPr>
              <a:t> </a:t>
            </a:r>
            <a:r>
              <a:rPr lang="en-US" altLang="id-ID" sz="2800" b="1" dirty="0" err="1">
                <a:latin typeface="Times New Roman" pitchFamily="18" charset="0"/>
                <a:cs typeface="Times New Roman" pitchFamily="18" charset="0"/>
              </a:rPr>
              <a:t>các</a:t>
            </a:r>
            <a:r>
              <a:rPr lang="en-US" altLang="id-ID" sz="2800" b="1" dirty="0">
                <a:latin typeface="Times New Roman" pitchFamily="18" charset="0"/>
                <a:cs typeface="Times New Roman" pitchFamily="18" charset="0"/>
              </a:rPr>
              <a:t> </a:t>
            </a:r>
            <a:r>
              <a:rPr lang="en-US" altLang="id-ID" sz="2800" b="1" dirty="0" err="1">
                <a:latin typeface="Times New Roman" pitchFamily="18" charset="0"/>
                <a:cs typeface="Times New Roman" pitchFamily="18" charset="0"/>
              </a:rPr>
              <a:t>phân</a:t>
            </a:r>
            <a:r>
              <a:rPr lang="en-US" altLang="id-ID" sz="2800" b="1" dirty="0">
                <a:latin typeface="Times New Roman" pitchFamily="18" charset="0"/>
                <a:cs typeface="Times New Roman" pitchFamily="18" charset="0"/>
              </a:rPr>
              <a:t> </a:t>
            </a:r>
            <a:r>
              <a:rPr lang="en-US" altLang="id-ID" sz="2800" b="1" dirty="0" err="1">
                <a:latin typeface="Times New Roman" pitchFamily="18" charset="0"/>
                <a:cs typeface="Times New Roman" pitchFamily="18" charset="0"/>
              </a:rPr>
              <a:t>số</a:t>
            </a:r>
            <a:r>
              <a:rPr lang="en-US" altLang="id-ID" sz="2800" b="1" dirty="0">
                <a:latin typeface="Times New Roman" pitchFamily="18" charset="0"/>
                <a:cs typeface="Times New Roman" pitchFamily="18" charset="0"/>
              </a:rPr>
              <a:t> </a:t>
            </a:r>
            <a:r>
              <a:rPr lang="en-US" altLang="id-ID" sz="2800" b="1" dirty="0" err="1">
                <a:latin typeface="Times New Roman" pitchFamily="18" charset="0"/>
                <a:cs typeface="Times New Roman" pitchFamily="18" charset="0"/>
              </a:rPr>
              <a:t>trong</a:t>
            </a:r>
            <a:r>
              <a:rPr lang="en-US" altLang="id-ID" sz="2800" b="1" dirty="0">
                <a:latin typeface="Times New Roman" pitchFamily="18" charset="0"/>
                <a:cs typeface="Times New Roman" pitchFamily="18" charset="0"/>
              </a:rPr>
              <a:t> </a:t>
            </a:r>
            <a:r>
              <a:rPr lang="en-US" altLang="id-ID" sz="2800" b="1" dirty="0" err="1">
                <a:latin typeface="Times New Roman" pitchFamily="18" charset="0"/>
                <a:cs typeface="Times New Roman" pitchFamily="18" charset="0"/>
              </a:rPr>
              <a:t>một</a:t>
            </a:r>
            <a:r>
              <a:rPr lang="en-US" altLang="id-ID" sz="2800" b="1" dirty="0">
                <a:latin typeface="Times New Roman" pitchFamily="18" charset="0"/>
                <a:cs typeface="Times New Roman" pitchFamily="18" charset="0"/>
              </a:rPr>
              <a:t> </a:t>
            </a:r>
            <a:r>
              <a:rPr lang="en-US" altLang="id-ID" sz="2800" b="1" dirty="0" err="1">
                <a:latin typeface="Times New Roman" pitchFamily="18" charset="0"/>
                <a:cs typeface="Times New Roman" pitchFamily="18" charset="0"/>
              </a:rPr>
              <a:t>tích</a:t>
            </a:r>
            <a:r>
              <a:rPr lang="en-US" altLang="id-ID" sz="2800" b="1" dirty="0">
                <a:latin typeface="Times New Roman" pitchFamily="18" charset="0"/>
                <a:cs typeface="Times New Roman" pitchFamily="18" charset="0"/>
              </a:rPr>
              <a:t> </a:t>
            </a:r>
            <a:r>
              <a:rPr lang="en-US" altLang="id-ID" sz="2800" b="1" dirty="0" err="1">
                <a:latin typeface="Times New Roman" pitchFamily="18" charset="0"/>
                <a:cs typeface="Times New Roman" pitchFamily="18" charset="0"/>
              </a:rPr>
              <a:t>thì</a:t>
            </a:r>
            <a:r>
              <a:rPr lang="en-US" altLang="id-ID" sz="2800" b="1" dirty="0">
                <a:latin typeface="Times New Roman" pitchFamily="18" charset="0"/>
                <a:cs typeface="Times New Roman" pitchFamily="18" charset="0"/>
              </a:rPr>
              <a:t> </a:t>
            </a:r>
            <a:r>
              <a:rPr lang="en-US" altLang="id-ID" sz="2800" b="1" dirty="0" err="1">
                <a:latin typeface="Times New Roman" pitchFamily="18" charset="0"/>
                <a:cs typeface="Times New Roman" pitchFamily="18" charset="0"/>
              </a:rPr>
              <a:t>tích</a:t>
            </a:r>
            <a:r>
              <a:rPr lang="en-US" altLang="id-ID" sz="2800" b="1" dirty="0">
                <a:latin typeface="Times New Roman" pitchFamily="18" charset="0"/>
                <a:cs typeface="Times New Roman" pitchFamily="18" charset="0"/>
              </a:rPr>
              <a:t> </a:t>
            </a:r>
            <a:r>
              <a:rPr lang="en-US" altLang="id-ID" sz="2800" b="1" dirty="0" err="1">
                <a:latin typeface="Times New Roman" pitchFamily="18" charset="0"/>
                <a:cs typeface="Times New Roman" pitchFamily="18" charset="0"/>
              </a:rPr>
              <a:t>của</a:t>
            </a:r>
            <a:r>
              <a:rPr lang="en-US" altLang="id-ID" sz="2800" b="1" dirty="0">
                <a:latin typeface="Times New Roman" pitchFamily="18" charset="0"/>
                <a:cs typeface="Times New Roman" pitchFamily="18" charset="0"/>
              </a:rPr>
              <a:t> </a:t>
            </a:r>
            <a:r>
              <a:rPr lang="en-US" altLang="id-ID" sz="2800" b="1" dirty="0" err="1">
                <a:latin typeface="Times New Roman" pitchFamily="18" charset="0"/>
                <a:cs typeface="Times New Roman" pitchFamily="18" charset="0"/>
              </a:rPr>
              <a:t>chúng</a:t>
            </a:r>
            <a:r>
              <a:rPr lang="en-US" altLang="id-ID" sz="2800" b="1" dirty="0">
                <a:latin typeface="Times New Roman" pitchFamily="18" charset="0"/>
                <a:cs typeface="Times New Roman" pitchFamily="18" charset="0"/>
              </a:rPr>
              <a:t> </a:t>
            </a:r>
            <a:r>
              <a:rPr lang="en-US" altLang="id-ID" sz="2800" b="1" dirty="0" err="1">
                <a:latin typeface="Times New Roman" pitchFamily="18" charset="0"/>
                <a:cs typeface="Times New Roman" pitchFamily="18" charset="0"/>
              </a:rPr>
              <a:t>không</a:t>
            </a:r>
            <a:r>
              <a:rPr lang="en-US" altLang="id-ID" sz="2800" b="1" dirty="0">
                <a:latin typeface="Times New Roman" pitchFamily="18" charset="0"/>
                <a:cs typeface="Times New Roman" pitchFamily="18" charset="0"/>
              </a:rPr>
              <a:t> </a:t>
            </a:r>
            <a:r>
              <a:rPr lang="en-US" altLang="id-ID" sz="2800" b="1" dirty="0" err="1">
                <a:latin typeface="Times New Roman" pitchFamily="18" charset="0"/>
                <a:cs typeface="Times New Roman" pitchFamily="18" charset="0"/>
              </a:rPr>
              <a:t>thay</a:t>
            </a:r>
            <a:r>
              <a:rPr lang="en-US" altLang="id-ID" sz="2800" b="1" dirty="0">
                <a:latin typeface="Times New Roman" pitchFamily="18" charset="0"/>
                <a:cs typeface="Times New Roman" pitchFamily="18" charset="0"/>
              </a:rPr>
              <a:t> </a:t>
            </a:r>
            <a:r>
              <a:rPr lang="en-US" altLang="id-ID" sz="2800" b="1" dirty="0" err="1">
                <a:latin typeface="Times New Roman" pitchFamily="18" charset="0"/>
                <a:cs typeface="Times New Roman" pitchFamily="18" charset="0"/>
              </a:rPr>
              <a:t>đổi</a:t>
            </a:r>
            <a:r>
              <a:rPr lang="en-US" altLang="id-ID" sz="2800" b="1" dirty="0">
                <a:latin typeface="Times New Roman" pitchFamily="18" charset="0"/>
                <a:cs typeface="Times New Roman" pitchFamily="18" charset="0"/>
              </a:rPr>
              <a:t>.</a:t>
            </a:r>
          </a:p>
        </p:txBody>
      </p:sp>
      <p:sp>
        <p:nvSpPr>
          <p:cNvPr id="7" name="Text Box 5"/>
          <p:cNvSpPr txBox="1">
            <a:spLocks noChangeArrowheads="1"/>
          </p:cNvSpPr>
          <p:nvPr/>
        </p:nvSpPr>
        <p:spPr bwMode="auto">
          <a:xfrm>
            <a:off x="1637621" y="2276021"/>
            <a:ext cx="87630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50000"/>
              </a:spcBef>
              <a:buFontTx/>
              <a:buNone/>
            </a:pPr>
            <a:r>
              <a:rPr lang="vi-VN" altLang="id-ID" sz="2800" b="1" i="1">
                <a:latin typeface="Times New Roman" panose="02020603050405020304" pitchFamily="18" charset="0"/>
                <a:cs typeface="Times New Roman" panose="02020603050405020304" pitchFamily="18" charset="0"/>
              </a:rPr>
              <a:t>*</a:t>
            </a:r>
            <a:r>
              <a:rPr lang="en-US" altLang="id-ID" sz="2800" b="1" i="1">
                <a:latin typeface="Times New Roman" panose="02020603050405020304" pitchFamily="18" charset="0"/>
                <a:cs typeface="Times New Roman" panose="02020603050405020304" pitchFamily="18" charset="0"/>
              </a:rPr>
              <a:t>Tính chất kết hợp</a:t>
            </a:r>
            <a:r>
              <a:rPr lang="en-US" altLang="id-ID" sz="2800" b="1">
                <a:latin typeface="Times New Roman" panose="02020603050405020304" pitchFamily="18" charset="0"/>
                <a:cs typeface="Times New Roman" panose="02020603050405020304" pitchFamily="18" charset="0"/>
              </a:rPr>
              <a:t>: Khi nhân một tích hai phân số với phân số thứ ba, ta có thể nhân phân số thứ nhất với tích của phân số thứ hai và phân số thứ ba.</a:t>
            </a:r>
          </a:p>
        </p:txBody>
      </p:sp>
      <p:sp>
        <p:nvSpPr>
          <p:cNvPr id="8" name="Text Box 5"/>
          <p:cNvSpPr txBox="1">
            <a:spLocks noChangeArrowheads="1"/>
          </p:cNvSpPr>
          <p:nvPr/>
        </p:nvSpPr>
        <p:spPr bwMode="auto">
          <a:xfrm>
            <a:off x="1656671" y="4114346"/>
            <a:ext cx="87630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50000"/>
              </a:spcBef>
              <a:buFontTx/>
              <a:buNone/>
            </a:pPr>
            <a:r>
              <a:rPr lang="vi-VN" altLang="id-ID" sz="2800" b="1" i="1">
                <a:latin typeface="Times New Roman" panose="02020603050405020304" pitchFamily="18" charset="0"/>
                <a:cs typeface="Times New Roman" panose="02020603050405020304" pitchFamily="18" charset="0"/>
              </a:rPr>
              <a:t>*</a:t>
            </a:r>
            <a:r>
              <a:rPr lang="en-US" altLang="id-ID" sz="2800" b="1">
                <a:latin typeface="Times New Roman" panose="02020603050405020304" pitchFamily="18" charset="0"/>
                <a:cs typeface="Times New Roman" panose="02020603050405020304" pitchFamily="18" charset="0"/>
              </a:rPr>
              <a:t> Khi nhân một tổng hai phân số với phân số thứ ba, ta có thể nhân từng phân số của tổng với phân số thứ ba rồi cộng các kết quả lại.</a:t>
            </a:r>
          </a:p>
        </p:txBody>
      </p:sp>
    </p:spTree>
    <p:extLst>
      <p:ext uri="{BB962C8B-B14F-4D97-AF65-F5344CB8AC3E}">
        <p14:creationId xmlns:p14="http://schemas.microsoft.com/office/powerpoint/2010/main" val="315417266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ISPRING_ULTRA_SCORM_TRACKING_SLIDES" val="1"/>
  <p:tag name="ISPRING_SCORM_RATE_SLIDES" val="0"/>
  <p:tag name="ISPRING_SCORM_RATE_QUIZZES" val="0"/>
  <p:tag name="ISPRING_SCORM_PASSING_SCORE" val="0.000000"/>
  <p:tag name="ISPRING_ULTRA_SCORM_COURSE_ID" val="EE36044A-6CDC-4316-988E-C16A1C5B8520"/>
  <p:tag name="ISPRING_SCORM_ENDPOINT" val="&lt;endpoint&gt;&lt;enable&gt;0&lt;/enable&gt;&lt;lrs&gt;http://&lt;/lrs&gt;&lt;auth&gt;0&lt;/auth&gt;&lt;login&gt;&lt;/login&gt;&lt;password&gt;&lt;/password&gt;&lt;key&gt;&lt;/key&gt;&lt;name&gt;&lt;/name&gt;&lt;email&gt;&lt;/email&gt;&lt;/endpoint&gt;&#10;"/>
  <p:tag name="ISPRINGONLINEFOLDERID" val="0"/>
  <p:tag name="ISPRINGONLINEFOLDERPATH" val="内容列表"/>
  <p:tag name="ISPRINGCLOUDFOLDERID" val="0"/>
  <p:tag name="ISPRINGCLOUDFOLDERPATH" val="资源库"/>
  <p:tag name="ISPRING_OUTPUT_FOLDER" val="D:\ppt\第14批\915975"/>
  <p:tag name="ISPRING_FIRST_PUBLISH" val="1"/>
</p:tagLst>
</file>

<file path=ppt/tags/tag2.xml><?xml version="1.0" encoding="utf-8"?>
<p:tagLst xmlns:a="http://schemas.openxmlformats.org/drawingml/2006/main" xmlns:r="http://schemas.openxmlformats.org/officeDocument/2006/relationships" xmlns:p="http://schemas.openxmlformats.org/presentationml/2006/main">
  <p:tag name="MH_TYPE" val="#NeiR#"/>
  <p:tag name="MH_NUMBER" val="1"/>
  <p:tag name="MH_CATEGORY" val="#QiTTB#"/>
  <p:tag name="MH_LAYOUT" val="SubTitleText"/>
  <p:tag name="MH" val="20180831154518"/>
  <p:tag name="MH_LIBRARY" val="GRAPHIC"/>
</p:tagLst>
</file>

<file path=ppt/tags/tag3.xml><?xml version="1.0" encoding="utf-8"?>
<p:tagLst xmlns:a="http://schemas.openxmlformats.org/drawingml/2006/main" xmlns:r="http://schemas.openxmlformats.org/officeDocument/2006/relationships" xmlns:p="http://schemas.openxmlformats.org/presentationml/2006/main">
  <p:tag name="MH_TYPE" val="#NeiR#"/>
  <p:tag name="MH_NUMBER" val="1"/>
  <p:tag name="MH_CATEGORY" val="#QiTTB#"/>
  <p:tag name="MH_LAYOUT" val="SubTitleText"/>
  <p:tag name="MH" val="20180831154518"/>
  <p:tag name="MH_LIBRARY" val="GRAPHIC"/>
</p:tagLst>
</file>

<file path=ppt/theme/theme1.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3kgwvwsa">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包图主题2</Template>
  <TotalTime>900</TotalTime>
  <Words>491</Words>
  <Application>Microsoft Office PowerPoint</Application>
  <PresentationFormat>Widescreen</PresentationFormat>
  <Paragraphs>90</Paragraphs>
  <Slides>16</Slides>
  <Notes>8</Notes>
  <HiddenSlides>0</HiddenSlides>
  <MMClips>1</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2</vt:i4>
      </vt:variant>
      <vt:variant>
        <vt:lpstr>Slide Titles</vt:lpstr>
      </vt:variant>
      <vt:variant>
        <vt:i4>16</vt:i4>
      </vt:variant>
    </vt:vector>
  </HeadingPairs>
  <TitlesOfParts>
    <vt:vector size="30" baseType="lpstr">
      <vt:lpstr>UTM American Sans</vt:lpstr>
      <vt:lpstr>迷你简准圆</vt:lpstr>
      <vt:lpstr>字魂59号-创粗黑</vt:lpstr>
      <vt:lpstr>UTM Colossalis</vt:lpstr>
      <vt:lpstr>UTM Davida</vt:lpstr>
      <vt:lpstr>UTM Avo</vt:lpstr>
      <vt:lpstr>Angsana New</vt:lpstr>
      <vt:lpstr>Cambria Math</vt:lpstr>
      <vt:lpstr>Wingdings 3</vt:lpstr>
      <vt:lpstr>Times New Roman</vt:lpstr>
      <vt:lpstr>Arial</vt:lpstr>
      <vt:lpstr>包图主题2</vt:lpstr>
      <vt:lpstr>Equation</vt:lpstr>
      <vt:lpstr>Microsoft Equation 3.0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KTUTS</dc:title>
  <dc:creator>WIN7</dc:creator>
  <cp:lastModifiedBy>Admin</cp:lastModifiedBy>
  <cp:revision>143</cp:revision>
  <dcterms:created xsi:type="dcterms:W3CDTF">2017-08-18T03:02:00Z</dcterms:created>
  <dcterms:modified xsi:type="dcterms:W3CDTF">2023-03-02T15:07:49Z</dcterms:modified>
  <cp:version>P17</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2052-10.1.0.6748</vt:lpwstr>
  </property>
</Properties>
</file>